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33"/>
  </p:notesMasterIdLst>
  <p:sldIdLst>
    <p:sldId id="389" r:id="rId3"/>
    <p:sldId id="431" r:id="rId4"/>
    <p:sldId id="432" r:id="rId5"/>
    <p:sldId id="433" r:id="rId6"/>
    <p:sldId id="402" r:id="rId7"/>
    <p:sldId id="392" r:id="rId8"/>
    <p:sldId id="394" r:id="rId9"/>
    <p:sldId id="436" r:id="rId10"/>
    <p:sldId id="438" r:id="rId11"/>
    <p:sldId id="396" r:id="rId12"/>
    <p:sldId id="398" r:id="rId13"/>
    <p:sldId id="399" r:id="rId14"/>
    <p:sldId id="400" r:id="rId15"/>
    <p:sldId id="401" r:id="rId16"/>
    <p:sldId id="439" r:id="rId17"/>
    <p:sldId id="404" r:id="rId18"/>
    <p:sldId id="410" r:id="rId19"/>
    <p:sldId id="411" r:id="rId20"/>
    <p:sldId id="412" r:id="rId21"/>
    <p:sldId id="413" r:id="rId22"/>
    <p:sldId id="416" r:id="rId23"/>
    <p:sldId id="417" r:id="rId24"/>
    <p:sldId id="421" r:id="rId25"/>
    <p:sldId id="422" r:id="rId26"/>
    <p:sldId id="423" r:id="rId27"/>
    <p:sldId id="424" r:id="rId28"/>
    <p:sldId id="425" r:id="rId29"/>
    <p:sldId id="426" r:id="rId30"/>
    <p:sldId id="427" r:id="rId31"/>
    <p:sldId id="430" r:id="rId32"/>
  </p:sldIdLst>
  <p:sldSz cx="24384000" cy="13716000"/>
  <p:notesSz cx="6858000" cy="9144000"/>
  <p:custDataLst>
    <p:tags r:id="rId34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D0F9FE"/>
    <a:srgbClr val="548235"/>
    <a:srgbClr val="FFF9BC"/>
    <a:srgbClr val="398842"/>
    <a:srgbClr val="008000"/>
    <a:srgbClr val="009900"/>
    <a:srgbClr val="DAE3F3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6323" autoAdjust="0"/>
  </p:normalViewPr>
  <p:slideViewPr>
    <p:cSldViewPr>
      <p:cViewPr varScale="1">
        <p:scale>
          <a:sx n="29" d="100"/>
          <a:sy n="29" d="100"/>
        </p:scale>
        <p:origin x="1016" y="-724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tags" Target="tags/tag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DA4C0C0-7427-4383-87D8-87DEF59DA642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DADAD919-74C9-4C86-8618-98BD62134A64}">
      <dgm:prSet phldrT="[Text]" custT="1"/>
      <dgm:spPr/>
      <dgm:t>
        <a:bodyPr/>
        <a:lstStyle/>
        <a:p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I. Tam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thức</a:t>
          </a:r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bậc</a:t>
          </a:r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hai</a:t>
          </a:r>
          <a:endParaRPr lang="vi-VN" sz="4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BF429A37-1DDC-40F4-AF4B-7D998229E3B7}" type="parTrans" cxnId="{CE1D7DC5-33D2-4F7D-8906-561C76736347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B4831BD-FA9E-476E-9F99-BD356E519F04}" type="sibTrans" cxnId="{CE1D7DC5-33D2-4F7D-8906-561C76736347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6A68C7F5-F738-4908-BFB2-25A47A1F653F}">
      <dgm:prSet phldrT="[Text]" custT="1"/>
      <dgm:spPr>
        <a:solidFill>
          <a:srgbClr val="00B0F0">
            <a:alpha val="90000"/>
          </a:srgb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en-US" sz="4400" b="1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Định</a:t>
          </a:r>
          <a:r>
            <a: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nghĩa</a:t>
          </a:r>
          <a:endParaRPr lang="vi-VN" sz="44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EEA1AA1-B5C9-4232-BE49-986A9730E797}" type="parTrans" cxnId="{99B24D89-6147-4233-B890-2AD4EE96F2D1}">
      <dgm:prSet/>
      <dgm:spPr>
        <a:ln w="57150"/>
      </dgm:spPr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F2BBC3F-21A1-48F7-9F83-F20C40792CEA}" type="sibTrans" cxnId="{99B24D89-6147-4233-B890-2AD4EE96F2D1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2EFAFA95-3C4F-4FFD-9DED-224C7B78E6A6}">
      <dgm:prSet phldrT="[Text]" custT="1"/>
      <dgm:spPr>
        <a:solidFill>
          <a:srgbClr val="00B0F0">
            <a:alpha val="90000"/>
          </a:srgb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en-US" sz="4400" b="1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Định</a:t>
          </a:r>
          <a:r>
            <a: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lí</a:t>
          </a:r>
          <a:r>
            <a: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về</a:t>
          </a:r>
          <a:r>
            <a:rPr lang="en-US" sz="4400" b="1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dấu</a:t>
          </a:r>
          <a:endParaRPr lang="en-US" sz="44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endParaRPr lang="vi-VN" sz="4400" b="1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76B854B-00A4-4A16-B3F5-0126A33A4C6A}" type="parTrans" cxnId="{0C67883F-113F-4864-B392-D9D86F5A967D}">
      <dgm:prSet/>
      <dgm:spPr>
        <a:ln w="57150"/>
      </dgm:spPr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038850D-08D2-448D-A5A5-C2514A67F4CC}" type="sibTrans" cxnId="{0C67883F-113F-4864-B392-D9D86F5A967D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AC56C5D8-A6A7-4ABA-91AD-21DB4B41B30A}">
      <dgm:prSet phldrT="[Text]" custT="1"/>
      <dgm:spPr/>
      <dgm:t>
        <a:bodyPr/>
        <a:lstStyle/>
        <a:p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II.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Bất</a:t>
          </a:r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phương</a:t>
          </a:r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trình</a:t>
          </a:r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bậc</a:t>
          </a:r>
          <a:r>
            <a:rPr lang="en-US" sz="4400" b="1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latin typeface="Tahoma" pitchFamily="34" charset="0"/>
              <a:ea typeface="Tahoma" pitchFamily="34" charset="0"/>
              <a:cs typeface="Tahoma" pitchFamily="34" charset="0"/>
            </a:rPr>
            <a:t>hai</a:t>
          </a:r>
          <a:endParaRPr lang="vi-VN" sz="4400" b="1" dirty="0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C93922C8-6BBA-40A4-9CF3-D716DD390220}" type="parTrans" cxnId="{4C441A50-6778-48DF-ABDB-F7BCB0BEDF1A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848C7549-D173-4809-84BE-A7AC51D1A2A9}" type="sibTrans" cxnId="{4C441A50-6778-48DF-ABDB-F7BCB0BEDF1A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02D031D-F482-4B22-9DF7-F14D4E9020DF}">
      <dgm:prSet phldrT="[Text]" custT="1"/>
      <dgm:spPr>
        <a:solidFill>
          <a:schemeClr val="accent2">
            <a:lumMod val="20000"/>
            <a:lumOff val="8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en-US" sz="4400" b="1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Định</a:t>
          </a:r>
          <a:r>
            <a: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nghĩa</a:t>
          </a:r>
          <a:endParaRPr lang="vi-VN" sz="4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1CB021E5-347B-4887-B015-1D622151F312}" type="parTrans" cxnId="{4C9FFF30-5640-4019-A177-58081D2FFE68}">
      <dgm:prSet/>
      <dgm:spPr>
        <a:ln w="57150"/>
      </dgm:spPr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FCBDE0F-0481-4414-8D55-5817C1AA56CA}" type="sibTrans" cxnId="{4C9FFF30-5640-4019-A177-58081D2FFE68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A9F3C9A-AC70-4784-B888-7811B468EC0C}">
      <dgm:prSet phldrT="[Text]" custT="1"/>
      <dgm:spPr>
        <a:solidFill>
          <a:schemeClr val="accent2">
            <a:lumMod val="20000"/>
            <a:lumOff val="80000"/>
            <a:alpha val="90000"/>
          </a:schemeClr>
        </a:solidFill>
        <a:ln w="38100">
          <a:solidFill>
            <a:srgbClr val="00B0F0"/>
          </a:solidFill>
        </a:ln>
      </dgm:spPr>
      <dgm:t>
        <a:bodyPr/>
        <a:lstStyle/>
        <a:p>
          <a:r>
            <a: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en-US" sz="4400" b="1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Cách</a:t>
          </a:r>
          <a:r>
            <a:rPr lang="en-US" sz="4400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giải</a:t>
          </a:r>
          <a:endParaRPr lang="vi-VN" sz="4400" b="1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F877A32E-3088-4980-87D3-69A37F553878}" type="parTrans" cxnId="{B02332E8-5184-4E01-96B6-783759875AE4}">
      <dgm:prSet/>
      <dgm:spPr>
        <a:ln w="57150"/>
      </dgm:spPr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56F2C1FD-B15D-4FC2-8DA6-E0FC6E3FFE6E}" type="sibTrans" cxnId="{B02332E8-5184-4E01-96B6-783759875AE4}">
      <dgm:prSet/>
      <dgm:spPr/>
      <dgm:t>
        <a:bodyPr/>
        <a:lstStyle/>
        <a:p>
          <a:endParaRPr lang="vi-VN" sz="4400" b="1">
            <a:latin typeface="Tahoma" pitchFamily="34" charset="0"/>
            <a:ea typeface="Tahoma" pitchFamily="34" charset="0"/>
            <a:cs typeface="Tahoma" pitchFamily="34" charset="0"/>
          </a:endParaRPr>
        </a:p>
      </dgm:t>
    </dgm:pt>
    <dgm:pt modelId="{D868818C-561B-457F-AFAE-514B10D3D2AE}" type="pres">
      <dgm:prSet presAssocID="{DDA4C0C0-7427-4383-87D8-87DEF59DA642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E64250A-C33E-4C41-BA90-4FC2C1C3D567}" type="pres">
      <dgm:prSet presAssocID="{DADAD919-74C9-4C86-8618-98BD62134A64}" presName="root" presStyleCnt="0"/>
      <dgm:spPr/>
    </dgm:pt>
    <dgm:pt modelId="{5568EC60-2B0B-4769-8B19-2F3C5ED77749}" type="pres">
      <dgm:prSet presAssocID="{DADAD919-74C9-4C86-8618-98BD62134A64}" presName="rootComposite" presStyleCnt="0"/>
      <dgm:spPr/>
    </dgm:pt>
    <dgm:pt modelId="{84F9A2FC-489C-4465-811A-A39C339AF62E}" type="pres">
      <dgm:prSet presAssocID="{DADAD919-74C9-4C86-8618-98BD62134A64}" presName="rootText" presStyleLbl="node1" presStyleIdx="0" presStyleCnt="2" custLinFactNeighborX="-82466" custLinFactNeighborY="-3388"/>
      <dgm:spPr/>
    </dgm:pt>
    <dgm:pt modelId="{44281656-3AAA-4965-B20C-9C8845F07E0D}" type="pres">
      <dgm:prSet presAssocID="{DADAD919-74C9-4C86-8618-98BD62134A64}" presName="rootConnector" presStyleLbl="node1" presStyleIdx="0" presStyleCnt="2"/>
      <dgm:spPr/>
    </dgm:pt>
    <dgm:pt modelId="{CCBDBD26-287C-4CFA-8577-1B32CC50CF4D}" type="pres">
      <dgm:prSet presAssocID="{DADAD919-74C9-4C86-8618-98BD62134A64}" presName="childShape" presStyleCnt="0"/>
      <dgm:spPr/>
    </dgm:pt>
    <dgm:pt modelId="{441BD2DE-37EE-428F-842E-774635D72344}" type="pres">
      <dgm:prSet presAssocID="{AEEA1AA1-B5C9-4232-BE49-986A9730E797}" presName="Name13" presStyleLbl="parChTrans1D2" presStyleIdx="0" presStyleCnt="4"/>
      <dgm:spPr/>
    </dgm:pt>
    <dgm:pt modelId="{60F85B1C-3EDF-4C40-B2EA-2DC09FE00581}" type="pres">
      <dgm:prSet presAssocID="{6A68C7F5-F738-4908-BFB2-25A47A1F653F}" presName="childText" presStyleLbl="bgAcc1" presStyleIdx="0" presStyleCnt="4" custScaleY="59526" custLinFactNeighborX="-74441" custLinFactNeighborY="-13340">
        <dgm:presLayoutVars>
          <dgm:bulletEnabled val="1"/>
        </dgm:presLayoutVars>
      </dgm:prSet>
      <dgm:spPr/>
    </dgm:pt>
    <dgm:pt modelId="{F51B45CE-C40A-4436-85B9-7D9C35AE62CE}" type="pres">
      <dgm:prSet presAssocID="{A76B854B-00A4-4A16-B3F5-0126A33A4C6A}" presName="Name13" presStyleLbl="parChTrans1D2" presStyleIdx="1" presStyleCnt="4"/>
      <dgm:spPr/>
    </dgm:pt>
    <dgm:pt modelId="{C914342C-9F2D-440A-A46E-BF5231692B83}" type="pres">
      <dgm:prSet presAssocID="{2EFAFA95-3C4F-4FFD-9DED-224C7B78E6A6}" presName="childText" presStyleLbl="bgAcc1" presStyleIdx="1" presStyleCnt="4" custScaleX="102794" custScaleY="88614" custLinFactNeighborX="-76499" custLinFactNeighborY="-30415">
        <dgm:presLayoutVars>
          <dgm:bulletEnabled val="1"/>
        </dgm:presLayoutVars>
      </dgm:prSet>
      <dgm:spPr/>
    </dgm:pt>
    <dgm:pt modelId="{0BF08642-9A2A-4EAB-A465-B309C6B5F49D}" type="pres">
      <dgm:prSet presAssocID="{AC56C5D8-A6A7-4ABA-91AD-21DB4B41B30A}" presName="root" presStyleCnt="0"/>
      <dgm:spPr/>
    </dgm:pt>
    <dgm:pt modelId="{55B82C52-6364-4716-9FFB-7700151315DE}" type="pres">
      <dgm:prSet presAssocID="{AC56C5D8-A6A7-4ABA-91AD-21DB4B41B30A}" presName="rootComposite" presStyleCnt="0"/>
      <dgm:spPr/>
    </dgm:pt>
    <dgm:pt modelId="{EF1D8CDE-84CB-433A-A2E6-9DED2ABA8090}" type="pres">
      <dgm:prSet presAssocID="{AC56C5D8-A6A7-4ABA-91AD-21DB4B41B30A}" presName="rootText" presStyleLbl="node1" presStyleIdx="1" presStyleCnt="2" custLinFactNeighborX="24501" custLinFactNeighborY="-2505"/>
      <dgm:spPr/>
    </dgm:pt>
    <dgm:pt modelId="{FD867340-C308-4873-A881-6449C75626D3}" type="pres">
      <dgm:prSet presAssocID="{AC56C5D8-A6A7-4ABA-91AD-21DB4B41B30A}" presName="rootConnector" presStyleLbl="node1" presStyleIdx="1" presStyleCnt="2"/>
      <dgm:spPr/>
    </dgm:pt>
    <dgm:pt modelId="{3A4629B4-AC95-4787-BB0C-69089B83C5D8}" type="pres">
      <dgm:prSet presAssocID="{AC56C5D8-A6A7-4ABA-91AD-21DB4B41B30A}" presName="childShape" presStyleCnt="0"/>
      <dgm:spPr/>
    </dgm:pt>
    <dgm:pt modelId="{DF81B03C-D80E-4863-AA40-0E04AAA967E4}" type="pres">
      <dgm:prSet presAssocID="{1CB021E5-347B-4887-B015-1D622151F312}" presName="Name13" presStyleLbl="parChTrans1D2" presStyleIdx="2" presStyleCnt="4"/>
      <dgm:spPr/>
    </dgm:pt>
    <dgm:pt modelId="{FE4CED69-D37F-48A8-AAA1-6FE247ECFD6C}" type="pres">
      <dgm:prSet presAssocID="{502D031D-F482-4B22-9DF7-F14D4E9020DF}" presName="childText" presStyleLbl="bgAcc1" presStyleIdx="2" presStyleCnt="4" custLinFactNeighborX="32309" custLinFactNeighborY="-3814">
        <dgm:presLayoutVars>
          <dgm:bulletEnabled val="1"/>
        </dgm:presLayoutVars>
      </dgm:prSet>
      <dgm:spPr/>
    </dgm:pt>
    <dgm:pt modelId="{BE97511B-72BD-4687-B084-585349B278AA}" type="pres">
      <dgm:prSet presAssocID="{F877A32E-3088-4980-87D3-69A37F553878}" presName="Name13" presStyleLbl="parChTrans1D2" presStyleIdx="3" presStyleCnt="4"/>
      <dgm:spPr/>
    </dgm:pt>
    <dgm:pt modelId="{C624C7D3-2445-4B9C-B260-28A18BDD7402}" type="pres">
      <dgm:prSet presAssocID="{5A9F3C9A-AC70-4784-B888-7811B468EC0C}" presName="childText" presStyleLbl="bgAcc1" presStyleIdx="3" presStyleCnt="4" custLinFactNeighborX="35867" custLinFactNeighborY="-9949">
        <dgm:presLayoutVars>
          <dgm:bulletEnabled val="1"/>
        </dgm:presLayoutVars>
      </dgm:prSet>
      <dgm:spPr/>
    </dgm:pt>
  </dgm:ptLst>
  <dgm:cxnLst>
    <dgm:cxn modelId="{4E151401-EBEB-410D-8291-F10F7F1D0039}" type="presOf" srcId="{502D031D-F482-4B22-9DF7-F14D4E9020DF}" destId="{FE4CED69-D37F-48A8-AAA1-6FE247ECFD6C}" srcOrd="0" destOrd="0" presId="urn:microsoft.com/office/officeart/2005/8/layout/hierarchy3"/>
    <dgm:cxn modelId="{0394B105-3652-4910-8A02-69C026FE8E5B}" type="presOf" srcId="{2EFAFA95-3C4F-4FFD-9DED-224C7B78E6A6}" destId="{C914342C-9F2D-440A-A46E-BF5231692B83}" srcOrd="0" destOrd="0" presId="urn:microsoft.com/office/officeart/2005/8/layout/hierarchy3"/>
    <dgm:cxn modelId="{1ED6ED06-6EEF-4859-A51D-4BF3299EB621}" type="presOf" srcId="{F877A32E-3088-4980-87D3-69A37F553878}" destId="{BE97511B-72BD-4687-B084-585349B278AA}" srcOrd="0" destOrd="0" presId="urn:microsoft.com/office/officeart/2005/8/layout/hierarchy3"/>
    <dgm:cxn modelId="{B36BFC17-E109-443D-AE5E-C537C5A37215}" type="presOf" srcId="{6A68C7F5-F738-4908-BFB2-25A47A1F653F}" destId="{60F85B1C-3EDF-4C40-B2EA-2DC09FE00581}" srcOrd="0" destOrd="0" presId="urn:microsoft.com/office/officeart/2005/8/layout/hierarchy3"/>
    <dgm:cxn modelId="{DD81B82D-17BD-4449-8F3F-22F20169FBB4}" type="presOf" srcId="{DADAD919-74C9-4C86-8618-98BD62134A64}" destId="{44281656-3AAA-4965-B20C-9C8845F07E0D}" srcOrd="1" destOrd="0" presId="urn:microsoft.com/office/officeart/2005/8/layout/hierarchy3"/>
    <dgm:cxn modelId="{5AFDF82D-FD0E-4EEA-9514-ABCFAFF23571}" type="presOf" srcId="{1CB021E5-347B-4887-B015-1D622151F312}" destId="{DF81B03C-D80E-4863-AA40-0E04AAA967E4}" srcOrd="0" destOrd="0" presId="urn:microsoft.com/office/officeart/2005/8/layout/hierarchy3"/>
    <dgm:cxn modelId="{4C9FFF30-5640-4019-A177-58081D2FFE68}" srcId="{AC56C5D8-A6A7-4ABA-91AD-21DB4B41B30A}" destId="{502D031D-F482-4B22-9DF7-F14D4E9020DF}" srcOrd="0" destOrd="0" parTransId="{1CB021E5-347B-4887-B015-1D622151F312}" sibTransId="{DFCBDE0F-0481-4414-8D55-5817C1AA56CA}"/>
    <dgm:cxn modelId="{3DDE7836-759A-43EA-81BC-75BEF1A02659}" type="presOf" srcId="{AC56C5D8-A6A7-4ABA-91AD-21DB4B41B30A}" destId="{EF1D8CDE-84CB-433A-A2E6-9DED2ABA8090}" srcOrd="0" destOrd="0" presId="urn:microsoft.com/office/officeart/2005/8/layout/hierarchy3"/>
    <dgm:cxn modelId="{0C67883F-113F-4864-B392-D9D86F5A967D}" srcId="{DADAD919-74C9-4C86-8618-98BD62134A64}" destId="{2EFAFA95-3C4F-4FFD-9DED-224C7B78E6A6}" srcOrd="1" destOrd="0" parTransId="{A76B854B-00A4-4A16-B3F5-0126A33A4C6A}" sibTransId="{F038850D-08D2-448D-A5A5-C2514A67F4CC}"/>
    <dgm:cxn modelId="{4B96816F-5FC3-4468-8341-C833F098466D}" type="presOf" srcId="{A76B854B-00A4-4A16-B3F5-0126A33A4C6A}" destId="{F51B45CE-C40A-4436-85B9-7D9C35AE62CE}" srcOrd="0" destOrd="0" presId="urn:microsoft.com/office/officeart/2005/8/layout/hierarchy3"/>
    <dgm:cxn modelId="{4C441A50-6778-48DF-ABDB-F7BCB0BEDF1A}" srcId="{DDA4C0C0-7427-4383-87D8-87DEF59DA642}" destId="{AC56C5D8-A6A7-4ABA-91AD-21DB4B41B30A}" srcOrd="1" destOrd="0" parTransId="{C93922C8-6BBA-40A4-9CF3-D716DD390220}" sibTransId="{848C7549-D173-4809-84BE-A7AC51D1A2A9}"/>
    <dgm:cxn modelId="{99B24D89-6147-4233-B890-2AD4EE96F2D1}" srcId="{DADAD919-74C9-4C86-8618-98BD62134A64}" destId="{6A68C7F5-F738-4908-BFB2-25A47A1F653F}" srcOrd="0" destOrd="0" parTransId="{AEEA1AA1-B5C9-4232-BE49-986A9730E797}" sibTransId="{2F2BBC3F-21A1-48F7-9F83-F20C40792CEA}"/>
    <dgm:cxn modelId="{2E8E839F-96CA-4251-B514-26B7286B7BFA}" type="presOf" srcId="{AEEA1AA1-B5C9-4232-BE49-986A9730E797}" destId="{441BD2DE-37EE-428F-842E-774635D72344}" srcOrd="0" destOrd="0" presId="urn:microsoft.com/office/officeart/2005/8/layout/hierarchy3"/>
    <dgm:cxn modelId="{F9C7EBA2-A02B-4B55-83EC-2D31B6D40292}" type="presOf" srcId="{DADAD919-74C9-4C86-8618-98BD62134A64}" destId="{84F9A2FC-489C-4465-811A-A39C339AF62E}" srcOrd="0" destOrd="0" presId="urn:microsoft.com/office/officeart/2005/8/layout/hierarchy3"/>
    <dgm:cxn modelId="{4A31A0AA-E1B2-4492-B657-00E4EAFEDF1E}" type="presOf" srcId="{5A9F3C9A-AC70-4784-B888-7811B468EC0C}" destId="{C624C7D3-2445-4B9C-B260-28A18BDD7402}" srcOrd="0" destOrd="0" presId="urn:microsoft.com/office/officeart/2005/8/layout/hierarchy3"/>
    <dgm:cxn modelId="{CE1D7DC5-33D2-4F7D-8906-561C76736347}" srcId="{DDA4C0C0-7427-4383-87D8-87DEF59DA642}" destId="{DADAD919-74C9-4C86-8618-98BD62134A64}" srcOrd="0" destOrd="0" parTransId="{BF429A37-1DDC-40F4-AF4B-7D998229E3B7}" sibTransId="{1B4831BD-FA9E-476E-9F99-BD356E519F04}"/>
    <dgm:cxn modelId="{775695CA-4431-4129-AD66-A59FC1077CFB}" type="presOf" srcId="{DDA4C0C0-7427-4383-87D8-87DEF59DA642}" destId="{D868818C-561B-457F-AFAE-514B10D3D2AE}" srcOrd="0" destOrd="0" presId="urn:microsoft.com/office/officeart/2005/8/layout/hierarchy3"/>
    <dgm:cxn modelId="{60FD50E7-4F68-4B13-B255-C95C72CEDAED}" type="presOf" srcId="{AC56C5D8-A6A7-4ABA-91AD-21DB4B41B30A}" destId="{FD867340-C308-4873-A881-6449C75626D3}" srcOrd="1" destOrd="0" presId="urn:microsoft.com/office/officeart/2005/8/layout/hierarchy3"/>
    <dgm:cxn modelId="{B02332E8-5184-4E01-96B6-783759875AE4}" srcId="{AC56C5D8-A6A7-4ABA-91AD-21DB4B41B30A}" destId="{5A9F3C9A-AC70-4784-B888-7811B468EC0C}" srcOrd="1" destOrd="0" parTransId="{F877A32E-3088-4980-87D3-69A37F553878}" sibTransId="{56F2C1FD-B15D-4FC2-8DA6-E0FC6E3FFE6E}"/>
    <dgm:cxn modelId="{9520DE0D-F887-4BA5-AFDF-86FE8E109DAC}" type="presParOf" srcId="{D868818C-561B-457F-AFAE-514B10D3D2AE}" destId="{CE64250A-C33E-4C41-BA90-4FC2C1C3D567}" srcOrd="0" destOrd="0" presId="urn:microsoft.com/office/officeart/2005/8/layout/hierarchy3"/>
    <dgm:cxn modelId="{90531039-E1CF-459F-9124-A028BE7902E0}" type="presParOf" srcId="{CE64250A-C33E-4C41-BA90-4FC2C1C3D567}" destId="{5568EC60-2B0B-4769-8B19-2F3C5ED77749}" srcOrd="0" destOrd="0" presId="urn:microsoft.com/office/officeart/2005/8/layout/hierarchy3"/>
    <dgm:cxn modelId="{6774834F-FD88-4BCE-BF37-C447CF23F176}" type="presParOf" srcId="{5568EC60-2B0B-4769-8B19-2F3C5ED77749}" destId="{84F9A2FC-489C-4465-811A-A39C339AF62E}" srcOrd="0" destOrd="0" presId="urn:microsoft.com/office/officeart/2005/8/layout/hierarchy3"/>
    <dgm:cxn modelId="{9C098223-9146-4DFA-829B-A76BE9F075AD}" type="presParOf" srcId="{5568EC60-2B0B-4769-8B19-2F3C5ED77749}" destId="{44281656-3AAA-4965-B20C-9C8845F07E0D}" srcOrd="1" destOrd="0" presId="urn:microsoft.com/office/officeart/2005/8/layout/hierarchy3"/>
    <dgm:cxn modelId="{D9A1C056-D819-441F-B79C-2BF274E80A6E}" type="presParOf" srcId="{CE64250A-C33E-4C41-BA90-4FC2C1C3D567}" destId="{CCBDBD26-287C-4CFA-8577-1B32CC50CF4D}" srcOrd="1" destOrd="0" presId="urn:microsoft.com/office/officeart/2005/8/layout/hierarchy3"/>
    <dgm:cxn modelId="{79B05C0D-EF9F-482C-A7F5-661CD22CF4C7}" type="presParOf" srcId="{CCBDBD26-287C-4CFA-8577-1B32CC50CF4D}" destId="{441BD2DE-37EE-428F-842E-774635D72344}" srcOrd="0" destOrd="0" presId="urn:microsoft.com/office/officeart/2005/8/layout/hierarchy3"/>
    <dgm:cxn modelId="{490080B4-01A2-4177-BBE7-23C8B34AA5EA}" type="presParOf" srcId="{CCBDBD26-287C-4CFA-8577-1B32CC50CF4D}" destId="{60F85B1C-3EDF-4C40-B2EA-2DC09FE00581}" srcOrd="1" destOrd="0" presId="urn:microsoft.com/office/officeart/2005/8/layout/hierarchy3"/>
    <dgm:cxn modelId="{1E668B8D-52B9-4E01-B10B-61179873D7D2}" type="presParOf" srcId="{CCBDBD26-287C-4CFA-8577-1B32CC50CF4D}" destId="{F51B45CE-C40A-4436-85B9-7D9C35AE62CE}" srcOrd="2" destOrd="0" presId="urn:microsoft.com/office/officeart/2005/8/layout/hierarchy3"/>
    <dgm:cxn modelId="{ADC125C0-8E20-44C3-8754-ECA9EC7EC266}" type="presParOf" srcId="{CCBDBD26-287C-4CFA-8577-1B32CC50CF4D}" destId="{C914342C-9F2D-440A-A46E-BF5231692B83}" srcOrd="3" destOrd="0" presId="urn:microsoft.com/office/officeart/2005/8/layout/hierarchy3"/>
    <dgm:cxn modelId="{F88EEDC4-283A-47F5-A03F-C8316DA780BB}" type="presParOf" srcId="{D868818C-561B-457F-AFAE-514B10D3D2AE}" destId="{0BF08642-9A2A-4EAB-A465-B309C6B5F49D}" srcOrd="1" destOrd="0" presId="urn:microsoft.com/office/officeart/2005/8/layout/hierarchy3"/>
    <dgm:cxn modelId="{181E26ED-97EB-4B5E-B05D-231EFE9363F1}" type="presParOf" srcId="{0BF08642-9A2A-4EAB-A465-B309C6B5F49D}" destId="{55B82C52-6364-4716-9FFB-7700151315DE}" srcOrd="0" destOrd="0" presId="urn:microsoft.com/office/officeart/2005/8/layout/hierarchy3"/>
    <dgm:cxn modelId="{A2662A19-EFB0-4FC1-BF3C-8F9CFA06F4A2}" type="presParOf" srcId="{55B82C52-6364-4716-9FFB-7700151315DE}" destId="{EF1D8CDE-84CB-433A-A2E6-9DED2ABA8090}" srcOrd="0" destOrd="0" presId="urn:microsoft.com/office/officeart/2005/8/layout/hierarchy3"/>
    <dgm:cxn modelId="{A2FB19D5-D75C-493A-BB2D-0E175F385A0A}" type="presParOf" srcId="{55B82C52-6364-4716-9FFB-7700151315DE}" destId="{FD867340-C308-4873-A881-6449C75626D3}" srcOrd="1" destOrd="0" presId="urn:microsoft.com/office/officeart/2005/8/layout/hierarchy3"/>
    <dgm:cxn modelId="{68EB504E-D3C3-460B-86DD-11AEEF155BB1}" type="presParOf" srcId="{0BF08642-9A2A-4EAB-A465-B309C6B5F49D}" destId="{3A4629B4-AC95-4787-BB0C-69089B83C5D8}" srcOrd="1" destOrd="0" presId="urn:microsoft.com/office/officeart/2005/8/layout/hierarchy3"/>
    <dgm:cxn modelId="{2EDF8758-43A4-459E-AD81-6D037CD36504}" type="presParOf" srcId="{3A4629B4-AC95-4787-BB0C-69089B83C5D8}" destId="{DF81B03C-D80E-4863-AA40-0E04AAA967E4}" srcOrd="0" destOrd="0" presId="urn:microsoft.com/office/officeart/2005/8/layout/hierarchy3"/>
    <dgm:cxn modelId="{FC6D03CA-4DE9-4A50-95E3-656523112172}" type="presParOf" srcId="{3A4629B4-AC95-4787-BB0C-69089B83C5D8}" destId="{FE4CED69-D37F-48A8-AAA1-6FE247ECFD6C}" srcOrd="1" destOrd="0" presId="urn:microsoft.com/office/officeart/2005/8/layout/hierarchy3"/>
    <dgm:cxn modelId="{4DFEB2B6-9355-47DE-96CF-0E9DC300A7CA}" type="presParOf" srcId="{3A4629B4-AC95-4787-BB0C-69089B83C5D8}" destId="{BE97511B-72BD-4687-B084-585349B278AA}" srcOrd="2" destOrd="0" presId="urn:microsoft.com/office/officeart/2005/8/layout/hierarchy3"/>
    <dgm:cxn modelId="{D0557805-05E7-443C-B219-AB6FA0868D97}" type="presParOf" srcId="{3A4629B4-AC95-4787-BB0C-69089B83C5D8}" destId="{C624C7D3-2445-4B9C-B260-28A18BDD7402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F9A2FC-489C-4465-811A-A39C339AF62E}">
      <dsp:nvSpPr>
        <dsp:cNvPr id="0" name=""/>
        <dsp:cNvSpPr/>
      </dsp:nvSpPr>
      <dsp:spPr>
        <a:xfrm>
          <a:off x="0" y="0"/>
          <a:ext cx="5354463" cy="267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I. Tam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thức</a:t>
          </a: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bậc</a:t>
          </a: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hai</a:t>
          </a:r>
          <a:endParaRPr lang="vi-VN" sz="4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78413" y="78413"/>
        <a:ext cx="5197637" cy="2520405"/>
      </dsp:txXfrm>
    </dsp:sp>
    <dsp:sp modelId="{441BD2DE-37EE-428F-842E-774635D72344}">
      <dsp:nvSpPr>
        <dsp:cNvPr id="0" name=""/>
        <dsp:cNvSpPr/>
      </dsp:nvSpPr>
      <dsp:spPr>
        <a:xfrm>
          <a:off x="535446" y="2677231"/>
          <a:ext cx="695541" cy="1114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14366"/>
              </a:lnTo>
              <a:lnTo>
                <a:pt x="695541" y="1114366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0F85B1C-3EDF-4C40-B2EA-2DC09FE00581}">
      <dsp:nvSpPr>
        <dsp:cNvPr id="0" name=""/>
        <dsp:cNvSpPr/>
      </dsp:nvSpPr>
      <dsp:spPr>
        <a:xfrm>
          <a:off x="1230987" y="2994774"/>
          <a:ext cx="4283571" cy="1593649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en-US" sz="4400" b="1" kern="1200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Định</a:t>
          </a:r>
          <a:r>
            <a:rPr lang="en-US" sz="44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nghĩa</a:t>
          </a:r>
          <a:endParaRPr lang="vi-VN" sz="44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77663" y="3041450"/>
        <a:ext cx="4190219" cy="1500297"/>
      </dsp:txXfrm>
    </dsp:sp>
    <dsp:sp modelId="{F51B45CE-C40A-4436-85B9-7D9C35AE62CE}">
      <dsp:nvSpPr>
        <dsp:cNvPr id="0" name=""/>
        <dsp:cNvSpPr/>
      </dsp:nvSpPr>
      <dsp:spPr>
        <a:xfrm>
          <a:off x="535446" y="2677231"/>
          <a:ext cx="607385" cy="33095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309563"/>
              </a:lnTo>
              <a:lnTo>
                <a:pt x="607385" y="330956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914342C-9F2D-440A-A46E-BF5231692B83}">
      <dsp:nvSpPr>
        <dsp:cNvPr id="0" name=""/>
        <dsp:cNvSpPr/>
      </dsp:nvSpPr>
      <dsp:spPr>
        <a:xfrm>
          <a:off x="1142831" y="4800594"/>
          <a:ext cx="4403254" cy="2372402"/>
        </a:xfrm>
        <a:prstGeom prst="roundRect">
          <a:avLst>
            <a:gd name="adj" fmla="val 10000"/>
          </a:avLst>
        </a:prstGeom>
        <a:solidFill>
          <a:srgbClr val="00B0F0">
            <a:alpha val="90000"/>
          </a:srgb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en-US" sz="4400" b="1" kern="1200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Định</a:t>
          </a:r>
          <a:r>
            <a:rPr lang="en-US" sz="44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lí</a:t>
          </a:r>
          <a:r>
            <a:rPr lang="en-US" sz="44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về</a:t>
          </a:r>
          <a:r>
            <a:rPr lang="en-US" sz="4400" b="1" kern="1200" dirty="0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solidFill>
                <a:schemeClr val="bg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dấu</a:t>
          </a:r>
          <a:endParaRPr lang="en-US" sz="44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vi-VN" sz="4400" b="1" kern="1200" dirty="0">
            <a:solidFill>
              <a:schemeClr val="bg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12316" y="4870079"/>
        <a:ext cx="4264284" cy="2233432"/>
      </dsp:txXfrm>
    </dsp:sp>
    <dsp:sp modelId="{EF1D8CDE-84CB-433A-A2E6-9DED2ABA8090}">
      <dsp:nvSpPr>
        <dsp:cNvPr id="0" name=""/>
        <dsp:cNvSpPr/>
      </dsp:nvSpPr>
      <dsp:spPr>
        <a:xfrm>
          <a:off x="11353805" y="0"/>
          <a:ext cx="5354463" cy="267723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II.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Bất</a:t>
          </a: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phương</a:t>
          </a: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trình</a:t>
          </a: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bậc</a:t>
          </a:r>
          <a:r>
            <a:rPr lang="en-US" sz="4400" b="1" kern="1200" dirty="0"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latin typeface="Tahoma" pitchFamily="34" charset="0"/>
              <a:ea typeface="Tahoma" pitchFamily="34" charset="0"/>
              <a:cs typeface="Tahoma" pitchFamily="34" charset="0"/>
            </a:rPr>
            <a:t>hai</a:t>
          </a:r>
          <a:endParaRPr lang="vi-VN" sz="4400" b="1" kern="1200" dirty="0"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1432218" y="78413"/>
        <a:ext cx="5197637" cy="2520405"/>
      </dsp:txXfrm>
    </dsp:sp>
    <dsp:sp modelId="{DF81B03C-D80E-4863-AA40-0E04AAA967E4}">
      <dsp:nvSpPr>
        <dsp:cNvPr id="0" name=""/>
        <dsp:cNvSpPr/>
      </dsp:nvSpPr>
      <dsp:spPr>
        <a:xfrm>
          <a:off x="11889251" y="2677231"/>
          <a:ext cx="607528" cy="19111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1191"/>
              </a:lnTo>
              <a:lnTo>
                <a:pt x="607528" y="1911191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E4CED69-D37F-48A8-AAA1-6FE247ECFD6C}">
      <dsp:nvSpPr>
        <dsp:cNvPr id="0" name=""/>
        <dsp:cNvSpPr/>
      </dsp:nvSpPr>
      <dsp:spPr>
        <a:xfrm>
          <a:off x="12496779" y="3249807"/>
          <a:ext cx="4283571" cy="2677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1. </a:t>
          </a:r>
          <a:r>
            <a:rPr lang="en-US" sz="4400" b="1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Định</a:t>
          </a:r>
          <a:r>
            <a:rPr lang="en-US" sz="44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nghĩa</a:t>
          </a:r>
          <a:endParaRPr lang="vi-VN" sz="4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575192" y="3328220"/>
        <a:ext cx="4126745" cy="2520405"/>
      </dsp:txXfrm>
    </dsp:sp>
    <dsp:sp modelId="{BE97511B-72BD-4687-B084-585349B278AA}">
      <dsp:nvSpPr>
        <dsp:cNvPr id="0" name=""/>
        <dsp:cNvSpPr/>
      </dsp:nvSpPr>
      <dsp:spPr>
        <a:xfrm>
          <a:off x="11889251" y="2677231"/>
          <a:ext cx="759937" cy="509348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93483"/>
              </a:lnTo>
              <a:lnTo>
                <a:pt x="759937" y="5093483"/>
              </a:lnTo>
            </a:path>
          </a:pathLst>
        </a:custGeom>
        <a:noFill/>
        <a:ln w="57150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24C7D3-2445-4B9C-B260-28A18BDD7402}">
      <dsp:nvSpPr>
        <dsp:cNvPr id="0" name=""/>
        <dsp:cNvSpPr/>
      </dsp:nvSpPr>
      <dsp:spPr>
        <a:xfrm>
          <a:off x="12649189" y="6432099"/>
          <a:ext cx="4283571" cy="2677231"/>
        </a:xfrm>
        <a:prstGeom prst="roundRect">
          <a:avLst>
            <a:gd name="adj" fmla="val 10000"/>
          </a:avLst>
        </a:prstGeom>
        <a:solidFill>
          <a:schemeClr val="accent2">
            <a:lumMod val="20000"/>
            <a:lumOff val="80000"/>
            <a:alpha val="90000"/>
          </a:schemeClr>
        </a:solidFill>
        <a:ln w="38100" cap="flat" cmpd="sng" algn="ctr">
          <a:solidFill>
            <a:srgbClr val="00B0F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55880" rIns="83820" bIns="5588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2. </a:t>
          </a:r>
          <a:r>
            <a:rPr lang="en-US" sz="4400" b="1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Cách</a:t>
          </a:r>
          <a:r>
            <a:rPr lang="en-US" sz="4400" b="1" kern="1200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 </a:t>
          </a:r>
          <a:r>
            <a:rPr lang="en-US" sz="4400" b="1" kern="1200" dirty="0" err="1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rPr>
            <a:t>giải</a:t>
          </a:r>
          <a:endParaRPr lang="vi-VN" sz="4400" b="1" kern="1200" dirty="0">
            <a:solidFill>
              <a:schemeClr val="tx1"/>
            </a:solidFill>
            <a:latin typeface="Tahoma" pitchFamily="34" charset="0"/>
            <a:ea typeface="Tahoma" pitchFamily="34" charset="0"/>
            <a:cs typeface="Tahoma" pitchFamily="34" charset="0"/>
          </a:endParaRPr>
        </a:p>
      </dsp:txBody>
      <dsp:txXfrm>
        <a:off x="12727602" y="6510512"/>
        <a:ext cx="4126745" cy="25204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18" Type="http://schemas.openxmlformats.org/officeDocument/2006/relationships/image" Target="../media/image26.wmf"/><Relationship Id="rId3" Type="http://schemas.openxmlformats.org/officeDocument/2006/relationships/image" Target="../media/image11.e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" Type="http://schemas.openxmlformats.org/officeDocument/2006/relationships/image" Target="../media/image10.emf"/><Relationship Id="rId16" Type="http://schemas.openxmlformats.org/officeDocument/2006/relationships/image" Target="../media/image24.wmf"/><Relationship Id="rId1" Type="http://schemas.openxmlformats.org/officeDocument/2006/relationships/image" Target="../media/image9.emf"/><Relationship Id="rId6" Type="http://schemas.openxmlformats.org/officeDocument/2006/relationships/image" Target="../media/image14.emf"/><Relationship Id="rId11" Type="http://schemas.openxmlformats.org/officeDocument/2006/relationships/image" Target="../media/image19.wmf"/><Relationship Id="rId5" Type="http://schemas.openxmlformats.org/officeDocument/2006/relationships/image" Target="../media/image13.emf"/><Relationship Id="rId15" Type="http://schemas.openxmlformats.org/officeDocument/2006/relationships/image" Target="../media/image23.wmf"/><Relationship Id="rId10" Type="http://schemas.openxmlformats.org/officeDocument/2006/relationships/image" Target="../media/image18.wmf"/><Relationship Id="rId4" Type="http://schemas.openxmlformats.org/officeDocument/2006/relationships/image" Target="../media/image12.e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01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9653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961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Note: </a:t>
            </a:r>
            <a:r>
              <a:rPr lang="en-US" dirty="0" err="1"/>
              <a:t>hiệu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24186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0725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20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/>
              <a:t>hỏi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861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61575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2946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2946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294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88087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Câu</a:t>
            </a:r>
            <a:r>
              <a:rPr lang="en-US" baseline="0" dirty="0"/>
              <a:t> </a:t>
            </a:r>
            <a:r>
              <a:rPr lang="en-US" baseline="0"/>
              <a:t>hỏi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698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804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96341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13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88613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/>
              <a:t>Note: hiệu</a:t>
            </a:r>
            <a:r>
              <a:rPr lang="en-US" baseline="0"/>
              <a:t> ứng xuất hiện…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EA8B73-FCCD-4D4C-BC4E-0CE5120A1B5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6626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261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4451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5E443-43CC-47C0-B016-9A203293290C}" type="datetimeFigureOut">
              <a:rPr lang="en-US" smtClean="0"/>
              <a:pPr/>
              <a:t>10/8/2021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20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5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8FFC2D9-5570-4856-B754-D51585130521}"/>
              </a:ext>
            </a:extLst>
          </p:cNvPr>
          <p:cNvGrpSpPr/>
          <p:nvPr userDrawn="1"/>
        </p:nvGrpSpPr>
        <p:grpSpPr>
          <a:xfrm>
            <a:off x="22986" y="76200"/>
            <a:ext cx="24187499" cy="1461089"/>
            <a:chOff x="22986" y="76200"/>
            <a:chExt cx="24187499" cy="1461089"/>
          </a:xfrm>
        </p:grpSpPr>
        <p:pic>
          <p:nvPicPr>
            <p:cNvPr id="34" name="Picture 33">
              <a:extLst>
                <a:ext uri="{FF2B5EF4-FFF2-40B4-BE49-F238E27FC236}">
                  <a16:creationId xmlns:a16="http://schemas.microsoft.com/office/drawing/2014/main" id="{04C8E1A9-3E18-4F70-8732-3E72A25B755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839064" y="155574"/>
              <a:ext cx="1371421" cy="1371602"/>
            </a:xfrm>
            <a:prstGeom prst="rect">
              <a:avLst/>
            </a:prstGeom>
          </p:spPr>
        </p:pic>
        <p:pic>
          <p:nvPicPr>
            <p:cNvPr id="35" name="Picture 34"/>
            <p:cNvPicPr>
              <a:picLocks noChangeAspect="1"/>
            </p:cNvPicPr>
            <p:nvPr userDrawn="1"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66912" y="76200"/>
              <a:ext cx="1462850" cy="1461089"/>
            </a:xfrm>
            <a:prstGeom prst="rect">
              <a:avLst/>
            </a:prstGeom>
          </p:spPr>
        </p:pic>
        <p:grpSp>
          <p:nvGrpSpPr>
            <p:cNvPr id="38" name="Group 4"/>
            <p:cNvGrpSpPr>
              <a:grpSpLocks noChangeAspect="1"/>
            </p:cNvGrpSpPr>
            <p:nvPr userDrawn="1"/>
          </p:nvGrpSpPr>
          <p:grpSpPr bwMode="auto">
            <a:xfrm>
              <a:off x="22986" y="76200"/>
              <a:ext cx="21191538" cy="1439863"/>
              <a:chOff x="0" y="58"/>
              <a:chExt cx="13349" cy="907"/>
            </a:xfrm>
          </p:grpSpPr>
          <p:sp>
            <p:nvSpPr>
              <p:cNvPr id="39" name="AutoShape 3"/>
              <p:cNvSpPr>
                <a:spLocks noChangeAspect="1" noChangeArrowheads="1" noTextEdit="1"/>
              </p:cNvSpPr>
              <p:nvPr userDrawn="1"/>
            </p:nvSpPr>
            <p:spPr bwMode="auto">
              <a:xfrm>
                <a:off x="0" y="60"/>
                <a:ext cx="13347" cy="900"/>
              </a:xfrm>
              <a:prstGeom prst="rect">
                <a:avLst/>
              </a:prstGeom>
              <a:solidFill>
                <a:srgbClr val="135F8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65" name="Picture 5"/>
              <p:cNvPicPr>
                <a:picLocks noChangeAspect="1" noChangeArrowheads="1"/>
              </p:cNvPicPr>
              <p:nvPr userDrawn="1"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75"/>
                <a:ext cx="13347" cy="88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Freeform 6"/>
              <p:cNvSpPr>
                <a:spLocks/>
              </p:cNvSpPr>
              <p:nvPr userDrawn="1"/>
            </p:nvSpPr>
            <p:spPr bwMode="auto">
              <a:xfrm>
                <a:off x="0" y="58"/>
                <a:ext cx="13347" cy="880"/>
              </a:xfrm>
              <a:custGeom>
                <a:avLst/>
                <a:gdLst>
                  <a:gd name="T0" fmla="*/ 0 w 7680"/>
                  <a:gd name="T1" fmla="*/ 0 h 440"/>
                  <a:gd name="T2" fmla="*/ 0 w 7680"/>
                  <a:gd name="T3" fmla="*/ 40 h 440"/>
                  <a:gd name="T4" fmla="*/ 0 w 7680"/>
                  <a:gd name="T5" fmla="*/ 40 h 440"/>
                  <a:gd name="T6" fmla="*/ 140 w 7680"/>
                  <a:gd name="T7" fmla="*/ 40 h 440"/>
                  <a:gd name="T8" fmla="*/ 200 w 7680"/>
                  <a:gd name="T9" fmla="*/ 100 h 440"/>
                  <a:gd name="T10" fmla="*/ 200 w 7680"/>
                  <a:gd name="T11" fmla="*/ 380 h 440"/>
                  <a:gd name="T12" fmla="*/ 200 w 7680"/>
                  <a:gd name="T13" fmla="*/ 380 h 440"/>
                  <a:gd name="T14" fmla="*/ 260 w 7680"/>
                  <a:gd name="T15" fmla="*/ 440 h 440"/>
                  <a:gd name="T16" fmla="*/ 540 w 7680"/>
                  <a:gd name="T17" fmla="*/ 440 h 440"/>
                  <a:gd name="T18" fmla="*/ 600 w 7680"/>
                  <a:gd name="T19" fmla="*/ 380 h 440"/>
                  <a:gd name="T20" fmla="*/ 600 w 7680"/>
                  <a:gd name="T21" fmla="*/ 106 h 440"/>
                  <a:gd name="T22" fmla="*/ 601 w 7680"/>
                  <a:gd name="T23" fmla="*/ 106 h 440"/>
                  <a:gd name="T24" fmla="*/ 601 w 7680"/>
                  <a:gd name="T25" fmla="*/ 101 h 440"/>
                  <a:gd name="T26" fmla="*/ 661 w 7680"/>
                  <a:gd name="T27" fmla="*/ 41 h 440"/>
                  <a:gd name="T28" fmla="*/ 676 w 7680"/>
                  <a:gd name="T29" fmla="*/ 41 h 440"/>
                  <a:gd name="T30" fmla="*/ 676 w 7680"/>
                  <a:gd name="T31" fmla="*/ 40 h 440"/>
                  <a:gd name="T32" fmla="*/ 7680 w 7680"/>
                  <a:gd name="T33" fmla="*/ 40 h 440"/>
                  <a:gd name="T34" fmla="*/ 7680 w 7680"/>
                  <a:gd name="T35" fmla="*/ 0 h 440"/>
                  <a:gd name="T36" fmla="*/ 0 w 7680"/>
                  <a:gd name="T37" fmla="*/ 0 h 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7680" h="440">
                    <a:moveTo>
                      <a:pt x="0" y="0"/>
                    </a:move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140" y="40"/>
                      <a:pt x="140" y="40"/>
                      <a:pt x="140" y="40"/>
                    </a:cubicBezTo>
                    <a:cubicBezTo>
                      <a:pt x="173" y="40"/>
                      <a:pt x="200" y="67"/>
                      <a:pt x="200" y="10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380"/>
                      <a:pt x="200" y="380"/>
                      <a:pt x="200" y="380"/>
                    </a:cubicBezTo>
                    <a:cubicBezTo>
                      <a:pt x="200" y="414"/>
                      <a:pt x="227" y="440"/>
                      <a:pt x="260" y="440"/>
                    </a:cubicBezTo>
                    <a:cubicBezTo>
                      <a:pt x="540" y="440"/>
                      <a:pt x="540" y="440"/>
                      <a:pt x="540" y="440"/>
                    </a:cubicBezTo>
                    <a:cubicBezTo>
                      <a:pt x="574" y="440"/>
                      <a:pt x="600" y="414"/>
                      <a:pt x="600" y="380"/>
                    </a:cubicBezTo>
                    <a:cubicBezTo>
                      <a:pt x="600" y="106"/>
                      <a:pt x="600" y="106"/>
                      <a:pt x="600" y="106"/>
                    </a:cubicBezTo>
                    <a:cubicBezTo>
                      <a:pt x="601" y="106"/>
                      <a:pt x="601" y="106"/>
                      <a:pt x="601" y="106"/>
                    </a:cubicBezTo>
                    <a:cubicBezTo>
                      <a:pt x="601" y="101"/>
                      <a:pt x="601" y="101"/>
                      <a:pt x="601" y="101"/>
                    </a:cubicBezTo>
                    <a:cubicBezTo>
                      <a:pt x="601" y="67"/>
                      <a:pt x="627" y="41"/>
                      <a:pt x="661" y="41"/>
                    </a:cubicBezTo>
                    <a:cubicBezTo>
                      <a:pt x="676" y="41"/>
                      <a:pt x="676" y="41"/>
                      <a:pt x="676" y="41"/>
                    </a:cubicBezTo>
                    <a:cubicBezTo>
                      <a:pt x="676" y="40"/>
                      <a:pt x="676" y="40"/>
                      <a:pt x="676" y="40"/>
                    </a:cubicBezTo>
                    <a:cubicBezTo>
                      <a:pt x="7680" y="40"/>
                      <a:pt x="7680" y="40"/>
                      <a:pt x="7680" y="40"/>
                    </a:cubicBezTo>
                    <a:cubicBezTo>
                      <a:pt x="7680" y="0"/>
                      <a:pt x="7680" y="0"/>
                      <a:pt x="7680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9"/>
              <p:cNvSpPr>
                <a:spLocks/>
              </p:cNvSpPr>
              <p:nvPr userDrawn="1"/>
            </p:nvSpPr>
            <p:spPr bwMode="auto">
              <a:xfrm>
                <a:off x="1802" y="202"/>
                <a:ext cx="11545" cy="760"/>
              </a:xfrm>
              <a:custGeom>
                <a:avLst/>
                <a:gdLst>
                  <a:gd name="T0" fmla="*/ 6643 w 6643"/>
                  <a:gd name="T1" fmla="*/ 380 h 380"/>
                  <a:gd name="T2" fmla="*/ 60 w 6643"/>
                  <a:gd name="T3" fmla="*/ 380 h 380"/>
                  <a:gd name="T4" fmla="*/ 0 w 6643"/>
                  <a:gd name="T5" fmla="*/ 320 h 380"/>
                  <a:gd name="T6" fmla="*/ 0 w 6643"/>
                  <a:gd name="T7" fmla="*/ 60 h 380"/>
                  <a:gd name="T8" fmla="*/ 60 w 6643"/>
                  <a:gd name="T9" fmla="*/ 0 h 380"/>
                  <a:gd name="T10" fmla="*/ 6643 w 6643"/>
                  <a:gd name="T11" fmla="*/ 0 h 380"/>
                  <a:gd name="T12" fmla="*/ 6643 w 6643"/>
                  <a:gd name="T13" fmla="*/ 380 h 3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6643" h="380">
                    <a:moveTo>
                      <a:pt x="6643" y="380"/>
                    </a:moveTo>
                    <a:cubicBezTo>
                      <a:pt x="60" y="380"/>
                      <a:pt x="60" y="380"/>
                      <a:pt x="60" y="380"/>
                    </a:cubicBezTo>
                    <a:cubicBezTo>
                      <a:pt x="27" y="380"/>
                      <a:pt x="0" y="353"/>
                      <a:pt x="0" y="32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27"/>
                      <a:pt x="27" y="0"/>
                      <a:pt x="60" y="0"/>
                    </a:cubicBezTo>
                    <a:cubicBezTo>
                      <a:pt x="6643" y="0"/>
                      <a:pt x="6643" y="0"/>
                      <a:pt x="6643" y="0"/>
                    </a:cubicBezTo>
                    <a:cubicBezTo>
                      <a:pt x="6643" y="380"/>
                      <a:pt x="6643" y="380"/>
                      <a:pt x="6643" y="380"/>
                    </a:cubicBezTo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pic>
            <p:nvPicPr>
              <p:cNvPr id="15370" name="Picture 10"/>
              <p:cNvPicPr>
                <a:picLocks noChangeAspect="1" noChangeArrowheads="1"/>
              </p:cNvPicPr>
              <p:nvPr userDrawn="1"/>
            </p:nvPicPr>
            <p:blipFill>
              <a:blip r:embed="rId1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96" y="195"/>
                <a:ext cx="11553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1" name="Picture 11"/>
              <p:cNvPicPr>
                <a:picLocks noChangeAspect="1" noChangeArrowheads="1"/>
              </p:cNvPicPr>
              <p:nvPr userDrawn="1"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139" y="197"/>
                <a:ext cx="12208" cy="76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373" name="Picture 13"/>
              <p:cNvPicPr>
                <a:picLocks noChangeAspect="1" noChangeArrowheads="1"/>
              </p:cNvPicPr>
              <p:nvPr userDrawn="1"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07" y="213"/>
                <a:ext cx="107" cy="73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3" name="Freeform 14"/>
              <p:cNvSpPr>
                <a:spLocks/>
              </p:cNvSpPr>
              <p:nvPr userDrawn="1"/>
            </p:nvSpPr>
            <p:spPr bwMode="auto">
              <a:xfrm>
                <a:off x="438" y="774"/>
                <a:ext cx="40" cy="82"/>
              </a:xfrm>
              <a:custGeom>
                <a:avLst/>
                <a:gdLst>
                  <a:gd name="T0" fmla="*/ 12 w 40"/>
                  <a:gd name="T1" fmla="*/ 82 h 82"/>
                  <a:gd name="T2" fmla="*/ 12 w 40"/>
                  <a:gd name="T3" fmla="*/ 14 h 82"/>
                  <a:gd name="T4" fmla="*/ 0 w 40"/>
                  <a:gd name="T5" fmla="*/ 14 h 82"/>
                  <a:gd name="T6" fmla="*/ 0 w 40"/>
                  <a:gd name="T7" fmla="*/ 0 h 82"/>
                  <a:gd name="T8" fmla="*/ 40 w 40"/>
                  <a:gd name="T9" fmla="*/ 0 h 82"/>
                  <a:gd name="T10" fmla="*/ 40 w 40"/>
                  <a:gd name="T11" fmla="*/ 14 h 82"/>
                  <a:gd name="T12" fmla="*/ 26 w 40"/>
                  <a:gd name="T13" fmla="*/ 14 h 82"/>
                  <a:gd name="T14" fmla="*/ 26 w 40"/>
                  <a:gd name="T15" fmla="*/ 82 h 82"/>
                  <a:gd name="T16" fmla="*/ 12 w 40"/>
                  <a:gd name="T17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0" h="82">
                    <a:moveTo>
                      <a:pt x="12" y="82"/>
                    </a:moveTo>
                    <a:lnTo>
                      <a:pt x="12" y="14"/>
                    </a:lnTo>
                    <a:lnTo>
                      <a:pt x="0" y="1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14"/>
                    </a:lnTo>
                    <a:lnTo>
                      <a:pt x="26" y="14"/>
                    </a:lnTo>
                    <a:lnTo>
                      <a:pt x="26" y="82"/>
                    </a:lnTo>
                    <a:lnTo>
                      <a:pt x="12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15"/>
              <p:cNvSpPr>
                <a:spLocks noEditPoints="1"/>
              </p:cNvSpPr>
              <p:nvPr userDrawn="1"/>
            </p:nvSpPr>
            <p:spPr bwMode="auto">
              <a:xfrm>
                <a:off x="480" y="772"/>
                <a:ext cx="74" cy="86"/>
              </a:xfrm>
              <a:custGeom>
                <a:avLst/>
                <a:gdLst>
                  <a:gd name="T0" fmla="*/ 22 w 43"/>
                  <a:gd name="T1" fmla="*/ 0 h 43"/>
                  <a:gd name="T2" fmla="*/ 33 w 43"/>
                  <a:gd name="T3" fmla="*/ 3 h 43"/>
                  <a:gd name="T4" fmla="*/ 41 w 43"/>
                  <a:gd name="T5" fmla="*/ 11 h 43"/>
                  <a:gd name="T6" fmla="*/ 43 w 43"/>
                  <a:gd name="T7" fmla="*/ 22 h 43"/>
                  <a:gd name="T8" fmla="*/ 41 w 43"/>
                  <a:gd name="T9" fmla="*/ 32 h 43"/>
                  <a:gd name="T10" fmla="*/ 33 w 43"/>
                  <a:gd name="T11" fmla="*/ 40 h 43"/>
                  <a:gd name="T12" fmla="*/ 22 w 43"/>
                  <a:gd name="T13" fmla="*/ 43 h 43"/>
                  <a:gd name="T14" fmla="*/ 14 w 43"/>
                  <a:gd name="T15" fmla="*/ 41 h 43"/>
                  <a:gd name="T16" fmla="*/ 7 w 43"/>
                  <a:gd name="T17" fmla="*/ 37 h 43"/>
                  <a:gd name="T18" fmla="*/ 2 w 43"/>
                  <a:gd name="T19" fmla="*/ 30 h 43"/>
                  <a:gd name="T20" fmla="*/ 0 w 43"/>
                  <a:gd name="T21" fmla="*/ 22 h 43"/>
                  <a:gd name="T22" fmla="*/ 3 w 43"/>
                  <a:gd name="T23" fmla="*/ 11 h 43"/>
                  <a:gd name="T24" fmla="*/ 11 w 43"/>
                  <a:gd name="T25" fmla="*/ 3 h 43"/>
                  <a:gd name="T26" fmla="*/ 22 w 43"/>
                  <a:gd name="T27" fmla="*/ 0 h 43"/>
                  <a:gd name="T28" fmla="*/ 22 w 43"/>
                  <a:gd name="T29" fmla="*/ 7 h 43"/>
                  <a:gd name="T30" fmla="*/ 15 w 43"/>
                  <a:gd name="T31" fmla="*/ 9 h 43"/>
                  <a:gd name="T32" fmla="*/ 10 w 43"/>
                  <a:gd name="T33" fmla="*/ 14 h 43"/>
                  <a:gd name="T34" fmla="*/ 8 w 43"/>
                  <a:gd name="T35" fmla="*/ 21 h 43"/>
                  <a:gd name="T36" fmla="*/ 9 w 43"/>
                  <a:gd name="T37" fmla="*/ 27 h 43"/>
                  <a:gd name="T38" fmla="*/ 12 w 43"/>
                  <a:gd name="T39" fmla="*/ 31 h 43"/>
                  <a:gd name="T40" fmla="*/ 17 w 43"/>
                  <a:gd name="T41" fmla="*/ 34 h 43"/>
                  <a:gd name="T42" fmla="*/ 22 w 43"/>
                  <a:gd name="T43" fmla="*/ 36 h 43"/>
                  <a:gd name="T44" fmla="*/ 29 w 43"/>
                  <a:gd name="T45" fmla="*/ 34 h 43"/>
                  <a:gd name="T46" fmla="*/ 34 w 43"/>
                  <a:gd name="T47" fmla="*/ 28 h 43"/>
                  <a:gd name="T48" fmla="*/ 36 w 43"/>
                  <a:gd name="T49" fmla="*/ 21 h 43"/>
                  <a:gd name="T50" fmla="*/ 34 w 43"/>
                  <a:gd name="T51" fmla="*/ 14 h 43"/>
                  <a:gd name="T52" fmla="*/ 29 w 43"/>
                  <a:gd name="T53" fmla="*/ 9 h 43"/>
                  <a:gd name="T54" fmla="*/ 22 w 43"/>
                  <a:gd name="T55" fmla="*/ 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43" h="43">
                    <a:moveTo>
                      <a:pt x="22" y="0"/>
                    </a:moveTo>
                    <a:cubicBezTo>
                      <a:pt x="26" y="0"/>
                      <a:pt x="29" y="1"/>
                      <a:pt x="33" y="3"/>
                    </a:cubicBezTo>
                    <a:cubicBezTo>
                      <a:pt x="36" y="5"/>
                      <a:pt x="39" y="7"/>
                      <a:pt x="41" y="11"/>
                    </a:cubicBezTo>
                    <a:cubicBezTo>
                      <a:pt x="43" y="14"/>
                      <a:pt x="43" y="18"/>
                      <a:pt x="43" y="22"/>
                    </a:cubicBezTo>
                    <a:cubicBezTo>
                      <a:pt x="43" y="26"/>
                      <a:pt x="43" y="29"/>
                      <a:pt x="41" y="32"/>
                    </a:cubicBezTo>
                    <a:cubicBezTo>
                      <a:pt x="39" y="36"/>
                      <a:pt x="36" y="38"/>
                      <a:pt x="33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4" y="41"/>
                    </a:cubicBezTo>
                    <a:cubicBezTo>
                      <a:pt x="11" y="40"/>
                      <a:pt x="9" y="39"/>
                      <a:pt x="7" y="37"/>
                    </a:cubicBezTo>
                    <a:cubicBezTo>
                      <a:pt x="5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9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4" y="33"/>
                      <a:pt x="15" y="34"/>
                      <a:pt x="17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7" y="35"/>
                      <a:pt x="29" y="34"/>
                    </a:cubicBezTo>
                    <a:cubicBezTo>
                      <a:pt x="31" y="32"/>
                      <a:pt x="33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3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16"/>
              <p:cNvSpPr>
                <a:spLocks noEditPoints="1"/>
              </p:cNvSpPr>
              <p:nvPr userDrawn="1"/>
            </p:nvSpPr>
            <p:spPr bwMode="auto">
              <a:xfrm>
                <a:off x="560" y="748"/>
                <a:ext cx="71" cy="108"/>
              </a:xfrm>
              <a:custGeom>
                <a:avLst/>
                <a:gdLst>
                  <a:gd name="T0" fmla="*/ 0 w 71"/>
                  <a:gd name="T1" fmla="*/ 108 h 108"/>
                  <a:gd name="T2" fmla="*/ 29 w 71"/>
                  <a:gd name="T3" fmla="*/ 26 h 108"/>
                  <a:gd name="T4" fmla="*/ 40 w 71"/>
                  <a:gd name="T5" fmla="*/ 26 h 108"/>
                  <a:gd name="T6" fmla="*/ 71 w 71"/>
                  <a:gd name="T7" fmla="*/ 108 h 108"/>
                  <a:gd name="T8" fmla="*/ 55 w 71"/>
                  <a:gd name="T9" fmla="*/ 108 h 108"/>
                  <a:gd name="T10" fmla="*/ 48 w 71"/>
                  <a:gd name="T11" fmla="*/ 86 h 108"/>
                  <a:gd name="T12" fmla="*/ 22 w 71"/>
                  <a:gd name="T13" fmla="*/ 86 h 108"/>
                  <a:gd name="T14" fmla="*/ 15 w 71"/>
                  <a:gd name="T15" fmla="*/ 108 h 108"/>
                  <a:gd name="T16" fmla="*/ 0 w 71"/>
                  <a:gd name="T17" fmla="*/ 108 h 108"/>
                  <a:gd name="T18" fmla="*/ 29 w 71"/>
                  <a:gd name="T19" fmla="*/ 20 h 108"/>
                  <a:gd name="T20" fmla="*/ 26 w 71"/>
                  <a:gd name="T21" fmla="*/ 12 h 108"/>
                  <a:gd name="T22" fmla="*/ 43 w 71"/>
                  <a:gd name="T23" fmla="*/ 0 h 108"/>
                  <a:gd name="T24" fmla="*/ 47 w 71"/>
                  <a:gd name="T25" fmla="*/ 10 h 108"/>
                  <a:gd name="T26" fmla="*/ 29 w 71"/>
                  <a:gd name="T27" fmla="*/ 20 h 108"/>
                  <a:gd name="T28" fmla="*/ 27 w 71"/>
                  <a:gd name="T29" fmla="*/ 72 h 108"/>
                  <a:gd name="T30" fmla="*/ 43 w 71"/>
                  <a:gd name="T31" fmla="*/ 72 h 108"/>
                  <a:gd name="T32" fmla="*/ 34 w 71"/>
                  <a:gd name="T33" fmla="*/ 46 h 108"/>
                  <a:gd name="T34" fmla="*/ 27 w 71"/>
                  <a:gd name="T35" fmla="*/ 72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71" h="108">
                    <a:moveTo>
                      <a:pt x="0" y="108"/>
                    </a:moveTo>
                    <a:lnTo>
                      <a:pt x="29" y="26"/>
                    </a:lnTo>
                    <a:lnTo>
                      <a:pt x="40" y="26"/>
                    </a:lnTo>
                    <a:lnTo>
                      <a:pt x="71" y="108"/>
                    </a:lnTo>
                    <a:lnTo>
                      <a:pt x="55" y="108"/>
                    </a:lnTo>
                    <a:lnTo>
                      <a:pt x="48" y="86"/>
                    </a:lnTo>
                    <a:lnTo>
                      <a:pt x="22" y="86"/>
                    </a:lnTo>
                    <a:lnTo>
                      <a:pt x="15" y="108"/>
                    </a:lnTo>
                    <a:lnTo>
                      <a:pt x="0" y="108"/>
                    </a:lnTo>
                    <a:close/>
                    <a:moveTo>
                      <a:pt x="29" y="20"/>
                    </a:moveTo>
                    <a:lnTo>
                      <a:pt x="26" y="12"/>
                    </a:lnTo>
                    <a:lnTo>
                      <a:pt x="43" y="0"/>
                    </a:lnTo>
                    <a:lnTo>
                      <a:pt x="47" y="10"/>
                    </a:lnTo>
                    <a:lnTo>
                      <a:pt x="29" y="20"/>
                    </a:lnTo>
                    <a:close/>
                    <a:moveTo>
                      <a:pt x="27" y="72"/>
                    </a:moveTo>
                    <a:lnTo>
                      <a:pt x="43" y="72"/>
                    </a:lnTo>
                    <a:lnTo>
                      <a:pt x="34" y="46"/>
                    </a:lnTo>
                    <a:lnTo>
                      <a:pt x="27" y="7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17"/>
              <p:cNvSpPr>
                <a:spLocks/>
              </p:cNvSpPr>
              <p:nvPr userDrawn="1"/>
            </p:nvSpPr>
            <p:spPr bwMode="auto">
              <a:xfrm>
                <a:off x="638" y="774"/>
                <a:ext cx="59" cy="82"/>
              </a:xfrm>
              <a:custGeom>
                <a:avLst/>
                <a:gdLst>
                  <a:gd name="T0" fmla="*/ 0 w 59"/>
                  <a:gd name="T1" fmla="*/ 82 h 82"/>
                  <a:gd name="T2" fmla="*/ 0 w 59"/>
                  <a:gd name="T3" fmla="*/ 0 h 82"/>
                  <a:gd name="T4" fmla="*/ 16 w 59"/>
                  <a:gd name="T5" fmla="*/ 0 h 82"/>
                  <a:gd name="T6" fmla="*/ 45 w 59"/>
                  <a:gd name="T7" fmla="*/ 60 h 82"/>
                  <a:gd name="T8" fmla="*/ 45 w 59"/>
                  <a:gd name="T9" fmla="*/ 0 h 82"/>
                  <a:gd name="T10" fmla="*/ 59 w 59"/>
                  <a:gd name="T11" fmla="*/ 0 h 82"/>
                  <a:gd name="T12" fmla="*/ 59 w 59"/>
                  <a:gd name="T13" fmla="*/ 82 h 82"/>
                  <a:gd name="T14" fmla="*/ 43 w 59"/>
                  <a:gd name="T15" fmla="*/ 82 h 82"/>
                  <a:gd name="T16" fmla="*/ 14 w 59"/>
                  <a:gd name="T17" fmla="*/ 22 h 82"/>
                  <a:gd name="T18" fmla="*/ 14 w 59"/>
                  <a:gd name="T19" fmla="*/ 82 h 82"/>
                  <a:gd name="T20" fmla="*/ 0 w 59"/>
                  <a:gd name="T21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9" h="82">
                    <a:moveTo>
                      <a:pt x="0" y="82"/>
                    </a:moveTo>
                    <a:lnTo>
                      <a:pt x="0" y="0"/>
                    </a:lnTo>
                    <a:lnTo>
                      <a:pt x="16" y="0"/>
                    </a:lnTo>
                    <a:lnTo>
                      <a:pt x="45" y="60"/>
                    </a:lnTo>
                    <a:lnTo>
                      <a:pt x="45" y="0"/>
                    </a:lnTo>
                    <a:lnTo>
                      <a:pt x="59" y="0"/>
                    </a:lnTo>
                    <a:lnTo>
                      <a:pt x="59" y="82"/>
                    </a:lnTo>
                    <a:lnTo>
                      <a:pt x="43" y="82"/>
                    </a:lnTo>
                    <a:lnTo>
                      <a:pt x="14" y="22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18"/>
              <p:cNvSpPr>
                <a:spLocks/>
              </p:cNvSpPr>
              <p:nvPr userDrawn="1"/>
            </p:nvSpPr>
            <p:spPr bwMode="auto">
              <a:xfrm>
                <a:off x="737" y="774"/>
                <a:ext cx="52" cy="82"/>
              </a:xfrm>
              <a:custGeom>
                <a:avLst/>
                <a:gdLst>
                  <a:gd name="T0" fmla="*/ 0 w 52"/>
                  <a:gd name="T1" fmla="*/ 82 h 82"/>
                  <a:gd name="T2" fmla="*/ 0 w 52"/>
                  <a:gd name="T3" fmla="*/ 0 h 82"/>
                  <a:gd name="T4" fmla="*/ 14 w 52"/>
                  <a:gd name="T5" fmla="*/ 0 h 82"/>
                  <a:gd name="T6" fmla="*/ 14 w 52"/>
                  <a:gd name="T7" fmla="*/ 32 h 82"/>
                  <a:gd name="T8" fmla="*/ 40 w 52"/>
                  <a:gd name="T9" fmla="*/ 32 h 82"/>
                  <a:gd name="T10" fmla="*/ 40 w 52"/>
                  <a:gd name="T11" fmla="*/ 0 h 82"/>
                  <a:gd name="T12" fmla="*/ 52 w 52"/>
                  <a:gd name="T13" fmla="*/ 0 h 82"/>
                  <a:gd name="T14" fmla="*/ 52 w 52"/>
                  <a:gd name="T15" fmla="*/ 82 h 82"/>
                  <a:gd name="T16" fmla="*/ 40 w 52"/>
                  <a:gd name="T17" fmla="*/ 82 h 82"/>
                  <a:gd name="T18" fmla="*/ 40 w 52"/>
                  <a:gd name="T19" fmla="*/ 48 h 82"/>
                  <a:gd name="T20" fmla="*/ 14 w 52"/>
                  <a:gd name="T21" fmla="*/ 48 h 82"/>
                  <a:gd name="T22" fmla="*/ 14 w 52"/>
                  <a:gd name="T23" fmla="*/ 82 h 82"/>
                  <a:gd name="T24" fmla="*/ 0 w 52"/>
                  <a:gd name="T25" fmla="*/ 82 h 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52" h="82">
                    <a:moveTo>
                      <a:pt x="0" y="82"/>
                    </a:moveTo>
                    <a:lnTo>
                      <a:pt x="0" y="0"/>
                    </a:lnTo>
                    <a:lnTo>
                      <a:pt x="14" y="0"/>
                    </a:lnTo>
                    <a:lnTo>
                      <a:pt x="14" y="32"/>
                    </a:lnTo>
                    <a:lnTo>
                      <a:pt x="40" y="32"/>
                    </a:lnTo>
                    <a:lnTo>
                      <a:pt x="40" y="0"/>
                    </a:lnTo>
                    <a:lnTo>
                      <a:pt x="52" y="0"/>
                    </a:lnTo>
                    <a:lnTo>
                      <a:pt x="52" y="82"/>
                    </a:lnTo>
                    <a:lnTo>
                      <a:pt x="40" y="82"/>
                    </a:lnTo>
                    <a:lnTo>
                      <a:pt x="40" y="48"/>
                    </a:lnTo>
                    <a:lnTo>
                      <a:pt x="14" y="48"/>
                    </a:lnTo>
                    <a:lnTo>
                      <a:pt x="14" y="82"/>
                    </a:lnTo>
                    <a:lnTo>
                      <a:pt x="0" y="8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19"/>
              <p:cNvSpPr>
                <a:spLocks noEditPoints="1"/>
              </p:cNvSpPr>
              <p:nvPr userDrawn="1"/>
            </p:nvSpPr>
            <p:spPr bwMode="auto">
              <a:xfrm>
                <a:off x="800" y="772"/>
                <a:ext cx="74" cy="104"/>
              </a:xfrm>
              <a:custGeom>
                <a:avLst/>
                <a:gdLst>
                  <a:gd name="T0" fmla="*/ 22 w 43"/>
                  <a:gd name="T1" fmla="*/ 0 h 52"/>
                  <a:gd name="T2" fmla="*/ 32 w 43"/>
                  <a:gd name="T3" fmla="*/ 3 h 52"/>
                  <a:gd name="T4" fmla="*/ 40 w 43"/>
                  <a:gd name="T5" fmla="*/ 11 h 52"/>
                  <a:gd name="T6" fmla="*/ 43 w 43"/>
                  <a:gd name="T7" fmla="*/ 22 h 52"/>
                  <a:gd name="T8" fmla="*/ 40 w 43"/>
                  <a:gd name="T9" fmla="*/ 32 h 52"/>
                  <a:gd name="T10" fmla="*/ 32 w 43"/>
                  <a:gd name="T11" fmla="*/ 40 h 52"/>
                  <a:gd name="T12" fmla="*/ 22 w 43"/>
                  <a:gd name="T13" fmla="*/ 43 h 52"/>
                  <a:gd name="T14" fmla="*/ 13 w 43"/>
                  <a:gd name="T15" fmla="*/ 41 h 52"/>
                  <a:gd name="T16" fmla="*/ 6 w 43"/>
                  <a:gd name="T17" fmla="*/ 37 h 52"/>
                  <a:gd name="T18" fmla="*/ 2 w 43"/>
                  <a:gd name="T19" fmla="*/ 30 h 52"/>
                  <a:gd name="T20" fmla="*/ 0 w 43"/>
                  <a:gd name="T21" fmla="*/ 22 h 52"/>
                  <a:gd name="T22" fmla="*/ 3 w 43"/>
                  <a:gd name="T23" fmla="*/ 11 h 52"/>
                  <a:gd name="T24" fmla="*/ 11 w 43"/>
                  <a:gd name="T25" fmla="*/ 3 h 52"/>
                  <a:gd name="T26" fmla="*/ 22 w 43"/>
                  <a:gd name="T27" fmla="*/ 0 h 52"/>
                  <a:gd name="T28" fmla="*/ 22 w 43"/>
                  <a:gd name="T29" fmla="*/ 7 h 52"/>
                  <a:gd name="T30" fmla="*/ 15 w 43"/>
                  <a:gd name="T31" fmla="*/ 9 h 52"/>
                  <a:gd name="T32" fmla="*/ 10 w 43"/>
                  <a:gd name="T33" fmla="*/ 14 h 52"/>
                  <a:gd name="T34" fmla="*/ 8 w 43"/>
                  <a:gd name="T35" fmla="*/ 21 h 52"/>
                  <a:gd name="T36" fmla="*/ 9 w 43"/>
                  <a:gd name="T37" fmla="*/ 27 h 52"/>
                  <a:gd name="T38" fmla="*/ 12 w 43"/>
                  <a:gd name="T39" fmla="*/ 31 h 52"/>
                  <a:gd name="T40" fmla="*/ 16 w 43"/>
                  <a:gd name="T41" fmla="*/ 34 h 52"/>
                  <a:gd name="T42" fmla="*/ 22 w 43"/>
                  <a:gd name="T43" fmla="*/ 36 h 52"/>
                  <a:gd name="T44" fmla="*/ 29 w 43"/>
                  <a:gd name="T45" fmla="*/ 34 h 52"/>
                  <a:gd name="T46" fmla="*/ 34 w 43"/>
                  <a:gd name="T47" fmla="*/ 28 h 52"/>
                  <a:gd name="T48" fmla="*/ 36 w 43"/>
                  <a:gd name="T49" fmla="*/ 21 h 52"/>
                  <a:gd name="T50" fmla="*/ 34 w 43"/>
                  <a:gd name="T51" fmla="*/ 14 h 52"/>
                  <a:gd name="T52" fmla="*/ 29 w 43"/>
                  <a:gd name="T53" fmla="*/ 9 h 52"/>
                  <a:gd name="T54" fmla="*/ 22 w 43"/>
                  <a:gd name="T55" fmla="*/ 7 h 52"/>
                  <a:gd name="T56" fmla="*/ 19 w 43"/>
                  <a:gd name="T57" fmla="*/ 52 h 52"/>
                  <a:gd name="T58" fmla="*/ 19 w 43"/>
                  <a:gd name="T59" fmla="*/ 46 h 52"/>
                  <a:gd name="T60" fmla="*/ 25 w 43"/>
                  <a:gd name="T61" fmla="*/ 46 h 52"/>
                  <a:gd name="T62" fmla="*/ 25 w 43"/>
                  <a:gd name="T63" fmla="*/ 52 h 52"/>
                  <a:gd name="T64" fmla="*/ 19 w 43"/>
                  <a:gd name="T65" fmla="*/ 52 h 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3" h="52">
                    <a:moveTo>
                      <a:pt x="22" y="0"/>
                    </a:moveTo>
                    <a:cubicBezTo>
                      <a:pt x="26" y="0"/>
                      <a:pt x="29" y="1"/>
                      <a:pt x="32" y="3"/>
                    </a:cubicBezTo>
                    <a:cubicBezTo>
                      <a:pt x="36" y="5"/>
                      <a:pt x="38" y="7"/>
                      <a:pt x="40" y="11"/>
                    </a:cubicBezTo>
                    <a:cubicBezTo>
                      <a:pt x="42" y="14"/>
                      <a:pt x="43" y="18"/>
                      <a:pt x="43" y="22"/>
                    </a:cubicBezTo>
                    <a:cubicBezTo>
                      <a:pt x="43" y="26"/>
                      <a:pt x="42" y="29"/>
                      <a:pt x="40" y="32"/>
                    </a:cubicBezTo>
                    <a:cubicBezTo>
                      <a:pt x="38" y="36"/>
                      <a:pt x="36" y="38"/>
                      <a:pt x="32" y="40"/>
                    </a:cubicBezTo>
                    <a:cubicBezTo>
                      <a:pt x="29" y="42"/>
                      <a:pt x="26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2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2" y="0"/>
                    </a:cubicBezTo>
                    <a:close/>
                    <a:moveTo>
                      <a:pt x="22" y="7"/>
                    </a:moveTo>
                    <a:cubicBezTo>
                      <a:pt x="19" y="7"/>
                      <a:pt x="17" y="8"/>
                      <a:pt x="15" y="9"/>
                    </a:cubicBezTo>
                    <a:cubicBezTo>
                      <a:pt x="13" y="11"/>
                      <a:pt x="11" y="12"/>
                      <a:pt x="10" y="14"/>
                    </a:cubicBezTo>
                    <a:cubicBezTo>
                      <a:pt x="8" y="17"/>
                      <a:pt x="8" y="19"/>
                      <a:pt x="8" y="21"/>
                    </a:cubicBezTo>
                    <a:cubicBezTo>
                      <a:pt x="8" y="23"/>
                      <a:pt x="8" y="25"/>
                      <a:pt x="9" y="27"/>
                    </a:cubicBezTo>
                    <a:cubicBezTo>
                      <a:pt x="10" y="29"/>
                      <a:pt x="11" y="30"/>
                      <a:pt x="12" y="31"/>
                    </a:cubicBezTo>
                    <a:cubicBezTo>
                      <a:pt x="13" y="33"/>
                      <a:pt x="15" y="34"/>
                      <a:pt x="16" y="34"/>
                    </a:cubicBezTo>
                    <a:cubicBezTo>
                      <a:pt x="18" y="35"/>
                      <a:pt x="20" y="36"/>
                      <a:pt x="22" y="36"/>
                    </a:cubicBezTo>
                    <a:cubicBezTo>
                      <a:pt x="24" y="36"/>
                      <a:pt x="26" y="35"/>
                      <a:pt x="29" y="34"/>
                    </a:cubicBezTo>
                    <a:cubicBezTo>
                      <a:pt x="31" y="32"/>
                      <a:pt x="32" y="31"/>
                      <a:pt x="34" y="28"/>
                    </a:cubicBezTo>
                    <a:cubicBezTo>
                      <a:pt x="35" y="26"/>
                      <a:pt x="36" y="24"/>
                      <a:pt x="36" y="21"/>
                    </a:cubicBezTo>
                    <a:cubicBezTo>
                      <a:pt x="36" y="19"/>
                      <a:pt x="35" y="17"/>
                      <a:pt x="34" y="14"/>
                    </a:cubicBezTo>
                    <a:cubicBezTo>
                      <a:pt x="32" y="12"/>
                      <a:pt x="31" y="11"/>
                      <a:pt x="29" y="9"/>
                    </a:cubicBezTo>
                    <a:cubicBezTo>
                      <a:pt x="27" y="8"/>
                      <a:pt x="24" y="7"/>
                      <a:pt x="22" y="7"/>
                    </a:cubicBezTo>
                    <a:close/>
                    <a:moveTo>
                      <a:pt x="19" y="52"/>
                    </a:moveTo>
                    <a:cubicBezTo>
                      <a:pt x="19" y="46"/>
                      <a:pt x="19" y="46"/>
                      <a:pt x="19" y="46"/>
                    </a:cubicBezTo>
                    <a:cubicBezTo>
                      <a:pt x="25" y="46"/>
                      <a:pt x="25" y="46"/>
                      <a:pt x="25" y="46"/>
                    </a:cubicBezTo>
                    <a:cubicBezTo>
                      <a:pt x="25" y="52"/>
                      <a:pt x="25" y="52"/>
                      <a:pt x="25" y="52"/>
                    </a:cubicBezTo>
                    <a:lnTo>
                      <a:pt x="19" y="52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20"/>
              <p:cNvSpPr>
                <a:spLocks/>
              </p:cNvSpPr>
              <p:nvPr userDrawn="1"/>
            </p:nvSpPr>
            <p:spPr bwMode="auto">
              <a:xfrm>
                <a:off x="881" y="772"/>
                <a:ext cx="71" cy="86"/>
              </a:xfrm>
              <a:custGeom>
                <a:avLst/>
                <a:gdLst>
                  <a:gd name="T0" fmla="*/ 32 w 41"/>
                  <a:gd name="T1" fmla="*/ 31 h 43"/>
                  <a:gd name="T2" fmla="*/ 41 w 41"/>
                  <a:gd name="T3" fmla="*/ 31 h 43"/>
                  <a:gd name="T4" fmla="*/ 36 w 41"/>
                  <a:gd name="T5" fmla="*/ 37 h 43"/>
                  <a:gd name="T6" fmla="*/ 29 w 41"/>
                  <a:gd name="T7" fmla="*/ 42 h 43"/>
                  <a:gd name="T8" fmla="*/ 22 w 41"/>
                  <a:gd name="T9" fmla="*/ 43 h 43"/>
                  <a:gd name="T10" fmla="*/ 13 w 41"/>
                  <a:gd name="T11" fmla="*/ 41 h 43"/>
                  <a:gd name="T12" fmla="*/ 6 w 41"/>
                  <a:gd name="T13" fmla="*/ 37 h 43"/>
                  <a:gd name="T14" fmla="*/ 2 w 41"/>
                  <a:gd name="T15" fmla="*/ 30 h 43"/>
                  <a:gd name="T16" fmla="*/ 0 w 41"/>
                  <a:gd name="T17" fmla="*/ 21 h 43"/>
                  <a:gd name="T18" fmla="*/ 3 w 41"/>
                  <a:gd name="T19" fmla="*/ 11 h 43"/>
                  <a:gd name="T20" fmla="*/ 11 w 41"/>
                  <a:gd name="T21" fmla="*/ 3 h 43"/>
                  <a:gd name="T22" fmla="*/ 21 w 41"/>
                  <a:gd name="T23" fmla="*/ 0 h 43"/>
                  <a:gd name="T24" fmla="*/ 29 w 41"/>
                  <a:gd name="T25" fmla="*/ 1 h 43"/>
                  <a:gd name="T26" fmla="*/ 36 w 41"/>
                  <a:gd name="T27" fmla="*/ 6 h 43"/>
                  <a:gd name="T28" fmla="*/ 41 w 41"/>
                  <a:gd name="T29" fmla="*/ 13 h 43"/>
                  <a:gd name="T30" fmla="*/ 32 w 41"/>
                  <a:gd name="T31" fmla="*/ 13 h 43"/>
                  <a:gd name="T32" fmla="*/ 27 w 41"/>
                  <a:gd name="T33" fmla="*/ 9 h 43"/>
                  <a:gd name="T34" fmla="*/ 21 w 41"/>
                  <a:gd name="T35" fmla="*/ 7 h 43"/>
                  <a:gd name="T36" fmla="*/ 15 w 41"/>
                  <a:gd name="T37" fmla="*/ 9 h 43"/>
                  <a:gd name="T38" fmla="*/ 10 w 41"/>
                  <a:gd name="T39" fmla="*/ 15 h 43"/>
                  <a:gd name="T40" fmla="*/ 8 w 41"/>
                  <a:gd name="T41" fmla="*/ 22 h 43"/>
                  <a:gd name="T42" fmla="*/ 10 w 41"/>
                  <a:gd name="T43" fmla="*/ 29 h 43"/>
                  <a:gd name="T44" fmla="*/ 15 w 41"/>
                  <a:gd name="T45" fmla="*/ 34 h 43"/>
                  <a:gd name="T46" fmla="*/ 21 w 41"/>
                  <a:gd name="T47" fmla="*/ 36 h 43"/>
                  <a:gd name="T48" fmla="*/ 32 w 41"/>
                  <a:gd name="T49" fmla="*/ 3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1" h="43">
                    <a:moveTo>
                      <a:pt x="32" y="31"/>
                    </a:moveTo>
                    <a:cubicBezTo>
                      <a:pt x="41" y="31"/>
                      <a:pt x="41" y="31"/>
                      <a:pt x="41" y="31"/>
                    </a:cubicBezTo>
                    <a:cubicBezTo>
                      <a:pt x="40" y="33"/>
                      <a:pt x="38" y="35"/>
                      <a:pt x="36" y="37"/>
                    </a:cubicBezTo>
                    <a:cubicBezTo>
                      <a:pt x="34" y="39"/>
                      <a:pt x="32" y="41"/>
                      <a:pt x="29" y="42"/>
                    </a:cubicBezTo>
                    <a:cubicBezTo>
                      <a:pt x="27" y="43"/>
                      <a:pt x="24" y="43"/>
                      <a:pt x="22" y="43"/>
                    </a:cubicBezTo>
                    <a:cubicBezTo>
                      <a:pt x="19" y="43"/>
                      <a:pt x="16" y="43"/>
                      <a:pt x="13" y="41"/>
                    </a:cubicBezTo>
                    <a:cubicBezTo>
                      <a:pt x="11" y="40"/>
                      <a:pt x="8" y="39"/>
                      <a:pt x="6" y="37"/>
                    </a:cubicBezTo>
                    <a:cubicBezTo>
                      <a:pt x="4" y="35"/>
                      <a:pt x="3" y="32"/>
                      <a:pt x="2" y="30"/>
                    </a:cubicBezTo>
                    <a:cubicBezTo>
                      <a:pt x="1" y="27"/>
                      <a:pt x="0" y="24"/>
                      <a:pt x="0" y="21"/>
                    </a:cubicBezTo>
                    <a:cubicBezTo>
                      <a:pt x="0" y="18"/>
                      <a:pt x="1" y="14"/>
                      <a:pt x="3" y="11"/>
                    </a:cubicBezTo>
                    <a:cubicBezTo>
                      <a:pt x="5" y="7"/>
                      <a:pt x="8" y="5"/>
                      <a:pt x="11" y="3"/>
                    </a:cubicBezTo>
                    <a:cubicBezTo>
                      <a:pt x="14" y="1"/>
                      <a:pt x="18" y="0"/>
                      <a:pt x="21" y="0"/>
                    </a:cubicBezTo>
                    <a:cubicBezTo>
                      <a:pt x="24" y="0"/>
                      <a:pt x="27" y="0"/>
                      <a:pt x="29" y="1"/>
                    </a:cubicBezTo>
                    <a:cubicBezTo>
                      <a:pt x="32" y="2"/>
                      <a:pt x="34" y="4"/>
                      <a:pt x="36" y="6"/>
                    </a:cubicBezTo>
                    <a:cubicBezTo>
                      <a:pt x="38" y="8"/>
                      <a:pt x="40" y="10"/>
                      <a:pt x="41" y="13"/>
                    </a:cubicBezTo>
                    <a:cubicBezTo>
                      <a:pt x="32" y="13"/>
                      <a:pt x="32" y="13"/>
                      <a:pt x="32" y="13"/>
                    </a:cubicBezTo>
                    <a:cubicBezTo>
                      <a:pt x="31" y="11"/>
                      <a:pt x="29" y="10"/>
                      <a:pt x="27" y="9"/>
                    </a:cubicBezTo>
                    <a:cubicBezTo>
                      <a:pt x="25" y="8"/>
                      <a:pt x="23" y="7"/>
                      <a:pt x="21" y="7"/>
                    </a:cubicBezTo>
                    <a:cubicBezTo>
                      <a:pt x="19" y="7"/>
                      <a:pt x="17" y="8"/>
                      <a:pt x="15" y="9"/>
                    </a:cubicBezTo>
                    <a:cubicBezTo>
                      <a:pt x="12" y="11"/>
                      <a:pt x="11" y="12"/>
                      <a:pt x="10" y="15"/>
                    </a:cubicBezTo>
                    <a:cubicBezTo>
                      <a:pt x="8" y="17"/>
                      <a:pt x="8" y="19"/>
                      <a:pt x="8" y="22"/>
                    </a:cubicBezTo>
                    <a:cubicBezTo>
                      <a:pt x="8" y="24"/>
                      <a:pt x="8" y="26"/>
                      <a:pt x="10" y="29"/>
                    </a:cubicBezTo>
                    <a:cubicBezTo>
                      <a:pt x="11" y="31"/>
                      <a:pt x="13" y="32"/>
                      <a:pt x="15" y="34"/>
                    </a:cubicBezTo>
                    <a:cubicBezTo>
                      <a:pt x="17" y="35"/>
                      <a:pt x="19" y="36"/>
                      <a:pt x="21" y="36"/>
                    </a:cubicBezTo>
                    <a:cubicBezTo>
                      <a:pt x="25" y="36"/>
                      <a:pt x="29" y="34"/>
                      <a:pt x="32" y="3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21"/>
              <p:cNvSpPr>
                <a:spLocks/>
              </p:cNvSpPr>
              <p:nvPr userDrawn="1"/>
            </p:nvSpPr>
            <p:spPr bwMode="auto">
              <a:xfrm>
                <a:off x="713" y="484"/>
                <a:ext cx="199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22"/>
              <p:cNvSpPr>
                <a:spLocks/>
              </p:cNvSpPr>
              <p:nvPr userDrawn="1"/>
            </p:nvSpPr>
            <p:spPr bwMode="auto">
              <a:xfrm>
                <a:off x="478" y="220"/>
                <a:ext cx="200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23"/>
              <p:cNvSpPr>
                <a:spLocks/>
              </p:cNvSpPr>
              <p:nvPr userDrawn="1"/>
            </p:nvSpPr>
            <p:spPr bwMode="auto">
              <a:xfrm>
                <a:off x="713" y="220"/>
                <a:ext cx="199" cy="230"/>
              </a:xfrm>
              <a:custGeom>
                <a:avLst/>
                <a:gdLst>
                  <a:gd name="T0" fmla="*/ 115 w 115"/>
                  <a:gd name="T1" fmla="*/ 107 h 115"/>
                  <a:gd name="T2" fmla="*/ 107 w 115"/>
                  <a:gd name="T3" fmla="*/ 115 h 115"/>
                  <a:gd name="T4" fmla="*/ 8 w 115"/>
                  <a:gd name="T5" fmla="*/ 115 h 115"/>
                  <a:gd name="T6" fmla="*/ 0 w 115"/>
                  <a:gd name="T7" fmla="*/ 107 h 115"/>
                  <a:gd name="T8" fmla="*/ 0 w 115"/>
                  <a:gd name="T9" fmla="*/ 8 h 115"/>
                  <a:gd name="T10" fmla="*/ 8 w 115"/>
                  <a:gd name="T11" fmla="*/ 0 h 115"/>
                  <a:gd name="T12" fmla="*/ 107 w 115"/>
                  <a:gd name="T13" fmla="*/ 0 h 115"/>
                  <a:gd name="T14" fmla="*/ 115 w 115"/>
                  <a:gd name="T15" fmla="*/ 8 h 115"/>
                  <a:gd name="T16" fmla="*/ 115 w 115"/>
                  <a:gd name="T17" fmla="*/ 107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5">
                    <a:moveTo>
                      <a:pt x="115" y="107"/>
                    </a:moveTo>
                    <a:cubicBezTo>
                      <a:pt x="115" y="112"/>
                      <a:pt x="112" y="115"/>
                      <a:pt x="107" y="115"/>
                    </a:cubicBezTo>
                    <a:cubicBezTo>
                      <a:pt x="8" y="115"/>
                      <a:pt x="8" y="115"/>
                      <a:pt x="8" y="115"/>
                    </a:cubicBezTo>
                    <a:cubicBezTo>
                      <a:pt x="4" y="115"/>
                      <a:pt x="0" y="112"/>
                      <a:pt x="0" y="107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8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24"/>
              <p:cNvSpPr>
                <a:spLocks/>
              </p:cNvSpPr>
              <p:nvPr userDrawn="1"/>
            </p:nvSpPr>
            <p:spPr bwMode="auto">
              <a:xfrm>
                <a:off x="478" y="484"/>
                <a:ext cx="200" cy="232"/>
              </a:xfrm>
              <a:custGeom>
                <a:avLst/>
                <a:gdLst>
                  <a:gd name="T0" fmla="*/ 115 w 115"/>
                  <a:gd name="T1" fmla="*/ 107 h 116"/>
                  <a:gd name="T2" fmla="*/ 107 w 115"/>
                  <a:gd name="T3" fmla="*/ 116 h 116"/>
                  <a:gd name="T4" fmla="*/ 8 w 115"/>
                  <a:gd name="T5" fmla="*/ 116 h 116"/>
                  <a:gd name="T6" fmla="*/ 0 w 115"/>
                  <a:gd name="T7" fmla="*/ 107 h 116"/>
                  <a:gd name="T8" fmla="*/ 0 w 115"/>
                  <a:gd name="T9" fmla="*/ 9 h 116"/>
                  <a:gd name="T10" fmla="*/ 8 w 115"/>
                  <a:gd name="T11" fmla="*/ 0 h 116"/>
                  <a:gd name="T12" fmla="*/ 107 w 115"/>
                  <a:gd name="T13" fmla="*/ 0 h 116"/>
                  <a:gd name="T14" fmla="*/ 115 w 115"/>
                  <a:gd name="T15" fmla="*/ 9 h 116"/>
                  <a:gd name="T16" fmla="*/ 115 w 115"/>
                  <a:gd name="T17" fmla="*/ 10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5" h="116">
                    <a:moveTo>
                      <a:pt x="115" y="107"/>
                    </a:moveTo>
                    <a:cubicBezTo>
                      <a:pt x="115" y="112"/>
                      <a:pt x="112" y="116"/>
                      <a:pt x="107" y="116"/>
                    </a:cubicBezTo>
                    <a:cubicBezTo>
                      <a:pt x="8" y="116"/>
                      <a:pt x="8" y="116"/>
                      <a:pt x="8" y="116"/>
                    </a:cubicBezTo>
                    <a:cubicBezTo>
                      <a:pt x="4" y="116"/>
                      <a:pt x="0" y="112"/>
                      <a:pt x="0" y="107"/>
                    </a:cubicBezTo>
                    <a:cubicBezTo>
                      <a:pt x="0" y="9"/>
                      <a:pt x="0" y="9"/>
                      <a:pt x="0" y="9"/>
                    </a:cubicBezTo>
                    <a:cubicBezTo>
                      <a:pt x="0" y="4"/>
                      <a:pt x="4" y="0"/>
                      <a:pt x="8" y="0"/>
                    </a:cubicBezTo>
                    <a:cubicBezTo>
                      <a:pt x="107" y="0"/>
                      <a:pt x="107" y="0"/>
                      <a:pt x="107" y="0"/>
                    </a:cubicBezTo>
                    <a:cubicBezTo>
                      <a:pt x="112" y="0"/>
                      <a:pt x="115" y="4"/>
                      <a:pt x="115" y="9"/>
                    </a:cubicBezTo>
                    <a:lnTo>
                      <a:pt x="115" y="10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 userDrawn="1"/>
            </p:nvSpPr>
            <p:spPr bwMode="auto">
              <a:xfrm>
                <a:off x="561" y="242"/>
                <a:ext cx="33" cy="18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Rectangle 26"/>
              <p:cNvSpPr>
                <a:spLocks noChangeArrowheads="1"/>
              </p:cNvSpPr>
              <p:nvPr userDrawn="1"/>
            </p:nvSpPr>
            <p:spPr bwMode="auto">
              <a:xfrm>
                <a:off x="497" y="316"/>
                <a:ext cx="162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27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23 w 138"/>
                  <a:gd name="T1" fmla="*/ 156 h 156"/>
                  <a:gd name="T2" fmla="*/ 0 w 138"/>
                  <a:gd name="T3" fmla="*/ 130 h 156"/>
                  <a:gd name="T4" fmla="*/ 115 w 138"/>
                  <a:gd name="T5" fmla="*/ 0 h 156"/>
                  <a:gd name="T6" fmla="*/ 138 w 138"/>
                  <a:gd name="T7" fmla="*/ 26 h 156"/>
                  <a:gd name="T8" fmla="*/ 23 w 138"/>
                  <a:gd name="T9" fmla="*/ 15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23" y="156"/>
                    </a:moveTo>
                    <a:lnTo>
                      <a:pt x="0" y="130"/>
                    </a:lnTo>
                    <a:lnTo>
                      <a:pt x="115" y="0"/>
                    </a:lnTo>
                    <a:lnTo>
                      <a:pt x="138" y="26"/>
                    </a:lnTo>
                    <a:lnTo>
                      <a:pt x="23" y="15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28"/>
              <p:cNvSpPr>
                <a:spLocks/>
              </p:cNvSpPr>
              <p:nvPr userDrawn="1"/>
            </p:nvSpPr>
            <p:spPr bwMode="auto">
              <a:xfrm>
                <a:off x="509" y="522"/>
                <a:ext cx="138" cy="156"/>
              </a:xfrm>
              <a:custGeom>
                <a:avLst/>
                <a:gdLst>
                  <a:gd name="T0" fmla="*/ 0 w 138"/>
                  <a:gd name="T1" fmla="*/ 26 h 156"/>
                  <a:gd name="T2" fmla="*/ 23 w 138"/>
                  <a:gd name="T3" fmla="*/ 0 h 156"/>
                  <a:gd name="T4" fmla="*/ 138 w 138"/>
                  <a:gd name="T5" fmla="*/ 130 h 156"/>
                  <a:gd name="T6" fmla="*/ 115 w 138"/>
                  <a:gd name="T7" fmla="*/ 156 h 156"/>
                  <a:gd name="T8" fmla="*/ 0 w 138"/>
                  <a:gd name="T9" fmla="*/ 26 h 1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8" h="156">
                    <a:moveTo>
                      <a:pt x="0" y="26"/>
                    </a:moveTo>
                    <a:lnTo>
                      <a:pt x="23" y="0"/>
                    </a:lnTo>
                    <a:lnTo>
                      <a:pt x="138" y="130"/>
                    </a:lnTo>
                    <a:lnTo>
                      <a:pt x="115" y="156"/>
                    </a:lnTo>
                    <a:lnTo>
                      <a:pt x="0" y="26"/>
                    </a:lnTo>
                    <a:close/>
                  </a:path>
                </a:pathLst>
              </a:cu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Rectangle 29"/>
              <p:cNvSpPr>
                <a:spLocks noChangeArrowheads="1"/>
              </p:cNvSpPr>
              <p:nvPr userDrawn="1"/>
            </p:nvSpPr>
            <p:spPr bwMode="auto">
              <a:xfrm>
                <a:off x="732" y="316"/>
                <a:ext cx="161" cy="38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Rectangle 30"/>
              <p:cNvSpPr>
                <a:spLocks noChangeArrowheads="1"/>
              </p:cNvSpPr>
              <p:nvPr userDrawn="1"/>
            </p:nvSpPr>
            <p:spPr bwMode="auto">
              <a:xfrm>
                <a:off x="732" y="582"/>
                <a:ext cx="161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Rectangle 31"/>
              <p:cNvSpPr>
                <a:spLocks noChangeArrowheads="1"/>
              </p:cNvSpPr>
              <p:nvPr userDrawn="1"/>
            </p:nvSpPr>
            <p:spPr bwMode="auto">
              <a:xfrm>
                <a:off x="796" y="52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Rectangle 32"/>
              <p:cNvSpPr>
                <a:spLocks noChangeArrowheads="1"/>
              </p:cNvSpPr>
              <p:nvPr userDrawn="1"/>
            </p:nvSpPr>
            <p:spPr bwMode="auto">
              <a:xfrm>
                <a:off x="796" y="642"/>
                <a:ext cx="33" cy="36"/>
              </a:xfrm>
              <a:prstGeom prst="rect">
                <a:avLst/>
              </a:prstGeom>
              <a:solidFill>
                <a:srgbClr val="16608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8" name="TextBox 67"/>
            <p:cNvSpPr txBox="1"/>
            <p:nvPr userDrawn="1"/>
          </p:nvSpPr>
          <p:spPr>
            <a:xfrm>
              <a:off x="2206188" y="504498"/>
              <a:ext cx="149432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TOÁN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69" name="TextBox 68"/>
            <p:cNvSpPr txBox="1"/>
            <p:nvPr userDrawn="1"/>
          </p:nvSpPr>
          <p:spPr>
            <a:xfrm>
              <a:off x="4524395" y="504498"/>
              <a:ext cx="1404552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3600" b="1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THPT</a:t>
              </a:r>
              <a:endParaRPr lang="en-US" sz="36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70" name="Title 2">
              <a:extLst>
                <a:ext uri="{FF2B5EF4-FFF2-40B4-BE49-F238E27FC236}">
                  <a16:creationId xmlns:a16="http://schemas.microsoft.com/office/drawing/2014/main" id="{84F4051B-2BBE-412A-BD7D-D20EFA046DC9}"/>
                </a:ext>
              </a:extLst>
            </p:cNvPr>
            <p:cNvSpPr txBox="1">
              <a:spLocks/>
            </p:cNvSpPr>
            <p:nvPr userDrawn="1"/>
          </p:nvSpPr>
          <p:spPr bwMode="black">
            <a:xfrm>
              <a:off x="7521737" y="286419"/>
              <a:ext cx="14544495" cy="9765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91428" tIns="45714" rIns="91428" bIns="45714" numCol="1" anchor="ctr" anchorCtr="0" compatLnSpc="1">
              <a:prstTxWarp prst="textNoShape">
                <a:avLst/>
              </a:prstTxWarp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5pPr>
              <a:lvl6pPr marL="4572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6pPr>
              <a:lvl7pPr marL="9144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7pPr>
              <a:lvl8pPr marL="13716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8pPr>
              <a:lvl9pPr marL="1828800" algn="l" rtl="0" eaLnBrk="1" fontAlgn="base" hangingPunct="1">
                <a:spcBef>
                  <a:spcPct val="0"/>
                </a:spcBef>
                <a:spcAft>
                  <a:spcPct val="0"/>
                </a:spcAft>
                <a:defRPr sz="3600" b="1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r>
                <a:rPr lang="en-US" sz="4800" b="1" kern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PPT TIVI </a:t>
              </a:r>
              <a:r>
                <a:rPr lang="en-US" sz="4800" b="1" kern="0" baseline="0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- DIỄN ĐÀN GIÁO VIÊN TOÁN</a:t>
              </a:r>
              <a:endParaRPr lang="vi-VN" sz="4800" b="1" kern="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pic>
        <p:nvPicPr>
          <p:cNvPr id="75" name="Picture 13"/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5086" y="329746"/>
            <a:ext cx="169863" cy="1171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  <p:sldLayoutId id="2147483753" r:id="rId13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8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71.png"/><Relationship Id="rId4" Type="http://schemas.openxmlformats.org/officeDocument/2006/relationships/image" Target="../media/image25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5.png"/><Relationship Id="rId4" Type="http://schemas.openxmlformats.org/officeDocument/2006/relationships/image" Target="../media/image7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0.png"/><Relationship Id="rId2" Type="http://schemas.openxmlformats.org/officeDocument/2006/relationships/image" Target="../media/image63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70.png"/><Relationship Id="rId5" Type="http://schemas.openxmlformats.org/officeDocument/2006/relationships/image" Target="../media/image660.png"/><Relationship Id="rId4" Type="http://schemas.openxmlformats.org/officeDocument/2006/relationships/image" Target="../media/image65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2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382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0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8.png"/><Relationship Id="rId13" Type="http://schemas.openxmlformats.org/officeDocument/2006/relationships/image" Target="../media/image233.png"/><Relationship Id="rId3" Type="http://schemas.openxmlformats.org/officeDocument/2006/relationships/image" Target="../media/image223.png"/><Relationship Id="rId7" Type="http://schemas.openxmlformats.org/officeDocument/2006/relationships/image" Target="../media/image227.png"/><Relationship Id="rId12" Type="http://schemas.openxmlformats.org/officeDocument/2006/relationships/image" Target="../media/image23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6.png"/><Relationship Id="rId11" Type="http://schemas.openxmlformats.org/officeDocument/2006/relationships/image" Target="../media/image76.png"/><Relationship Id="rId5" Type="http://schemas.openxmlformats.org/officeDocument/2006/relationships/image" Target="../media/image225.png"/><Relationship Id="rId15" Type="http://schemas.openxmlformats.org/officeDocument/2006/relationships/image" Target="../media/image78.png"/><Relationship Id="rId10" Type="http://schemas.openxmlformats.org/officeDocument/2006/relationships/image" Target="../media/image230.png"/><Relationship Id="rId4" Type="http://schemas.openxmlformats.org/officeDocument/2006/relationships/image" Target="../media/image224.png"/><Relationship Id="rId9" Type="http://schemas.openxmlformats.org/officeDocument/2006/relationships/image" Target="../media/image229.png"/><Relationship Id="rId14" Type="http://schemas.openxmlformats.org/officeDocument/2006/relationships/image" Target="../media/image7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13" Type="http://schemas.openxmlformats.org/officeDocument/2006/relationships/image" Target="../media/image242.png"/><Relationship Id="rId3" Type="http://schemas.openxmlformats.org/officeDocument/2006/relationships/image" Target="../media/image2340.png"/><Relationship Id="rId7" Type="http://schemas.openxmlformats.org/officeDocument/2006/relationships/image" Target="../media/image79.png"/><Relationship Id="rId12" Type="http://schemas.openxmlformats.org/officeDocument/2006/relationships/image" Target="../media/image2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50.png"/><Relationship Id="rId11" Type="http://schemas.openxmlformats.org/officeDocument/2006/relationships/image" Target="../media/image240.png"/><Relationship Id="rId5" Type="http://schemas.openxmlformats.org/officeDocument/2006/relationships/image" Target="../media/image225.png"/><Relationship Id="rId10" Type="http://schemas.openxmlformats.org/officeDocument/2006/relationships/image" Target="../media/image239.png"/><Relationship Id="rId4" Type="http://schemas.openxmlformats.org/officeDocument/2006/relationships/image" Target="../media/image224.png"/><Relationship Id="rId9" Type="http://schemas.openxmlformats.org/officeDocument/2006/relationships/image" Target="../media/image238.png"/><Relationship Id="rId14" Type="http://schemas.openxmlformats.org/officeDocument/2006/relationships/image" Target="../media/image24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9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26" Type="http://schemas.openxmlformats.org/officeDocument/2006/relationships/image" Target="../media/image31.png"/><Relationship Id="rId3" Type="http://schemas.openxmlformats.org/officeDocument/2006/relationships/image" Target="../media/image9.png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4.png"/><Relationship Id="rId17" Type="http://schemas.openxmlformats.org/officeDocument/2006/relationships/image" Target="../media/image22.png"/><Relationship Id="rId25" Type="http://schemas.openxmlformats.org/officeDocument/2006/relationships/image" Target="../media/image30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24" Type="http://schemas.openxmlformats.org/officeDocument/2006/relationships/image" Target="../media/image29.png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23" Type="http://schemas.openxmlformats.org/officeDocument/2006/relationships/image" Target="../media/image28.png"/><Relationship Id="rId28" Type="http://schemas.openxmlformats.org/officeDocument/2006/relationships/image" Target="../media/image33.png"/><Relationship Id="rId10" Type="http://schemas.openxmlformats.org/officeDocument/2006/relationships/image" Target="../media/image16.png"/><Relationship Id="rId19" Type="http://schemas.openxmlformats.org/officeDocument/2006/relationships/image" Target="../media/image24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2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3.png"/><Relationship Id="rId13" Type="http://schemas.openxmlformats.org/officeDocument/2006/relationships/image" Target="../media/image258.png"/><Relationship Id="rId18" Type="http://schemas.openxmlformats.org/officeDocument/2006/relationships/image" Target="../media/image263.png"/><Relationship Id="rId26" Type="http://schemas.openxmlformats.org/officeDocument/2006/relationships/image" Target="../media/image271.png"/><Relationship Id="rId3" Type="http://schemas.openxmlformats.org/officeDocument/2006/relationships/image" Target="../media/image248.png"/><Relationship Id="rId21" Type="http://schemas.openxmlformats.org/officeDocument/2006/relationships/image" Target="../media/image266.png"/><Relationship Id="rId7" Type="http://schemas.openxmlformats.org/officeDocument/2006/relationships/image" Target="../media/image252.png"/><Relationship Id="rId12" Type="http://schemas.openxmlformats.org/officeDocument/2006/relationships/image" Target="../media/image257.png"/><Relationship Id="rId17" Type="http://schemas.openxmlformats.org/officeDocument/2006/relationships/image" Target="../media/image262.png"/><Relationship Id="rId25" Type="http://schemas.openxmlformats.org/officeDocument/2006/relationships/image" Target="../media/image270.png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261.png"/><Relationship Id="rId20" Type="http://schemas.openxmlformats.org/officeDocument/2006/relationships/image" Target="../media/image26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1.png"/><Relationship Id="rId11" Type="http://schemas.openxmlformats.org/officeDocument/2006/relationships/image" Target="../media/image256.png"/><Relationship Id="rId24" Type="http://schemas.openxmlformats.org/officeDocument/2006/relationships/image" Target="../media/image269.png"/><Relationship Id="rId5" Type="http://schemas.openxmlformats.org/officeDocument/2006/relationships/image" Target="../media/image250.png"/><Relationship Id="rId15" Type="http://schemas.openxmlformats.org/officeDocument/2006/relationships/image" Target="../media/image260.png"/><Relationship Id="rId23" Type="http://schemas.openxmlformats.org/officeDocument/2006/relationships/image" Target="../media/image268.png"/><Relationship Id="rId10" Type="http://schemas.openxmlformats.org/officeDocument/2006/relationships/image" Target="../media/image255.png"/><Relationship Id="rId19" Type="http://schemas.openxmlformats.org/officeDocument/2006/relationships/image" Target="../media/image264.png"/><Relationship Id="rId4" Type="http://schemas.openxmlformats.org/officeDocument/2006/relationships/image" Target="../media/image249.png"/><Relationship Id="rId9" Type="http://schemas.openxmlformats.org/officeDocument/2006/relationships/image" Target="../media/image254.png"/><Relationship Id="rId14" Type="http://schemas.openxmlformats.org/officeDocument/2006/relationships/image" Target="../media/image259.png"/><Relationship Id="rId22" Type="http://schemas.openxmlformats.org/officeDocument/2006/relationships/image" Target="../media/image267.pn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43.png"/><Relationship Id="rId18" Type="http://schemas.openxmlformats.org/officeDocument/2006/relationships/image" Target="../media/image342.png"/><Relationship Id="rId26" Type="http://schemas.openxmlformats.org/officeDocument/2006/relationships/image" Target="../media/image354.png"/><Relationship Id="rId39" Type="http://schemas.openxmlformats.org/officeDocument/2006/relationships/image" Target="../media/image366.png"/><Relationship Id="rId21" Type="http://schemas.openxmlformats.org/officeDocument/2006/relationships/image" Target="../media/image351.png"/><Relationship Id="rId34" Type="http://schemas.openxmlformats.org/officeDocument/2006/relationships/image" Target="../media/image361.png"/><Relationship Id="rId42" Type="http://schemas.openxmlformats.org/officeDocument/2006/relationships/image" Target="../media/image369.png"/><Relationship Id="rId7" Type="http://schemas.openxmlformats.org/officeDocument/2006/relationships/image" Target="../media/image338.png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346.png"/><Relationship Id="rId20" Type="http://schemas.openxmlformats.org/officeDocument/2006/relationships/image" Target="../media/image350.png"/><Relationship Id="rId29" Type="http://schemas.openxmlformats.org/officeDocument/2006/relationships/image" Target="../media/image356.png"/><Relationship Id="rId41" Type="http://schemas.openxmlformats.org/officeDocument/2006/relationships/image" Target="../media/image36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37.png"/><Relationship Id="rId11" Type="http://schemas.openxmlformats.org/officeDocument/2006/relationships/image" Target="../media/image341.png"/><Relationship Id="rId24" Type="http://schemas.openxmlformats.org/officeDocument/2006/relationships/image" Target="../media/image326.png"/><Relationship Id="rId32" Type="http://schemas.openxmlformats.org/officeDocument/2006/relationships/image" Target="../media/image359.png"/><Relationship Id="rId37" Type="http://schemas.openxmlformats.org/officeDocument/2006/relationships/image" Target="../media/image364.png"/><Relationship Id="rId40" Type="http://schemas.openxmlformats.org/officeDocument/2006/relationships/image" Target="../media/image363.png"/><Relationship Id="rId5" Type="http://schemas.openxmlformats.org/officeDocument/2006/relationships/image" Target="../media/image2910.png"/><Relationship Id="rId15" Type="http://schemas.openxmlformats.org/officeDocument/2006/relationships/image" Target="../media/image345.png"/><Relationship Id="rId23" Type="http://schemas.openxmlformats.org/officeDocument/2006/relationships/image" Target="../media/image325.png"/><Relationship Id="rId28" Type="http://schemas.openxmlformats.org/officeDocument/2006/relationships/image" Target="../media/image355.png"/><Relationship Id="rId36" Type="http://schemas.openxmlformats.org/officeDocument/2006/relationships/image" Target="../media/image3510.png"/><Relationship Id="rId10" Type="http://schemas.openxmlformats.org/officeDocument/2006/relationships/image" Target="../media/image340.png"/><Relationship Id="rId19" Type="http://schemas.openxmlformats.org/officeDocument/2006/relationships/image" Target="../media/image349.png"/><Relationship Id="rId31" Type="http://schemas.openxmlformats.org/officeDocument/2006/relationships/image" Target="../media/image358.png"/><Relationship Id="rId44" Type="http://schemas.openxmlformats.org/officeDocument/2006/relationships/image" Target="../media/image370.png"/><Relationship Id="rId4" Type="http://schemas.openxmlformats.org/officeDocument/2006/relationships/image" Target="../media/image335.png"/><Relationship Id="rId9" Type="http://schemas.openxmlformats.org/officeDocument/2006/relationships/image" Target="../media/image339.png"/><Relationship Id="rId14" Type="http://schemas.openxmlformats.org/officeDocument/2006/relationships/image" Target="../media/image344.png"/><Relationship Id="rId22" Type="http://schemas.openxmlformats.org/officeDocument/2006/relationships/image" Target="../media/image352.png"/><Relationship Id="rId27" Type="http://schemas.openxmlformats.org/officeDocument/2006/relationships/image" Target="../media/image329.png"/><Relationship Id="rId30" Type="http://schemas.openxmlformats.org/officeDocument/2006/relationships/image" Target="../media/image357.png"/><Relationship Id="rId35" Type="http://schemas.openxmlformats.org/officeDocument/2006/relationships/image" Target="../media/image362.png"/><Relationship Id="rId43" Type="http://schemas.openxmlformats.org/officeDocument/2006/relationships/image" Target="../media/image314.png"/><Relationship Id="rId8" Type="http://schemas.openxmlformats.org/officeDocument/2006/relationships/image" Target="../media/image309.png"/><Relationship Id="rId3" Type="http://schemas.openxmlformats.org/officeDocument/2006/relationships/image" Target="../media/image334.png"/><Relationship Id="rId12" Type="http://schemas.openxmlformats.org/officeDocument/2006/relationships/image" Target="../media/image336.png"/><Relationship Id="rId17" Type="http://schemas.openxmlformats.org/officeDocument/2006/relationships/image" Target="../media/image347.png"/><Relationship Id="rId25" Type="http://schemas.openxmlformats.org/officeDocument/2006/relationships/image" Target="../media/image353.png"/><Relationship Id="rId33" Type="http://schemas.openxmlformats.org/officeDocument/2006/relationships/image" Target="../media/image360.png"/><Relationship Id="rId38" Type="http://schemas.openxmlformats.org/officeDocument/2006/relationships/image" Target="../media/image36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0.png"/><Relationship Id="rId4" Type="http://schemas.openxmlformats.org/officeDocument/2006/relationships/image" Target="../media/image38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2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1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81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19.png"/><Relationship Id="rId5" Type="http://schemas.openxmlformats.org/officeDocument/2006/relationships/image" Target="../media/image118.png"/><Relationship Id="rId10" Type="http://schemas.openxmlformats.org/officeDocument/2006/relationships/image" Target="../media/image123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png"/><Relationship Id="rId3" Type="http://schemas.openxmlformats.org/officeDocument/2006/relationships/image" Target="../media/image82.png"/><Relationship Id="rId7" Type="http://schemas.openxmlformats.org/officeDocument/2006/relationships/image" Target="../media/image12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6.png"/><Relationship Id="rId5" Type="http://schemas.openxmlformats.org/officeDocument/2006/relationships/image" Target="../media/image125.png"/><Relationship Id="rId4" Type="http://schemas.openxmlformats.org/officeDocument/2006/relationships/image" Target="../media/image117.png"/><Relationship Id="rId9" Type="http://schemas.openxmlformats.org/officeDocument/2006/relationships/image" Target="../media/image12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5.png"/><Relationship Id="rId5" Type="http://schemas.openxmlformats.org/officeDocument/2006/relationships/image" Target="../media/image190.png"/><Relationship Id="rId4" Type="http://schemas.openxmlformats.org/officeDocument/2006/relationships/image" Target="../media/image3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0.png"/><Relationship Id="rId18" Type="http://schemas.openxmlformats.org/officeDocument/2006/relationships/image" Target="../media/image26.png"/><Relationship Id="rId26" Type="http://schemas.openxmlformats.org/officeDocument/2006/relationships/image" Target="../media/image3610.png"/><Relationship Id="rId3" Type="http://schemas.openxmlformats.org/officeDocument/2006/relationships/image" Target="../media/image348.png"/><Relationship Id="rId21" Type="http://schemas.openxmlformats.org/officeDocument/2006/relationships/image" Target="../media/image29.png"/><Relationship Id="rId7" Type="http://schemas.openxmlformats.org/officeDocument/2006/relationships/image" Target="../media/image40.png"/><Relationship Id="rId12" Type="http://schemas.openxmlformats.org/officeDocument/2006/relationships/image" Target="../media/image19.png"/><Relationship Id="rId17" Type="http://schemas.openxmlformats.org/officeDocument/2006/relationships/image" Target="../media/image25.png"/><Relationship Id="rId25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4.png"/><Relationship Id="rId20" Type="http://schemas.openxmlformats.org/officeDocument/2006/relationships/image" Target="../media/image28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9.png"/><Relationship Id="rId11" Type="http://schemas.openxmlformats.org/officeDocument/2006/relationships/image" Target="../media/image18.png"/><Relationship Id="rId24" Type="http://schemas.openxmlformats.org/officeDocument/2006/relationships/image" Target="../media/image32.png"/><Relationship Id="rId5" Type="http://schemas.openxmlformats.org/officeDocument/2006/relationships/image" Target="../media/image38.png"/><Relationship Id="rId15" Type="http://schemas.openxmlformats.org/officeDocument/2006/relationships/image" Target="../media/image22.png"/><Relationship Id="rId23" Type="http://schemas.openxmlformats.org/officeDocument/2006/relationships/image" Target="../media/image31.png"/><Relationship Id="rId10" Type="http://schemas.openxmlformats.org/officeDocument/2006/relationships/image" Target="../media/image14.png"/><Relationship Id="rId19" Type="http://schemas.openxmlformats.org/officeDocument/2006/relationships/image" Target="../media/image27.png"/><Relationship Id="rId4" Type="http://schemas.openxmlformats.org/officeDocument/2006/relationships/image" Target="../media/image37.png"/><Relationship Id="rId14" Type="http://schemas.openxmlformats.org/officeDocument/2006/relationships/image" Target="../media/image21.png"/><Relationship Id="rId9" Type="http://schemas.openxmlformats.org/officeDocument/2006/relationships/image" Target="../media/image2310.png"/><Relationship Id="rId22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10.png"/><Relationship Id="rId4" Type="http://schemas.openxmlformats.org/officeDocument/2006/relationships/image" Target="../media/image367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5.bin"/><Relationship Id="rId18" Type="http://schemas.openxmlformats.org/officeDocument/2006/relationships/image" Target="../media/image15.wmf"/><Relationship Id="rId26" Type="http://schemas.openxmlformats.org/officeDocument/2006/relationships/oleObject" Target="../embeddings/oleObject12.bin"/><Relationship Id="rId39" Type="http://schemas.openxmlformats.org/officeDocument/2006/relationships/oleObject" Target="../embeddings/oleObject19.bin"/><Relationship Id="rId21" Type="http://schemas.openxmlformats.org/officeDocument/2006/relationships/oleObject" Target="../embeddings/oleObject9.bin"/><Relationship Id="rId34" Type="http://schemas.openxmlformats.org/officeDocument/2006/relationships/oleObject" Target="../embeddings/oleObject16.bin"/><Relationship Id="rId42" Type="http://schemas.openxmlformats.org/officeDocument/2006/relationships/image" Target="../media/image26.wmf"/><Relationship Id="rId7" Type="http://schemas.openxmlformats.org/officeDocument/2006/relationships/oleObject" Target="../embeddings/oleObject2.bin"/><Relationship Id="rId2" Type="http://schemas.openxmlformats.org/officeDocument/2006/relationships/tags" Target="../tags/tag2.xml"/><Relationship Id="rId16" Type="http://schemas.openxmlformats.org/officeDocument/2006/relationships/image" Target="../media/image14.emf"/><Relationship Id="rId20" Type="http://schemas.openxmlformats.org/officeDocument/2006/relationships/image" Target="../media/image16.wmf"/><Relationship Id="rId29" Type="http://schemas.openxmlformats.org/officeDocument/2006/relationships/image" Target="../media/image20.wmf"/><Relationship Id="rId41" Type="http://schemas.openxmlformats.org/officeDocument/2006/relationships/oleObject" Target="../embeddings/oleObject20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emf"/><Relationship Id="rId11" Type="http://schemas.openxmlformats.org/officeDocument/2006/relationships/oleObject" Target="../embeddings/oleObject4.bin"/><Relationship Id="rId24" Type="http://schemas.openxmlformats.org/officeDocument/2006/relationships/image" Target="../media/image18.wmf"/><Relationship Id="rId32" Type="http://schemas.openxmlformats.org/officeDocument/2006/relationships/oleObject" Target="../embeddings/oleObject15.bin"/><Relationship Id="rId37" Type="http://schemas.openxmlformats.org/officeDocument/2006/relationships/oleObject" Target="../embeddings/oleObject18.bin"/><Relationship Id="rId40" Type="http://schemas.openxmlformats.org/officeDocument/2006/relationships/image" Target="../media/image25.wmf"/><Relationship Id="rId5" Type="http://schemas.openxmlformats.org/officeDocument/2006/relationships/oleObject" Target="../embeddings/oleObject1.bin"/><Relationship Id="rId15" Type="http://schemas.openxmlformats.org/officeDocument/2006/relationships/oleObject" Target="../embeddings/oleObject6.bin"/><Relationship Id="rId23" Type="http://schemas.openxmlformats.org/officeDocument/2006/relationships/oleObject" Target="../embeddings/oleObject10.bin"/><Relationship Id="rId28" Type="http://schemas.openxmlformats.org/officeDocument/2006/relationships/oleObject" Target="../embeddings/oleObject13.bin"/><Relationship Id="rId36" Type="http://schemas.openxmlformats.org/officeDocument/2006/relationships/image" Target="../media/image23.wmf"/><Relationship Id="rId10" Type="http://schemas.openxmlformats.org/officeDocument/2006/relationships/image" Target="../media/image11.emf"/><Relationship Id="rId19" Type="http://schemas.openxmlformats.org/officeDocument/2006/relationships/oleObject" Target="../embeddings/oleObject8.bin"/><Relationship Id="rId31" Type="http://schemas.openxmlformats.org/officeDocument/2006/relationships/image" Target="../media/image21.wmf"/><Relationship Id="rId4" Type="http://schemas.openxmlformats.org/officeDocument/2006/relationships/notesSlide" Target="../notesSlides/notesSlide6.xml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3.emf"/><Relationship Id="rId22" Type="http://schemas.openxmlformats.org/officeDocument/2006/relationships/image" Target="../media/image17.wmf"/><Relationship Id="rId27" Type="http://schemas.openxmlformats.org/officeDocument/2006/relationships/image" Target="../media/image19.wmf"/><Relationship Id="rId30" Type="http://schemas.openxmlformats.org/officeDocument/2006/relationships/oleObject" Target="../embeddings/oleObject14.bin"/><Relationship Id="rId35" Type="http://schemas.openxmlformats.org/officeDocument/2006/relationships/oleObject" Target="../embeddings/oleObject17.bin"/><Relationship Id="rId43" Type="http://schemas.openxmlformats.org/officeDocument/2006/relationships/image" Target="../media/image55.png"/><Relationship Id="rId8" Type="http://schemas.openxmlformats.org/officeDocument/2006/relationships/image" Target="../media/image10.emf"/><Relationship Id="rId3" Type="http://schemas.openxmlformats.org/officeDocument/2006/relationships/slideLayout" Target="../slideLayouts/slideLayout13.xml"/><Relationship Id="rId12" Type="http://schemas.openxmlformats.org/officeDocument/2006/relationships/image" Target="../media/image12.emf"/><Relationship Id="rId17" Type="http://schemas.openxmlformats.org/officeDocument/2006/relationships/oleObject" Target="../embeddings/oleObject7.bin"/><Relationship Id="rId25" Type="http://schemas.openxmlformats.org/officeDocument/2006/relationships/oleObject" Target="../embeddings/oleObject11.bin"/><Relationship Id="rId33" Type="http://schemas.openxmlformats.org/officeDocument/2006/relationships/image" Target="../media/image22.wmf"/><Relationship Id="rId38" Type="http://schemas.openxmlformats.org/officeDocument/2006/relationships/image" Target="../media/image24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8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png"/><Relationship Id="rId7" Type="http://schemas.openxmlformats.org/officeDocument/2006/relationships/image" Target="../media/image59.png"/><Relationship Id="rId12" Type="http://schemas.openxmlformats.org/officeDocument/2006/relationships/image" Target="../media/image6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8.png"/><Relationship Id="rId11" Type="http://schemas.openxmlformats.org/officeDocument/2006/relationships/image" Target="../media/image64.png"/><Relationship Id="rId10" Type="http://schemas.openxmlformats.org/officeDocument/2006/relationships/image" Target="../media/image63.png"/><Relationship Id="rId9" Type="http://schemas.openxmlformats.org/officeDocument/2006/relationships/image" Target="../media/image6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13" Type="http://schemas.openxmlformats.org/officeDocument/2006/relationships/image" Target="../media/image49.png"/><Relationship Id="rId18" Type="http://schemas.openxmlformats.org/officeDocument/2006/relationships/image" Target="../media/image54.png"/><Relationship Id="rId3" Type="http://schemas.openxmlformats.org/officeDocument/2006/relationships/image" Target="../media/image66.png"/><Relationship Id="rId7" Type="http://schemas.openxmlformats.org/officeDocument/2006/relationships/image" Target="../media/image43.png"/><Relationship Id="rId12" Type="http://schemas.openxmlformats.org/officeDocument/2006/relationships/image" Target="../media/image48.png"/><Relationship Id="rId17" Type="http://schemas.openxmlformats.org/officeDocument/2006/relationships/image" Target="../media/image53.png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52.png"/><Relationship Id="rId20" Type="http://schemas.openxmlformats.org/officeDocument/2006/relationships/image" Target="../media/image37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20.png"/><Relationship Id="rId11" Type="http://schemas.openxmlformats.org/officeDocument/2006/relationships/image" Target="../media/image47.png"/><Relationship Id="rId5" Type="http://schemas.openxmlformats.org/officeDocument/2006/relationships/image" Target="../media/image41.png"/><Relationship Id="rId15" Type="http://schemas.openxmlformats.org/officeDocument/2006/relationships/image" Target="../media/image51.png"/><Relationship Id="rId10" Type="http://schemas.openxmlformats.org/officeDocument/2006/relationships/image" Target="../media/image46.png"/><Relationship Id="rId19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45.png"/><Relationship Id="rId14" Type="http://schemas.openxmlformats.org/officeDocument/2006/relationships/image" Target="../media/image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-730853" y="1617532"/>
            <a:ext cx="24402971" cy="1382485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3768399" y="4304093"/>
            <a:ext cx="18118424" cy="8919102"/>
          </a:xfrm>
          <a:prstGeom prst="roundRect">
            <a:avLst>
              <a:gd name="adj" fmla="val 4570"/>
            </a:avLst>
          </a:prstGeom>
          <a:solidFill>
            <a:schemeClr val="bg1"/>
          </a:solidFill>
          <a:ln>
            <a:solidFill>
              <a:srgbClr val="135F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0" tIns="45705" rIns="91410" bIns="45705" rtlCol="0" anchor="ctr"/>
          <a:lstStyle/>
          <a:p>
            <a:pPr algn="ctr"/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443313" y="3826253"/>
            <a:ext cx="2425287" cy="830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10" tIns="45705" rIns="91410" bIns="45705" rtlCol="0">
            <a:spAutoFit/>
          </a:bodyPr>
          <a:lstStyle/>
          <a:p>
            <a:pPr algn="ctr"/>
            <a:r>
              <a:rPr lang="en-US" sz="4800" b="1" dirty="0">
                <a:solidFill>
                  <a:srgbClr val="135F82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ĐẠI SỐ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77616" y="2565811"/>
            <a:ext cx="16391496" cy="1049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10" tIns="45705" rIns="91410" bIns="45705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800" b="1" dirty="0" err="1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Chương</a:t>
            </a:r>
            <a:r>
              <a:rPr lang="en-US" sz="4800" b="1" dirty="0">
                <a:solidFill>
                  <a:srgbClr val="0070C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IV: BẤT ĐẲNG THỨC – BẤT PHƯƠNG TRÌNH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9419734" y="3695382"/>
            <a:ext cx="8129097" cy="1754296"/>
            <a:chOff x="8498622" y="3918363"/>
            <a:chExt cx="8130155" cy="1754296"/>
          </a:xfrm>
        </p:grpSpPr>
        <p:sp>
          <p:nvSpPr>
            <p:cNvPr id="17" name="Rectangle 16"/>
            <p:cNvSpPr/>
            <p:nvPr/>
          </p:nvSpPr>
          <p:spPr>
            <a:xfrm>
              <a:off x="9820500" y="4469240"/>
              <a:ext cx="5486401" cy="83322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10" tIns="45705" rIns="91410" bIns="45705" rtlCol="0" anchor="ctr"/>
            <a:lstStyle/>
            <a:p>
              <a:pPr algn="ctr"/>
              <a:endParaRPr lang="en-US" sz="4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498622" y="3918363"/>
              <a:ext cx="8130155" cy="175429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accent5">
                      <a:lumMod val="75000"/>
                    </a:schemeClr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§ 5. DẤU CỦA </a:t>
              </a:r>
            </a:p>
            <a:p>
              <a:pPr algn="ctr"/>
              <a:r>
                <a:rPr lang="en-US" sz="5400" b="1" dirty="0">
                  <a:solidFill>
                    <a:schemeClr val="accent5">
                      <a:lumMod val="75000"/>
                    </a:schemeClr>
                  </a:solidFill>
                  <a:latin typeface="AvantGarde-Demi" pitchFamily="18" charset="0"/>
                  <a:ea typeface="AvantGarde-Demi" pitchFamily="18" charset="0"/>
                  <a:cs typeface="AvantGarde-Demi" pitchFamily="18" charset="0"/>
                </a:rPr>
                <a:t>TAM THỨC BẬC HAI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2163724" y="1907684"/>
            <a:ext cx="1813892" cy="1828784"/>
            <a:chOff x="12784885" y="1066801"/>
            <a:chExt cx="1814128" cy="1828784"/>
          </a:xfrm>
        </p:grpSpPr>
        <p:sp>
          <p:nvSpPr>
            <p:cNvPr id="24" name="TextBox 23"/>
            <p:cNvSpPr txBox="1"/>
            <p:nvPr/>
          </p:nvSpPr>
          <p:spPr>
            <a:xfrm>
              <a:off x="12784885" y="1066801"/>
              <a:ext cx="1814128" cy="754022"/>
            </a:xfrm>
            <a:prstGeom prst="rect">
              <a:avLst/>
            </a:prstGeom>
            <a:noFill/>
          </p:spPr>
          <p:txBody>
            <a:bodyPr wrap="square" lIns="91410" tIns="45705" rIns="91410" bIns="45705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LỚP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13020903" y="1556787"/>
              <a:ext cx="1223351" cy="1338798"/>
            </a:xfrm>
            <a:prstGeom prst="rect">
              <a:avLst/>
            </a:prstGeom>
            <a:noFill/>
          </p:spPr>
          <p:txBody>
            <a:bodyPr wrap="none" lIns="91410" tIns="45705" rIns="91410" bIns="45705" rtlCol="0">
              <a:spAutoFit/>
            </a:bodyPr>
            <a:lstStyle/>
            <a:p>
              <a:r>
                <a:rPr lang="en-US" sz="8100" dirty="0">
                  <a:solidFill>
                    <a:srgbClr val="135F82"/>
                  </a:solidFill>
                  <a:latin typeface="Times New Roman" panose="02020603050405020304" pitchFamily="18" charset="0"/>
                  <a:ea typeface="AvantGarde" pitchFamily="2" charset="0"/>
                  <a:cs typeface="Times New Roman" panose="02020603050405020304" pitchFamily="18" charset="0"/>
                </a:rPr>
                <a:t>10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65439" y="2068387"/>
            <a:ext cx="2238084" cy="1707027"/>
            <a:chOff x="11186391" y="149817"/>
            <a:chExt cx="2238375" cy="1707027"/>
          </a:xfrm>
        </p:grpSpPr>
        <p:pic>
          <p:nvPicPr>
            <p:cNvPr id="20" name="Picture 5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27236" y="149817"/>
              <a:ext cx="1495424" cy="14954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6" name="Picture 2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86391" y="1620306"/>
              <a:ext cx="2238375" cy="23653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6" name="Group 26"/>
          <p:cNvGrpSpPr/>
          <p:nvPr/>
        </p:nvGrpSpPr>
        <p:grpSpPr>
          <a:xfrm>
            <a:off x="3614999" y="5521119"/>
            <a:ext cx="13427654" cy="891806"/>
            <a:chOff x="7459670" y="7543799"/>
            <a:chExt cx="13429402" cy="891807"/>
          </a:xfrm>
        </p:grpSpPr>
        <p:sp>
          <p:nvSpPr>
            <p:cNvPr id="28" name="TextBox 27"/>
            <p:cNvSpPr txBox="1"/>
            <p:nvPr/>
          </p:nvSpPr>
          <p:spPr>
            <a:xfrm>
              <a:off x="10478195" y="7666164"/>
              <a:ext cx="10410877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7" name="Group 27"/>
            <p:cNvGrpSpPr/>
            <p:nvPr/>
          </p:nvGrpSpPr>
          <p:grpSpPr>
            <a:xfrm>
              <a:off x="7459670" y="7543799"/>
              <a:ext cx="3161591" cy="872848"/>
              <a:chOff x="7459669" y="7543800"/>
              <a:chExt cx="3161591" cy="872848"/>
            </a:xfrm>
          </p:grpSpPr>
          <p:sp>
            <p:nvSpPr>
              <p:cNvPr id="30" name="Isosceles Triangle 44"/>
              <p:cNvSpPr/>
              <p:nvPr/>
            </p:nvSpPr>
            <p:spPr>
              <a:xfrm rot="16200000">
                <a:off x="7469936" y="7533533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8" name="Group 29"/>
              <p:cNvGrpSpPr/>
              <p:nvPr/>
            </p:nvGrpSpPr>
            <p:grpSpPr>
              <a:xfrm>
                <a:off x="7469183" y="7640053"/>
                <a:ext cx="3152077" cy="776595"/>
                <a:chOff x="7469183" y="7640053"/>
                <a:chExt cx="3152077" cy="776595"/>
              </a:xfrm>
            </p:grpSpPr>
            <p:sp>
              <p:nvSpPr>
                <p:cNvPr id="32" name="Round Same Side Corner Rectangle 31"/>
                <p:cNvSpPr/>
                <p:nvPr/>
              </p:nvSpPr>
              <p:spPr>
                <a:xfrm rot="5400000">
                  <a:off x="8679462" y="6474849"/>
                  <a:ext cx="731520" cy="3152077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TextBox 32"/>
                <p:cNvSpPr txBox="1"/>
                <p:nvPr/>
              </p:nvSpPr>
              <p:spPr>
                <a:xfrm>
                  <a:off x="7937798" y="7640053"/>
                  <a:ext cx="450823" cy="754054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b="1">
                      <a:solidFill>
                        <a:schemeClr val="bg1"/>
                      </a:solidFill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I</a:t>
                  </a:r>
                </a:p>
              </p:txBody>
            </p:sp>
          </p:grpSp>
        </p:grpSp>
      </p:grpSp>
      <p:grpSp>
        <p:nvGrpSpPr>
          <p:cNvPr id="36" name="Group 35"/>
          <p:cNvGrpSpPr/>
          <p:nvPr/>
        </p:nvGrpSpPr>
        <p:grpSpPr>
          <a:xfrm>
            <a:off x="5507138" y="6519634"/>
            <a:ext cx="7066829" cy="862187"/>
            <a:chOff x="644526" y="2766361"/>
            <a:chExt cx="7067749" cy="862187"/>
          </a:xfrm>
        </p:grpSpPr>
        <p:sp>
          <p:nvSpPr>
            <p:cNvPr id="37" name="TextBox 36"/>
            <p:cNvSpPr txBox="1"/>
            <p:nvPr/>
          </p:nvSpPr>
          <p:spPr>
            <a:xfrm>
              <a:off x="1770666" y="2766361"/>
              <a:ext cx="5941609" cy="79890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8" name="Rounded Rectangle 3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5507137" y="7661635"/>
            <a:ext cx="9841865" cy="863185"/>
            <a:chOff x="644526" y="2765363"/>
            <a:chExt cx="9843146" cy="863185"/>
          </a:xfrm>
        </p:grpSpPr>
        <p:sp>
          <p:nvSpPr>
            <p:cNvPr id="41" name="TextBox 40"/>
            <p:cNvSpPr txBox="1"/>
            <p:nvPr/>
          </p:nvSpPr>
          <p:spPr>
            <a:xfrm>
              <a:off x="1220056" y="2765363"/>
              <a:ext cx="926761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2" name="Rounded Rectangle 41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806CF194-F045-4A53-8E6A-F58122ECF6E0}"/>
              </a:ext>
            </a:extLst>
          </p:cNvPr>
          <p:cNvGrpSpPr/>
          <p:nvPr/>
        </p:nvGrpSpPr>
        <p:grpSpPr>
          <a:xfrm>
            <a:off x="5493922" y="8693540"/>
            <a:ext cx="4317176" cy="861774"/>
            <a:chOff x="644526" y="2766774"/>
            <a:chExt cx="4317738" cy="861774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FA3EA71A-D6F2-4476-B137-E7E620EE325E}"/>
                </a:ext>
              </a:extLst>
            </p:cNvPr>
            <p:cNvSpPr txBox="1"/>
            <p:nvPr/>
          </p:nvSpPr>
          <p:spPr>
            <a:xfrm>
              <a:off x="1906587" y="2766774"/>
              <a:ext cx="305567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8" name="Rounded Rectangle 41">
              <a:extLst>
                <a:ext uri="{FF2B5EF4-FFF2-40B4-BE49-F238E27FC236}">
                  <a16:creationId xmlns:a16="http://schemas.microsoft.com/office/drawing/2014/main" id="{8367F2C5-D901-4380-9963-132816D0ABA6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01F9006-0468-4A4A-973C-16A6ABB42328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</a:t>
              </a:r>
            </a:p>
          </p:txBody>
        </p:sp>
      </p:grpSp>
      <p:grpSp>
        <p:nvGrpSpPr>
          <p:cNvPr id="60" name="Group 26">
            <a:extLst>
              <a:ext uri="{FF2B5EF4-FFF2-40B4-BE49-F238E27FC236}">
                <a16:creationId xmlns:a16="http://schemas.microsoft.com/office/drawing/2014/main" id="{A0AFAE3C-B855-4E47-A1DB-539A27879FFA}"/>
              </a:ext>
            </a:extLst>
          </p:cNvPr>
          <p:cNvGrpSpPr/>
          <p:nvPr/>
        </p:nvGrpSpPr>
        <p:grpSpPr>
          <a:xfrm>
            <a:off x="3587648" y="9830745"/>
            <a:ext cx="13880665" cy="872846"/>
            <a:chOff x="7483861" y="7543801"/>
            <a:chExt cx="13882472" cy="872847"/>
          </a:xfrm>
        </p:grpSpPr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56496AA7-DB3F-4521-AF59-E8762C9A2477}"/>
                </a:ext>
              </a:extLst>
            </p:cNvPr>
            <p:cNvSpPr txBox="1"/>
            <p:nvPr/>
          </p:nvSpPr>
          <p:spPr>
            <a:xfrm>
              <a:off x="8229658" y="7615645"/>
              <a:ext cx="13136675" cy="7694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62" name="Group 27">
              <a:extLst>
                <a:ext uri="{FF2B5EF4-FFF2-40B4-BE49-F238E27FC236}">
                  <a16:creationId xmlns:a16="http://schemas.microsoft.com/office/drawing/2014/main" id="{C91A7966-8477-4081-B830-327CFD32E05E}"/>
                </a:ext>
              </a:extLst>
            </p:cNvPr>
            <p:cNvGrpSpPr/>
            <p:nvPr/>
          </p:nvGrpSpPr>
          <p:grpSpPr>
            <a:xfrm>
              <a:off x="7483861" y="7543801"/>
              <a:ext cx="3175726" cy="872847"/>
              <a:chOff x="7483860" y="7543801"/>
              <a:chExt cx="3175726" cy="872847"/>
            </a:xfrm>
          </p:grpSpPr>
          <p:sp>
            <p:nvSpPr>
              <p:cNvPr id="63" name="Isosceles Triangle 44">
                <a:extLst>
                  <a:ext uri="{FF2B5EF4-FFF2-40B4-BE49-F238E27FC236}">
                    <a16:creationId xmlns:a16="http://schemas.microsoft.com/office/drawing/2014/main" id="{DD7112A9-8120-4328-9CE3-F6E4A37E556C}"/>
                  </a:ext>
                </a:extLst>
              </p:cNvPr>
              <p:cNvSpPr/>
              <p:nvPr/>
            </p:nvSpPr>
            <p:spPr>
              <a:xfrm rot="16200000">
                <a:off x="7494127" y="7533534"/>
                <a:ext cx="143688" cy="164221"/>
              </a:xfrm>
              <a:custGeom>
                <a:avLst/>
                <a:gdLst>
                  <a:gd name="connsiteX0" fmla="*/ 0 w 293725"/>
                  <a:gd name="connsiteY0" fmla="*/ 164224 h 164224"/>
                  <a:gd name="connsiteX1" fmla="*/ 146863 w 293725"/>
                  <a:gd name="connsiteY1" fmla="*/ 0 h 164224"/>
                  <a:gd name="connsiteX2" fmla="*/ 293725 w 293725"/>
                  <a:gd name="connsiteY2" fmla="*/ 164224 h 164224"/>
                  <a:gd name="connsiteX3" fmla="*/ 0 w 293725"/>
                  <a:gd name="connsiteY3" fmla="*/ 164224 h 164224"/>
                  <a:gd name="connsiteX0" fmla="*/ 2363 w 296088"/>
                  <a:gd name="connsiteY0" fmla="*/ 164221 h 164221"/>
                  <a:gd name="connsiteX1" fmla="*/ 0 w 296088"/>
                  <a:gd name="connsiteY1" fmla="*/ 0 h 164221"/>
                  <a:gd name="connsiteX2" fmla="*/ 296088 w 296088"/>
                  <a:gd name="connsiteY2" fmla="*/ 164221 h 164221"/>
                  <a:gd name="connsiteX3" fmla="*/ 2363 w 296088"/>
                  <a:gd name="connsiteY3" fmla="*/ 164221 h 164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96088" h="164221">
                    <a:moveTo>
                      <a:pt x="2363" y="164221"/>
                    </a:moveTo>
                    <a:cubicBezTo>
                      <a:pt x="1575" y="109481"/>
                      <a:pt x="788" y="54740"/>
                      <a:pt x="0" y="0"/>
                    </a:cubicBezTo>
                    <a:lnTo>
                      <a:pt x="296088" y="164221"/>
                    </a:lnTo>
                    <a:lnTo>
                      <a:pt x="2363" y="164221"/>
                    </a:ln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75" name="Group 29">
                <a:extLst>
                  <a:ext uri="{FF2B5EF4-FFF2-40B4-BE49-F238E27FC236}">
                    <a16:creationId xmlns:a16="http://schemas.microsoft.com/office/drawing/2014/main" id="{752FBFC1-B6B9-4F2A-9C3A-07DC8118A95E}"/>
                  </a:ext>
                </a:extLst>
              </p:cNvPr>
              <p:cNvGrpSpPr/>
              <p:nvPr/>
            </p:nvGrpSpPr>
            <p:grpSpPr>
              <a:xfrm>
                <a:off x="7493374" y="7646473"/>
                <a:ext cx="3166212" cy="770175"/>
                <a:chOff x="7493374" y="7646473"/>
                <a:chExt cx="3166212" cy="770175"/>
              </a:xfrm>
            </p:grpSpPr>
            <p:sp>
              <p:nvSpPr>
                <p:cNvPr id="76" name="Round Same Side Corner Rectangle 47">
                  <a:extLst>
                    <a:ext uri="{FF2B5EF4-FFF2-40B4-BE49-F238E27FC236}">
                      <a16:creationId xmlns:a16="http://schemas.microsoft.com/office/drawing/2014/main" id="{3F6AC9D3-4D2B-4DDF-99FF-F32CA8C53050}"/>
                    </a:ext>
                  </a:extLst>
                </p:cNvPr>
                <p:cNvSpPr/>
                <p:nvPr/>
              </p:nvSpPr>
              <p:spPr>
                <a:xfrm rot="5400000">
                  <a:off x="8710720" y="6467782"/>
                  <a:ext cx="731520" cy="3166212"/>
                </a:xfrm>
                <a:prstGeom prst="round2SameRect">
                  <a:avLst/>
                </a:prstGeom>
                <a:solidFill>
                  <a:srgbClr val="145F82"/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4400" b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9A3FD59A-9BD5-4C3A-AF34-0BE83D45B71D}"/>
                    </a:ext>
                  </a:extLst>
                </p:cNvPr>
                <p:cNvSpPr txBox="1"/>
                <p:nvPr/>
              </p:nvSpPr>
              <p:spPr>
                <a:xfrm>
                  <a:off x="7864813" y="7646473"/>
                  <a:ext cx="729687" cy="76944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II</a:t>
                  </a:r>
                </a:p>
              </p:txBody>
            </p:sp>
          </p:grpSp>
        </p:grpSp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B412D315-8A2F-4B3C-B55D-5A9FC7B417F4}"/>
              </a:ext>
            </a:extLst>
          </p:cNvPr>
          <p:cNvGrpSpPr/>
          <p:nvPr/>
        </p:nvGrpSpPr>
        <p:grpSpPr>
          <a:xfrm>
            <a:off x="5507138" y="10783481"/>
            <a:ext cx="12184480" cy="861357"/>
            <a:chOff x="644526" y="2767191"/>
            <a:chExt cx="12186067" cy="861357"/>
          </a:xfrm>
        </p:grpSpPr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72247868-1D1A-44D6-9A6A-E8C735DF0691}"/>
                </a:ext>
              </a:extLst>
            </p:cNvPr>
            <p:cNvSpPr txBox="1"/>
            <p:nvPr/>
          </p:nvSpPr>
          <p:spPr>
            <a:xfrm>
              <a:off x="1697368" y="2767191"/>
              <a:ext cx="11133225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nghĩa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0" name="Rounded Rectangle 53">
              <a:extLst>
                <a:ext uri="{FF2B5EF4-FFF2-40B4-BE49-F238E27FC236}">
                  <a16:creationId xmlns:a16="http://schemas.microsoft.com/office/drawing/2014/main" id="{647D3A58-7BFB-48A9-8896-8667F441D92B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1A1364F5-0F6E-479F-9F95-8B5ECD1F95CB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D3668E4-4828-47BF-8DFB-12B131490FB7}"/>
              </a:ext>
            </a:extLst>
          </p:cNvPr>
          <p:cNvGrpSpPr/>
          <p:nvPr/>
        </p:nvGrpSpPr>
        <p:grpSpPr>
          <a:xfrm>
            <a:off x="3788244" y="11869379"/>
            <a:ext cx="8990429" cy="861357"/>
            <a:chOff x="-1074592" y="2767191"/>
            <a:chExt cx="8991600" cy="861357"/>
          </a:xfrm>
        </p:grpSpPr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C10C0946-B0A6-46D5-AA48-C6585EADEF0E}"/>
                </a:ext>
              </a:extLst>
            </p:cNvPr>
            <p:cNvSpPr txBox="1"/>
            <p:nvPr/>
          </p:nvSpPr>
          <p:spPr>
            <a:xfrm>
              <a:off x="-1074592" y="2767191"/>
              <a:ext cx="899160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Cách</a:t>
              </a:r>
              <a:r>
                <a:rPr lang="en-US" alt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400" b="1" dirty="0" err="1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giải</a:t>
              </a:r>
              <a:endParaRPr lang="en-US" altLang="vi-VN" sz="4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4" name="Rounded Rectangle 72">
              <a:extLst>
                <a:ext uri="{FF2B5EF4-FFF2-40B4-BE49-F238E27FC236}">
                  <a16:creationId xmlns:a16="http://schemas.microsoft.com/office/drawing/2014/main" id="{E0DAF561-1DC6-4319-A300-F57CCD51BFC0}"/>
                </a:ext>
              </a:extLst>
            </p:cNvPr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972158A8-1947-48F7-A2D9-F4B210392EA1}"/>
                </a:ext>
              </a:extLst>
            </p:cNvPr>
            <p:cNvSpPr txBox="1"/>
            <p:nvPr/>
          </p:nvSpPr>
          <p:spPr>
            <a:xfrm>
              <a:off x="992188" y="2795826"/>
              <a:ext cx="543739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81158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062"/>
            <a:ext cx="13561951" cy="830997"/>
            <a:chOff x="-288924" y="1892299"/>
            <a:chExt cx="13563717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928579" y="1915855"/>
              <a:ext cx="716863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232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một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ẩn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2" y="2504836"/>
            <a:ext cx="12842789" cy="861774"/>
            <a:chOff x="644526" y="2766774"/>
            <a:chExt cx="128444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115824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Bất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phương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trình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076274" y="3371614"/>
            <a:ext cx="22567025" cy="4979962"/>
            <a:chOff x="1076414" y="4334859"/>
            <a:chExt cx="22569963" cy="4979962"/>
          </a:xfrm>
        </p:grpSpPr>
        <p:sp>
          <p:nvSpPr>
            <p:cNvPr id="39" name="Rounded Rectangle 38"/>
            <p:cNvSpPr/>
            <p:nvPr/>
          </p:nvSpPr>
          <p:spPr>
            <a:xfrm>
              <a:off x="1777651" y="4707268"/>
              <a:ext cx="21868726" cy="4607553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1836B64-5BE9-4BE8-9FF6-E56FF2C0F5A5}"/>
                  </a:ext>
                </a:extLst>
              </p:cNvPr>
              <p:cNvSpPr txBox="1"/>
              <p:nvPr/>
            </p:nvSpPr>
            <p:spPr>
              <a:xfrm>
                <a:off x="2964479" y="4196592"/>
                <a:ext cx="21619538" cy="4154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  <a:defRPr/>
                </a:pP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bậc hai ẩn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4400" b="1" i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d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ạng  </a:t>
                </a:r>
                <a:endParaRPr lang="en-US" sz="4400" b="1" i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&lt;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(hoặc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 &gt;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,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≤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),</a:t>
                </a:r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trong đó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𝒃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,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𝒄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 những số thực đã cho,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lang="vi-VN" sz="4400" b="1" i="1" dirty="0" smtClean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1836B64-5BE9-4BE8-9FF6-E56FF2C0F5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64479" y="4196592"/>
                <a:ext cx="21619538" cy="4154984"/>
              </a:xfrm>
              <a:prstGeom prst="rect">
                <a:avLst/>
              </a:prstGeom>
              <a:blipFill rotWithShape="1">
                <a:blip r:embed="rId3"/>
                <a:stretch>
                  <a:fillRect l="-1128" b="-27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/>
          <p:cNvGrpSpPr/>
          <p:nvPr/>
        </p:nvGrpSpPr>
        <p:grpSpPr>
          <a:xfrm>
            <a:off x="1238492" y="8821211"/>
            <a:ext cx="22567025" cy="4619444"/>
            <a:chOff x="1076414" y="4334859"/>
            <a:chExt cx="22569963" cy="4619444"/>
          </a:xfrm>
        </p:grpSpPr>
        <p:sp>
          <p:nvSpPr>
            <p:cNvPr id="41" name="Rounded Rectangle 40"/>
            <p:cNvSpPr/>
            <p:nvPr/>
          </p:nvSpPr>
          <p:spPr>
            <a:xfrm>
              <a:off x="1777651" y="4707269"/>
              <a:ext cx="21868726" cy="4247034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42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4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932118" y="8712046"/>
                <a:ext cx="2874505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Cách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giải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59" name="Text Box 45"/>
          <p:cNvSpPr txBox="1">
            <a:spLocks noChangeArrowheads="1"/>
          </p:cNvSpPr>
          <p:nvPr/>
        </p:nvSpPr>
        <p:spPr bwMode="auto">
          <a:xfrm>
            <a:off x="2139837" y="9897543"/>
            <a:ext cx="6566045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Giải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bpt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46"/>
              <p:cNvSpPr txBox="1">
                <a:spLocks noChangeArrowheads="1"/>
              </p:cNvSpPr>
              <p:nvPr/>
            </p:nvSpPr>
            <p:spPr bwMode="auto">
              <a:xfrm>
                <a:off x="4452345" y="9956815"/>
                <a:ext cx="10058400" cy="76943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&gt;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0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52345" y="9956815"/>
                <a:ext cx="10058400" cy="76943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7"/>
              <p:cNvSpPr txBox="1">
                <a:spLocks noChangeArrowheads="1"/>
              </p:cNvSpPr>
              <p:nvPr/>
            </p:nvSpPr>
            <p:spPr bwMode="auto">
              <a:xfrm>
                <a:off x="2244320" y="11253048"/>
                <a:ext cx="21256514" cy="850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𝒂𝒙</m:t>
                    </m:r>
                    <m:r>
                      <a:rPr lang="en-US" sz="4400" b="1" i="1" baseline="30000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en-US" sz="4400" b="1" i="1" dirty="0" err="1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𝒃𝒙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+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𝒄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cùng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0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&gt; 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trái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với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nếu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dirty="0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&lt;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1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44320" y="11253048"/>
                <a:ext cx="21256514" cy="850742"/>
              </a:xfrm>
              <a:prstGeom prst="rect">
                <a:avLst/>
              </a:prstGeom>
              <a:blipFill rotWithShape="1">
                <a:blip r:embed="rId5"/>
                <a:stretch>
                  <a:fillRect t="-5714" b="-32143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 Box 45"/>
          <p:cNvSpPr txBox="1">
            <a:spLocks noChangeArrowheads="1"/>
          </p:cNvSpPr>
          <p:nvPr/>
        </p:nvSpPr>
        <p:spPr bwMode="auto">
          <a:xfrm>
            <a:off x="2004114" y="12420600"/>
            <a:ext cx="10570522" cy="76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Tương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tự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bpt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còn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p:sp>
        <p:nvSpPr>
          <p:cNvPr id="63" name="Rectangle 62"/>
          <p:cNvSpPr/>
          <p:nvPr/>
        </p:nvSpPr>
        <p:spPr>
          <a:xfrm>
            <a:off x="12395877" y="9976023"/>
            <a:ext cx="1090875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thực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chất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tìm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khoảng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mà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0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0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558323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  <p:bldP spid="59" grpId="0"/>
      <p:bldP spid="60" grpId="0"/>
      <p:bldP spid="61" grpId="0"/>
      <p:bldP spid="62" grpId="0"/>
      <p:bldP spid="6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08" y="1533745"/>
            <a:ext cx="23161784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22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178762" y="2073304"/>
                <a:ext cx="17150604" cy="153881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spcBef>
                    <a:spcPts val="600"/>
                  </a:spcBef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8762" y="2073304"/>
                <a:ext cx="17150604" cy="1538819"/>
              </a:xfrm>
              <a:prstGeom prst="rect">
                <a:avLst/>
              </a:prstGeom>
              <a:blipFill rotWithShape="1">
                <a:blip r:embed="rId3"/>
                <a:stretch>
                  <a:fillRect l="-1421" t="-8300" b="-173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31177" y="4103131"/>
            <a:ext cx="23283253" cy="9452855"/>
            <a:chOff x="1258282" y="5867400"/>
            <a:chExt cx="23286284" cy="10011657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258282" y="5935273"/>
              <a:ext cx="23286284" cy="994378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7524"/>
              <a:chOff x="1224541" y="6305967"/>
              <a:chExt cx="3568119" cy="847524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3074" cy="84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119949" y="4536249"/>
                <a:ext cx="22632874" cy="84366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07000"/>
                  </a:lnSpc>
                  <a:tabLst>
                    <a:tab pos="5191125" algn="l"/>
                  </a:tabLst>
                </a:pPr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Vậy tập nghiệm của BPT là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nl-NL" sz="4400" b="1" i="1" smtClean="0"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∞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latin typeface="Cambria Math"/>
                            <a:ea typeface="Cambria Math"/>
                            <a:cs typeface="Tahoma" pitchFamily="34" charset="0"/>
                          </a:rPr>
                          <m:t>𝟏</m:t>
                        </m:r>
                      </m:e>
                    </m:d>
                    <m:r>
                      <a:rPr lang="nl-NL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∪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(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𝟑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:+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∞</m:t>
                    </m:r>
                    <m:r>
                      <a:rPr lang="en-US" sz="4400" b="1" i="1" smtClean="0">
                        <a:latin typeface="Cambria Math"/>
                        <a:ea typeface="Cambria Math"/>
                        <a:cs typeface="Tahoma" pitchFamily="34" charset="0"/>
                      </a:rPr>
                      <m:t>)</m:t>
                    </m:r>
                  </m:oMath>
                </a14:m>
                <a:r>
                  <a:rPr lang="nl-NL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.</a:t>
                </a:r>
              </a:p>
              <a:p>
                <a:pPr lvl="0">
                  <a:lnSpc>
                    <a:spcPct val="107000"/>
                  </a:lnSpc>
                  <a:tabLst>
                    <a:tab pos="5191125" algn="l"/>
                  </a:tabLst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</a:t>
                </a:r>
                <a:r>
                  <a:rPr lang="nl-NL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Vậy tập nghiệm của BPT là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nl-NL" sz="44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ea typeface="Tahoma" pitchFamily="34" charset="0"/>
                            <a:cs typeface="Tahoma" pitchFamily="34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𝟓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  <a:ea typeface="Tahoma" pitchFamily="34" charset="0"/>
                            <a:cs typeface="Tahoma" pitchFamily="34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9949" y="4536249"/>
                <a:ext cx="22632874" cy="8436669"/>
              </a:xfrm>
              <a:prstGeom prst="rect">
                <a:avLst/>
              </a:prstGeom>
              <a:blipFill rotWithShape="1">
                <a:blip r:embed="rId4"/>
                <a:stretch>
                  <a:fillRect l="-1105" b="-79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5100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11108" y="1965696"/>
            <a:ext cx="23161784" cy="2181264"/>
            <a:chOff x="1268078" y="3405486"/>
            <a:chExt cx="23164800" cy="218126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22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4209002" y="2906210"/>
                <a:ext cx="19568233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đúng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mọi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550" y="2906209"/>
                <a:ext cx="19570781" cy="784767"/>
              </a:xfrm>
              <a:prstGeom prst="rect">
                <a:avLst/>
              </a:prstGeom>
              <a:blipFill>
                <a:blip r:embed="rId3"/>
                <a:stretch>
                  <a:fillRect l="-1277" t="-15625" b="-3593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37006" y="4328943"/>
            <a:ext cx="23326982" cy="9063544"/>
            <a:chOff x="1270511" y="5867400"/>
            <a:chExt cx="23330019" cy="9599332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8"/>
              <a:ext cx="23286284" cy="9296004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7524"/>
              <a:chOff x="1224541" y="6305967"/>
              <a:chExt cx="3568119" cy="847524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3074" cy="84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708656" y="4860662"/>
                <a:ext cx="22632874" cy="784599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𝐦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𝒇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smtClean="0">
                        <a:latin typeface="Cambria Math" panose="02040503050406030204" pitchFamily="18" charset="0"/>
                      </a:rPr>
                      <m:t>)&gt; 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, ∀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dirty="0" err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TH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∈[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8656" y="4860662"/>
                <a:ext cx="22632874" cy="7845994"/>
              </a:xfrm>
              <a:prstGeom prst="rect">
                <a:avLst/>
              </a:prstGeom>
              <a:blipFill>
                <a:blip r:embed="rId4"/>
                <a:stretch>
                  <a:fillRect l="-1077" b="-90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81199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54">
            <a:extLst>
              <a:ext uri="{FF2B5EF4-FFF2-40B4-BE49-F238E27FC236}">
                <a16:creationId xmlns:a16="http://schemas.microsoft.com/office/drawing/2014/main" id="{37A4F311-A693-4E00-AB82-63C8ADDC964A}"/>
              </a:ext>
            </a:extLst>
          </p:cNvPr>
          <p:cNvGrpSpPr/>
          <p:nvPr/>
        </p:nvGrpSpPr>
        <p:grpSpPr>
          <a:xfrm>
            <a:off x="639221" y="1554926"/>
            <a:ext cx="23161784" cy="1950274"/>
            <a:chOff x="1268078" y="3405486"/>
            <a:chExt cx="23164800" cy="1950274"/>
          </a:xfrm>
        </p:grpSpPr>
        <p:sp>
          <p:nvSpPr>
            <p:cNvPr id="41" name="Rounded Rectangle 61">
              <a:extLst>
                <a:ext uri="{FF2B5EF4-FFF2-40B4-BE49-F238E27FC236}">
                  <a16:creationId xmlns:a16="http://schemas.microsoft.com/office/drawing/2014/main" id="{EBC711AA-6C87-4450-8BB7-D4C796AA0F33}"/>
                </a:ext>
              </a:extLst>
            </p:cNvPr>
            <p:cNvSpPr/>
            <p:nvPr/>
          </p:nvSpPr>
          <p:spPr>
            <a:xfrm>
              <a:off x="1293979" y="3763010"/>
              <a:ext cx="23138899" cy="159275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2" name="Group 67">
              <a:extLst>
                <a:ext uri="{FF2B5EF4-FFF2-40B4-BE49-F238E27FC236}">
                  <a16:creationId xmlns:a16="http://schemas.microsoft.com/office/drawing/2014/main" id="{57697EFA-7BA4-4868-9D91-B09821DA5B64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4" name="Freeform 20">
                <a:extLst>
                  <a:ext uri="{FF2B5EF4-FFF2-40B4-BE49-F238E27FC236}">
                    <a16:creationId xmlns:a16="http://schemas.microsoft.com/office/drawing/2014/main" id="{7094FEBF-2BA5-4965-B6E3-F6B04E3DC77F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4319F8AB-ABC8-4326-A307-5E7E000B4C4D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22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3</a:t>
                </a:r>
              </a:p>
            </p:txBody>
          </p:sp>
          <p:grpSp>
            <p:nvGrpSpPr>
              <p:cNvPr id="46" name="Group 70">
                <a:extLst>
                  <a:ext uri="{FF2B5EF4-FFF2-40B4-BE49-F238E27FC236}">
                    <a16:creationId xmlns:a16="http://schemas.microsoft.com/office/drawing/2014/main" id="{2838E982-AC5C-4D8C-A686-13A2AB5FA470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7" name="Rectangle 46">
                  <a:extLst>
                    <a:ext uri="{FF2B5EF4-FFF2-40B4-BE49-F238E27FC236}">
                      <a16:creationId xmlns:a16="http://schemas.microsoft.com/office/drawing/2014/main" id="{0EE9785D-9786-485B-8CC9-BFE9897D0D84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8" name="Freeform 13">
                  <a:extLst>
                    <a:ext uri="{FF2B5EF4-FFF2-40B4-BE49-F238E27FC236}">
                      <a16:creationId xmlns:a16="http://schemas.microsoft.com/office/drawing/2014/main" id="{24DB5278-6E80-4B3B-AC76-890CAB2570C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Freeform 14">
                  <a:extLst>
                    <a:ext uri="{FF2B5EF4-FFF2-40B4-BE49-F238E27FC236}">
                      <a16:creationId xmlns:a16="http://schemas.microsoft.com/office/drawing/2014/main" id="{0E0E67E3-7A52-4DB9-A332-1D2AA11EF03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5">
                  <a:extLst>
                    <a:ext uri="{FF2B5EF4-FFF2-40B4-BE49-F238E27FC236}">
                      <a16:creationId xmlns:a16="http://schemas.microsoft.com/office/drawing/2014/main" id="{9955CB48-0E99-4C12-8044-C56B523103B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6">
                  <a:extLst>
                    <a:ext uri="{FF2B5EF4-FFF2-40B4-BE49-F238E27FC236}">
                      <a16:creationId xmlns:a16="http://schemas.microsoft.com/office/drawing/2014/main" id="{34167EF5-9A63-4C81-A833-1A442914D9F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7">
                  <a:extLst>
                    <a:ext uri="{FF2B5EF4-FFF2-40B4-BE49-F238E27FC236}">
                      <a16:creationId xmlns:a16="http://schemas.microsoft.com/office/drawing/2014/main" id="{5F0DAC3B-9501-4337-9432-ED84ADDA0E1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8">
                  <a:extLst>
                    <a:ext uri="{FF2B5EF4-FFF2-40B4-BE49-F238E27FC236}">
                      <a16:creationId xmlns:a16="http://schemas.microsoft.com/office/drawing/2014/main" id="{5B825A57-18E5-41EF-B9BC-F3230A17DE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9">
                  <a:extLst>
                    <a:ext uri="{FF2B5EF4-FFF2-40B4-BE49-F238E27FC236}">
                      <a16:creationId xmlns:a16="http://schemas.microsoft.com/office/drawing/2014/main" id="{2ACD0CEE-D456-42DD-A961-8ABDF54BE2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20">
                  <a:extLst>
                    <a:ext uri="{FF2B5EF4-FFF2-40B4-BE49-F238E27FC236}">
                      <a16:creationId xmlns:a16="http://schemas.microsoft.com/office/drawing/2014/main" id="{C8A7EC6B-99DD-4903-B12A-24A87E37909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1">
                  <a:extLst>
                    <a:ext uri="{FF2B5EF4-FFF2-40B4-BE49-F238E27FC236}">
                      <a16:creationId xmlns:a16="http://schemas.microsoft.com/office/drawing/2014/main" id="{FE9358B2-43B3-4C45-976D-F902EF758F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2">
                  <a:extLst>
                    <a:ext uri="{FF2B5EF4-FFF2-40B4-BE49-F238E27FC236}">
                      <a16:creationId xmlns:a16="http://schemas.microsoft.com/office/drawing/2014/main" id="{FD968C94-14E9-43D1-9B2C-7B82F110DA0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3">
                  <a:extLst>
                    <a:ext uri="{FF2B5EF4-FFF2-40B4-BE49-F238E27FC236}">
                      <a16:creationId xmlns:a16="http://schemas.microsoft.com/office/drawing/2014/main" id="{7C08EA69-364A-4657-B513-812F5604C29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4">
                  <a:extLst>
                    <a:ext uri="{FF2B5EF4-FFF2-40B4-BE49-F238E27FC236}">
                      <a16:creationId xmlns:a16="http://schemas.microsoft.com/office/drawing/2014/main" id="{E900B996-E083-4EFB-AA91-B44499119B3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5">
                  <a:extLst>
                    <a:ext uri="{FF2B5EF4-FFF2-40B4-BE49-F238E27FC236}">
                      <a16:creationId xmlns:a16="http://schemas.microsoft.com/office/drawing/2014/main" id="{C36529EA-8739-45F1-ACCE-BC96463EA69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6">
                  <a:extLst>
                    <a:ext uri="{FF2B5EF4-FFF2-40B4-BE49-F238E27FC236}">
                      <a16:creationId xmlns:a16="http://schemas.microsoft.com/office/drawing/2014/main" id="{C91737E3-57BE-4BB5-A0E7-F4F94D31AEE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7">
                  <a:extLst>
                    <a:ext uri="{FF2B5EF4-FFF2-40B4-BE49-F238E27FC236}">
                      <a16:creationId xmlns:a16="http://schemas.microsoft.com/office/drawing/2014/main" id="{A33440E2-EE4A-4E7C-8054-23FA6CE7711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8">
                  <a:extLst>
                    <a:ext uri="{FF2B5EF4-FFF2-40B4-BE49-F238E27FC236}">
                      <a16:creationId xmlns:a16="http://schemas.microsoft.com/office/drawing/2014/main" id="{94532BB1-5050-4232-B202-C8B36ACA1A8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9">
                  <a:extLst>
                    <a:ext uri="{FF2B5EF4-FFF2-40B4-BE49-F238E27FC236}">
                      <a16:creationId xmlns:a16="http://schemas.microsoft.com/office/drawing/2014/main" id="{7ECE4F9D-36A8-402C-8EE9-F1228D741FD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30">
                  <a:extLst>
                    <a:ext uri="{FF2B5EF4-FFF2-40B4-BE49-F238E27FC236}">
                      <a16:creationId xmlns:a16="http://schemas.microsoft.com/office/drawing/2014/main" id="{9969D16F-9BB4-4CA6-BC1D-0B33B67698E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1">
                  <a:extLst>
                    <a:ext uri="{FF2B5EF4-FFF2-40B4-BE49-F238E27FC236}">
                      <a16:creationId xmlns:a16="http://schemas.microsoft.com/office/drawing/2014/main" id="{AE1AAA9A-B53B-46A4-8ADA-B118854A79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2">
                  <a:extLst>
                    <a:ext uri="{FF2B5EF4-FFF2-40B4-BE49-F238E27FC236}">
                      <a16:creationId xmlns:a16="http://schemas.microsoft.com/office/drawing/2014/main" id="{10682848-C72F-4AC4-8ACB-5F04AFF7971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3">
                  <a:extLst>
                    <a:ext uri="{FF2B5EF4-FFF2-40B4-BE49-F238E27FC236}">
                      <a16:creationId xmlns:a16="http://schemas.microsoft.com/office/drawing/2014/main" id="{2BC8BE51-5D86-40E1-B993-3F3F1FDDEE7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4">
                  <a:extLst>
                    <a:ext uri="{FF2B5EF4-FFF2-40B4-BE49-F238E27FC236}">
                      <a16:creationId xmlns:a16="http://schemas.microsoft.com/office/drawing/2014/main" id="{3899FD45-6646-4834-832C-7F93D98F692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5">
                  <a:extLst>
                    <a:ext uri="{FF2B5EF4-FFF2-40B4-BE49-F238E27FC236}">
                      <a16:creationId xmlns:a16="http://schemas.microsoft.com/office/drawing/2014/main" id="{AAFE5F37-0773-4787-9960-593A89DC6860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6">
                  <a:extLst>
                    <a:ext uri="{FF2B5EF4-FFF2-40B4-BE49-F238E27FC236}">
                      <a16:creationId xmlns:a16="http://schemas.microsoft.com/office/drawing/2014/main" id="{32C98F22-E108-45AD-922F-F8DC2D21988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id="{8FFC6207-240A-4F33-BA15-4785BB297D5D}"/>
                  </a:ext>
                </a:extLst>
              </p:cNvPr>
              <p:cNvSpPr/>
              <p:nvPr/>
            </p:nvSpPr>
            <p:spPr>
              <a:xfrm>
                <a:off x="1589270" y="2404440"/>
                <a:ext cx="22707600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2" name="Rectangle 7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8FFC6207-240A-4F33-BA15-4785BB297D5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9270" y="2404440"/>
                <a:ext cx="22707600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101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3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665119" y="3637932"/>
            <a:ext cx="23326982" cy="9671597"/>
            <a:chOff x="1270511" y="5867400"/>
            <a:chExt cx="23330019" cy="10243329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994000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7524"/>
              <a:chOff x="1224541" y="6305967"/>
              <a:chExt cx="3568119" cy="847524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3074" cy="84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9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531455" y="4364257"/>
                <a:ext cx="22632874" cy="81194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Đặt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có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&gt; 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chỉ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khi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, 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𝟑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≥−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thỏa mãn.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en-US" sz="4400" b="1" i="1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0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ℝ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</m:t>
                    </m:r>
                  </m:oMath>
                </a14:m>
                <a:endParaRPr lang="en-US" sz="4400" b="1" i="0" dirty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𝒂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∆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′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sSup>
                              <m:sSup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𝒎</m:t>
                                </m:r>
                              </m:e>
                              <m:sup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𝟏𝟏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≤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{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eqArr>
                              <m:eqArr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eqArrPr>
                              <m:e>
                                <m:r>
                                  <a:rPr lang="en-US" sz="44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&amp;</m:t>
                                </m:r>
                              </m:e>
                              <m:e>
                                <m:d>
                                  <m:dPr>
                                    <m:begChr m:val="["/>
                                    <m:endChr m:val=""/>
                                    <m:ctrlPr>
                                      <a:rPr lang="en-US" sz="44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dPr>
                                  <m:e>
                                    <m:eqArr>
                                      <m:eqArrPr>
                                        <m:ctrlP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</m:ctrlPr>
                                      </m:eqArrPr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  <m:r>
                                          <m:rPr>
                                            <m:nor/>
                                          </m:rPr>
                                          <a:rPr lang="en-US" sz="4400" b="1">
                                            <a:latin typeface="Tahoma" panose="020B0604030504040204" pitchFamily="34" charset="0"/>
                                            <a:ea typeface="Tahoma" panose="020B0604030504040204" pitchFamily="34" charset="0"/>
                                            <a:cs typeface="Tahoma" panose="020B0604030504040204" pitchFamily="34" charset="0"/>
                                          </a:rPr>
                                          <m:t>≤</m:t>
                                        </m:r>
                                        <m:f>
                                          <m:fPr>
                                            <m:ctrlP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𝟏</m:t>
                                            </m:r>
                                          </m:num>
                                          <m:den>
                                            <m:r>
                                              <a:rPr lang="en-US" sz="44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  <a:cs typeface="Times New Roman" panose="02020603050405020304" pitchFamily="18" charset="0"/>
                                              </a:rPr>
                                              <m:t>𝟐</m:t>
                                            </m:r>
                                          </m:den>
                                        </m:f>
                                      </m:e>
                                      <m:e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𝒎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≥</m:t>
                                        </m:r>
                                        <m:r>
                                          <a:rPr lang="en-US" sz="44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Times New Roman" panose="02020603050405020304" pitchFamily="18" charset="0"/>
                                          </a:rPr>
                                          <m:t>𝟓</m:t>
                                        </m:r>
                                      </m:e>
                                    </m:eqArr>
                                  </m:e>
                                </m:d>
                              </m:e>
                            </m:eqArr>
                          </m:e>
                        </m:eqArr>
                      </m:e>
                    </m:d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0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    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1" name="Rectangle 8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1455" y="4364257"/>
                <a:ext cx="22632874" cy="8119402"/>
              </a:xfrm>
              <a:prstGeom prst="rect">
                <a:avLst/>
              </a:prstGeom>
              <a:blipFill rotWithShape="1">
                <a:blip r:embed="rId4"/>
                <a:stretch>
                  <a:fillRect l="-10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1641221" y="12226836"/>
                <a:ext cx="21675979" cy="1777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Kết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2 TH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tập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hợp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cả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cần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∈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latin typeface="Cambria Math"/>
                        <a:ea typeface="Cambria Math"/>
                        <a:cs typeface="Tahoma" panose="020B0604030504040204" pitchFamily="34" charset="0"/>
                      </a:rPr>
                      <m:t> </m:t>
                    </m:r>
                    <m:d>
                      <m:dPr>
                        <m:begChr m:val=""/>
                        <m:endChr m:val="]"/>
                        <m:ctrlPr>
                          <a:rPr lang="el-GR" sz="4400" b="1" i="1" dirty="0" smtClean="0">
                            <a:latin typeface="Cambria Math" panose="02040503050406030204" pitchFamily="18" charset="0"/>
                            <a:ea typeface="Cambria Math"/>
                            <a:cs typeface="Tahoma" panose="020B0604030504040204" pitchFamily="34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en-US" sz="44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dirty="0">
                            <a:latin typeface="Cambria Math"/>
                            <a:ea typeface="Cambria Math"/>
                            <a:cs typeface="Tahoma" panose="020B0604030504040204" pitchFamily="34" charset="0"/>
                          </a:rPr>
                          <m:t>∞; </m:t>
                        </m:r>
                        <m:f>
                          <m:fPr>
                            <m:ctrlPr>
                              <a:rPr lang="el-GR" sz="4400" b="1" i="1" dirty="0">
                                <a:latin typeface="Cambria Math" panose="02040503050406030204" pitchFamily="18" charset="0"/>
                                <a:ea typeface="Cambria Math"/>
                                <a:cs typeface="Tahoma" panose="020B0604030504040204" pitchFamily="34" charset="0"/>
                              </a:rPr>
                            </m:ctrlPr>
                          </m:fPr>
                          <m:num>
                            <m:r>
                              <a:rPr lang="en-US" sz="4400" b="1" i="1" dirty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𝟏</m:t>
                            </m:r>
                          </m:num>
                          <m:den>
                            <m:r>
                              <a:rPr lang="el-GR" sz="4400" b="1" i="1" dirty="0">
                                <a:latin typeface="Cambria Math"/>
                                <a:ea typeface="Cambria Math"/>
                                <a:cs typeface="Tahoma" panose="020B0604030504040204" pitchFamily="34" charset="0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vi-VN" sz="44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1221" y="12226836"/>
                <a:ext cx="21675979" cy="1777859"/>
              </a:xfrm>
              <a:prstGeom prst="rect">
                <a:avLst/>
              </a:prstGeom>
              <a:blipFill rotWithShape="1">
                <a:blip r:embed="rId5"/>
                <a:stretch>
                  <a:fillRect l="-112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55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/>
      <p:bldP spid="81" grpId="0" build="p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7">
            <a:extLst>
              <a:ext uri="{FF2B5EF4-FFF2-40B4-BE49-F238E27FC236}">
                <a16:creationId xmlns:a16="http://schemas.microsoft.com/office/drawing/2014/main" id="{F5C333BD-4F48-4018-8846-E70576BCBC45}"/>
              </a:ext>
            </a:extLst>
          </p:cNvPr>
          <p:cNvGrpSpPr/>
          <p:nvPr/>
        </p:nvGrpSpPr>
        <p:grpSpPr>
          <a:xfrm>
            <a:off x="1220629" y="2438401"/>
            <a:ext cx="3793633" cy="927101"/>
            <a:chOff x="4867276" y="9361488"/>
            <a:chExt cx="3794125" cy="927101"/>
          </a:xfrm>
        </p:grpSpPr>
        <p:sp>
          <p:nvSpPr>
            <p:cNvPr id="3" name="Freeform 59">
              <a:extLst>
                <a:ext uri="{FF2B5EF4-FFF2-40B4-BE49-F238E27FC236}">
                  <a16:creationId xmlns:a16="http://schemas.microsoft.com/office/drawing/2014/main" id="{F8369296-C38F-4B41-BEC3-A5D330EB29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1588" y="9713913"/>
              <a:ext cx="322262" cy="427038"/>
            </a:xfrm>
            <a:custGeom>
              <a:avLst/>
              <a:gdLst>
                <a:gd name="T0" fmla="*/ 86 w 86"/>
                <a:gd name="T1" fmla="*/ 8 h 114"/>
                <a:gd name="T2" fmla="*/ 86 w 86"/>
                <a:gd name="T3" fmla="*/ 35 h 114"/>
                <a:gd name="T4" fmla="*/ 54 w 86"/>
                <a:gd name="T5" fmla="*/ 24 h 114"/>
                <a:gd name="T6" fmla="*/ 33 w 86"/>
                <a:gd name="T7" fmla="*/ 33 h 114"/>
                <a:gd name="T8" fmla="*/ 24 w 86"/>
                <a:gd name="T9" fmla="*/ 58 h 114"/>
                <a:gd name="T10" fmla="*/ 33 w 86"/>
                <a:gd name="T11" fmla="*/ 82 h 114"/>
                <a:gd name="T12" fmla="*/ 56 w 86"/>
                <a:gd name="T13" fmla="*/ 91 h 114"/>
                <a:gd name="T14" fmla="*/ 86 w 86"/>
                <a:gd name="T15" fmla="*/ 81 h 114"/>
                <a:gd name="T16" fmla="*/ 86 w 86"/>
                <a:gd name="T17" fmla="*/ 108 h 114"/>
                <a:gd name="T18" fmla="*/ 53 w 86"/>
                <a:gd name="T19" fmla="*/ 114 h 114"/>
                <a:gd name="T20" fmla="*/ 15 w 86"/>
                <a:gd name="T21" fmla="*/ 98 h 114"/>
                <a:gd name="T22" fmla="*/ 0 w 86"/>
                <a:gd name="T23" fmla="*/ 58 h 114"/>
                <a:gd name="T24" fmla="*/ 15 w 86"/>
                <a:gd name="T25" fmla="*/ 17 h 114"/>
                <a:gd name="T26" fmla="*/ 54 w 86"/>
                <a:gd name="T27" fmla="*/ 0 h 114"/>
                <a:gd name="T28" fmla="*/ 86 w 86"/>
                <a:gd name="T29" fmla="*/ 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86" h="114">
                  <a:moveTo>
                    <a:pt x="86" y="8"/>
                  </a:moveTo>
                  <a:cubicBezTo>
                    <a:pt x="86" y="35"/>
                    <a:pt x="86" y="35"/>
                    <a:pt x="86" y="35"/>
                  </a:cubicBezTo>
                  <a:cubicBezTo>
                    <a:pt x="74" y="27"/>
                    <a:pt x="63" y="24"/>
                    <a:pt x="54" y="24"/>
                  </a:cubicBezTo>
                  <a:cubicBezTo>
                    <a:pt x="45" y="24"/>
                    <a:pt x="38" y="27"/>
                    <a:pt x="33" y="33"/>
                  </a:cubicBezTo>
                  <a:cubicBezTo>
                    <a:pt x="27" y="39"/>
                    <a:pt x="24" y="48"/>
                    <a:pt x="24" y="58"/>
                  </a:cubicBezTo>
                  <a:cubicBezTo>
                    <a:pt x="24" y="68"/>
                    <a:pt x="27" y="76"/>
                    <a:pt x="33" y="82"/>
                  </a:cubicBezTo>
                  <a:cubicBezTo>
                    <a:pt x="39" y="88"/>
                    <a:pt x="46" y="91"/>
                    <a:pt x="56" y="91"/>
                  </a:cubicBezTo>
                  <a:cubicBezTo>
                    <a:pt x="64" y="91"/>
                    <a:pt x="74" y="87"/>
                    <a:pt x="86" y="81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3" y="112"/>
                    <a:pt x="62" y="114"/>
                    <a:pt x="53" y="114"/>
                  </a:cubicBezTo>
                  <a:cubicBezTo>
                    <a:pt x="38" y="114"/>
                    <a:pt x="26" y="109"/>
                    <a:pt x="15" y="98"/>
                  </a:cubicBezTo>
                  <a:cubicBezTo>
                    <a:pt x="5" y="87"/>
                    <a:pt x="0" y="73"/>
                    <a:pt x="0" y="58"/>
                  </a:cubicBezTo>
                  <a:cubicBezTo>
                    <a:pt x="0" y="42"/>
                    <a:pt x="5" y="28"/>
                    <a:pt x="15" y="17"/>
                  </a:cubicBezTo>
                  <a:cubicBezTo>
                    <a:pt x="26" y="6"/>
                    <a:pt x="39" y="0"/>
                    <a:pt x="54" y="0"/>
                  </a:cubicBezTo>
                  <a:cubicBezTo>
                    <a:pt x="64" y="0"/>
                    <a:pt x="74" y="3"/>
                    <a:pt x="86" y="8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" name="Freeform 60">
              <a:extLst>
                <a:ext uri="{FF2B5EF4-FFF2-40B4-BE49-F238E27FC236}">
                  <a16:creationId xmlns:a16="http://schemas.microsoft.com/office/drawing/2014/main" id="{F511A8D1-176A-495A-8684-593261673813}"/>
                </a:ext>
              </a:extLst>
            </p:cNvPr>
            <p:cNvSpPr>
              <a:spLocks/>
            </p:cNvSpPr>
            <p:nvPr/>
          </p:nvSpPr>
          <p:spPr bwMode="auto">
            <a:xfrm>
              <a:off x="6738938" y="9721851"/>
              <a:ext cx="325437" cy="415925"/>
            </a:xfrm>
            <a:custGeom>
              <a:avLst/>
              <a:gdLst>
                <a:gd name="T0" fmla="*/ 0 w 205"/>
                <a:gd name="T1" fmla="*/ 0 h 262"/>
                <a:gd name="T2" fmla="*/ 56 w 205"/>
                <a:gd name="T3" fmla="*/ 0 h 262"/>
                <a:gd name="T4" fmla="*/ 56 w 205"/>
                <a:gd name="T5" fmla="*/ 99 h 262"/>
                <a:gd name="T6" fmla="*/ 148 w 205"/>
                <a:gd name="T7" fmla="*/ 99 h 262"/>
                <a:gd name="T8" fmla="*/ 148 w 205"/>
                <a:gd name="T9" fmla="*/ 0 h 262"/>
                <a:gd name="T10" fmla="*/ 205 w 205"/>
                <a:gd name="T11" fmla="*/ 0 h 262"/>
                <a:gd name="T12" fmla="*/ 205 w 205"/>
                <a:gd name="T13" fmla="*/ 262 h 262"/>
                <a:gd name="T14" fmla="*/ 148 w 205"/>
                <a:gd name="T15" fmla="*/ 262 h 262"/>
                <a:gd name="T16" fmla="*/ 148 w 205"/>
                <a:gd name="T17" fmla="*/ 156 h 262"/>
                <a:gd name="T18" fmla="*/ 56 w 205"/>
                <a:gd name="T19" fmla="*/ 156 h 262"/>
                <a:gd name="T20" fmla="*/ 56 w 205"/>
                <a:gd name="T21" fmla="*/ 262 h 262"/>
                <a:gd name="T22" fmla="*/ 0 w 205"/>
                <a:gd name="T23" fmla="*/ 262 h 262"/>
                <a:gd name="T24" fmla="*/ 0 w 205"/>
                <a:gd name="T25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5" h="262">
                  <a:moveTo>
                    <a:pt x="0" y="0"/>
                  </a:moveTo>
                  <a:lnTo>
                    <a:pt x="56" y="0"/>
                  </a:lnTo>
                  <a:lnTo>
                    <a:pt x="56" y="99"/>
                  </a:lnTo>
                  <a:lnTo>
                    <a:pt x="148" y="99"/>
                  </a:lnTo>
                  <a:lnTo>
                    <a:pt x="148" y="0"/>
                  </a:lnTo>
                  <a:lnTo>
                    <a:pt x="205" y="0"/>
                  </a:lnTo>
                  <a:lnTo>
                    <a:pt x="205" y="262"/>
                  </a:lnTo>
                  <a:lnTo>
                    <a:pt x="148" y="262"/>
                  </a:lnTo>
                  <a:lnTo>
                    <a:pt x="148" y="156"/>
                  </a:lnTo>
                  <a:lnTo>
                    <a:pt x="56" y="156"/>
                  </a:lnTo>
                  <a:lnTo>
                    <a:pt x="56" y="262"/>
                  </a:lnTo>
                  <a:lnTo>
                    <a:pt x="0" y="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" name="Freeform 61">
              <a:extLst>
                <a:ext uri="{FF2B5EF4-FFF2-40B4-BE49-F238E27FC236}">
                  <a16:creationId xmlns:a16="http://schemas.microsoft.com/office/drawing/2014/main" id="{0D835987-252A-462E-8E92-174F16522735}"/>
                </a:ext>
              </a:extLst>
            </p:cNvPr>
            <p:cNvSpPr>
              <a:spLocks/>
            </p:cNvSpPr>
            <p:nvPr/>
          </p:nvSpPr>
          <p:spPr bwMode="auto">
            <a:xfrm>
              <a:off x="7150100" y="9721851"/>
              <a:ext cx="327025" cy="419100"/>
            </a:xfrm>
            <a:custGeom>
              <a:avLst/>
              <a:gdLst>
                <a:gd name="T0" fmla="*/ 0 w 87"/>
                <a:gd name="T1" fmla="*/ 0 h 112"/>
                <a:gd name="T2" fmla="*/ 24 w 87"/>
                <a:gd name="T3" fmla="*/ 0 h 112"/>
                <a:gd name="T4" fmla="*/ 24 w 87"/>
                <a:gd name="T5" fmla="*/ 67 h 112"/>
                <a:gd name="T6" fmla="*/ 29 w 87"/>
                <a:gd name="T7" fmla="*/ 83 h 112"/>
                <a:gd name="T8" fmla="*/ 43 w 87"/>
                <a:gd name="T9" fmla="*/ 88 h 112"/>
                <a:gd name="T10" fmla="*/ 58 w 87"/>
                <a:gd name="T11" fmla="*/ 83 h 112"/>
                <a:gd name="T12" fmla="*/ 63 w 87"/>
                <a:gd name="T13" fmla="*/ 66 h 112"/>
                <a:gd name="T14" fmla="*/ 63 w 87"/>
                <a:gd name="T15" fmla="*/ 0 h 112"/>
                <a:gd name="T16" fmla="*/ 87 w 87"/>
                <a:gd name="T17" fmla="*/ 0 h 112"/>
                <a:gd name="T18" fmla="*/ 87 w 87"/>
                <a:gd name="T19" fmla="*/ 71 h 112"/>
                <a:gd name="T20" fmla="*/ 82 w 87"/>
                <a:gd name="T21" fmla="*/ 91 h 112"/>
                <a:gd name="T22" fmla="*/ 67 w 87"/>
                <a:gd name="T23" fmla="*/ 107 h 112"/>
                <a:gd name="T24" fmla="*/ 44 w 87"/>
                <a:gd name="T25" fmla="*/ 112 h 112"/>
                <a:gd name="T26" fmla="*/ 11 w 87"/>
                <a:gd name="T27" fmla="*/ 99 h 112"/>
                <a:gd name="T28" fmla="*/ 0 w 87"/>
                <a:gd name="T29" fmla="*/ 73 h 112"/>
                <a:gd name="T30" fmla="*/ 0 w 87"/>
                <a:gd name="T31" fmla="*/ 0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87" h="112">
                  <a:moveTo>
                    <a:pt x="0" y="0"/>
                  </a:moveTo>
                  <a:cubicBezTo>
                    <a:pt x="24" y="0"/>
                    <a:pt x="24" y="0"/>
                    <a:pt x="24" y="0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4" y="74"/>
                    <a:pt x="26" y="79"/>
                    <a:pt x="29" y="83"/>
                  </a:cubicBezTo>
                  <a:cubicBezTo>
                    <a:pt x="33" y="86"/>
                    <a:pt x="37" y="88"/>
                    <a:pt x="43" y="88"/>
                  </a:cubicBezTo>
                  <a:cubicBezTo>
                    <a:pt x="49" y="88"/>
                    <a:pt x="54" y="86"/>
                    <a:pt x="58" y="83"/>
                  </a:cubicBezTo>
                  <a:cubicBezTo>
                    <a:pt x="62" y="79"/>
                    <a:pt x="63" y="73"/>
                    <a:pt x="63" y="66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71"/>
                    <a:pt x="87" y="71"/>
                    <a:pt x="87" y="71"/>
                  </a:cubicBezTo>
                  <a:cubicBezTo>
                    <a:pt x="87" y="78"/>
                    <a:pt x="85" y="84"/>
                    <a:pt x="82" y="91"/>
                  </a:cubicBezTo>
                  <a:cubicBezTo>
                    <a:pt x="79" y="98"/>
                    <a:pt x="74" y="103"/>
                    <a:pt x="67" y="107"/>
                  </a:cubicBezTo>
                  <a:cubicBezTo>
                    <a:pt x="60" y="110"/>
                    <a:pt x="53" y="112"/>
                    <a:pt x="44" y="112"/>
                  </a:cubicBezTo>
                  <a:cubicBezTo>
                    <a:pt x="29" y="112"/>
                    <a:pt x="18" y="108"/>
                    <a:pt x="11" y="99"/>
                  </a:cubicBezTo>
                  <a:cubicBezTo>
                    <a:pt x="4" y="91"/>
                    <a:pt x="0" y="82"/>
                    <a:pt x="0" y="7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Freeform 62">
              <a:extLst>
                <a:ext uri="{FF2B5EF4-FFF2-40B4-BE49-F238E27FC236}">
                  <a16:creationId xmlns:a16="http://schemas.microsoft.com/office/drawing/2014/main" id="{55B98966-C039-4DDE-815B-512A6CE58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7705725" y="9721851"/>
              <a:ext cx="352425" cy="415925"/>
            </a:xfrm>
            <a:custGeom>
              <a:avLst/>
              <a:gdLst>
                <a:gd name="T0" fmla="*/ 0 w 222"/>
                <a:gd name="T1" fmla="*/ 0 h 262"/>
                <a:gd name="T2" fmla="*/ 62 w 222"/>
                <a:gd name="T3" fmla="*/ 0 h 262"/>
                <a:gd name="T4" fmla="*/ 109 w 222"/>
                <a:gd name="T5" fmla="*/ 80 h 262"/>
                <a:gd name="T6" fmla="*/ 158 w 222"/>
                <a:gd name="T7" fmla="*/ 0 h 262"/>
                <a:gd name="T8" fmla="*/ 222 w 222"/>
                <a:gd name="T9" fmla="*/ 0 h 262"/>
                <a:gd name="T10" fmla="*/ 137 w 222"/>
                <a:gd name="T11" fmla="*/ 139 h 262"/>
                <a:gd name="T12" fmla="*/ 137 w 222"/>
                <a:gd name="T13" fmla="*/ 262 h 262"/>
                <a:gd name="T14" fmla="*/ 83 w 222"/>
                <a:gd name="T15" fmla="*/ 262 h 262"/>
                <a:gd name="T16" fmla="*/ 83 w 222"/>
                <a:gd name="T17" fmla="*/ 139 h 262"/>
                <a:gd name="T18" fmla="*/ 0 w 222"/>
                <a:gd name="T19" fmla="*/ 0 h 2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2" h="262">
                  <a:moveTo>
                    <a:pt x="0" y="0"/>
                  </a:moveTo>
                  <a:lnTo>
                    <a:pt x="62" y="0"/>
                  </a:lnTo>
                  <a:lnTo>
                    <a:pt x="109" y="80"/>
                  </a:lnTo>
                  <a:lnTo>
                    <a:pt x="158" y="0"/>
                  </a:lnTo>
                  <a:lnTo>
                    <a:pt x="222" y="0"/>
                  </a:lnTo>
                  <a:lnTo>
                    <a:pt x="137" y="139"/>
                  </a:lnTo>
                  <a:lnTo>
                    <a:pt x="137" y="262"/>
                  </a:lnTo>
                  <a:lnTo>
                    <a:pt x="83" y="262"/>
                  </a:lnTo>
                  <a:lnTo>
                    <a:pt x="83" y="1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Freeform 63">
              <a:extLst>
                <a:ext uri="{FF2B5EF4-FFF2-40B4-BE49-F238E27FC236}">
                  <a16:creationId xmlns:a16="http://schemas.microsoft.com/office/drawing/2014/main" id="{D8977411-26C6-466B-9345-19F7B6B5BB91}"/>
                </a:ext>
              </a:extLst>
            </p:cNvPr>
            <p:cNvSpPr>
              <a:spLocks/>
            </p:cNvSpPr>
            <p:nvPr/>
          </p:nvSpPr>
          <p:spPr bwMode="auto">
            <a:xfrm>
              <a:off x="7292975" y="9601201"/>
              <a:ext cx="153987" cy="93663"/>
            </a:xfrm>
            <a:custGeom>
              <a:avLst/>
              <a:gdLst>
                <a:gd name="T0" fmla="*/ 36 w 97"/>
                <a:gd name="T1" fmla="*/ 0 h 59"/>
                <a:gd name="T2" fmla="*/ 97 w 97"/>
                <a:gd name="T3" fmla="*/ 0 h 59"/>
                <a:gd name="T4" fmla="*/ 36 w 97"/>
                <a:gd name="T5" fmla="*/ 59 h 59"/>
                <a:gd name="T6" fmla="*/ 0 w 97"/>
                <a:gd name="T7" fmla="*/ 59 h 59"/>
                <a:gd name="T8" fmla="*/ 36 w 97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7" h="59">
                  <a:moveTo>
                    <a:pt x="36" y="0"/>
                  </a:moveTo>
                  <a:lnTo>
                    <a:pt x="97" y="0"/>
                  </a:lnTo>
                  <a:lnTo>
                    <a:pt x="36" y="59"/>
                  </a:lnTo>
                  <a:lnTo>
                    <a:pt x="0" y="59"/>
                  </a:lnTo>
                  <a:lnTo>
                    <a:pt x="36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64">
              <a:extLst>
                <a:ext uri="{FF2B5EF4-FFF2-40B4-BE49-F238E27FC236}">
                  <a16:creationId xmlns:a16="http://schemas.microsoft.com/office/drawing/2014/main" id="{065547CE-9D6C-4DEB-A0A7-E2248C255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7867650" y="9601201"/>
              <a:ext cx="157162" cy="93663"/>
            </a:xfrm>
            <a:custGeom>
              <a:avLst/>
              <a:gdLst>
                <a:gd name="T0" fmla="*/ 35 w 99"/>
                <a:gd name="T1" fmla="*/ 0 h 59"/>
                <a:gd name="T2" fmla="*/ 99 w 99"/>
                <a:gd name="T3" fmla="*/ 0 h 59"/>
                <a:gd name="T4" fmla="*/ 35 w 99"/>
                <a:gd name="T5" fmla="*/ 59 h 59"/>
                <a:gd name="T6" fmla="*/ 0 w 99"/>
                <a:gd name="T7" fmla="*/ 59 h 59"/>
                <a:gd name="T8" fmla="*/ 35 w 99"/>
                <a:gd name="T9" fmla="*/ 0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9" h="59">
                  <a:moveTo>
                    <a:pt x="35" y="0"/>
                  </a:moveTo>
                  <a:lnTo>
                    <a:pt x="99" y="0"/>
                  </a:lnTo>
                  <a:lnTo>
                    <a:pt x="35" y="59"/>
                  </a:lnTo>
                  <a:lnTo>
                    <a:pt x="0" y="59"/>
                  </a:lnTo>
                  <a:lnTo>
                    <a:pt x="35" y="0"/>
                  </a:ln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65">
              <a:extLst>
                <a:ext uri="{FF2B5EF4-FFF2-40B4-BE49-F238E27FC236}">
                  <a16:creationId xmlns:a16="http://schemas.microsoft.com/office/drawing/2014/main" id="{9EE62FFB-FBA6-4AD8-95C2-532640F6270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7276" y="9871076"/>
              <a:ext cx="3794125" cy="417513"/>
            </a:xfrm>
            <a:custGeom>
              <a:avLst/>
              <a:gdLst>
                <a:gd name="T0" fmla="*/ 1005 w 1012"/>
                <a:gd name="T1" fmla="*/ 72 h 111"/>
                <a:gd name="T2" fmla="*/ 376 w 1012"/>
                <a:gd name="T3" fmla="*/ 72 h 111"/>
                <a:gd name="T4" fmla="*/ 360 w 1012"/>
                <a:gd name="T5" fmla="*/ 51 h 111"/>
                <a:gd name="T6" fmla="*/ 374 w 1012"/>
                <a:gd name="T7" fmla="*/ 20 h 111"/>
                <a:gd name="T8" fmla="*/ 366 w 1012"/>
                <a:gd name="T9" fmla="*/ 0 h 111"/>
                <a:gd name="T10" fmla="*/ 85 w 1012"/>
                <a:gd name="T11" fmla="*/ 0 h 111"/>
                <a:gd name="T12" fmla="*/ 53 w 1012"/>
                <a:gd name="T13" fmla="*/ 20 h 111"/>
                <a:gd name="T14" fmla="*/ 6 w 1012"/>
                <a:gd name="T15" fmla="*/ 91 h 111"/>
                <a:gd name="T16" fmla="*/ 15 w 1012"/>
                <a:gd name="T17" fmla="*/ 111 h 111"/>
                <a:gd name="T18" fmla="*/ 199 w 1012"/>
                <a:gd name="T19" fmla="*/ 111 h 111"/>
                <a:gd name="T20" fmla="*/ 296 w 1012"/>
                <a:gd name="T21" fmla="*/ 111 h 111"/>
                <a:gd name="T22" fmla="*/ 1005 w 1012"/>
                <a:gd name="T23" fmla="*/ 111 h 111"/>
                <a:gd name="T24" fmla="*/ 1012 w 1012"/>
                <a:gd name="T25" fmla="*/ 102 h 111"/>
                <a:gd name="T26" fmla="*/ 1012 w 1012"/>
                <a:gd name="T27" fmla="*/ 80 h 111"/>
                <a:gd name="T28" fmla="*/ 1005 w 1012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012" h="111">
                  <a:moveTo>
                    <a:pt x="1005" y="72"/>
                  </a:moveTo>
                  <a:cubicBezTo>
                    <a:pt x="1005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1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005" y="111"/>
                    <a:pt x="1005" y="111"/>
                    <a:pt x="1005" y="111"/>
                  </a:cubicBezTo>
                  <a:cubicBezTo>
                    <a:pt x="1009" y="111"/>
                    <a:pt x="1012" y="107"/>
                    <a:pt x="1012" y="102"/>
                  </a:cubicBezTo>
                  <a:cubicBezTo>
                    <a:pt x="1012" y="80"/>
                    <a:pt x="1012" y="80"/>
                    <a:pt x="1012" y="80"/>
                  </a:cubicBezTo>
                  <a:cubicBezTo>
                    <a:pt x="1012" y="76"/>
                    <a:pt x="1009" y="72"/>
                    <a:pt x="1005" y="72"/>
                  </a:cubicBez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Oval 66">
              <a:extLst>
                <a:ext uri="{FF2B5EF4-FFF2-40B4-BE49-F238E27FC236}">
                  <a16:creationId xmlns:a16="http://schemas.microsoft.com/office/drawing/2014/main" id="{5BF2E72C-08AA-43D1-8D97-A6E14A65C5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97513" y="10044113"/>
              <a:ext cx="179387" cy="179388"/>
            </a:xfrm>
            <a:prstGeom prst="ellipse">
              <a:avLst/>
            </a:pr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67">
              <a:extLst>
                <a:ext uri="{FF2B5EF4-FFF2-40B4-BE49-F238E27FC236}">
                  <a16:creationId xmlns:a16="http://schemas.microsoft.com/office/drawing/2014/main" id="{0E1603BF-7FC6-4503-9663-A8D43D6E08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475288" y="9361488"/>
              <a:ext cx="220662" cy="649288"/>
            </a:xfrm>
            <a:custGeom>
              <a:avLst/>
              <a:gdLst>
                <a:gd name="T0" fmla="*/ 49 w 59"/>
                <a:gd name="T1" fmla="*/ 156 h 173"/>
                <a:gd name="T2" fmla="*/ 33 w 59"/>
                <a:gd name="T3" fmla="*/ 173 h 173"/>
                <a:gd name="T4" fmla="*/ 29 w 59"/>
                <a:gd name="T5" fmla="*/ 173 h 173"/>
                <a:gd name="T6" fmla="*/ 13 w 59"/>
                <a:gd name="T7" fmla="*/ 156 h 173"/>
                <a:gd name="T8" fmla="*/ 0 w 59"/>
                <a:gd name="T9" fmla="*/ 30 h 173"/>
                <a:gd name="T10" fmla="*/ 29 w 59"/>
                <a:gd name="T11" fmla="*/ 0 h 173"/>
                <a:gd name="T12" fmla="*/ 59 w 59"/>
                <a:gd name="T13" fmla="*/ 30 h 173"/>
                <a:gd name="T14" fmla="*/ 49 w 59"/>
                <a:gd name="T15" fmla="*/ 156 h 173"/>
                <a:gd name="T16" fmla="*/ 49 w 59"/>
                <a:gd name="T17" fmla="*/ 156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59" h="173">
                  <a:moveTo>
                    <a:pt x="49" y="156"/>
                  </a:moveTo>
                  <a:cubicBezTo>
                    <a:pt x="49" y="165"/>
                    <a:pt x="42" y="173"/>
                    <a:pt x="33" y="173"/>
                  </a:cubicBezTo>
                  <a:cubicBezTo>
                    <a:pt x="29" y="173"/>
                    <a:pt x="29" y="173"/>
                    <a:pt x="29" y="173"/>
                  </a:cubicBezTo>
                  <a:cubicBezTo>
                    <a:pt x="20" y="173"/>
                    <a:pt x="13" y="165"/>
                    <a:pt x="13" y="156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0" y="21"/>
                    <a:pt x="8" y="0"/>
                    <a:pt x="29" y="0"/>
                  </a:cubicBezTo>
                  <a:cubicBezTo>
                    <a:pt x="51" y="0"/>
                    <a:pt x="59" y="21"/>
                    <a:pt x="59" y="30"/>
                  </a:cubicBezTo>
                  <a:cubicBezTo>
                    <a:pt x="49" y="156"/>
                    <a:pt x="49" y="156"/>
                    <a:pt x="49" y="156"/>
                  </a:cubicBezTo>
                  <a:cubicBezTo>
                    <a:pt x="49" y="156"/>
                    <a:pt x="49" y="156"/>
                    <a:pt x="49" y="156"/>
                  </a:cubicBezTo>
                  <a:close/>
                </a:path>
              </a:pathLst>
            </a:custGeom>
            <a:solidFill>
              <a:srgbClr val="E46C0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/>
              <p:nvPr/>
            </p:nvSpPr>
            <p:spPr>
              <a:xfrm>
                <a:off x="6093619" y="2611961"/>
                <a:ext cx="12196762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vi-VN" sz="4400" b="1" i="1"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Khi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F489B88B-2BA5-452C-A730-6D8FB82D3C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4412" y="2611960"/>
                <a:ext cx="12198350" cy="784767"/>
              </a:xfrm>
              <a:prstGeom prst="rect">
                <a:avLst/>
              </a:prstGeom>
              <a:blipFill>
                <a:blip r:embed="rId2"/>
                <a:stretch>
                  <a:fillRect l="-2049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A4AD00BF-C58D-498B-9B9B-A24439CD87E2}"/>
              </a:ext>
            </a:extLst>
          </p:cNvPr>
          <p:cNvGrpSpPr/>
          <p:nvPr/>
        </p:nvGrpSpPr>
        <p:grpSpPr>
          <a:xfrm>
            <a:off x="13030091" y="4343400"/>
            <a:ext cx="9142809" cy="2117724"/>
            <a:chOff x="13058774" y="5108036"/>
            <a:chExt cx="9143999" cy="2117724"/>
          </a:xfrm>
        </p:grpSpPr>
        <p:sp>
          <p:nvSpPr>
            <p:cNvPr id="21" name="Rounded Rectangle 217088">
              <a:extLst>
                <a:ext uri="{FF2B5EF4-FFF2-40B4-BE49-F238E27FC236}">
                  <a16:creationId xmlns:a16="http://schemas.microsoft.com/office/drawing/2014/main" id="{AF6607F2-C59F-474E-A757-F126D1909C55}"/>
                </a:ext>
              </a:extLst>
            </p:cNvPr>
            <p:cNvSpPr/>
            <p:nvPr/>
          </p:nvSpPr>
          <p:spPr>
            <a:xfrm>
              <a:off x="13058774" y="5108036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/>
                <p:nvPr/>
              </p:nvSpPr>
              <p:spPr>
                <a:xfrm>
                  <a:off x="13951970" y="5365556"/>
                  <a:ext cx="7187711" cy="124732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≥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4009E202-CB6E-425F-9ECD-84617926226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951970" y="5365556"/>
                  <a:ext cx="7228646" cy="1602683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7CA197A0-6468-4C98-BC8F-177D3A527678}"/>
              </a:ext>
            </a:extLst>
          </p:cNvPr>
          <p:cNvGrpSpPr/>
          <p:nvPr/>
        </p:nvGrpSpPr>
        <p:grpSpPr>
          <a:xfrm>
            <a:off x="2336497" y="7383460"/>
            <a:ext cx="9142809" cy="2117724"/>
            <a:chOff x="2363788" y="8148096"/>
            <a:chExt cx="9143999" cy="211772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2" name="Rounded Rectangle 217088">
              <a:extLst>
                <a:ext uri="{FF2B5EF4-FFF2-40B4-BE49-F238E27FC236}">
                  <a16:creationId xmlns:a16="http://schemas.microsoft.com/office/drawing/2014/main" id="{50627089-8CDA-4923-BC8B-989A39B9B1A1}"/>
                </a:ext>
              </a:extLst>
            </p:cNvPr>
            <p:cNvSpPr/>
            <p:nvPr/>
          </p:nvSpPr>
          <p:spPr>
            <a:xfrm>
              <a:off x="2363788" y="8148096"/>
              <a:ext cx="9143999" cy="2117724"/>
            </a:xfrm>
            <a:prstGeom prst="roundRect">
              <a:avLst>
                <a:gd name="adj" fmla="val 6384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/>
                <p:nvPr/>
              </p:nvSpPr>
              <p:spPr>
                <a:xfrm>
                  <a:off x="3646487" y="8468574"/>
                  <a:ext cx="7187711" cy="122693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5" name="Rectangle 24">
                  <a:extLst>
                    <a:ext uri="{FF2B5EF4-FFF2-40B4-BE49-F238E27FC236}">
                      <a16:creationId xmlns:a16="http://schemas.microsoft.com/office/drawing/2014/main" id="{4F1433CB-EB5B-4AEC-9E25-748DF6E1533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46487" y="8468574"/>
                  <a:ext cx="7228646" cy="1602683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C744C0A-94BE-4B46-8355-EF7BC58D5C72}"/>
              </a:ext>
            </a:extLst>
          </p:cNvPr>
          <p:cNvGrpSpPr/>
          <p:nvPr/>
        </p:nvGrpSpPr>
        <p:grpSpPr>
          <a:xfrm>
            <a:off x="13030091" y="7446419"/>
            <a:ext cx="9142809" cy="2117724"/>
            <a:chOff x="13058774" y="8211055"/>
            <a:chExt cx="9143999" cy="2117724"/>
          </a:xfrm>
          <a:solidFill>
            <a:schemeClr val="accent6">
              <a:lumMod val="20000"/>
              <a:lumOff val="80000"/>
            </a:schemeClr>
          </a:solidFill>
        </p:grpSpPr>
        <p:sp>
          <p:nvSpPr>
            <p:cNvPr id="23" name="Rounded Rectangle 217088">
              <a:extLst>
                <a:ext uri="{FF2B5EF4-FFF2-40B4-BE49-F238E27FC236}">
                  <a16:creationId xmlns:a16="http://schemas.microsoft.com/office/drawing/2014/main" id="{72678E0C-2848-4B08-9C4F-B0EEFC313BC8}"/>
                </a:ext>
              </a:extLst>
            </p:cNvPr>
            <p:cNvSpPr/>
            <p:nvPr/>
          </p:nvSpPr>
          <p:spPr>
            <a:xfrm>
              <a:off x="13058774" y="8211055"/>
              <a:ext cx="9143999" cy="2117724"/>
            </a:xfrm>
            <a:prstGeom prst="roundRect">
              <a:avLst>
                <a:gd name="adj" fmla="val 6384"/>
              </a:avLst>
            </a:prstGeom>
            <a:grpFill/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/>
                <p:nvPr/>
              </p:nvSpPr>
              <p:spPr>
                <a:xfrm>
                  <a:off x="14016450" y="8468575"/>
                  <a:ext cx="7187711" cy="1247329"/>
                </a:xfrm>
                <a:prstGeom prst="rect">
                  <a:avLst/>
                </a:prstGeom>
                <a:grpFill/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≤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6" name="Rectangle 25">
                  <a:extLst>
                    <a:ext uri="{FF2B5EF4-FFF2-40B4-BE49-F238E27FC236}">
                      <a16:creationId xmlns:a16="http://schemas.microsoft.com/office/drawing/2014/main" id="{BA3BC550-75A5-4119-B256-119CEE7DE75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016450" y="8468575"/>
                  <a:ext cx="7228646" cy="1602683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2CE169-78FC-483A-89F3-3D3DE252D5CE}"/>
              </a:ext>
            </a:extLst>
          </p:cNvPr>
          <p:cNvGrpSpPr/>
          <p:nvPr/>
        </p:nvGrpSpPr>
        <p:grpSpPr>
          <a:xfrm>
            <a:off x="2336497" y="4280441"/>
            <a:ext cx="9142809" cy="2117724"/>
            <a:chOff x="2363788" y="5045077"/>
            <a:chExt cx="9143999" cy="2117724"/>
          </a:xfrm>
        </p:grpSpPr>
        <p:sp>
          <p:nvSpPr>
            <p:cNvPr id="19" name="Rounded Rectangle 217088">
              <a:extLst>
                <a:ext uri="{FF2B5EF4-FFF2-40B4-BE49-F238E27FC236}">
                  <a16:creationId xmlns:a16="http://schemas.microsoft.com/office/drawing/2014/main" id="{F098C85D-7C35-4186-BC40-26FBA56925DD}"/>
                </a:ext>
              </a:extLst>
            </p:cNvPr>
            <p:cNvSpPr/>
            <p:nvPr/>
          </p:nvSpPr>
          <p:spPr>
            <a:xfrm>
              <a:off x="2363788" y="5045077"/>
              <a:ext cx="9143999" cy="2117724"/>
            </a:xfrm>
            <a:prstGeom prst="roundRect">
              <a:avLst>
                <a:gd name="adj" fmla="val 6384"/>
              </a:avLst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1">
                  <a:lumMod val="60000"/>
                  <a:lumOff val="40000"/>
                </a:schemeClr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/>
                <p:nvPr/>
              </p:nvSpPr>
              <p:spPr>
                <a:xfrm>
                  <a:off x="3428999" y="5251424"/>
                  <a:ext cx="7187711" cy="1226939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𝒇</m:t>
                        </m:r>
                        <m:d>
                          <m:dPr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d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&gt;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m:rPr>
                            <m:nor/>
                          </m:r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 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∀</m:t>
                        </m:r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ℝ</m:t>
                        </m:r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⇔</m:t>
                        </m:r>
                        <m:d>
                          <m:dPr>
                            <m:begChr m:val="{"/>
                            <m:endChr m:val=""/>
                            <m:ctrlPr>
                              <a:rPr lang="vi-VN" sz="4400" b="1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plcHide m:val="on"/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vi-VN" sz="4400" b="1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&gt;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vi-VN" sz="4400" b="1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𝜟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&lt;</m:t>
                                  </m:r>
                                  <m:r>
                                    <a:rPr lang="vi-VN" sz="4400" b="1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vi-VN" sz="4400" b="1" dirty="0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27" name="Rectangle 26">
                  <a:extLst>
                    <a:ext uri="{FF2B5EF4-FFF2-40B4-BE49-F238E27FC236}">
                      <a16:creationId xmlns:a16="http://schemas.microsoft.com/office/drawing/2014/main" id="{2A688AFD-A42B-4742-A76D-F5FE0B68192B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28999" y="5251424"/>
                  <a:ext cx="7228646" cy="1602683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vi-VN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8526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932666" y="1856272"/>
            <a:ext cx="22460788" cy="11326327"/>
            <a:chOff x="1440196" y="3480127"/>
            <a:chExt cx="22460788" cy="11326327"/>
          </a:xfrm>
        </p:grpSpPr>
        <p:sp>
          <p:nvSpPr>
            <p:cNvPr id="4" name="Right Triangle 3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ight Triangle 4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1440196" y="3486539"/>
              <a:ext cx="22460788" cy="11319915"/>
              <a:chOff x="1440196" y="3486539"/>
              <a:chExt cx="22460788" cy="11319915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1440196" y="3714095"/>
                <a:ext cx="22460788" cy="1109235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" name="Round Same Side Corner Rectangle 7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9990169" y="3528000"/>
                <a:ext cx="667201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NỘI DUNG CHÍNH 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508265253"/>
              </p:ext>
            </p:extLst>
          </p:nvPr>
        </p:nvGraphicFramePr>
        <p:xfrm>
          <a:off x="2286000" y="3048000"/>
          <a:ext cx="18745200" cy="93810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Line Callout 1 11"/>
              <p:cNvSpPr/>
              <p:nvPr/>
            </p:nvSpPr>
            <p:spPr>
              <a:xfrm>
                <a:off x="7800566" y="5406912"/>
                <a:ext cx="5555990" cy="1447800"/>
              </a:xfrm>
              <a:prstGeom prst="borderCallout1">
                <a:avLst>
                  <a:gd name="adj1" fmla="val -7384"/>
                  <a:gd name="adj2" fmla="val -388"/>
                  <a:gd name="adj3" fmla="val -11638"/>
                  <a:gd name="adj4" fmla="val 825"/>
                </a:avLst>
              </a:prstGeom>
              <a:solidFill>
                <a:schemeClr val="bg1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14:m>
                  <m:oMath xmlns:m="http://schemas.openxmlformats.org/officeDocument/2006/math"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𝒇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)=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vi-VN" sz="4400" b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( </a:t>
                </a:r>
                <a14:m>
                  <m:oMath xmlns:m="http://schemas.openxmlformats.org/officeDocument/2006/math"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𝒂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≠</m:t>
                    </m:r>
                    <m:r>
                      <a:rPr lang="en-US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</a:t>
                </a:r>
                <a:endParaRPr lang="vi-VN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2" name="Line Callout 1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0566" y="5406912"/>
                <a:ext cx="5555990" cy="1447800"/>
              </a:xfrm>
              <a:prstGeom prst="borderCallout1">
                <a:avLst>
                  <a:gd name="adj1" fmla="val -7384"/>
                  <a:gd name="adj2" fmla="val -388"/>
                  <a:gd name="adj3" fmla="val -11638"/>
                  <a:gd name="adj4" fmla="val 825"/>
                </a:avLst>
              </a:prstGeom>
              <a:blipFill rotWithShape="1">
                <a:blip r:embed="rId7"/>
                <a:stretch>
                  <a:fillRect b="-17228"/>
                </a:stretch>
              </a:blipFill>
              <a:ln>
                <a:solidFill>
                  <a:srgbClr val="0070C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1515558" y="9480096"/>
                <a:ext cx="12570017" cy="423590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00B0F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sz="4000" b="1" dirty="0">
                    <a:sym typeface="Symbol"/>
                  </a:rPr>
                  <a:t>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𝜟</m:t>
                    </m:r>
                    <m:r>
                      <a:rPr lang="en-US" sz="4000" b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:     </m:t>
                    </m:r>
                    <m:r>
                      <a:rPr lang="en-US" sz="4000" b="1" i="1">
                        <a:latin typeface="Cambria Math"/>
                      </a:rPr>
                      <m:t>     </m:t>
                    </m:r>
                    <m:r>
                      <a:rPr lang="en-US" sz="4000" b="1" i="1">
                        <a:latin typeface="Cambria Math"/>
                      </a:rPr>
                      <m:t>𝒂</m:t>
                    </m:r>
                    <m:r>
                      <a:rPr lang="en-US" sz="4000" b="1">
                        <a:latin typeface="Cambria Math"/>
                      </a:rPr>
                      <m:t>.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000" b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,  ∀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>
                        <a:latin typeface="Cambria Math"/>
                      </a:rPr>
                      <m:t>∈</m:t>
                    </m:r>
                    <m:r>
                      <a:rPr lang="en-US" sz="4000" b="1">
                        <a:latin typeface="Cambria Math"/>
                      </a:rPr>
                      <m:t>ℝ</m:t>
                    </m:r>
                  </m:oMath>
                </a14:m>
                <a:endParaRPr lang="en-US" sz="4000" b="1" dirty="0"/>
              </a:p>
              <a:p>
                <a:pPr fontAlgn="ctr">
                  <a:lnSpc>
                    <a:spcPct val="150000"/>
                  </a:lnSpc>
                </a:pPr>
                <a:r>
                  <a:rPr lang="en-US" sz="4000" b="1" dirty="0">
                    <a:sym typeface="Symbol"/>
                  </a:rPr>
                  <a:t>  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𝜟</m:t>
                    </m:r>
                    <m:r>
                      <a:rPr lang="en-US" sz="4000" b="1">
                        <a:latin typeface="Cambria Math"/>
                      </a:rPr>
                      <m:t>=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:    </m:t>
                    </m:r>
                    <m:r>
                      <a:rPr lang="en-US" sz="4000" b="1" i="1">
                        <a:latin typeface="Cambria Math"/>
                      </a:rPr>
                      <m:t>     </m:t>
                    </m:r>
                    <m:r>
                      <a:rPr lang="en-US" sz="4000" b="1" i="1">
                        <a:latin typeface="Cambria Math"/>
                      </a:rPr>
                      <m:t>𝒂</m:t>
                    </m:r>
                    <m:r>
                      <a:rPr lang="en-US" sz="4000" b="1">
                        <a:latin typeface="Cambria Math"/>
                      </a:rPr>
                      <m:t>.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000" b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,  ∀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>
                        <a:latin typeface="Cambria Math"/>
                      </a:rPr>
                      <m:t>∈</m:t>
                    </m:r>
                    <m:r>
                      <a:rPr lang="en-US" sz="4000" b="1">
                        <a:latin typeface="Cambria Math"/>
                      </a:rPr>
                      <m:t>ℝ</m:t>
                    </m:r>
                    <m:r>
                      <a:rPr lang="en-US" sz="4000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0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4000" b="1" i="1" dirty="0"/>
              </a:p>
              <a:p>
                <a:pPr marL="571500" indent="-571500" fontAlgn="ctr">
                  <a:lnSpc>
                    <a:spcPct val="150000"/>
                  </a:lnSpc>
                  <a:buFont typeface="Symbol"/>
                  <a:buChar char="·"/>
                </a:pPr>
                <a14:m>
                  <m:oMath xmlns:m="http://schemas.openxmlformats.org/officeDocument/2006/math">
                    <m:r>
                      <a:rPr lang="en-US" sz="4000" b="1" i="1">
                        <a:latin typeface="Cambria Math"/>
                      </a:rPr>
                      <m:t>𝜟</m:t>
                    </m:r>
                    <m:r>
                      <a:rPr lang="en-US" sz="4000" b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:           </m:t>
                    </m:r>
                    <m:r>
                      <a:rPr lang="en-US" sz="4000" b="1" i="1">
                        <a:latin typeface="Cambria Math"/>
                      </a:rPr>
                      <m:t>𝒂</m:t>
                    </m:r>
                    <m:r>
                      <a:rPr lang="en-US" sz="4000" b="1">
                        <a:latin typeface="Cambria Math"/>
                      </a:rPr>
                      <m:t>.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000" b="1">
                        <a:latin typeface="Cambria Math"/>
                      </a:rPr>
                      <m:t>&gt;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,  ∀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>
                            <a:latin typeface="Cambria Math"/>
                          </a:rPr>
                          <m:t>−∞;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000" b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0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en-US" sz="4000" b="1" i="1" dirty="0"/>
              </a:p>
              <a:p>
                <a:pPr fontAlgn="ctr">
                  <a:lnSpc>
                    <a:spcPct val="150000"/>
                  </a:lnSpc>
                </a:pPr>
                <a:r>
                  <a:rPr lang="en-US" sz="4000" b="1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4000" b="1">
                        <a:latin typeface="Cambria Math"/>
                      </a:rPr>
                      <m:t>        </m:t>
                    </m:r>
                    <m:r>
                      <a:rPr lang="en-US" sz="4000" b="1" i="1">
                        <a:latin typeface="Cambria Math"/>
                      </a:rPr>
                      <m:t>𝒂</m:t>
                    </m:r>
                    <m:r>
                      <a:rPr lang="en-US" sz="4000" b="1">
                        <a:latin typeface="Cambria Math"/>
                      </a:rPr>
                      <m:t>.</m:t>
                    </m:r>
                    <m:r>
                      <a:rPr lang="en-US" sz="40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000" b="1">
                        <a:latin typeface="Cambria Math"/>
                      </a:rPr>
                      <m:t>&lt;</m:t>
                    </m:r>
                    <m:r>
                      <a:rPr lang="en-US" sz="4000" b="1" i="1">
                        <a:latin typeface="Cambria Math"/>
                      </a:rPr>
                      <m:t>𝟎</m:t>
                    </m:r>
                    <m:r>
                      <a:rPr lang="en-US" sz="4000" b="1">
                        <a:latin typeface="Cambria Math"/>
                      </a:rPr>
                      <m:t>,  ∀</m:t>
                    </m:r>
                    <m:r>
                      <a:rPr lang="en-US" sz="4000" b="1" i="1">
                        <a:latin typeface="Cambria Math"/>
                      </a:rPr>
                      <m:t>𝒙</m:t>
                    </m:r>
                    <m:r>
                      <a:rPr lang="en-US" sz="4000" b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0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0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0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vi-VN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5558" y="9480096"/>
                <a:ext cx="12570017" cy="4235903"/>
              </a:xfrm>
              <a:prstGeom prst="rect">
                <a:avLst/>
              </a:prstGeom>
              <a:blipFill rotWithShape="1">
                <a:blip r:embed="rId8"/>
                <a:stretch>
                  <a:fillRect l="-169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Line Callout 1 37"/>
              <p:cNvSpPr/>
              <p:nvPr/>
            </p:nvSpPr>
            <p:spPr>
              <a:xfrm>
                <a:off x="18592800" y="2962677"/>
                <a:ext cx="5791200" cy="4673741"/>
              </a:xfrm>
              <a:prstGeom prst="borderCallout1">
                <a:avLst>
                  <a:gd name="adj1" fmla="val 18750"/>
                  <a:gd name="adj2" fmla="val -8333"/>
                  <a:gd name="adj3" fmla="val 17375"/>
                  <a:gd name="adj4" fmla="val -7843"/>
                </a:avLst>
              </a:prstGeom>
              <a:solidFill>
                <a:schemeClr val="accent4">
                  <a:lumMod val="20000"/>
                  <a:lumOff val="8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  <a:sym typeface="Symbol"/>
                        </a:rPr>
                        <m:t></m:t>
                      </m:r>
                      <m:r>
                        <a:rPr lang="vi-VN" sz="44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Times" pitchFamily="34" charset="0"/>
                          <a:cs typeface="Times New Roman" panose="02020603050405020304" pitchFamily="18" charset="0"/>
                          <a:sym typeface="Symbol"/>
                        </a:rPr>
                        <m:t> </m:t>
                      </m:r>
                      <m:r>
                        <a:rPr lang="vi-VN" sz="44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&lt;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  <a:sym typeface="Symbol"/>
                        </a:rPr>
                        <m:t></m:t>
                      </m:r>
                      <m:r>
                        <a:rPr lang="vi-VN" sz="44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Times" pitchFamily="34" charset="0"/>
                          <a:cs typeface="Times New Roman" panose="02020603050405020304" pitchFamily="18" charset="0"/>
                          <a:sym typeface="Symbol"/>
                        </a:rPr>
                        <m:t>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&gt;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vi-VN" sz="4400" b="1" i="1" dirty="0">
                  <a:solidFill>
                    <a:schemeClr val="accent4">
                      <a:lumMod val="10000"/>
                    </a:schemeClr>
                  </a:solidFill>
                  <a:latin typeface="Cambria Math" panose="02040503050406030204" pitchFamily="18" charset="0"/>
                  <a:ea typeface="Times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ea typeface="Times" pitchFamily="34" charset="0"/>
                    <a:cs typeface="Times New Roman" panose="02020603050405020304" pitchFamily="18" charset="0"/>
                    <a:sym typeface="Symbol"/>
                  </a:rPr>
                  <a:t>  </a:t>
                </a:r>
                <a:r>
                  <a:rPr lang="vi-VN" sz="4000" b="1" dirty="0">
                    <a:solidFill>
                      <a:schemeClr val="accent4">
                        <a:lumMod val="10000"/>
                      </a:schemeClr>
                    </a:solidFill>
                    <a:ea typeface="Times" pitchFamily="34" charset="0"/>
                    <a:cs typeface="Times New Roman" panose="02020603050405020304" pitchFamily="18" charset="0"/>
                    <a:sym typeface="Symbol"/>
                  </a:rPr>
                  <a:t></a:t>
                </a: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ea typeface="Times" pitchFamily="34" charset="0"/>
                    <a:cs typeface="Times New Roman" panose="02020603050405020304" pitchFamily="18" charset="0"/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𝒂𝒙</m:t>
                    </m:r>
                    <m:r>
                      <a:rPr lang="vi-VN" sz="4400" b="1" i="1" baseline="30000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𝟐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𝒃𝒙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𝒄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≥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imes" pitchFamily="34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vi-VN" sz="4400" b="1" i="1" dirty="0">
                  <a:solidFill>
                    <a:schemeClr val="accent4">
                      <a:lumMod val="10000"/>
                    </a:schemeClr>
                  </a:solidFill>
                  <a:latin typeface="Cambria Math" panose="02040503050406030204" pitchFamily="18" charset="0"/>
                  <a:ea typeface="Times" pitchFamily="34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  <a:sym typeface="Symbol"/>
                        </a:rPr>
                        <m:t></m:t>
                      </m:r>
                      <m:r>
                        <a:rPr lang="vi-VN" sz="4400" b="1" i="1" dirty="0" smtClean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/>
                          <a:ea typeface="Times" pitchFamily="34" charset="0"/>
                          <a:cs typeface="Times New Roman" panose="02020603050405020304" pitchFamily="18" charset="0"/>
                          <a:sym typeface="Symbol"/>
                        </a:rPr>
                        <m:t>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𝒂𝒙</m:t>
                      </m:r>
                      <m:r>
                        <a:rPr lang="vi-VN" sz="4400" b="1" i="1" baseline="30000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𝟐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𝒃𝒙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+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𝒄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≤ </m:t>
                      </m:r>
                      <m:r>
                        <a:rPr lang="vi-VN" sz="4400" b="1" i="1" dirty="0">
                          <a:solidFill>
                            <a:schemeClr val="accent4">
                              <a:lumMod val="10000"/>
                            </a:schemeClr>
                          </a:solidFill>
                          <a:latin typeface="Cambria Math" panose="02040503050406030204" pitchFamily="18" charset="0"/>
                          <a:ea typeface="Times" pitchFamily="34" charset="0"/>
                          <a:cs typeface="Times New Roman" panose="020206030504050203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accent4">
                      <a:lumMod val="10000"/>
                    </a:schemeClr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  <a:defRPr/>
                </a:pPr>
                <a:r>
                  <a:rPr lang="vi-VN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</a:t>
                </a:r>
                <a14:m>
                  <m:oMath xmlns:m="http://schemas.openxmlformats.org/officeDocument/2006/math">
                    <m:r>
                      <a:rPr lang="vi-VN" sz="4400" b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≠ </m:t>
                    </m:r>
                    <m:r>
                      <a:rPr lang="vi-VN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 panose="02040503050406030204" pitchFamily="18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𝟎</m:t>
                    </m:r>
                    <m:r>
                      <a:rPr lang="en-US" sz="4400" b="1" i="1" dirty="0">
                        <a:solidFill>
                          <a:schemeClr val="accent4">
                            <a:lumMod val="10000"/>
                          </a:schemeClr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r>
                  <a:rPr lang="en-US" sz="4400" b="1" dirty="0">
                    <a:solidFill>
                      <a:schemeClr val="accent4">
                        <a:lumMod val="10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38" name="Line Callout 1 3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92800" y="2962677"/>
                <a:ext cx="5791200" cy="4673741"/>
              </a:xfrm>
              <a:prstGeom prst="borderCallout1">
                <a:avLst>
                  <a:gd name="adj1" fmla="val 18750"/>
                  <a:gd name="adj2" fmla="val -8333"/>
                  <a:gd name="adj3" fmla="val 17375"/>
                  <a:gd name="adj4" fmla="val -7843"/>
                </a:avLst>
              </a:prstGeom>
              <a:blipFill rotWithShape="1">
                <a:blip r:embed="rId9"/>
                <a:stretch>
                  <a:fillRect b="-79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15987946" y="11125200"/>
            <a:ext cx="6643454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dirty="0"/>
          </a:p>
        </p:txBody>
      </p:sp>
      <p:sp>
        <p:nvSpPr>
          <p:cNvPr id="41" name="TextBox 40"/>
          <p:cNvSpPr txBox="1"/>
          <p:nvPr/>
        </p:nvSpPr>
        <p:spPr>
          <a:xfrm>
            <a:off x="18965221" y="8974611"/>
            <a:ext cx="5230398" cy="406265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Áp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TTB2,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Vế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trái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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tập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 </a:t>
            </a:r>
            <a:r>
              <a:rPr lang="en-US" b="1" i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nghiệm</a:t>
            </a:r>
            <a:r>
              <a:rPr lang="en-US" b="1" i="1" dirty="0">
                <a:latin typeface="Tahoma" pitchFamily="34" charset="0"/>
                <a:ea typeface="Tahoma" pitchFamily="34" charset="0"/>
                <a:cs typeface="Tahoma" pitchFamily="34" charset="0"/>
                <a:sym typeface="Symbol"/>
              </a:rPr>
              <a:t>.</a:t>
            </a:r>
            <a:endParaRPr lang="vi-VN" b="1" i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223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  <p:bldP spid="12" grpId="0" animBg="1"/>
      <p:bldP spid="14" grpId="0" animBg="1"/>
      <p:bldP spid="38" grpId="0" animBg="1"/>
      <p:bldP spid="4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ounded Rectangle 61">
            <a:extLst>
              <a:ext uri="{FF2B5EF4-FFF2-40B4-BE49-F238E27FC236}">
                <a16:creationId xmlns:a16="http://schemas.microsoft.com/office/drawing/2014/main" id="{3A5A2190-2A1B-4D52-94C0-17C062CA7FB5}"/>
              </a:ext>
            </a:extLst>
          </p:cNvPr>
          <p:cNvSpPr/>
          <p:nvPr/>
        </p:nvSpPr>
        <p:spPr>
          <a:xfrm>
            <a:off x="520699" y="1896829"/>
            <a:ext cx="23456901" cy="11514370"/>
          </a:xfrm>
          <a:prstGeom prst="roundRect">
            <a:avLst>
              <a:gd name="adj" fmla="val 534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217709" tIns="108855" rIns="217709" bIns="108855" rtlCol="0" anchor="ctr"/>
          <a:lstStyle/>
          <a:p>
            <a:pPr algn="ctr"/>
            <a:endParaRPr lang="en-US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1939885" y="4949478"/>
            <a:ext cx="19976120" cy="8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0" tIns="108850" rIns="217700" bIns="1088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nl-NL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Khái niệm Bất phương trình bậc hai một ẩn.</a:t>
            </a:r>
            <a:r>
              <a:rPr lang="nl-NL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1939884" y="5932884"/>
            <a:ext cx="18176133" cy="1097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0" tIns="108850" rIns="217700" bIns="1088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Đ</a:t>
            </a:r>
            <a:r>
              <a:rPr lang="nl-NL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ịnh lí về dấu của tam thức bậc hai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pSp>
        <p:nvGrpSpPr>
          <p:cNvPr id="6" name="Group 47">
            <a:extLst>
              <a:ext uri="{FF2B5EF4-FFF2-40B4-BE49-F238E27FC236}">
                <a16:creationId xmlns:a16="http://schemas.microsoft.com/office/drawing/2014/main" id="{A26234BB-2E52-4D27-9777-4473F8D9208E}"/>
              </a:ext>
            </a:extLst>
          </p:cNvPr>
          <p:cNvGrpSpPr/>
          <p:nvPr/>
        </p:nvGrpSpPr>
        <p:grpSpPr>
          <a:xfrm>
            <a:off x="2209807" y="1541821"/>
            <a:ext cx="18516595" cy="2035118"/>
            <a:chOff x="739068" y="1515168"/>
            <a:chExt cx="9473319" cy="968444"/>
          </a:xfrm>
          <a:solidFill>
            <a:schemeClr val="accent6">
              <a:lumMod val="40000"/>
              <a:lumOff val="60000"/>
            </a:schemeClr>
          </a:solidFill>
        </p:grpSpPr>
        <p:sp>
          <p:nvSpPr>
            <p:cNvPr id="7" name="Freeform 71">
              <a:extLst>
                <a:ext uri="{FF2B5EF4-FFF2-40B4-BE49-F238E27FC236}">
                  <a16:creationId xmlns:a16="http://schemas.microsoft.com/office/drawing/2014/main" id="{182957DD-33E5-4ECB-877C-DDCE7306967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3250419" y="2066147"/>
              <a:ext cx="6961968" cy="417465"/>
            </a:xfrm>
            <a:custGeom>
              <a:avLst/>
              <a:gdLst>
                <a:gd name="T0" fmla="*/ 1849 w 1857"/>
                <a:gd name="T1" fmla="*/ 72 h 111"/>
                <a:gd name="T2" fmla="*/ 376 w 1857"/>
                <a:gd name="T3" fmla="*/ 72 h 111"/>
                <a:gd name="T4" fmla="*/ 360 w 1857"/>
                <a:gd name="T5" fmla="*/ 52 h 111"/>
                <a:gd name="T6" fmla="*/ 374 w 1857"/>
                <a:gd name="T7" fmla="*/ 20 h 111"/>
                <a:gd name="T8" fmla="*/ 366 w 1857"/>
                <a:gd name="T9" fmla="*/ 0 h 111"/>
                <a:gd name="T10" fmla="*/ 85 w 1857"/>
                <a:gd name="T11" fmla="*/ 0 h 111"/>
                <a:gd name="T12" fmla="*/ 53 w 1857"/>
                <a:gd name="T13" fmla="*/ 20 h 111"/>
                <a:gd name="T14" fmla="*/ 6 w 1857"/>
                <a:gd name="T15" fmla="*/ 91 h 111"/>
                <a:gd name="T16" fmla="*/ 15 w 1857"/>
                <a:gd name="T17" fmla="*/ 111 h 111"/>
                <a:gd name="T18" fmla="*/ 199 w 1857"/>
                <a:gd name="T19" fmla="*/ 111 h 111"/>
                <a:gd name="T20" fmla="*/ 296 w 1857"/>
                <a:gd name="T21" fmla="*/ 111 h 111"/>
                <a:gd name="T22" fmla="*/ 1849 w 1857"/>
                <a:gd name="T23" fmla="*/ 111 h 111"/>
                <a:gd name="T24" fmla="*/ 1857 w 1857"/>
                <a:gd name="T25" fmla="*/ 103 h 111"/>
                <a:gd name="T26" fmla="*/ 1857 w 1857"/>
                <a:gd name="T27" fmla="*/ 81 h 111"/>
                <a:gd name="T28" fmla="*/ 1849 w 1857"/>
                <a:gd name="T29" fmla="*/ 72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857" h="111">
                  <a:moveTo>
                    <a:pt x="1849" y="72"/>
                  </a:moveTo>
                  <a:cubicBezTo>
                    <a:pt x="1849" y="72"/>
                    <a:pt x="423" y="72"/>
                    <a:pt x="376" y="72"/>
                  </a:cubicBezTo>
                  <a:cubicBezTo>
                    <a:pt x="350" y="72"/>
                    <a:pt x="355" y="63"/>
                    <a:pt x="360" y="52"/>
                  </a:cubicBezTo>
                  <a:cubicBezTo>
                    <a:pt x="365" y="40"/>
                    <a:pt x="374" y="20"/>
                    <a:pt x="374" y="20"/>
                  </a:cubicBezTo>
                  <a:cubicBezTo>
                    <a:pt x="381" y="9"/>
                    <a:pt x="377" y="0"/>
                    <a:pt x="366" y="0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74" y="0"/>
                    <a:pt x="59" y="9"/>
                    <a:pt x="53" y="20"/>
                  </a:cubicBezTo>
                  <a:cubicBezTo>
                    <a:pt x="6" y="91"/>
                    <a:pt x="6" y="91"/>
                    <a:pt x="6" y="91"/>
                  </a:cubicBezTo>
                  <a:cubicBezTo>
                    <a:pt x="0" y="102"/>
                    <a:pt x="4" y="111"/>
                    <a:pt x="15" y="111"/>
                  </a:cubicBezTo>
                  <a:cubicBezTo>
                    <a:pt x="199" y="111"/>
                    <a:pt x="199" y="111"/>
                    <a:pt x="199" y="111"/>
                  </a:cubicBezTo>
                  <a:cubicBezTo>
                    <a:pt x="296" y="111"/>
                    <a:pt x="296" y="111"/>
                    <a:pt x="296" y="111"/>
                  </a:cubicBezTo>
                  <a:cubicBezTo>
                    <a:pt x="1849" y="111"/>
                    <a:pt x="1849" y="111"/>
                    <a:pt x="1849" y="111"/>
                  </a:cubicBezTo>
                  <a:cubicBezTo>
                    <a:pt x="1853" y="111"/>
                    <a:pt x="1857" y="107"/>
                    <a:pt x="1857" y="103"/>
                  </a:cubicBezTo>
                  <a:cubicBezTo>
                    <a:pt x="1857" y="81"/>
                    <a:pt x="1857" y="81"/>
                    <a:pt x="1857" y="81"/>
                  </a:cubicBezTo>
                  <a:cubicBezTo>
                    <a:pt x="1857" y="76"/>
                    <a:pt x="1853" y="72"/>
                    <a:pt x="1849" y="72"/>
                  </a:cubicBezTo>
                  <a:close/>
                </a:path>
              </a:pathLst>
            </a:custGeom>
            <a:grpFill/>
            <a:ln/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vert="horz" wrap="square" lIns="91417" tIns="45709" rIns="91417" bIns="45709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4400">
                <a:solidFill>
                  <a:prstClr val="white"/>
                </a:solidFill>
              </a:endParaRPr>
            </a:p>
          </p:txBody>
        </p:sp>
        <p:grpSp>
          <p:nvGrpSpPr>
            <p:cNvPr id="8" name="Group 30">
              <a:extLst>
                <a:ext uri="{FF2B5EF4-FFF2-40B4-BE49-F238E27FC236}">
                  <a16:creationId xmlns:a16="http://schemas.microsoft.com/office/drawing/2014/main" id="{0A827D7F-5755-4FA4-ACBC-670AF35F3C44}"/>
                </a:ext>
              </a:extLst>
            </p:cNvPr>
            <p:cNvGrpSpPr/>
            <p:nvPr/>
          </p:nvGrpSpPr>
          <p:grpSpPr>
            <a:xfrm>
              <a:off x="739068" y="1515168"/>
              <a:ext cx="8390771" cy="960327"/>
              <a:chOff x="739068" y="1515168"/>
              <a:chExt cx="8390771" cy="960327"/>
            </a:xfrm>
            <a:grpFill/>
          </p:grpSpPr>
          <p:sp>
            <p:nvSpPr>
              <p:cNvPr id="9" name="Freeform 71">
                <a:extLst>
                  <a:ext uri="{FF2B5EF4-FFF2-40B4-BE49-F238E27FC236}">
                    <a16:creationId xmlns:a16="http://schemas.microsoft.com/office/drawing/2014/main" id="{557E27D4-AD91-4038-BF2F-901DD4BD79D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9068" y="2058030"/>
                <a:ext cx="6961968" cy="417465"/>
              </a:xfrm>
              <a:custGeom>
                <a:avLst/>
                <a:gdLst>
                  <a:gd name="T0" fmla="*/ 1849 w 1857"/>
                  <a:gd name="T1" fmla="*/ 72 h 111"/>
                  <a:gd name="T2" fmla="*/ 376 w 1857"/>
                  <a:gd name="T3" fmla="*/ 72 h 111"/>
                  <a:gd name="T4" fmla="*/ 360 w 1857"/>
                  <a:gd name="T5" fmla="*/ 52 h 111"/>
                  <a:gd name="T6" fmla="*/ 374 w 1857"/>
                  <a:gd name="T7" fmla="*/ 20 h 111"/>
                  <a:gd name="T8" fmla="*/ 366 w 1857"/>
                  <a:gd name="T9" fmla="*/ 0 h 111"/>
                  <a:gd name="T10" fmla="*/ 85 w 1857"/>
                  <a:gd name="T11" fmla="*/ 0 h 111"/>
                  <a:gd name="T12" fmla="*/ 53 w 1857"/>
                  <a:gd name="T13" fmla="*/ 20 h 111"/>
                  <a:gd name="T14" fmla="*/ 6 w 1857"/>
                  <a:gd name="T15" fmla="*/ 91 h 111"/>
                  <a:gd name="T16" fmla="*/ 15 w 1857"/>
                  <a:gd name="T17" fmla="*/ 111 h 111"/>
                  <a:gd name="T18" fmla="*/ 199 w 1857"/>
                  <a:gd name="T19" fmla="*/ 111 h 111"/>
                  <a:gd name="T20" fmla="*/ 296 w 1857"/>
                  <a:gd name="T21" fmla="*/ 111 h 111"/>
                  <a:gd name="T22" fmla="*/ 1849 w 1857"/>
                  <a:gd name="T23" fmla="*/ 111 h 111"/>
                  <a:gd name="T24" fmla="*/ 1857 w 1857"/>
                  <a:gd name="T25" fmla="*/ 103 h 111"/>
                  <a:gd name="T26" fmla="*/ 1857 w 1857"/>
                  <a:gd name="T27" fmla="*/ 81 h 111"/>
                  <a:gd name="T28" fmla="*/ 1849 w 1857"/>
                  <a:gd name="T29" fmla="*/ 7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857" h="111">
                    <a:moveTo>
                      <a:pt x="1849" y="72"/>
                    </a:moveTo>
                    <a:cubicBezTo>
                      <a:pt x="1849" y="72"/>
                      <a:pt x="423" y="72"/>
                      <a:pt x="376" y="72"/>
                    </a:cubicBezTo>
                    <a:cubicBezTo>
                      <a:pt x="350" y="72"/>
                      <a:pt x="355" y="63"/>
                      <a:pt x="360" y="52"/>
                    </a:cubicBezTo>
                    <a:cubicBezTo>
                      <a:pt x="365" y="40"/>
                      <a:pt x="374" y="20"/>
                      <a:pt x="374" y="20"/>
                    </a:cubicBezTo>
                    <a:cubicBezTo>
                      <a:pt x="381" y="9"/>
                      <a:pt x="377" y="0"/>
                      <a:pt x="366" y="0"/>
                    </a:cubicBezTo>
                    <a:cubicBezTo>
                      <a:pt x="85" y="0"/>
                      <a:pt x="85" y="0"/>
                      <a:pt x="85" y="0"/>
                    </a:cubicBezTo>
                    <a:cubicBezTo>
                      <a:pt x="74" y="0"/>
                      <a:pt x="59" y="9"/>
                      <a:pt x="53" y="20"/>
                    </a:cubicBezTo>
                    <a:cubicBezTo>
                      <a:pt x="6" y="91"/>
                      <a:pt x="6" y="91"/>
                      <a:pt x="6" y="91"/>
                    </a:cubicBezTo>
                    <a:cubicBezTo>
                      <a:pt x="0" y="102"/>
                      <a:pt x="4" y="111"/>
                      <a:pt x="15" y="111"/>
                    </a:cubicBezTo>
                    <a:cubicBezTo>
                      <a:pt x="199" y="111"/>
                      <a:pt x="199" y="111"/>
                      <a:pt x="199" y="111"/>
                    </a:cubicBezTo>
                    <a:cubicBezTo>
                      <a:pt x="296" y="111"/>
                      <a:pt x="296" y="111"/>
                      <a:pt x="296" y="111"/>
                    </a:cubicBezTo>
                    <a:cubicBezTo>
                      <a:pt x="1849" y="111"/>
                      <a:pt x="1849" y="111"/>
                      <a:pt x="1849" y="111"/>
                    </a:cubicBezTo>
                    <a:cubicBezTo>
                      <a:pt x="1853" y="111"/>
                      <a:pt x="1857" y="107"/>
                      <a:pt x="1857" y="103"/>
                    </a:cubicBezTo>
                    <a:cubicBezTo>
                      <a:pt x="1857" y="81"/>
                      <a:pt x="1857" y="81"/>
                      <a:pt x="1857" y="81"/>
                    </a:cubicBezTo>
                    <a:cubicBezTo>
                      <a:pt x="1857" y="76"/>
                      <a:pt x="1853" y="72"/>
                      <a:pt x="1849" y="72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0" name="Oval 72">
                <a:extLst>
                  <a:ext uri="{FF2B5EF4-FFF2-40B4-BE49-F238E27FC236}">
                    <a16:creationId xmlns:a16="http://schemas.microsoft.com/office/drawing/2014/main" id="{C2ED70C0-28A7-4BBB-8A48-936CC33AEA6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372407" y="1515168"/>
                <a:ext cx="285717" cy="280956"/>
              </a:xfrm>
              <a:prstGeom prst="ellipse">
                <a:avLst/>
              </a:pr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1" name="Freeform 73">
                <a:extLst>
                  <a:ext uri="{FF2B5EF4-FFF2-40B4-BE49-F238E27FC236}">
                    <a16:creationId xmlns:a16="http://schemas.microsoft.com/office/drawing/2014/main" id="{85E2D2D6-F5A1-4834-B906-843074DDE2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45 w 56"/>
                  <a:gd name="T3" fmla="*/ 10 h 51"/>
                  <a:gd name="T4" fmla="*/ 56 w 56"/>
                  <a:gd name="T5" fmla="*/ 12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7" y="0"/>
                      <a:pt x="45" y="10"/>
                    </a:cubicBezTo>
                    <a:cubicBezTo>
                      <a:pt x="51" y="12"/>
                      <a:pt x="52" y="12"/>
                      <a:pt x="56" y="12"/>
                    </a:cubicBezTo>
                    <a:cubicBezTo>
                      <a:pt x="55" y="30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74">
                <a:extLst>
                  <a:ext uri="{FF2B5EF4-FFF2-40B4-BE49-F238E27FC236}">
                    <a16:creationId xmlns:a16="http://schemas.microsoft.com/office/drawing/2014/main" id="{23EB616C-1239-4AED-AE36-1D60595F4DF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3" name="Freeform 75">
                <a:extLst>
                  <a:ext uri="{FF2B5EF4-FFF2-40B4-BE49-F238E27FC236}">
                    <a16:creationId xmlns:a16="http://schemas.microsoft.com/office/drawing/2014/main" id="{D0056C13-085C-4164-9B7F-F753EB2E9AC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209526" cy="190478"/>
              </a:xfrm>
              <a:custGeom>
                <a:avLst/>
                <a:gdLst>
                  <a:gd name="T0" fmla="*/ 0 w 56"/>
                  <a:gd name="T1" fmla="*/ 18 h 51"/>
                  <a:gd name="T2" fmla="*/ 39 w 56"/>
                  <a:gd name="T3" fmla="*/ 8 h 51"/>
                  <a:gd name="T4" fmla="*/ 56 w 56"/>
                  <a:gd name="T5" fmla="*/ 11 h 51"/>
                  <a:gd name="T6" fmla="*/ 56 w 56"/>
                  <a:gd name="T7" fmla="*/ 51 h 51"/>
                  <a:gd name="T8" fmla="*/ 0 w 56"/>
                  <a:gd name="T9" fmla="*/ 1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6" h="51">
                    <a:moveTo>
                      <a:pt x="0" y="18"/>
                    </a:moveTo>
                    <a:cubicBezTo>
                      <a:pt x="0" y="18"/>
                      <a:pt x="10" y="0"/>
                      <a:pt x="39" y="8"/>
                    </a:cubicBezTo>
                    <a:cubicBezTo>
                      <a:pt x="48" y="11"/>
                      <a:pt x="52" y="11"/>
                      <a:pt x="56" y="11"/>
                    </a:cubicBezTo>
                    <a:cubicBezTo>
                      <a:pt x="56" y="51"/>
                      <a:pt x="56" y="51"/>
                      <a:pt x="56" y="51"/>
                    </a:cubicBezTo>
                    <a:cubicBezTo>
                      <a:pt x="56" y="51"/>
                      <a:pt x="30" y="24"/>
                      <a:pt x="0" y="1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76">
                <a:extLst>
                  <a:ext uri="{FF2B5EF4-FFF2-40B4-BE49-F238E27FC236}">
                    <a16:creationId xmlns:a16="http://schemas.microsoft.com/office/drawing/2014/main" id="{7C7264A5-301D-4B5B-82CB-5A6E1FC06EC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300977" y="1773901"/>
                <a:ext cx="415877" cy="190478"/>
              </a:xfrm>
              <a:custGeom>
                <a:avLst/>
                <a:gdLst>
                  <a:gd name="T0" fmla="*/ 72 w 111"/>
                  <a:gd name="T1" fmla="*/ 8 h 51"/>
                  <a:gd name="T2" fmla="*/ 56 w 111"/>
                  <a:gd name="T3" fmla="*/ 11 h 51"/>
                  <a:gd name="T4" fmla="*/ 39 w 111"/>
                  <a:gd name="T5" fmla="*/ 8 h 51"/>
                  <a:gd name="T6" fmla="*/ 0 w 111"/>
                  <a:gd name="T7" fmla="*/ 18 h 51"/>
                  <a:gd name="T8" fmla="*/ 56 w 111"/>
                  <a:gd name="T9" fmla="*/ 51 h 51"/>
                  <a:gd name="T10" fmla="*/ 111 w 111"/>
                  <a:gd name="T11" fmla="*/ 18 h 51"/>
                  <a:gd name="T12" fmla="*/ 72 w 111"/>
                  <a:gd name="T13" fmla="*/ 8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1" h="51">
                    <a:moveTo>
                      <a:pt x="72" y="8"/>
                    </a:moveTo>
                    <a:cubicBezTo>
                      <a:pt x="63" y="11"/>
                      <a:pt x="59" y="11"/>
                      <a:pt x="56" y="11"/>
                    </a:cubicBezTo>
                    <a:cubicBezTo>
                      <a:pt x="52" y="11"/>
                      <a:pt x="48" y="11"/>
                      <a:pt x="39" y="8"/>
                    </a:cubicBezTo>
                    <a:cubicBezTo>
                      <a:pt x="10" y="0"/>
                      <a:pt x="0" y="18"/>
                      <a:pt x="0" y="18"/>
                    </a:cubicBezTo>
                    <a:cubicBezTo>
                      <a:pt x="30" y="24"/>
                      <a:pt x="56" y="51"/>
                      <a:pt x="56" y="51"/>
                    </a:cubicBezTo>
                    <a:cubicBezTo>
                      <a:pt x="56" y="51"/>
                      <a:pt x="82" y="24"/>
                      <a:pt x="111" y="18"/>
                    </a:cubicBezTo>
                    <a:cubicBezTo>
                      <a:pt x="111" y="18"/>
                      <a:pt x="101" y="0"/>
                      <a:pt x="72" y="8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5" name="Freeform 77">
                <a:extLst>
                  <a:ext uri="{FF2B5EF4-FFF2-40B4-BE49-F238E27FC236}">
                    <a16:creationId xmlns:a16="http://schemas.microsoft.com/office/drawing/2014/main" id="{608481C2-3088-439C-874A-3BAFF6194E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26374" y="1853267"/>
                <a:ext cx="566671" cy="176193"/>
              </a:xfrm>
              <a:custGeom>
                <a:avLst/>
                <a:gdLst>
                  <a:gd name="T0" fmla="*/ 142 w 151"/>
                  <a:gd name="T1" fmla="*/ 1 h 47"/>
                  <a:gd name="T2" fmla="*/ 76 w 151"/>
                  <a:gd name="T3" fmla="*/ 40 h 47"/>
                  <a:gd name="T4" fmla="*/ 10 w 151"/>
                  <a:gd name="T5" fmla="*/ 1 h 47"/>
                  <a:gd name="T6" fmla="*/ 0 w 151"/>
                  <a:gd name="T7" fmla="*/ 7 h 47"/>
                  <a:gd name="T8" fmla="*/ 72 w 151"/>
                  <a:gd name="T9" fmla="*/ 47 h 47"/>
                  <a:gd name="T10" fmla="*/ 76 w 151"/>
                  <a:gd name="T11" fmla="*/ 47 h 47"/>
                  <a:gd name="T12" fmla="*/ 79 w 151"/>
                  <a:gd name="T13" fmla="*/ 47 h 47"/>
                  <a:gd name="T14" fmla="*/ 151 w 151"/>
                  <a:gd name="T15" fmla="*/ 7 h 47"/>
                  <a:gd name="T16" fmla="*/ 142 w 151"/>
                  <a:gd name="T17" fmla="*/ 1 h 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51" h="47">
                    <a:moveTo>
                      <a:pt x="142" y="1"/>
                    </a:moveTo>
                    <a:cubicBezTo>
                      <a:pt x="116" y="7"/>
                      <a:pt x="76" y="40"/>
                      <a:pt x="76" y="40"/>
                    </a:cubicBezTo>
                    <a:cubicBezTo>
                      <a:pt x="76" y="40"/>
                      <a:pt x="36" y="7"/>
                      <a:pt x="10" y="1"/>
                    </a:cubicBezTo>
                    <a:cubicBezTo>
                      <a:pt x="3" y="0"/>
                      <a:pt x="0" y="6"/>
                      <a:pt x="0" y="7"/>
                    </a:cubicBezTo>
                    <a:cubicBezTo>
                      <a:pt x="8" y="11"/>
                      <a:pt x="18" y="4"/>
                      <a:pt x="72" y="47"/>
                    </a:cubicBezTo>
                    <a:cubicBezTo>
                      <a:pt x="73" y="47"/>
                      <a:pt x="76" y="47"/>
                      <a:pt x="76" y="47"/>
                    </a:cubicBezTo>
                    <a:cubicBezTo>
                      <a:pt x="76" y="47"/>
                      <a:pt x="77" y="47"/>
                      <a:pt x="79" y="47"/>
                    </a:cubicBezTo>
                    <a:cubicBezTo>
                      <a:pt x="132" y="4"/>
                      <a:pt x="143" y="11"/>
                      <a:pt x="151" y="7"/>
                    </a:cubicBezTo>
                    <a:cubicBezTo>
                      <a:pt x="151" y="6"/>
                      <a:pt x="148" y="0"/>
                      <a:pt x="142" y="1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6" name="Freeform 78">
                <a:extLst>
                  <a:ext uri="{FF2B5EF4-FFF2-40B4-BE49-F238E27FC236}">
                    <a16:creationId xmlns:a16="http://schemas.microsoft.com/office/drawing/2014/main" id="{AD67B093-EB27-4AC7-81D7-08BD770413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1908822"/>
                <a:ext cx="306352" cy="473020"/>
              </a:xfrm>
              <a:custGeom>
                <a:avLst/>
                <a:gdLst>
                  <a:gd name="T0" fmla="*/ 0 w 82"/>
                  <a:gd name="T1" fmla="*/ 40 h 126"/>
                  <a:gd name="T2" fmla="*/ 8 w 82"/>
                  <a:gd name="T3" fmla="*/ 40 h 126"/>
                  <a:gd name="T4" fmla="*/ 68 w 82"/>
                  <a:gd name="T5" fmla="*/ 0 h 126"/>
                  <a:gd name="T6" fmla="*/ 82 w 82"/>
                  <a:gd name="T7" fmla="*/ 0 h 126"/>
                  <a:gd name="T8" fmla="*/ 75 w 82"/>
                  <a:gd name="T9" fmla="*/ 89 h 126"/>
                  <a:gd name="T10" fmla="*/ 8 w 82"/>
                  <a:gd name="T11" fmla="*/ 126 h 126"/>
                  <a:gd name="T12" fmla="*/ 0 w 82"/>
                  <a:gd name="T13" fmla="*/ 126 h 126"/>
                  <a:gd name="T14" fmla="*/ 0 w 82"/>
                  <a:gd name="T15" fmla="*/ 40 h 126"/>
                  <a:gd name="T16" fmla="*/ 0 w 82"/>
                  <a:gd name="T17" fmla="*/ 4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82" h="126">
                    <a:moveTo>
                      <a:pt x="0" y="40"/>
                    </a:moveTo>
                    <a:cubicBezTo>
                      <a:pt x="8" y="40"/>
                      <a:pt x="8" y="40"/>
                      <a:pt x="8" y="40"/>
                    </a:cubicBezTo>
                    <a:cubicBezTo>
                      <a:pt x="8" y="40"/>
                      <a:pt x="37" y="9"/>
                      <a:pt x="68" y="0"/>
                    </a:cubicBezTo>
                    <a:cubicBezTo>
                      <a:pt x="71" y="0"/>
                      <a:pt x="82" y="0"/>
                      <a:pt x="82" y="0"/>
                    </a:cubicBezTo>
                    <a:cubicBezTo>
                      <a:pt x="82" y="0"/>
                      <a:pt x="75" y="71"/>
                      <a:pt x="75" y="89"/>
                    </a:cubicBezTo>
                    <a:cubicBezTo>
                      <a:pt x="68" y="89"/>
                      <a:pt x="40" y="90"/>
                      <a:pt x="8" y="126"/>
                    </a:cubicBezTo>
                    <a:cubicBezTo>
                      <a:pt x="0" y="126"/>
                      <a:pt x="0" y="126"/>
                      <a:pt x="0" y="126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7" name="Freeform 79">
                <a:extLst>
                  <a:ext uri="{FF2B5EF4-FFF2-40B4-BE49-F238E27FC236}">
                    <a16:creationId xmlns:a16="http://schemas.microsoft.com/office/drawing/2014/main" id="{CA959989-DF37-4407-A317-A81BF31E1D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204151" y="1908822"/>
                <a:ext cx="617466" cy="473020"/>
              </a:xfrm>
              <a:custGeom>
                <a:avLst/>
                <a:gdLst>
                  <a:gd name="T0" fmla="*/ 151 w 165"/>
                  <a:gd name="T1" fmla="*/ 0 h 126"/>
                  <a:gd name="T2" fmla="*/ 91 w 165"/>
                  <a:gd name="T3" fmla="*/ 40 h 126"/>
                  <a:gd name="T4" fmla="*/ 84 w 165"/>
                  <a:gd name="T5" fmla="*/ 40 h 126"/>
                  <a:gd name="T6" fmla="*/ 81 w 165"/>
                  <a:gd name="T7" fmla="*/ 40 h 126"/>
                  <a:gd name="T8" fmla="*/ 75 w 165"/>
                  <a:gd name="T9" fmla="*/ 40 h 126"/>
                  <a:gd name="T10" fmla="*/ 16 w 165"/>
                  <a:gd name="T11" fmla="*/ 0 h 126"/>
                  <a:gd name="T12" fmla="*/ 0 w 165"/>
                  <a:gd name="T13" fmla="*/ 0 h 126"/>
                  <a:gd name="T14" fmla="*/ 9 w 165"/>
                  <a:gd name="T15" fmla="*/ 89 h 126"/>
                  <a:gd name="T16" fmla="*/ 75 w 165"/>
                  <a:gd name="T17" fmla="*/ 126 h 126"/>
                  <a:gd name="T18" fmla="*/ 83 w 165"/>
                  <a:gd name="T19" fmla="*/ 126 h 126"/>
                  <a:gd name="T20" fmla="*/ 91 w 165"/>
                  <a:gd name="T21" fmla="*/ 126 h 126"/>
                  <a:gd name="T22" fmla="*/ 158 w 165"/>
                  <a:gd name="T23" fmla="*/ 89 h 126"/>
                  <a:gd name="T24" fmla="*/ 165 w 165"/>
                  <a:gd name="T25" fmla="*/ 0 h 126"/>
                  <a:gd name="T26" fmla="*/ 151 w 165"/>
                  <a:gd name="T27" fmla="*/ 0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65" h="126">
                    <a:moveTo>
                      <a:pt x="151" y="0"/>
                    </a:moveTo>
                    <a:cubicBezTo>
                      <a:pt x="120" y="9"/>
                      <a:pt x="91" y="40"/>
                      <a:pt x="91" y="40"/>
                    </a:cubicBezTo>
                    <a:cubicBezTo>
                      <a:pt x="84" y="40"/>
                      <a:pt x="84" y="40"/>
                      <a:pt x="84" y="40"/>
                    </a:cubicBezTo>
                    <a:cubicBezTo>
                      <a:pt x="81" y="40"/>
                      <a:pt x="81" y="40"/>
                      <a:pt x="81" y="40"/>
                    </a:cubicBezTo>
                    <a:cubicBezTo>
                      <a:pt x="75" y="40"/>
                      <a:pt x="75" y="40"/>
                      <a:pt x="75" y="40"/>
                    </a:cubicBezTo>
                    <a:cubicBezTo>
                      <a:pt x="75" y="40"/>
                      <a:pt x="46" y="9"/>
                      <a:pt x="16" y="0"/>
                    </a:cubicBezTo>
                    <a:cubicBezTo>
                      <a:pt x="12" y="0"/>
                      <a:pt x="0" y="0"/>
                      <a:pt x="0" y="0"/>
                    </a:cubicBezTo>
                    <a:cubicBezTo>
                      <a:pt x="0" y="0"/>
                      <a:pt x="9" y="71"/>
                      <a:pt x="9" y="89"/>
                    </a:cubicBezTo>
                    <a:cubicBezTo>
                      <a:pt x="14" y="89"/>
                      <a:pt x="43" y="90"/>
                      <a:pt x="75" y="126"/>
                    </a:cubicBezTo>
                    <a:cubicBezTo>
                      <a:pt x="83" y="126"/>
                      <a:pt x="83" y="126"/>
                      <a:pt x="83" y="126"/>
                    </a:cubicBezTo>
                    <a:cubicBezTo>
                      <a:pt x="83" y="126"/>
                      <a:pt x="83" y="126"/>
                      <a:pt x="91" y="126"/>
                    </a:cubicBezTo>
                    <a:cubicBezTo>
                      <a:pt x="123" y="90"/>
                      <a:pt x="151" y="89"/>
                      <a:pt x="158" y="89"/>
                    </a:cubicBezTo>
                    <a:cubicBezTo>
                      <a:pt x="158" y="71"/>
                      <a:pt x="165" y="0"/>
                      <a:pt x="165" y="0"/>
                    </a:cubicBezTo>
                    <a:cubicBezTo>
                      <a:pt x="165" y="0"/>
                      <a:pt x="154" y="0"/>
                      <a:pt x="151" y="0"/>
                    </a:cubicBez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8" name="Freeform 80">
                <a:extLst>
                  <a:ext uri="{FF2B5EF4-FFF2-40B4-BE49-F238E27FC236}">
                    <a16:creationId xmlns:a16="http://schemas.microsoft.com/office/drawing/2014/main" id="{3E5BEC23-075E-4745-8A03-8F602B244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  <a:gd name="T8" fmla="*/ 0 w 19"/>
                  <a:gd name="T9" fmla="*/ 204 h 204"/>
                  <a:gd name="T10" fmla="*/ 0 w 19"/>
                  <a:gd name="T11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lnTo>
                      <a:pt x="0" y="204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19" name="Freeform 81">
                <a:extLst>
                  <a:ext uri="{FF2B5EF4-FFF2-40B4-BE49-F238E27FC236}">
                    <a16:creationId xmlns:a16="http://schemas.microsoft.com/office/drawing/2014/main" id="{1B3CC5D7-7895-49DB-8F64-9AE1DB45376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  <a:gd name="T6" fmla="*/ 0 w 19"/>
                  <a:gd name="T7" fmla="*/ 20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0" y="204"/>
                    </a:lnTo>
                    <a:close/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82">
                <a:extLst>
                  <a:ext uri="{FF2B5EF4-FFF2-40B4-BE49-F238E27FC236}">
                    <a16:creationId xmlns:a16="http://schemas.microsoft.com/office/drawing/2014/main" id="{568C8C2D-8051-4B67-9A44-3AA681C4C53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15265" y="2058030"/>
                <a:ext cx="30159" cy="323813"/>
              </a:xfrm>
              <a:custGeom>
                <a:avLst/>
                <a:gdLst>
                  <a:gd name="T0" fmla="*/ 0 w 19"/>
                  <a:gd name="T1" fmla="*/ 204 h 204"/>
                  <a:gd name="T2" fmla="*/ 0 w 19"/>
                  <a:gd name="T3" fmla="*/ 0 h 204"/>
                  <a:gd name="T4" fmla="*/ 19 w 19"/>
                  <a:gd name="T5" fmla="*/ 0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9" h="204">
                    <a:moveTo>
                      <a:pt x="0" y="204"/>
                    </a:moveTo>
                    <a:lnTo>
                      <a:pt x="0" y="0"/>
                    </a:lnTo>
                    <a:lnTo>
                      <a:pt x="19" y="0"/>
                    </a:lnTo>
                  </a:path>
                </a:pathLst>
              </a:custGeom>
              <a:grpFill/>
              <a:ln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vert="horz" wrap="square" lIns="91417" tIns="45709" rIns="91417" bIns="45709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sz="4400">
                  <a:solidFill>
                    <a:prstClr val="white"/>
                  </a:solidFill>
                </a:endParaRPr>
              </a:p>
            </p:txBody>
          </p:sp>
          <p:sp>
            <p:nvSpPr>
              <p:cNvPr id="21" name="TextBox 43">
                <a:extLst>
                  <a:ext uri="{FF2B5EF4-FFF2-40B4-BE49-F238E27FC236}">
                    <a16:creationId xmlns:a16="http://schemas.microsoft.com/office/drawing/2014/main" id="{BEBF138E-449D-454A-A0AA-1ABA144DD1DC}"/>
                  </a:ext>
                </a:extLst>
              </p:cNvPr>
              <p:cNvSpPr txBox="1"/>
              <p:nvPr/>
            </p:nvSpPr>
            <p:spPr>
              <a:xfrm>
                <a:off x="2132731" y="1706055"/>
                <a:ext cx="6997108" cy="527258"/>
              </a:xfrm>
              <a:prstGeom prst="rect">
                <a:avLst/>
              </a:prstGeom>
              <a:grpFill/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6600" b="1" dirty="0">
                    <a:ln>
                      <a:solidFill>
                        <a:srgbClr val="008000"/>
                      </a:solidFill>
                    </a:ln>
                    <a:solidFill>
                      <a:srgbClr val="008000"/>
                    </a:solidFill>
                    <a:latin typeface="Arial" panose="020B0604020202020204" pitchFamily="34" charset="0"/>
                    <a:ea typeface="Tahoma" panose="020B0604030504040204" pitchFamily="34" charset="0"/>
                    <a:cs typeface="Arial" panose="020B0604020202020204" pitchFamily="34" charset="0"/>
                  </a:rPr>
                  <a:t>TỔNG KẾT BÀI HỌC</a:t>
                </a:r>
              </a:p>
            </p:txBody>
          </p:sp>
        </p:grpSp>
      </p:grp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2209805" y="9820616"/>
            <a:ext cx="20929600" cy="292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0" tIns="108850" rIns="217700" bIns="1088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Char char="-"/>
            </a:pP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V</a:t>
            </a:r>
            <a:r>
              <a:rPr lang="vi-VN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ề nhà</a:t>
            </a:r>
            <a:r>
              <a:rPr lang="en-US" sz="4400" b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 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Học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thuộc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lý</a:t>
            </a:r>
            <a:r>
              <a:rPr lang="en-US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thuyết</a:t>
            </a:r>
            <a:endParaRPr lang="nl-NL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nl-NL" sz="4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</a:t>
            </a:r>
            <a:r>
              <a:rPr lang="nl-NL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Làm BT 1, 2, 3,4  trang  105_ SGK.</a:t>
            </a:r>
          </a:p>
          <a:p>
            <a:pPr eaLnBrk="1" hangingPunct="1">
              <a:spcBef>
                <a:spcPct val="50000"/>
              </a:spcBef>
            </a:pPr>
            <a:r>
              <a:rPr lang="nl-NL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         Làm BT </a:t>
            </a:r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tự luyện</a:t>
            </a:r>
            <a:r>
              <a:rPr lang="nl-NL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1777525" y="3970336"/>
            <a:ext cx="21700067" cy="8969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0" tIns="108850" rIns="217700" bIns="1088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nl-NL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Khái niệm Tam thức bậc hai.</a:t>
            </a:r>
            <a:r>
              <a:rPr lang="nl-NL" sz="4400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endParaRPr lang="en-US" sz="4400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911601" y="7225537"/>
            <a:ext cx="21505333" cy="211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0" tIns="108850" rIns="217700" bIns="10885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  <a:spcBef>
                <a:spcPct val="50000"/>
              </a:spcBef>
            </a:pP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-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nl-NL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định lí về dấu của tam thức bậc hai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vào bài toán xét dấu biểu thức, giải BPT bậc hai  và một số bài toán chứa tham số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51014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  <p:bldP spid="24580" grpId="0"/>
      <p:bldP spid="23" grpId="0"/>
      <p:bldP spid="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9" y="1778782"/>
            <a:ext cx="22124734" cy="11784818"/>
            <a:chOff x="2177989" y="3480127"/>
            <a:chExt cx="20961801" cy="1075344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747037"/>
              <a:chOff x="2177989" y="3486537"/>
              <a:chExt cx="20961801" cy="1074703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55004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5154936" y="3783771"/>
            <a:ext cx="110490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Xét  dấu các tam thức bậc hai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2482020" y="4890678"/>
                <a:ext cx="6739794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latin typeface="Cambria Math"/>
                          </a:rPr>
                          <m:t>𝟓</m:t>
                        </m:r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latin typeface="Cambria Math"/>
                      </a:rPr>
                      <m:t>−</m:t>
                    </m:r>
                    <m:r>
                      <a:rPr lang="vi-VN" sz="4800" b="1">
                        <a:latin typeface="Cambria Math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800" b="1">
                        <a:latin typeface="Cambria Math"/>
                      </a:rPr>
                      <m:t>+</m:t>
                    </m:r>
                    <m:r>
                      <a:rPr lang="vi-VN" sz="4800" b="1" i="0" smtClean="0">
                        <a:latin typeface="Cambria Math"/>
                      </a:rPr>
                      <m:t>𝟏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20" y="4890678"/>
                <a:ext cx="6739794" cy="847733"/>
              </a:xfrm>
              <a:prstGeom prst="rect">
                <a:avLst/>
              </a:prstGeom>
              <a:blipFill rotWithShape="1">
                <a:blip r:embed="rId3"/>
                <a:stretch>
                  <a:fillRect l="-4069" t="-15108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2552540" y="4804109"/>
                <a:ext cx="10155060" cy="84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</a:rPr>
                          <m:t>−</m:t>
                        </m:r>
                        <m:r>
                          <a:rPr lang="vi-VN" sz="4400" b="1" i="1" smtClean="0">
                            <a:latin typeface="Cambria Math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smtClean="0">
                        <a:latin typeface="Cambria Math"/>
                      </a:rPr>
                      <m:t>+</m:t>
                    </m:r>
                    <m:r>
                      <a:rPr lang="vi-VN" sz="4400" b="1">
                        <a:latin typeface="Cambria Math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𝟓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540" y="4804109"/>
                <a:ext cx="10155060" cy="840936"/>
              </a:xfrm>
              <a:prstGeom prst="rect">
                <a:avLst/>
              </a:prstGeom>
              <a:blipFill rotWithShape="1">
                <a:blip r:embed="rId4"/>
                <a:stretch>
                  <a:fillRect l="-2401" t="-7246" b="-3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2604682" y="5885585"/>
                <a:ext cx="6494470" cy="84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smtClean="0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𝟏𝟐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𝟑𝟔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82" y="5885585"/>
                <a:ext cx="6494470" cy="840936"/>
              </a:xfrm>
              <a:prstGeom prst="rect">
                <a:avLst/>
              </a:prstGeom>
              <a:blipFill rotWithShape="1">
                <a:blip r:embed="rId5"/>
                <a:stretch>
                  <a:fillRect l="-3752" t="-7246" b="-3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0DB3CD-2032-453E-B3CD-63907A8252A1}"/>
                  </a:ext>
                </a:extLst>
              </p:cNvPr>
              <p:cNvSpPr/>
              <p:nvPr/>
            </p:nvSpPr>
            <p:spPr>
              <a:xfrm>
                <a:off x="12552540" y="5885585"/>
                <a:ext cx="6850978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  <m:r>
                      <a:rPr lang="vi-VN" sz="4400" b="1" i="0" smtClean="0">
                        <a:latin typeface="Cambria Math"/>
                      </a:rPr>
                      <m:t>(</m:t>
                    </m:r>
                    <m:r>
                      <a:rPr lang="vi-VN" sz="4400" b="1" i="0" smtClean="0">
                        <a:latin typeface="Cambria Math"/>
                      </a:rPr>
                      <m:t>𝟐</m:t>
                    </m:r>
                    <m:r>
                      <a:rPr lang="vi-VN" sz="4400" b="1" i="1" dirty="0" smtClean="0">
                        <a:latin typeface="Cambria Math"/>
                      </a:rPr>
                      <m:t>𝒙</m:t>
                    </m:r>
                    <m:r>
                      <a:rPr lang="vi-VN" sz="4400" b="1" i="0" smtClean="0">
                        <a:latin typeface="Cambria Math"/>
                      </a:rPr>
                      <m:t>−</m:t>
                    </m:r>
                    <m:r>
                      <a:rPr lang="vi-VN" sz="4400" b="1" i="0" smtClean="0">
                        <a:latin typeface="Cambria Math"/>
                      </a:rPr>
                      <m:t>𝟑</m:t>
                    </m:r>
                    <m:r>
                      <a:rPr lang="vi-VN" sz="4400" b="1" i="0" smtClean="0">
                        <a:latin typeface="Cambria Math"/>
                      </a:rPr>
                      <m:t>)(</m:t>
                    </m:r>
                    <m:r>
                      <a:rPr lang="vi-VN" sz="4400" b="1" i="0" smtClean="0">
                        <a:latin typeface="Cambria Math"/>
                      </a:rPr>
                      <m:t>𝐱</m:t>
                    </m:r>
                    <m:r>
                      <a:rPr lang="vi-VN" sz="4400" b="1" i="0" smtClean="0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𝟓</m:t>
                    </m:r>
                    <m:r>
                      <a:rPr lang="vi-VN" sz="4400" b="1" i="0" smtClean="0">
                        <a:latin typeface="Cambria Math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0DB3CD-2032-453E-B3CD-63907A825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540" y="5885585"/>
                <a:ext cx="6850978" cy="904863"/>
              </a:xfrm>
              <a:prstGeom prst="rect">
                <a:avLst/>
              </a:prstGeom>
              <a:blipFill rotWithShape="1">
                <a:blip r:embed="rId6"/>
                <a:stretch>
                  <a:fillRect l="-3559" t="-8054" b="-214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9706630" y="6790448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1428282" y="7293794"/>
                <a:ext cx="14151692" cy="9777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𝟓</m:t>
                    </m:r>
                    <m:r>
                      <a:rPr lang="en-US" sz="4400" b="1" i="1" smtClean="0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∆=−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</a:rPr>
                      <m:t>𝟏𝟏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400" b="1" i="0" smtClean="0">
                        <a:latin typeface="Cambria Math"/>
                        <a:ea typeface="Cambria Math" panose="02040503050406030204" pitchFamily="18" charset="0"/>
                      </a:rPr>
                      <m:t> 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 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282" y="7293794"/>
                <a:ext cx="14151692" cy="977704"/>
              </a:xfrm>
              <a:prstGeom prst="rect">
                <a:avLst/>
              </a:prstGeom>
              <a:blipFill rotWithShape="1">
                <a:blip r:embed="rId7"/>
                <a:stretch>
                  <a:fillRect l="-1723" b="-2857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/>
              <p:nvPr/>
            </p:nvSpPr>
            <p:spPr>
              <a:xfrm>
                <a:off x="14570115" y="7463071"/>
                <a:ext cx="45103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7047C4-16DE-4376-B56B-91A6BA65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70115" y="7463071"/>
                <a:ext cx="4510391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486217" y="8772758"/>
                <a:ext cx="6915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b)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217" y="8772758"/>
                <a:ext cx="6915857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3616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7976632" y="10419828"/>
                <a:ext cx="69296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&lt;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6632" y="10419828"/>
                <a:ext cx="6929609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7940832" y="12269679"/>
                <a:ext cx="8267590" cy="10772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&gt;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 </a:t>
                </a:r>
                <a14:m>
                  <m:oMath xmlns:m="http://schemas.openxmlformats.org/officeDocument/2006/math">
                    <m:r>
                      <a:rPr lang="vi-VN" sz="4400" b="1" i="1" dirty="0">
                        <a:latin typeface="Cambria Math"/>
                        <a:sym typeface="Symbol"/>
                      </a:rPr>
                      <m:t>−</m:t>
                    </m:r>
                    <m:r>
                      <a:rPr lang="vi-VN" sz="4400" b="1" i="1" dirty="0">
                        <a:latin typeface="Cambria Math"/>
                        <a:sym typeface="Symbol"/>
                      </a:rPr>
                      <m:t>𝟏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&lt;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&lt; </m:t>
                    </m:r>
                    <m:f>
                      <m:fPr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vi-VN" sz="4400" b="1" i="1" dirty="0" smtClean="0">
                            <a:latin typeface="Cambria Math"/>
                            <a:sym typeface="Symbol"/>
                          </a:rPr>
                          <m:t>𝟓</m:t>
                        </m:r>
                      </m:num>
                      <m:den>
                        <m:r>
                          <a:rPr lang="vi-VN" sz="4400" b="1" i="1" dirty="0" smtClean="0">
                            <a:latin typeface="Cambria Math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/>
                  <a:t>.</a:t>
                </a:r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0832" y="12269679"/>
                <a:ext cx="8267590" cy="1077218"/>
              </a:xfrm>
              <a:prstGeom prst="rect">
                <a:avLst/>
              </a:prstGeom>
              <a:blipFill rotWithShape="1">
                <a:blip r:embed="rId11"/>
                <a:stretch>
                  <a:fillRect b="-1193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8072461" y="8772758"/>
                <a:ext cx="60917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𝒂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=−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𝟐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&lt; 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2461" y="8772758"/>
                <a:ext cx="6091790" cy="769441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11693362" y="8801273"/>
                <a:ext cx="7137297" cy="96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sym typeface="Symbol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groupChrPr>
                      <m:e/>
                    </m:groupCh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93362" y="8801273"/>
                <a:ext cx="7137297" cy="968150"/>
              </a:xfrm>
              <a:prstGeom prst="rect">
                <a:avLst/>
              </a:prstGeom>
              <a:blipFill rotWithShape="1">
                <a:blip r:embed="rId13"/>
                <a:stretch>
                  <a:fillRect l="-3416" t="-13836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6962273" y="10442085"/>
            <a:ext cx="88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ym typeface="Symbol"/>
              </a:rPr>
              <a:t></a:t>
            </a:r>
            <a:endParaRPr lang="vi-VN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4288464" y="8481221"/>
                <a:ext cx="4622064" cy="193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=−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88464" y="8481221"/>
                <a:ext cx="4622064" cy="1938608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0260114" y="10219965"/>
                <a:ext cx="4622064" cy="1938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&lt;−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&gt;</m:t>
                              </m:r>
                              <m:f>
                                <m:fPr>
                                  <m:ctrlPr>
                                    <a:rPr lang="vi-VN" sz="4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𝟓</m:t>
                                  </m:r>
                                </m:num>
                                <m:den>
                                  <m:r>
                                    <a:rPr lang="vi-VN" sz="4400" b="1" i="1" smtClean="0">
                                      <a:latin typeface="Cambria Math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0114" y="10219965"/>
                <a:ext cx="4622064" cy="1938608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199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  <p:bldP spid="31" grpId="0"/>
      <p:bldP spid="33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9" grpId="0"/>
      <p:bldP spid="3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9" y="1778782"/>
            <a:ext cx="22124734" cy="11784818"/>
            <a:chOff x="2177989" y="3480127"/>
            <a:chExt cx="20961801" cy="1075344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747037"/>
              <a:chOff x="2177989" y="3486537"/>
              <a:chExt cx="20961801" cy="1074703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55004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5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BÀI 1/105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5714998" y="3822338"/>
            <a:ext cx="1615440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      Xét  dấu các tam thức bậc hai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2482020" y="4890678"/>
                <a:ext cx="637110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8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latin typeface="Cambria Math"/>
                      </a:rPr>
                      <m:t>−</m:t>
                    </m:r>
                    <m:r>
                      <a:rPr lang="vi-VN" sz="4800" b="1">
                        <a:latin typeface="Cambria Math"/>
                      </a:rPr>
                      <m:t>𝟑</m:t>
                    </m:r>
                    <m:r>
                      <a:rPr lang="vi-VN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800" b="1">
                        <a:latin typeface="Cambria Math"/>
                      </a:rPr>
                      <m:t>+</m:t>
                    </m:r>
                    <m:r>
                      <a:rPr lang="vi-VN" sz="4800" b="1" i="0" smtClean="0">
                        <a:latin typeface="Cambria Math"/>
                      </a:rPr>
                      <m:t>𝟏</m:t>
                    </m:r>
                  </m:oMath>
                </a14:m>
                <a:endParaRPr lang="vi-VN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2020" y="4890678"/>
                <a:ext cx="6371103" cy="847733"/>
              </a:xfrm>
              <a:prstGeom prst="rect">
                <a:avLst/>
              </a:prstGeom>
              <a:blipFill rotWithShape="1">
                <a:blip r:embed="rId3"/>
                <a:stretch>
                  <a:fillRect l="-4306" t="-15108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>
                <a:extLst>
                  <a:ext uri="{FF2B5EF4-FFF2-40B4-BE49-F238E27FC236}">
                    <a16:creationId xmlns:a16="http://schemas.microsoft.com/office/drawing/2014/main" id="{76FA0F95-BAA8-4BCD-BA2F-97F6DC7739FD}"/>
                  </a:ext>
                </a:extLst>
              </p:cNvPr>
              <p:cNvSpPr/>
              <p:nvPr/>
            </p:nvSpPr>
            <p:spPr>
              <a:xfrm>
                <a:off x="12552540" y="4804109"/>
                <a:ext cx="10155060" cy="8409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 smtClean="0">
                            <a:latin typeface="Cambria Math"/>
                          </a:rPr>
                          <m:t>−</m:t>
                        </m:r>
                        <m:r>
                          <a:rPr lang="vi-VN" sz="4400" b="1" i="1" smtClean="0">
                            <a:latin typeface="Cambria Math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smtClean="0">
                        <a:latin typeface="Cambria Math"/>
                      </a:rPr>
                      <m:t>+</m:t>
                    </m:r>
                    <m:r>
                      <a:rPr lang="vi-VN" sz="4400" b="1">
                        <a:latin typeface="Cambria Math"/>
                      </a:rPr>
                      <m:t>𝟑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𝟓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Rectangle 1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6FA0F95-BAA8-4BCD-BA2F-97F6DC7739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540" y="4804109"/>
                <a:ext cx="10155060" cy="840936"/>
              </a:xfrm>
              <a:prstGeom prst="rect">
                <a:avLst/>
              </a:prstGeom>
              <a:blipFill rotWithShape="1">
                <a:blip r:embed="rId4"/>
                <a:stretch>
                  <a:fillRect l="-2401" t="-7246" b="-3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EC025539-EC1C-4005-845B-3E08EF0999FE}"/>
                  </a:ext>
                </a:extLst>
              </p:cNvPr>
              <p:cNvSpPr/>
              <p:nvPr/>
            </p:nvSpPr>
            <p:spPr>
              <a:xfrm>
                <a:off x="2604682" y="5885585"/>
                <a:ext cx="6494470" cy="84093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smtClean="0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𝟏𝟐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𝟑𝟔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1" name="Rectangle 30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C025539-EC1C-4005-845B-3E08EF0999F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4682" y="5885585"/>
                <a:ext cx="6494470" cy="840936"/>
              </a:xfrm>
              <a:prstGeom prst="rect">
                <a:avLst/>
              </a:prstGeom>
              <a:blipFill rotWithShape="1">
                <a:blip r:embed="rId5"/>
                <a:stretch>
                  <a:fillRect l="-3752" t="-7246" b="-3260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0DB3CD-2032-453E-B3CD-63907A8252A1}"/>
                  </a:ext>
                </a:extLst>
              </p:cNvPr>
              <p:cNvSpPr/>
              <p:nvPr/>
            </p:nvSpPr>
            <p:spPr>
              <a:xfrm>
                <a:off x="12552540" y="5885585"/>
                <a:ext cx="6879832" cy="9048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400" b="1" i="1">
                        <a:latin typeface="Cambria Math"/>
                      </a:rPr>
                      <m:t> </m:t>
                    </m:r>
                    <m:r>
                      <a:rPr lang="vi-VN" sz="4400" b="1" i="0" smtClean="0">
                        <a:latin typeface="Cambria Math"/>
                      </a:rPr>
                      <m:t>(</m:t>
                    </m:r>
                    <m:r>
                      <a:rPr lang="vi-VN" sz="4400" b="1" i="0" smtClean="0">
                        <a:latin typeface="Cambria Math"/>
                      </a:rPr>
                      <m:t>𝟐</m:t>
                    </m:r>
                    <m:r>
                      <a:rPr lang="vi-VN" sz="4400" b="1" i="1" dirty="0" smtClean="0">
                        <a:latin typeface="Cambria Math"/>
                      </a:rPr>
                      <m:t>𝒙</m:t>
                    </m:r>
                    <m:r>
                      <a:rPr lang="vi-VN" sz="4400" b="1" i="0" smtClean="0">
                        <a:latin typeface="Cambria Math"/>
                      </a:rPr>
                      <m:t>−</m:t>
                    </m:r>
                    <m:r>
                      <a:rPr lang="vi-VN" sz="4400" b="1" i="0" smtClean="0">
                        <a:latin typeface="Cambria Math"/>
                      </a:rPr>
                      <m:t>𝟑</m:t>
                    </m:r>
                    <m:r>
                      <a:rPr lang="vi-VN" sz="4400" b="1" i="0" smtClean="0">
                        <a:latin typeface="Cambria Math"/>
                      </a:rPr>
                      <m:t>)(</m:t>
                    </m:r>
                    <m:r>
                      <a:rPr lang="vi-VN" sz="4400" b="1" i="1" dirty="0" smtClean="0">
                        <a:latin typeface="Cambria Math"/>
                      </a:rPr>
                      <m:t>𝒙</m:t>
                    </m:r>
                    <m:r>
                      <a:rPr lang="vi-VN" sz="4400" b="1" i="0" smtClean="0">
                        <a:latin typeface="Cambria Math"/>
                      </a:rPr>
                      <m:t>+</m:t>
                    </m:r>
                    <m:r>
                      <a:rPr lang="vi-VN" sz="4400" b="1" i="0" smtClean="0">
                        <a:latin typeface="Cambria Math"/>
                      </a:rPr>
                      <m:t>𝟓</m:t>
                    </m:r>
                    <m:r>
                      <a:rPr lang="vi-VN" sz="4400" b="1" i="0" smtClean="0">
                        <a:latin typeface="Cambria Math"/>
                      </a:rPr>
                      <m:t>)</m:t>
                    </m:r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0DB3CD-2032-453E-B3CD-63907A825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52540" y="5885585"/>
                <a:ext cx="6879832" cy="904863"/>
              </a:xfrm>
              <a:prstGeom prst="rect">
                <a:avLst/>
              </a:prstGeom>
              <a:blipFill rotWithShape="1">
                <a:blip r:embed="rId6"/>
                <a:stretch>
                  <a:fillRect l="-3543" t="-8054" b="-214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9753600" y="707476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1424638" y="7787901"/>
                <a:ext cx="14882161" cy="17095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𝟏</m:t>
                    </m:r>
                    <m:r>
                      <a:rPr lang="en-US" sz="4400" b="1" i="1" smtClean="0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  <m:r>
                      <a:rPr lang="en-US" sz="4800" b="1" i="0" smtClean="0">
                        <a:latin typeface="Cambria Math"/>
                        <a:ea typeface="Cambria Math" panose="02040503050406030204" pitchFamily="18" charset="0"/>
                      </a:rPr>
                      <m:t> ,  </m:t>
                    </m:r>
                    <m:f>
                      <m:fPr>
                        <m:ctrlPr>
                          <a:rPr lang="en-US" sz="48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𝒃</m:t>
                        </m:r>
                      </m:num>
                      <m:den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𝒂</m:t>
                        </m:r>
                      </m:den>
                    </m:f>
                    <m:r>
                      <a:rPr lang="en-US" sz="4800" b="1" i="1" smtClean="0">
                        <a:latin typeface="Cambria Math"/>
                        <a:ea typeface="Cambria Math" panose="02040503050406030204" pitchFamily="18" charset="0"/>
                      </a:rPr>
                      <m:t>=−</m:t>
                    </m:r>
                    <m:r>
                      <a:rPr lang="en-US" sz="4800" b="1" i="1" smtClean="0">
                        <a:latin typeface="Cambria Math"/>
                        <a:ea typeface="Cambria Math" panose="02040503050406030204" pitchFamily="18" charset="0"/>
                      </a:rPr>
                      <m:t>𝟔</m:t>
                    </m:r>
                    <m:r>
                      <a:rPr lang="en-US" sz="4800" b="1" i="0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 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3" name="Rectangle 5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4638" y="7787901"/>
                <a:ext cx="14882161" cy="1709507"/>
              </a:xfrm>
              <a:prstGeom prst="rect">
                <a:avLst/>
              </a:prstGeom>
              <a:blipFill rotWithShape="1">
                <a:blip r:embed="rId7"/>
                <a:stretch>
                  <a:fillRect l="-168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/>
              <p:nvPr/>
            </p:nvSpPr>
            <p:spPr>
              <a:xfrm>
                <a:off x="15816486" y="8344368"/>
                <a:ext cx="4882875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𝒇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</a:rPr>
                        <m:t>≠−</m:t>
                      </m:r>
                      <m:r>
                        <a:rPr lang="en-US" sz="4400" b="1" i="1" dirty="0" smtClean="0">
                          <a:latin typeface="Cambria Math"/>
                          <a:ea typeface="Cambria Math"/>
                        </a:rPr>
                        <m:t>𝟔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4" name="Rectangle 53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57047C4-16DE-4376-B56B-91A6BA65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6486" y="8344368"/>
                <a:ext cx="4882875" cy="769441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1312573" y="9908770"/>
                <a:ext cx="1039479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d) 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&gt;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, </m:t>
                    </m:r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2573" y="9908770"/>
                <a:ext cx="10394795" cy="769441"/>
              </a:xfrm>
              <a:prstGeom prst="rect">
                <a:avLst/>
              </a:prstGeom>
              <a:blipFill rotWithShape="1">
                <a:blip r:embed="rId9"/>
                <a:stretch>
                  <a:fillRect l="-2345"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4876801" y="10891802"/>
                <a:ext cx="6553200" cy="164577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&gt;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sym typeface="Symbol"/>
                              </a:rPr>
                              <m:t>&gt;</m:t>
                            </m:r>
                            <m:f>
                              <m:fPr>
                                <m:ctrlPr>
                                  <a:rPr lang="en-US" sz="4400" b="1" i="1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en-US" sz="4400" b="1" i="1">
                                    <a:latin typeface="Cambria Math"/>
                                    <a:sym typeface="Symbol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sz="4400" b="1" i="1">
                                    <a:latin typeface="Cambria Math"/>
                                    <a:sym typeface="Symbol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sz="4400" b="1" i="1"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en-US" sz="4400" b="1" i="1" smtClean="0">
                                <a:latin typeface="Cambria Math"/>
                                <a:sym typeface="Symbol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/>
                                <a:sym typeface="Symbol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sym typeface="Symbol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1" y="10891802"/>
                <a:ext cx="6553200" cy="164577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789832" y="12645303"/>
                <a:ext cx="3917966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&lt;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 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9832" y="12645303"/>
                <a:ext cx="3917966" cy="769441"/>
              </a:xfrm>
              <a:prstGeom prst="rect">
                <a:avLst/>
              </a:prstGeom>
              <a:blipFill rotWithShape="1">
                <a:blip r:embed="rId11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/>
          <p:cNvSpPr txBox="1"/>
          <p:nvPr/>
        </p:nvSpPr>
        <p:spPr>
          <a:xfrm>
            <a:off x="3377392" y="11261790"/>
            <a:ext cx="88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ym typeface="Symbol"/>
              </a:rPr>
              <a:t></a:t>
            </a:r>
            <a:endParaRPr lang="vi-VN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10380840" y="9955536"/>
                <a:ext cx="4343400" cy="7540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b="1" i="1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b="1" i="1" smtClean="0">
                        <a:latin typeface="Cambria Math"/>
                      </a:rPr>
                      <m:t>=</m:t>
                    </m:r>
                    <m:r>
                      <a:rPr lang="en-US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>
                    <a:sym typeface="Symbol"/>
                  </a:rPr>
                  <a:t> </a:t>
                </a:r>
                <a:endParaRPr lang="vi-VN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80840" y="9955536"/>
                <a:ext cx="4343400" cy="754053"/>
              </a:xfrm>
              <a:prstGeom prst="rect">
                <a:avLst/>
              </a:prstGeom>
              <a:blipFill rotWithShape="1">
                <a:blip r:embed="rId12"/>
                <a:stretch>
                  <a:fillRect t="-18548" b="-3467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8402075" y="12496448"/>
                <a:ext cx="3917966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−</m:t>
                    </m:r>
                    <m:r>
                      <a:rPr lang="vi-VN" sz="4400" b="1" i="1" dirty="0" smtClean="0">
                        <a:latin typeface="Cambria Math"/>
                      </a:rPr>
                      <m:t>𝟓</m:t>
                    </m:r>
                    <m:r>
                      <a:rPr lang="vi-VN" sz="4400" b="1" i="1" dirty="0" smtClean="0">
                        <a:latin typeface="Cambria Math"/>
                      </a:rPr>
                      <m:t>&lt;</m:t>
                    </m:r>
                    <m:r>
                      <a:rPr lang="vi-VN" sz="4400" b="1" i="1" dirty="0" smtClean="0">
                        <a:latin typeface="Cambria Math"/>
                      </a:rPr>
                      <m:t>𝒙</m:t>
                    </m:r>
                    <m:r>
                      <a:rPr lang="vi-VN" sz="4400" b="1" i="1" dirty="0" smtClean="0">
                        <a:latin typeface="Cambria Math"/>
                      </a:rPr>
                      <m:t>&lt;</m:t>
                    </m:r>
                    <m:f>
                      <m:f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 dirty="0" smtClean="0">
                            <a:latin typeface="Cambria Math"/>
                          </a:rPr>
                          <m:t>𝟑</m:t>
                        </m:r>
                      </m:num>
                      <m:den>
                        <m:r>
                          <a:rPr lang="vi-VN" sz="4400" b="1" i="1" dirty="0" smtClean="0">
                            <a:latin typeface="Cambria Math"/>
                          </a:rPr>
                          <m:t>𝟐</m:t>
                        </m:r>
                      </m:den>
                    </m:f>
                  </m:oMath>
                </a14:m>
                <a:r>
                  <a:rPr lang="vi-VN" sz="4400" b="1" dirty="0">
                    <a:sym typeface="Symbol"/>
                  </a:rPr>
                  <a:t> 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2075" y="12496448"/>
                <a:ext cx="3917966" cy="1067152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2648792" y="9365181"/>
                <a:ext cx="3859337" cy="18966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en-US" b="1" i="1" smtClean="0">
                              <a:latin typeface="Cambria Math" panose="02040503050406030204" pitchFamily="18" charset="0"/>
                              <a:sym typeface="Symbol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 smtClean="0">
                                  <a:latin typeface="Cambria Math" panose="02040503050406030204" pitchFamily="18" charset="0"/>
                                  <a:sym typeface="Symbol"/>
                                </a:rPr>
                              </m:ctrlPr>
                            </m:eqArrPr>
                            <m:e>
                              <m:r>
                                <a:rPr lang="en-US" b="1" i="1" smtClean="0">
                                  <a:latin typeface="Cambria Math"/>
                                  <a:sym typeface="Symbol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sym typeface="Symbol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1" i="1" smtClean="0">
                                      <a:latin typeface="Cambria Math" panose="02040503050406030204" pitchFamily="18" charset="0"/>
                                      <a:sym typeface="Symbol"/>
                                    </a:rPr>
                                  </m:ctrlPr>
                                </m:fPr>
                                <m:num>
                                  <m:r>
                                    <a:rPr lang="en-US" b="1" i="1" smtClean="0">
                                      <a:latin typeface="Cambria Math"/>
                                      <a:sym typeface="Symbol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US" b="1" i="1" smtClean="0">
                                      <a:latin typeface="Cambria Math"/>
                                      <a:sym typeface="Symbol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  <m:e>
                              <m:r>
                                <a:rPr lang="en-US" b="1" i="1" smtClean="0">
                                  <a:latin typeface="Cambria Math"/>
                                  <a:sym typeface="Symbol"/>
                                </a:rPr>
                                <m:t>𝒙</m:t>
                              </m:r>
                              <m:r>
                                <a:rPr lang="en-US" b="1" i="1" smtClean="0">
                                  <a:latin typeface="Cambria Math"/>
                                  <a:sym typeface="Symbol"/>
                                </a:rPr>
                                <m:t>=−</m:t>
                              </m:r>
                              <m:r>
                                <a:rPr lang="en-US" b="1" i="1" smtClean="0">
                                  <a:latin typeface="Cambria Math"/>
                                  <a:sym typeface="Symbol"/>
                                </a:rPr>
                                <m:t>𝟓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b="1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8792" y="9365181"/>
                <a:ext cx="3859337" cy="1896609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1762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" grpId="0"/>
      <p:bldP spid="54" grpId="0"/>
      <p:bldP spid="55" grpId="0"/>
      <p:bldP spid="56" grpId="0"/>
      <p:bldP spid="57" grpId="0"/>
      <p:bldP spid="60" grpId="0"/>
      <p:bldP spid="9" grpId="0"/>
      <p:bldP spid="41" grpId="0"/>
      <p:bldP spid="3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9" y="1778782"/>
            <a:ext cx="22124734" cy="11784818"/>
            <a:chOff x="2177989" y="3480127"/>
            <a:chExt cx="20961801" cy="1075344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747037"/>
              <a:chOff x="2177989" y="3486537"/>
              <a:chExt cx="20961801" cy="1074703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55004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5154936" y="3783771"/>
            <a:ext cx="11444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Lập bảng xét  dấu các biểu thức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2038514" y="5350703"/>
                <a:ext cx="966790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vi-VN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𝟏𝟎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8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)(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vi-VN" sz="48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vi-VN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8514" y="5350703"/>
                <a:ext cx="9667903" cy="847733"/>
              </a:xfrm>
              <a:prstGeom prst="rect">
                <a:avLst/>
              </a:prstGeom>
              <a:blipFill rotWithShape="1">
                <a:blip r:embed="rId3"/>
                <a:stretch>
                  <a:fillRect l="-2837" t="-15108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BA0DB3CD-2032-453E-B3CD-63907A8252A1}"/>
                  </a:ext>
                </a:extLst>
              </p:cNvPr>
              <p:cNvSpPr/>
              <p:nvPr/>
            </p:nvSpPr>
            <p:spPr>
              <a:xfrm>
                <a:off x="13452932" y="4627830"/>
                <a:ext cx="7640490" cy="185897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nl-NL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d) </a:t>
                </a:r>
                <a14:m>
                  <m:oMath xmlns:m="http://schemas.openxmlformats.org/officeDocument/2006/math">
                    <m:r>
                      <a:rPr lang="en-US" sz="60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60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60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60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6000" b="1" i="1" smtClean="0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60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60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3" name="Rectangle 32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BA0DB3CD-2032-453E-B3CD-63907A8252A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2932" y="4627830"/>
                <a:ext cx="7640490" cy="1858970"/>
              </a:xfrm>
              <a:prstGeom prst="rect">
                <a:avLst/>
              </a:prstGeom>
              <a:blipFill rotWithShape="1">
                <a:blip r:embed="rId4"/>
                <a:stretch>
                  <a:fillRect l="-32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9372600" y="6739727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8477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33" grpId="0"/>
      <p:bldP spid="5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090493" y="10413212"/>
            <a:ext cx="21845864" cy="3337295"/>
            <a:chOff x="650867" y="10882873"/>
            <a:chExt cx="21845864" cy="3337295"/>
          </a:xfrm>
        </p:grpSpPr>
        <p:sp>
          <p:nvSpPr>
            <p:cNvPr id="27" name="Rounded Rectangle 26"/>
            <p:cNvSpPr/>
            <p:nvPr/>
          </p:nvSpPr>
          <p:spPr>
            <a:xfrm>
              <a:off x="803433" y="10988231"/>
              <a:ext cx="21693298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9" name="Group 65"/>
            <p:cNvGrpSpPr/>
            <p:nvPr/>
          </p:nvGrpSpPr>
          <p:grpSpPr>
            <a:xfrm>
              <a:off x="650867" y="10882873"/>
              <a:ext cx="3524909" cy="824978"/>
              <a:chOff x="166396" y="8712046"/>
              <a:chExt cx="3524909" cy="824978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384523" y="8755081"/>
                <a:ext cx="3306782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932118" y="8712046"/>
                <a:ext cx="2576346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Câu hỏi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1235312" y="1741546"/>
                <a:ext cx="21556226" cy="17317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Hoạt động khởi động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5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lang="en-US" altLang="en-US" sz="44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</a:t>
                </a:r>
                <a:r>
                  <a:rPr kumimoji="0" lang="en-US" altLang="en-US" sz="4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altLang="en-US" sz="44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kumimoji="0" lang="en-US" altLang="en-US" sz="44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 smtClean="0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312" y="1741546"/>
                <a:ext cx="21556226" cy="1731756"/>
              </a:xfrm>
              <a:prstGeom prst="rect">
                <a:avLst/>
              </a:prstGeom>
              <a:blipFill rotWithShape="1">
                <a:blip r:embed="rId3"/>
                <a:stretch>
                  <a:fillRect l="-396" t="-10563" b="-119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10">
            <a:extLst>
              <a:ext uri="{FF2B5EF4-FFF2-40B4-BE49-F238E27FC236}">
                <a16:creationId xmlns:a16="http://schemas.microsoft.com/office/drawing/2014/main" id="{02ECB9A4-5A7D-4BC7-872B-86527912AD70}"/>
              </a:ext>
            </a:extLst>
          </p:cNvPr>
          <p:cNvGrpSpPr/>
          <p:nvPr/>
        </p:nvGrpSpPr>
        <p:grpSpPr>
          <a:xfrm>
            <a:off x="1215259" y="3600016"/>
            <a:ext cx="21816835" cy="6763184"/>
            <a:chOff x="1270511" y="5751354"/>
            <a:chExt cx="21819676" cy="9787483"/>
          </a:xfrm>
        </p:grpSpPr>
        <p:sp>
          <p:nvSpPr>
            <p:cNvPr id="7" name="Rounded Rectangle 52">
              <a:extLst>
                <a:ext uri="{FF2B5EF4-FFF2-40B4-BE49-F238E27FC236}">
                  <a16:creationId xmlns:a16="http://schemas.microsoft.com/office/drawing/2014/main" id="{F4EB895E-C94E-41ED-BD1E-E09B3DFA0FE9}"/>
                </a:ext>
              </a:extLst>
            </p:cNvPr>
            <p:cNvSpPr/>
            <p:nvPr/>
          </p:nvSpPr>
          <p:spPr>
            <a:xfrm>
              <a:off x="1272210" y="6139009"/>
              <a:ext cx="21817977" cy="939982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60">
              <a:extLst>
                <a:ext uri="{FF2B5EF4-FFF2-40B4-BE49-F238E27FC236}">
                  <a16:creationId xmlns:a16="http://schemas.microsoft.com/office/drawing/2014/main" id="{105F8337-7089-446F-92F6-CA907D1890CF}"/>
                </a:ext>
              </a:extLst>
            </p:cNvPr>
            <p:cNvGrpSpPr/>
            <p:nvPr/>
          </p:nvGrpSpPr>
          <p:grpSpPr>
            <a:xfrm>
              <a:off x="1270511" y="5751354"/>
              <a:ext cx="3568119" cy="961508"/>
              <a:chOff x="1224541" y="6189921"/>
              <a:chExt cx="3568119" cy="961508"/>
            </a:xfrm>
          </p:grpSpPr>
          <p:sp>
            <p:nvSpPr>
              <p:cNvPr id="9" name="Freeform 20">
                <a:extLst>
                  <a:ext uri="{FF2B5EF4-FFF2-40B4-BE49-F238E27FC236}">
                    <a16:creationId xmlns:a16="http://schemas.microsoft.com/office/drawing/2014/main" id="{C4E52A49-3EE7-47C4-851B-54781933705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C0EC7E7-6DF6-4933-9AF4-13574BBE5DEB}"/>
                  </a:ext>
                </a:extLst>
              </p:cNvPr>
              <p:cNvSpPr txBox="1"/>
              <p:nvPr/>
            </p:nvSpPr>
            <p:spPr>
              <a:xfrm>
                <a:off x="2246647" y="6189921"/>
                <a:ext cx="2373074" cy="8853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11" name="Round Diagonal Corner Rectangle 58">
                <a:extLst>
                  <a:ext uri="{FF2B5EF4-FFF2-40B4-BE49-F238E27FC236}">
                    <a16:creationId xmlns:a16="http://schemas.microsoft.com/office/drawing/2014/main" id="{641639C2-713F-42BA-8AB4-CEC82A2738B3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Freeform 15">
                <a:extLst>
                  <a:ext uri="{FF2B5EF4-FFF2-40B4-BE49-F238E27FC236}">
                    <a16:creationId xmlns:a16="http://schemas.microsoft.com/office/drawing/2014/main" id="{B55F70CE-B055-4D3E-8972-AC3D1395130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1"/>
              <p:cNvSpPr txBox="1">
                <a:spLocks noChangeArrowheads="1"/>
              </p:cNvSpPr>
              <p:nvPr/>
            </p:nvSpPr>
            <p:spPr bwMode="auto">
              <a:xfrm>
                <a:off x="4872211" y="4280430"/>
                <a:ext cx="7409455" cy="85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/>
                  <a:t>•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</a:rPr>
                      <m:t> = </m:t>
                    </m:r>
                    <m:r>
                      <a:rPr lang="en-US" sz="4400" b="1" i="1" dirty="0">
                        <a:latin typeface="Cambria Math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</a:rPr>
                      <m:t>    </m:t>
                    </m:r>
                  </m:oMath>
                </a14:m>
                <a:r>
                  <a:rPr lang="en-US" sz="4400" b="1" dirty="0">
                    <a:sym typeface="Symbol" pitchFamily="18" charset="2"/>
                  </a:rPr>
                  <a:t> </a:t>
                </a:r>
              </a:p>
            </p:txBody>
          </p:sp>
        </mc:Choice>
        <mc:Fallback xmlns="">
          <p:sp>
            <p:nvSpPr>
              <p:cNvPr id="1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2211" y="4280430"/>
                <a:ext cx="7409455" cy="852089"/>
              </a:xfrm>
              <a:prstGeom prst="rect">
                <a:avLst/>
              </a:prstGeom>
              <a:blipFill rotWithShape="1">
                <a:blip r:embed="rId4"/>
                <a:stretch>
                  <a:fillRect l="-3289" t="-5000" b="-3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2"/>
              <p:cNvSpPr txBox="1">
                <a:spLocks noChangeArrowheads="1"/>
              </p:cNvSpPr>
              <p:nvPr/>
            </p:nvSpPr>
            <p:spPr bwMode="auto">
              <a:xfrm>
                <a:off x="9033639" y="4367759"/>
                <a:ext cx="3248027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</a:rPr>
                      <m:t> = </m:t>
                    </m:r>
                    <m:r>
                      <a:rPr lang="en-US" sz="4400" b="1" i="1" dirty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,</a:t>
                </a:r>
              </a:p>
            </p:txBody>
          </p:sp>
        </mc:Choice>
        <mc:Fallback xmlns="">
          <p:sp>
            <p:nvSpPr>
              <p:cNvPr id="1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3639" y="4367759"/>
                <a:ext cx="3248027" cy="769437"/>
              </a:xfrm>
              <a:prstGeom prst="rect">
                <a:avLst/>
              </a:prstGeom>
              <a:blipFill rotWithShape="1">
                <a:blip r:embed="rId5"/>
                <a:stretch>
                  <a:fillRect t="-16535" b="-35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3"/>
              <p:cNvSpPr txBox="1">
                <a:spLocks noChangeArrowheads="1"/>
              </p:cNvSpPr>
              <p:nvPr/>
            </p:nvSpPr>
            <p:spPr bwMode="auto">
              <a:xfrm>
                <a:off x="11288236" y="4367759"/>
                <a:ext cx="46077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</a:rPr>
                      <m:t> = </m:t>
                    </m:r>
                    <m:r>
                      <a:rPr lang="en-US" sz="4400" b="1" i="1" dirty="0">
                        <a:latin typeface="Cambria Math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</a:rPr>
                      <m:t>    </m:t>
                    </m:r>
                  </m:oMath>
                </a14:m>
                <a:r>
                  <a:rPr lang="en-US" sz="4400" b="1" dirty="0">
                    <a:sym typeface="Symbol" pitchFamily="18" charset="2"/>
                  </a:rPr>
                  <a:t> </a:t>
                </a:r>
              </a:p>
            </p:txBody>
          </p:sp>
        </mc:Choice>
        <mc:Fallback xmlns="">
          <p:sp>
            <p:nvSpPr>
              <p:cNvPr id="1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88236" y="4367759"/>
                <a:ext cx="4607720" cy="769437"/>
              </a:xfrm>
              <a:prstGeom prst="rect">
                <a:avLst/>
              </a:prstGeom>
              <a:blipFill rotWithShape="1">
                <a:blip r:embed="rId6"/>
                <a:stretch>
                  <a:fillRect t="-16535" b="-35433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4"/>
              <p:cNvSpPr txBox="1">
                <a:spLocks noChangeArrowheads="1"/>
              </p:cNvSpPr>
              <p:nvPr/>
            </p:nvSpPr>
            <p:spPr bwMode="auto">
              <a:xfrm>
                <a:off x="14693509" y="4367759"/>
                <a:ext cx="3636577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4400" b="1" i="1" dirty="0" smtClean="0">
                          <a:latin typeface="Cambria Math"/>
                        </a:rPr>
                        <m:t> =</m:t>
                      </m:r>
                      <m:r>
                        <a:rPr lang="en-US" sz="44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8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93509" y="4367759"/>
                <a:ext cx="3636577" cy="7694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659673" y="10819506"/>
                <a:ext cx="10607091" cy="896930"/>
              </a:xfrm>
              <a:prstGeom prst="rect">
                <a:avLst/>
              </a:prstGeom>
              <a:noFill/>
            </p:spPr>
            <p:txBody>
              <a:bodyPr wrap="square" lIns="217695" tIns="108848" rIns="217695" bIns="108848" rtlCol="0">
                <a:spAutoFit/>
              </a:bodyPr>
              <a:lstStyle/>
              <a:p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Hãy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khai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triển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cs typeface="Arial" pitchFamily="34" charset="0"/>
                      </a:rPr>
                      <m:t>𝒇</m:t>
                    </m:r>
                    <m:r>
                      <a:rPr lang="en-US" sz="4400" b="1" i="1" dirty="0">
                        <a:latin typeface="Cambria Math"/>
                        <a:cs typeface="Arial" pitchFamily="34" charset="0"/>
                      </a:rPr>
                      <m:t>(</m:t>
                    </m:r>
                    <m:r>
                      <a:rPr lang="en-US" sz="4400" b="1" i="1" dirty="0">
                        <a:latin typeface="Cambria Math"/>
                        <a:cs typeface="Arial" pitchFamily="34" charset="0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  <a:cs typeface="Arial" pitchFamily="34" charset="0"/>
                      </a:rPr>
                      <m:t>)</m:t>
                    </m:r>
                  </m:oMath>
                </a14:m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?</a:t>
                </a: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9673" y="10819506"/>
                <a:ext cx="10607091" cy="896930"/>
              </a:xfrm>
              <a:prstGeom prst="rect">
                <a:avLst/>
              </a:prstGeom>
              <a:blipFill rotWithShape="1">
                <a:blip r:embed="rId9"/>
                <a:stretch>
                  <a:fillRect t="-7483" b="-2381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10"/>
              <p:cNvSpPr txBox="1">
                <a:spLocks noChangeArrowheads="1"/>
              </p:cNvSpPr>
              <p:nvPr/>
            </p:nvSpPr>
            <p:spPr bwMode="auto">
              <a:xfrm>
                <a:off x="12013425" y="10802356"/>
                <a:ext cx="7234038" cy="91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) = </m:t>
                      </m:r>
                      <m:sSup>
                        <m:sSupPr>
                          <m:ctrlP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dirty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baseline="30000" dirty="0">
                          <a:solidFill>
                            <a:schemeClr val="tx1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dirty="0">
                          <a:solidFill>
                            <a:schemeClr val="tx1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013425" y="10802356"/>
                <a:ext cx="7234038" cy="91225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11"/>
              <p:cNvSpPr txBox="1">
                <a:spLocks noChangeArrowheads="1"/>
              </p:cNvSpPr>
              <p:nvPr/>
            </p:nvSpPr>
            <p:spPr bwMode="auto">
              <a:xfrm>
                <a:off x="4646064" y="11721700"/>
                <a:ext cx="19971328" cy="1003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30000"/>
                  </a:lnSpc>
                  <a:spcBef>
                    <a:spcPct val="50000"/>
                  </a:spcBef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*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</a:rPr>
                      <m:t>)  </m:t>
                    </m:r>
                  </m:oMath>
                </a14:m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chính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là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một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về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2" name="Text 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6064" y="11721700"/>
                <a:ext cx="19971328" cy="1003626"/>
              </a:xfrm>
              <a:prstGeom prst="rect">
                <a:avLst/>
              </a:prstGeom>
              <a:blipFill rotWithShape="1">
                <a:blip r:embed="rId11"/>
                <a:stretch>
                  <a:fillRect l="-611" b="-2134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1288236" y="10719478"/>
            <a:ext cx="2688165" cy="109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700" b="1" dirty="0">
                <a:solidFill>
                  <a:srgbClr val="FF0000"/>
                </a:solidFill>
                <a:sym typeface="Symbol" pitchFamily="18" charset="2"/>
              </a:rPr>
              <a:t></a:t>
            </a:r>
          </a:p>
        </p:txBody>
      </p:sp>
      <p:sp>
        <p:nvSpPr>
          <p:cNvPr id="67" name="Text Box 12"/>
          <p:cNvSpPr txBox="1">
            <a:spLocks noChangeArrowheads="1"/>
          </p:cNvSpPr>
          <p:nvPr/>
        </p:nvSpPr>
        <p:spPr bwMode="auto">
          <a:xfrm>
            <a:off x="4282687" y="12536334"/>
            <a:ext cx="15683677" cy="995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*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một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tổng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quát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Tam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i="1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i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gì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2579506"/>
              </p:ext>
            </p:extLst>
          </p:nvPr>
        </p:nvGraphicFramePr>
        <p:xfrm>
          <a:off x="3352799" y="5402043"/>
          <a:ext cx="16916400" cy="4724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0092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7"/>
              <p:cNvSpPr txBox="1">
                <a:spLocks noChangeArrowheads="1"/>
              </p:cNvSpPr>
              <p:nvPr/>
            </p:nvSpPr>
            <p:spPr bwMode="auto">
              <a:xfrm>
                <a:off x="4282687" y="5581609"/>
                <a:ext cx="1536699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2687" y="5581609"/>
                <a:ext cx="1536699" cy="8969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8"/>
              <p:cNvSpPr txBox="1">
                <a:spLocks noChangeArrowheads="1"/>
              </p:cNvSpPr>
              <p:nvPr/>
            </p:nvSpPr>
            <p:spPr bwMode="auto">
              <a:xfrm>
                <a:off x="3512227" y="6734135"/>
                <a:ext cx="3458632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𝒙</m:t>
                      </m:r>
                      <m:r>
                        <a:rPr lang="en-US" sz="4400" b="1" i="1" dirty="0">
                          <a:latin typeface="Cambria Math"/>
                        </a:rPr>
                        <m:t> − </m:t>
                      </m:r>
                      <m:r>
                        <a:rPr lang="en-US" sz="4400" b="1" i="1" dirty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227" y="6734135"/>
                <a:ext cx="3458632" cy="8969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3512221" y="7886661"/>
                <a:ext cx="3263899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4400" b="1" i="1" dirty="0" smtClean="0">
                          <a:latin typeface="Cambria Math"/>
                        </a:rPr>
                        <m:t> −</m:t>
                      </m:r>
                      <m:r>
                        <a:rPr lang="en-US" sz="44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221" y="7886661"/>
                <a:ext cx="3263899" cy="8969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4090069" y="9019470"/>
                <a:ext cx="1921933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𝒇</m:t>
                      </m:r>
                      <m:r>
                        <a:rPr lang="en-US" sz="4400" b="1" i="1" dirty="0">
                          <a:latin typeface="Cambria Math"/>
                        </a:rPr>
                        <m:t>(</m:t>
                      </m:r>
                      <m:r>
                        <a:rPr lang="en-US" sz="4400" b="1" i="1" dirty="0">
                          <a:latin typeface="Cambria Math"/>
                        </a:rPr>
                        <m:t>𝒙</m:t>
                      </m:r>
                      <m:r>
                        <a:rPr lang="en-US" sz="44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0069" y="9019470"/>
                <a:ext cx="1921933" cy="89693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51"/>
              <p:cNvSpPr txBox="1">
                <a:spLocks noChangeArrowheads="1"/>
              </p:cNvSpPr>
              <p:nvPr/>
            </p:nvSpPr>
            <p:spPr bwMode="auto">
              <a:xfrm>
                <a:off x="7251750" y="5561309"/>
                <a:ext cx="1727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− </m:t>
                      </m:r>
                      <m:r>
                        <a:rPr lang="en-US" sz="4400" b="1" i="1" dirty="0">
                          <a:latin typeface="Cambria Math"/>
                          <a:sym typeface="Symbol" pitchFamily="18" charset="2"/>
                        </a:rPr>
                        <m:t>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1750" y="5561309"/>
                <a:ext cx="1727200" cy="89693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10657652" y="5543077"/>
                <a:ext cx="1727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7652" y="5543077"/>
                <a:ext cx="1727200" cy="89693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53"/>
              <p:cNvSpPr txBox="1">
                <a:spLocks noChangeArrowheads="1"/>
              </p:cNvSpPr>
              <p:nvPr/>
            </p:nvSpPr>
            <p:spPr bwMode="auto">
              <a:xfrm>
                <a:off x="14633995" y="5517970"/>
                <a:ext cx="1727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3995" y="5517970"/>
                <a:ext cx="1727200" cy="89693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54"/>
              <p:cNvSpPr txBox="1">
                <a:spLocks noChangeArrowheads="1"/>
              </p:cNvSpPr>
              <p:nvPr/>
            </p:nvSpPr>
            <p:spPr bwMode="auto">
              <a:xfrm>
                <a:off x="18330086" y="5686993"/>
                <a:ext cx="2497667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+ </m:t>
                      </m:r>
                      <m:r>
                        <a:rPr lang="en-US" sz="4400" b="1" i="1" dirty="0">
                          <a:latin typeface="Cambria Math"/>
                          <a:sym typeface="Symbol" pitchFamily="18" charset="2"/>
                        </a:rPr>
                        <m:t>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30086" y="5686993"/>
                <a:ext cx="2497667" cy="89693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55"/>
              <p:cNvSpPr txBox="1">
                <a:spLocks noChangeArrowheads="1"/>
              </p:cNvSpPr>
              <p:nvPr/>
            </p:nvSpPr>
            <p:spPr bwMode="auto">
              <a:xfrm>
                <a:off x="11034303" y="6820142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4303" y="6820142"/>
                <a:ext cx="960968" cy="89693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6"/>
          <p:cNvSpPr>
            <a:spLocks/>
          </p:cNvSpPr>
          <p:nvPr/>
        </p:nvSpPr>
        <p:spPr bwMode="auto">
          <a:xfrm>
            <a:off x="11525891" y="7527487"/>
            <a:ext cx="4235" cy="1711326"/>
          </a:xfrm>
          <a:custGeom>
            <a:avLst/>
            <a:gdLst>
              <a:gd name="T0" fmla="*/ 0 w 1"/>
              <a:gd name="T1" fmla="*/ 0 h 539"/>
              <a:gd name="T2" fmla="*/ 0 w 1"/>
              <a:gd name="T3" fmla="*/ 2147483647 h 539"/>
              <a:gd name="T4" fmla="*/ 0 60000 65536"/>
              <a:gd name="T5" fmla="*/ 0 60000 65536"/>
              <a:gd name="T6" fmla="*/ 0 w 1"/>
              <a:gd name="T7" fmla="*/ 0 h 539"/>
              <a:gd name="T8" fmla="*/ 1 w 1"/>
              <a:gd name="T9" fmla="*/ 539 h 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9">
                <a:moveTo>
                  <a:pt x="0" y="0"/>
                </a:moveTo>
                <a:lnTo>
                  <a:pt x="0" y="53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7695" tIns="108848" rIns="217695" bIns="108848"/>
          <a:lstStyle/>
          <a:p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7"/>
              <p:cNvSpPr txBox="1">
                <a:spLocks noChangeArrowheads="1"/>
              </p:cNvSpPr>
              <p:nvPr/>
            </p:nvSpPr>
            <p:spPr bwMode="auto">
              <a:xfrm>
                <a:off x="14786280" y="7994211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86280" y="7994211"/>
                <a:ext cx="960968" cy="89693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8"/>
          <p:cNvSpPr>
            <a:spLocks/>
          </p:cNvSpPr>
          <p:nvPr/>
        </p:nvSpPr>
        <p:spPr bwMode="auto">
          <a:xfrm>
            <a:off x="15248471" y="6582125"/>
            <a:ext cx="21165" cy="1362074"/>
          </a:xfrm>
          <a:custGeom>
            <a:avLst/>
            <a:gdLst>
              <a:gd name="T0" fmla="*/ 2147483647 w 5"/>
              <a:gd name="T1" fmla="*/ 0 h 429"/>
              <a:gd name="T2" fmla="*/ 0 w 5"/>
              <a:gd name="T3" fmla="*/ 2147483647 h 429"/>
              <a:gd name="T4" fmla="*/ 0 60000 65536"/>
              <a:gd name="T5" fmla="*/ 0 60000 65536"/>
              <a:gd name="T6" fmla="*/ 0 w 5"/>
              <a:gd name="T7" fmla="*/ 0 h 429"/>
              <a:gd name="T8" fmla="*/ 5 w 5"/>
              <a:gd name="T9" fmla="*/ 429 h 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29">
                <a:moveTo>
                  <a:pt x="5" y="0"/>
                </a:moveTo>
                <a:lnTo>
                  <a:pt x="0" y="42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7695" tIns="108848" rIns="217695" bIns="108848"/>
          <a:lstStyle/>
          <a:p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59"/>
              <p:cNvSpPr txBox="1">
                <a:spLocks noChangeArrowheads="1"/>
              </p:cNvSpPr>
              <p:nvPr/>
            </p:nvSpPr>
            <p:spPr bwMode="auto">
              <a:xfrm>
                <a:off x="11034303" y="9072227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4303" y="9072227"/>
                <a:ext cx="960968" cy="89693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60"/>
              <p:cNvSpPr txBox="1">
                <a:spLocks noChangeArrowheads="1"/>
              </p:cNvSpPr>
              <p:nvPr/>
            </p:nvSpPr>
            <p:spPr bwMode="auto">
              <a:xfrm>
                <a:off x="14853007" y="9072643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53007" y="9072643"/>
                <a:ext cx="960968" cy="89693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61"/>
              <p:cNvSpPr txBox="1">
                <a:spLocks noChangeArrowheads="1"/>
              </p:cNvSpPr>
              <p:nvPr/>
            </p:nvSpPr>
            <p:spPr bwMode="auto">
              <a:xfrm>
                <a:off x="12918996" y="6814697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18996" y="6814697"/>
                <a:ext cx="1346200" cy="89693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62"/>
              <p:cNvSpPr txBox="1">
                <a:spLocks noChangeArrowheads="1"/>
              </p:cNvSpPr>
              <p:nvPr/>
            </p:nvSpPr>
            <p:spPr bwMode="auto">
              <a:xfrm>
                <a:off x="16411288" y="6814697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 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1288" y="6814697"/>
                <a:ext cx="1346200" cy="89693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9124627" y="6734135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64"/>
              <p:cNvSpPr txBox="1">
                <a:spLocks noChangeArrowheads="1"/>
              </p:cNvSpPr>
              <p:nvPr/>
            </p:nvSpPr>
            <p:spPr bwMode="auto">
              <a:xfrm>
                <a:off x="16669513" y="7886661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8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9513" y="7886661"/>
                <a:ext cx="1346200" cy="896930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9" name="Text Box 65"/>
          <p:cNvSpPr txBox="1">
            <a:spLocks noChangeArrowheads="1"/>
          </p:cNvSpPr>
          <p:nvPr/>
        </p:nvSpPr>
        <p:spPr bwMode="auto">
          <a:xfrm>
            <a:off x="13043869" y="7992043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</p:txBody>
      </p:sp>
      <p:sp>
        <p:nvSpPr>
          <p:cNvPr id="70" name="Text Box 66"/>
          <p:cNvSpPr txBox="1">
            <a:spLocks noChangeArrowheads="1"/>
          </p:cNvSpPr>
          <p:nvPr/>
        </p:nvSpPr>
        <p:spPr bwMode="auto">
          <a:xfrm>
            <a:off x="9041660" y="7997286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67"/>
              <p:cNvSpPr txBox="1">
                <a:spLocks noChangeArrowheads="1"/>
              </p:cNvSpPr>
              <p:nvPr/>
            </p:nvSpPr>
            <p:spPr bwMode="auto">
              <a:xfrm>
                <a:off x="9042731" y="9076161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1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2731" y="9076161"/>
                <a:ext cx="1346200" cy="896930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68"/>
          <p:cNvSpPr txBox="1">
            <a:spLocks noChangeArrowheads="1"/>
          </p:cNvSpPr>
          <p:nvPr/>
        </p:nvSpPr>
        <p:spPr bwMode="auto">
          <a:xfrm>
            <a:off x="13043869" y="9072227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69"/>
              <p:cNvSpPr txBox="1">
                <a:spLocks noChangeArrowheads="1"/>
              </p:cNvSpPr>
              <p:nvPr/>
            </p:nvSpPr>
            <p:spPr bwMode="auto">
              <a:xfrm>
                <a:off x="16697587" y="9072227"/>
                <a:ext cx="773602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3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97587" y="9072227"/>
                <a:ext cx="773602" cy="896930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6033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5" grpId="0"/>
      <p:bldP spid="16" grpId="0"/>
      <p:bldP spid="17" grpId="0"/>
      <p:bldP spid="18" grpId="0"/>
      <p:bldP spid="25" grpId="0"/>
      <p:bldP spid="61" grpId="0"/>
      <p:bldP spid="62" grpId="0"/>
      <p:bldP spid="66" grpId="0"/>
      <p:bldP spid="67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3" grpId="0"/>
      <p:bldP spid="64" grpId="0"/>
      <p:bldP spid="65" grpId="0"/>
      <p:bldP spid="68" grpId="0"/>
      <p:bldP spid="69" grpId="0"/>
      <p:bldP spid="70" grpId="0"/>
      <p:bldP spid="71" grpId="0"/>
      <p:bldP spid="72" grpId="0"/>
      <p:bldP spid="7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9" y="1778782"/>
            <a:ext cx="22124734" cy="11784818"/>
            <a:chOff x="2177989" y="3480127"/>
            <a:chExt cx="20961801" cy="1075344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747037"/>
              <a:chOff x="2177989" y="3486537"/>
              <a:chExt cx="20961801" cy="1074703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55004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352800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5130873" y="3615220"/>
            <a:ext cx="11444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Lập bảng xét  dấu các biểu thức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6258239" y="4507290"/>
                <a:ext cx="9667903" cy="84773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nl-NL" sz="48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en-US" sz="48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8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vi-VN" sz="48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48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8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800" b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𝟏𝟎</m:t>
                    </m:r>
                    <m:r>
                      <a:rPr lang="vi-VN" sz="48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8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)(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r>
                      <a:rPr lang="vi-VN" sz="48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r>
                      <a:rPr lang="vi-VN" sz="4800" b="1" i="0" smtClean="0">
                        <a:solidFill>
                          <a:prstClr val="black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vi-VN" sz="48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8239" y="4507290"/>
                <a:ext cx="9667903" cy="847733"/>
              </a:xfrm>
              <a:prstGeom prst="rect">
                <a:avLst/>
              </a:prstGeom>
              <a:blipFill rotWithShape="1">
                <a:blip r:embed="rId3"/>
                <a:stretch>
                  <a:fillRect l="-2900" t="-15108" b="-3669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655656" y="6096000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236681" y="5867400"/>
                <a:ext cx="8550208" cy="1762688"/>
              </a:xfrm>
              <a:prstGeom prst="rect">
                <a:avLst/>
              </a:prstGeom>
              <a:noFill/>
            </p:spPr>
            <p:txBody>
              <a:bodyPr wrap="square" lIns="217705" tIns="108852" rIns="217705" bIns="108852" rtlCol="0">
                <a:spAutoFit/>
              </a:bodyPr>
              <a:lstStyle/>
              <a:p>
                <a:pPr lvl="0"/>
                <a:r>
                  <a:rPr lang="vi-VN" sz="4400" b="1" dirty="0">
                    <a:sym typeface="Symbol"/>
                  </a:rPr>
                  <a:t>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/>
                      </a:rPr>
                      <m:t>𝟏𝟎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vi-VN" sz="4400" b="1" dirty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vi-VN" sz="4400" b="1" i="0" dirty="0">
                    <a:latin typeface="+mj-lt"/>
                    <a:sym typeface="Symbol"/>
                  </a:rPr>
                  <a:t>⇔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4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eqArrPr>
                          <m:e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vi-VN" sz="4400" b="1" i="1" smtClean="0">
                                    <a:latin typeface="Cambria Math" panose="02040503050406030204" pitchFamily="18" charset="0"/>
                                    <a:sym typeface="Symbol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 smtClean="0">
                                    <a:latin typeface="Cambria Math"/>
                                    <a:sym typeface="Symbol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 smtClean="0">
                                    <a:latin typeface="Cambria Math"/>
                                    <a:sym typeface="Symbol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vi-VN" sz="4400" b="1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681" y="5867400"/>
                <a:ext cx="8550208" cy="1762688"/>
              </a:xfrm>
              <a:prstGeom prst="rect">
                <a:avLst/>
              </a:prstGeom>
              <a:blipFill rotWithShape="1">
                <a:blip r:embed="rId4"/>
                <a:stretch>
                  <a:fillRect l="-142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13109825" y="6118462"/>
                <a:ext cx="8748888" cy="1260564"/>
              </a:xfrm>
              <a:prstGeom prst="rect">
                <a:avLst/>
              </a:prstGeom>
              <a:noFill/>
            </p:spPr>
            <p:txBody>
              <a:bodyPr wrap="square" lIns="217705" tIns="108852" rIns="217705" bIns="108852" rtlCol="0">
                <a:spAutoFit/>
              </a:bodyPr>
              <a:lstStyle/>
              <a:p>
                <a:pPr lvl="0"/>
                <a:r>
                  <a:rPr lang="vi-VN" sz="4400" b="1" dirty="0">
                    <a:sym typeface="Symbol"/>
                  </a:rPr>
                  <a:t>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</a:rPr>
                      <m:t> −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</a:rPr>
                      <m:t>𝟓</m:t>
                    </m:r>
                    <m:r>
                      <a:rPr lang="vi-VN" sz="4400" b="1">
                        <a:solidFill>
                          <a:prstClr val="black"/>
                        </a:solidFill>
                        <a:latin typeface="Cambria Math"/>
                      </a:rPr>
                      <m:t>  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vi-VN" sz="4400" b="1" i="1" dirty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groupChrPr>
                      <m:e/>
                    </m:groupCh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=</m:t>
                    </m:r>
                    <m:f>
                      <m:fPr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fPr>
                      <m:num>
                        <m:r>
                          <a:rPr lang="vi-VN" sz="4400" b="1" i="1" dirty="0" smtClean="0">
                            <a:latin typeface="Cambria Math"/>
                            <a:sym typeface="Symbol"/>
                          </a:rPr>
                          <m:t>𝟓</m:t>
                        </m:r>
                      </m:num>
                      <m:den>
                        <m:r>
                          <a:rPr lang="vi-VN" sz="4400" b="1" i="1" dirty="0" smtClean="0">
                            <a:latin typeface="Cambria Math"/>
                            <a:sym typeface="Symbol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825" y="6118462"/>
                <a:ext cx="8748888" cy="1260564"/>
              </a:xfrm>
              <a:prstGeom prst="rect">
                <a:avLst/>
              </a:prstGeom>
              <a:blipFill rotWithShape="1">
                <a:blip r:embed="rId5"/>
                <a:stretch>
                  <a:fillRect l="-1394" b="-48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0" name="Group 34">
            <a:extLst>
              <a:ext uri="{FF2B5EF4-FFF2-40B4-BE49-F238E27FC236}">
                <a16:creationId xmlns:a16="http://schemas.microsoft.com/office/drawing/2014/main" id="{4A0AFB12-0FEE-4AB1-9957-137933B0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68764"/>
              </p:ext>
            </p:extLst>
          </p:nvPr>
        </p:nvGraphicFramePr>
        <p:xfrm>
          <a:off x="1516384" y="7620001"/>
          <a:ext cx="21704031" cy="4962379"/>
        </p:xfrm>
        <a:graphic>
          <a:graphicData uri="http://schemas.openxmlformats.org/drawingml/2006/table">
            <a:tbl>
              <a:tblPr/>
              <a:tblGrid>
                <a:gridCol w="532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5368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5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4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7883355" y="10170707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p:sp>
        <p:nvSpPr>
          <p:cNvPr id="36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0849484" y="1056941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p:sp>
        <p:nvSpPr>
          <p:cNvPr id="45" name="Text Box 47">
            <a:extLst>
              <a:ext uri="{FF2B5EF4-FFF2-40B4-BE49-F238E27FC236}">
                <a16:creationId xmlns:a16="http://schemas.microsoft.com/office/drawing/2014/main" id="{6D91246B-699D-4405-BFDD-6A96592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80926" y="9282344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47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1916" y="9468800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7">
                <a:extLst>
                  <a:ext uri="{FF2B5EF4-FFF2-40B4-BE49-F238E27FC236}">
                    <a16:creationId xmlns:a16="http://schemas.microsoft.com/office/drawing/2014/main" id="{0F494F00-59EF-4FB0-9064-A0773977C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07830" y="10604452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49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494F00-59EF-4FB0-9064-A0773977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07830" y="10604452"/>
                <a:ext cx="609520" cy="769437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Text Box 47">
            <a:extLst>
              <a:ext uri="{FF2B5EF4-FFF2-40B4-BE49-F238E27FC236}">
                <a16:creationId xmlns:a16="http://schemas.microsoft.com/office/drawing/2014/main" id="{669A3B77-D85E-40D2-9657-8EDFC8B7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5411" y="10581763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47">
                <a:extLst>
                  <a:ext uri="{FF2B5EF4-FFF2-40B4-BE49-F238E27FC236}">
                    <a16:creationId xmlns:a16="http://schemas.microsoft.com/office/drawing/2014/main" id="{CB583D24-F584-4275-B062-46BEAB229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690759" y="11704244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1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583D24-F584-4275-B062-46BEAB22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690759" y="11704244"/>
                <a:ext cx="609520" cy="7694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47">
                <a:extLst>
                  <a:ext uri="{FF2B5EF4-FFF2-40B4-BE49-F238E27FC236}">
                    <a16:creationId xmlns:a16="http://schemas.microsoft.com/office/drawing/2014/main" id="{1E518D33-6AF5-4A0B-A34D-F10E4FF91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97784" y="10478753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53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518D33-6AF5-4A0B-A34D-F10E4FF91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97784" y="10478753"/>
                <a:ext cx="609520" cy="7694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Text Box 47">
            <a:extLst>
              <a:ext uri="{FF2B5EF4-FFF2-40B4-BE49-F238E27FC236}">
                <a16:creationId xmlns:a16="http://schemas.microsoft.com/office/drawing/2014/main" id="{47AF82C4-DDCD-4D3D-8BB0-DE2E5733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65411" y="11711770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p:sp>
        <p:nvSpPr>
          <p:cNvPr id="56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71146" y="10471352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47">
                <a:extLst>
                  <a:ext uri="{FF2B5EF4-FFF2-40B4-BE49-F238E27FC236}">
                    <a16:creationId xmlns:a16="http://schemas.microsoft.com/office/drawing/2014/main" id="{CE68A3AF-662B-4DA8-A1D0-FCEA2B00A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177369" y="9401270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7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68A3AF-662B-4DA8-A1D0-FCEA2B00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177369" y="9401270"/>
                <a:ext cx="609520" cy="7694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 Box 47">
            <a:extLst>
              <a:ext uri="{FF2B5EF4-FFF2-40B4-BE49-F238E27FC236}">
                <a16:creationId xmlns:a16="http://schemas.microsoft.com/office/drawing/2014/main" id="{701F9ACD-C82D-4D05-B009-C4D4B20F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77369" y="11711770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92307" y="11704243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59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92307" y="11704243"/>
                <a:ext cx="609520" cy="7694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58836" y="10597051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1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58836" y="10597051"/>
                <a:ext cx="609520" cy="7694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94188" y="11782288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2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4188" y="11782288"/>
                <a:ext cx="609520" cy="7694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94188" y="9456718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3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94188" y="9456718"/>
                <a:ext cx="609520" cy="76943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637961" y="11567054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4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637961" y="11567054"/>
                <a:ext cx="609520" cy="7694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94263" y="9317010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5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5DB86B5-67E8-4A06-94B8-81F558E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94263" y="9317010"/>
                <a:ext cx="609520" cy="7694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669199" y="7682663"/>
                <a:ext cx="609520" cy="13599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44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6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69199" y="7682663"/>
                <a:ext cx="609520" cy="135998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859491" y="7782646"/>
                <a:ext cx="609520" cy="1378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7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D418E-CCAE-4BAA-9FFA-28068537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859491" y="7782646"/>
                <a:ext cx="609520" cy="137819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578595" y="7945270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𝟑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8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78595" y="7945270"/>
                <a:ext cx="609520" cy="76943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852186" y="7914357"/>
                <a:ext cx="2415547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361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0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AF5EE7-152A-40B4-977E-F4787788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852186" y="7914357"/>
                <a:ext cx="2415547" cy="769437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9522" y="8273210"/>
                <a:ext cx="1140504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1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4411486-F2E0-4807-8686-81806492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9522" y="8273210"/>
                <a:ext cx="1140504" cy="769437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148172" y="8273210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2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E1EB6342-FA03-423F-BD70-DBF89FD3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48172" y="8273210"/>
                <a:ext cx="609520" cy="769437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35696" y="9401270"/>
                <a:ext cx="5475896" cy="78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361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US" sz="4400" b="1" i="1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 smtClean="0">
                          <a:latin typeface="Cambria Math"/>
                        </a:rPr>
                        <m:t>𝟏𝟎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+</m:t>
                      </m:r>
                      <m:r>
                        <a:rPr lang="en-US" sz="4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35696" y="9401270"/>
                <a:ext cx="5475896" cy="784763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4290" y="10596790"/>
                <a:ext cx="5475896" cy="78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𝟒</m:t>
                      </m:r>
                      <m:r>
                        <a:rPr lang="en-US" sz="4400" b="1" i="1">
                          <a:latin typeface="Cambria Math"/>
                        </a:rPr>
                        <m:t>𝒙</m:t>
                      </m:r>
                      <m:r>
                        <a:rPr lang="en-US" sz="4400" b="1" i="1">
                          <a:latin typeface="Cambria Math"/>
                        </a:rPr>
                        <m:t>−</m:t>
                      </m:r>
                      <m:r>
                        <a:rPr lang="en-US" sz="4400" b="1" i="1">
                          <a:latin typeface="Cambria Math"/>
                        </a:rPr>
                        <m:t>𝟓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4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03B6F634-41CA-4D07-844E-75C4FDB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4290" y="10596790"/>
                <a:ext cx="5475896" cy="784763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116762" y="11711770"/>
                <a:ext cx="1920531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361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/>
                        </a:rPr>
                        <m:t>𝒇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5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F8D4C6-2531-4120-9A4F-1EE44214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16762" y="11711770"/>
                <a:ext cx="1920531" cy="76943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758836" y="11672855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6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758836" y="11672855"/>
                <a:ext cx="609520" cy="769437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 Box 47">
                <a:extLst>
                  <a:ext uri="{FF2B5EF4-FFF2-40B4-BE49-F238E27FC236}">
                    <a16:creationId xmlns:a16="http://schemas.microsoft.com/office/drawing/2014/main" id="{CE68A3AF-662B-4DA8-A1D0-FCEA2B00A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316622" y="9285707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69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68A3AF-662B-4DA8-A1D0-FCEA2B00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316622" y="9285707"/>
                <a:ext cx="609520" cy="769437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7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4046109" y="9401270"/>
            <a:ext cx="0" cy="836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</p:spTree>
    <p:extLst>
      <p:ext uri="{BB962C8B-B14F-4D97-AF65-F5344CB8AC3E}">
        <p14:creationId xmlns:p14="http://schemas.microsoft.com/office/powerpoint/2010/main" val="1641869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34" grpId="0" animBg="1"/>
      <p:bldP spid="36" grpId="0" animBg="1"/>
      <p:bldP spid="45" grpId="0"/>
      <p:bldP spid="47" grpId="0"/>
      <p:bldP spid="49" grpId="0"/>
      <p:bldP spid="50" grpId="0"/>
      <p:bldP spid="51" grpId="0"/>
      <p:bldP spid="53" grpId="0"/>
      <p:bldP spid="55" grpId="0"/>
      <p:bldP spid="56" grpId="0"/>
      <p:bldP spid="57" grpId="0"/>
      <p:bldP spid="58" grpId="0"/>
      <p:bldP spid="59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69" grpId="0"/>
      <p:bldP spid="7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2998" y="1778782"/>
            <a:ext cx="22707601" cy="12546818"/>
            <a:chOff x="2177989" y="3480127"/>
            <a:chExt cx="20961801" cy="10753447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10747037"/>
              <a:chOff x="2177989" y="3486537"/>
              <a:chExt cx="20961801" cy="10747037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1055004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05264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2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5623433A-9FEE-44D0-BEEF-D7F2D9756AA4}"/>
              </a:ext>
            </a:extLst>
          </p:cNvPr>
          <p:cNvSpPr/>
          <p:nvPr/>
        </p:nvSpPr>
        <p:spPr>
          <a:xfrm>
            <a:off x="5073478" y="3367067"/>
            <a:ext cx="1144456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4400" b="1" dirty="0">
                <a:solidFill>
                  <a:prstClr val="black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      Lập bảng xét  dấu các biểu thức</a:t>
            </a:r>
            <a:endParaRPr lang="en-US" sz="4400" b="1" dirty="0">
              <a:solidFill>
                <a:prstClr val="black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3B322E7F-A0C0-40A9-B1F9-E8F66FC2864F}"/>
                  </a:ext>
                </a:extLst>
              </p:cNvPr>
              <p:cNvSpPr/>
              <p:nvPr/>
            </p:nvSpPr>
            <p:spPr>
              <a:xfrm>
                <a:off x="15598805" y="3002869"/>
                <a:ext cx="6855916" cy="16823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sz="5400" b="1" dirty="0">
                    <a:solidFill>
                      <a:prstClr val="black"/>
                    </a:solidFill>
                  </a:rPr>
                  <a:t>d</a:t>
                </a:r>
                <a14:m>
                  <m:oMath xmlns:m="http://schemas.openxmlformats.org/officeDocument/2006/math">
                    <m:r>
                      <a:rPr lang="en-US" sz="5400" b="1" i="1" smtClean="0">
                        <a:solidFill>
                          <a:prstClr val="black"/>
                        </a:solidFill>
                        <a:latin typeface="Cambria Math"/>
                      </a:rPr>
                      <m:t>) </m:t>
                    </m:r>
                    <m:r>
                      <a:rPr lang="en-US" sz="5400" b="1" i="1">
                        <a:solidFill>
                          <a:prstClr val="black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5400" b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5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(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)(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𝟒</m:t>
                        </m:r>
                        <m:sSup>
                          <m:sSupPr>
                            <m:ctrlP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𝒙</m:t>
                            </m:r>
                          </m:e>
                          <m:sup>
                            <m:r>
                              <a:rPr lang="vi-VN" sz="5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5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den>
                    </m:f>
                  </m:oMath>
                </a14:m>
                <a:endParaRPr lang="vi-VN" sz="54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" name="Rectangle 11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B322E7F-A0C0-40A9-B1F9-E8F66FC28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98805" y="3002869"/>
                <a:ext cx="6855916" cy="1682320"/>
              </a:xfrm>
              <a:prstGeom prst="rect">
                <a:avLst/>
              </a:prstGeom>
              <a:blipFill rotWithShape="1">
                <a:blip r:embed="rId3"/>
                <a:stretch>
                  <a:fillRect l="-4800" b="-724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Rectangle 51">
            <a:extLst>
              <a:ext uri="{FF2B5EF4-FFF2-40B4-BE49-F238E27FC236}">
                <a16:creationId xmlns:a16="http://schemas.microsoft.com/office/drawing/2014/main" id="{81CCADED-1BF5-4BD3-9104-1CD8D44084F7}"/>
              </a:ext>
            </a:extLst>
          </p:cNvPr>
          <p:cNvSpPr/>
          <p:nvPr/>
        </p:nvSpPr>
        <p:spPr>
          <a:xfrm>
            <a:off x="1772742" y="5123121"/>
            <a:ext cx="209223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4000" b="1" u="sng" dirty="0">
                <a:solidFill>
                  <a:srgbClr val="FF0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Bài giải</a:t>
            </a:r>
            <a:endParaRPr lang="en-US" sz="4000" b="1" u="sng" dirty="0">
              <a:solidFill>
                <a:srgbClr val="FF0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4326150" y="4638217"/>
                <a:ext cx="7079128" cy="1762688"/>
              </a:xfrm>
              <a:prstGeom prst="rect">
                <a:avLst/>
              </a:prstGeom>
              <a:noFill/>
            </p:spPr>
            <p:txBody>
              <a:bodyPr wrap="square" lIns="217705" tIns="108852" rIns="217705" bIns="108852" rtlCol="0">
                <a:spAutoFit/>
              </a:bodyPr>
              <a:lstStyle/>
              <a:p>
                <a:pPr lvl="0"/>
                <a:r>
                  <a:rPr lang="vi-VN" sz="4400" b="1" dirty="0">
                    <a:sym typeface="Symbol"/>
                  </a:rPr>
                  <a:t>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vi-VN" sz="4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1" dirty="0" smtClean="0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400" b="1" dirty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vi-VN" sz="4400" b="1" i="0" dirty="0">
                    <a:latin typeface="+mj-lt"/>
                    <a:sym typeface="Symbol"/>
                  </a:rPr>
                  <a:t></a:t>
                </a:r>
                <a14:m>
                  <m:oMath xmlns:m="http://schemas.openxmlformats.org/officeDocument/2006/math">
                    <m:r>
                      <a:rPr lang="vi-VN" sz="4400" b="1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vi-VN" sz="4400" b="1" i="1" dirty="0" smtClean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 dirty="0" smtClean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dirty="0" smtClean="0">
                                <a:latin typeface="Cambria Math"/>
                              </a:rPr>
                              <m:t>𝟎</m:t>
                            </m:r>
                          </m:e>
                          <m:e>
                            <m:f>
                              <m:fPr>
                                <m:ctrlPr>
                                  <a:rPr lang="vi-VN" sz="4400" b="1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 dirty="0" smtClean="0">
                                    <a:latin typeface="Cambria Math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vi-VN" sz="4400" b="1" i="1" dirty="0" smtClean="0">
                                    <a:latin typeface="Cambria Math"/>
                                  </a:rPr>
                                  <m:t>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6150" y="4638217"/>
                <a:ext cx="7079128" cy="1762688"/>
              </a:xfrm>
              <a:prstGeom prst="rect">
                <a:avLst/>
              </a:prstGeom>
              <a:blipFill rotWithShape="1">
                <a:blip r:embed="rId4"/>
                <a:stretch>
                  <a:fillRect l="-172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/>
              <p:cNvSpPr txBox="1"/>
              <p:nvPr/>
            </p:nvSpPr>
            <p:spPr>
              <a:xfrm>
                <a:off x="11100518" y="5847627"/>
                <a:ext cx="8858853" cy="1755058"/>
              </a:xfrm>
              <a:prstGeom prst="rect">
                <a:avLst/>
              </a:prstGeom>
              <a:noFill/>
            </p:spPr>
            <p:txBody>
              <a:bodyPr wrap="square" lIns="217705" tIns="108852" rIns="217705" bIns="108852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</a:t>
                </a:r>
                <a14:m>
                  <m:oMath xmlns:m="http://schemas.openxmlformats.org/officeDocument/2006/math">
                    <m:r>
                      <a:rPr lang="vi-VN" sz="4400" b="1" i="0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𝟒</m:t>
                    </m:r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vi-VN" sz="4400" b="1" i="1">
                        <a:solidFill>
                          <a:prstClr val="black"/>
                        </a:solidFill>
                        <a:latin typeface="Cambria Math"/>
                      </a:rPr>
                      <m:t>𝟑</m:t>
                    </m:r>
                    <m:r>
                      <a:rPr lang="vi-VN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 </m:t>
                    </m:r>
                    <m:r>
                      <m:rPr>
                        <m:nor/>
                      </m:rPr>
                      <a:rPr lang="vi-VN" sz="4400" b="1" dirty="0">
                        <a:sym typeface="Symbol"/>
                      </a:rPr>
                      <m:t></m:t>
                    </m:r>
                    <m:r>
                      <a:rPr lang="vi-VN" sz="4400" b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vi-VN" sz="4400" b="1" i="1" dirty="0">
                        <a:latin typeface="Cambria Math"/>
                        <a:sym typeface="Symbol"/>
                      </a:rPr>
                      <m:t>𝒙</m:t>
                    </m:r>
                    <m:r>
                      <a:rPr lang="vi-VN" sz="4400" b="1" i="1" dirty="0">
                        <a:latin typeface="Cambria Math"/>
                      </a:rPr>
                      <m:t>=</m:t>
                    </m:r>
                    <m:d>
                      <m:dPr>
                        <m:begChr m:val="["/>
                        <m:endChr m:val=""/>
                        <m:ctrlPr>
                          <a:rPr lang="vi-VN" sz="4400" b="1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 dirty="0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vi-VN" sz="4400" b="1" i="1" dirty="0" smtClean="0">
                                <a:latin typeface="Cambria Math"/>
                              </a:rPr>
                              <m:t>−</m:t>
                            </m:r>
                            <m:r>
                              <a:rPr lang="vi-VN" sz="4400" b="1" i="1" dirty="0" smtClean="0">
                                <a:latin typeface="Cambria Math"/>
                              </a:rPr>
                              <m:t>𝟏</m:t>
                            </m:r>
                          </m:e>
                          <m:e>
                            <m:f>
                              <m:fPr>
                                <m:ctrlPr>
                                  <a:rPr lang="vi-VN" sz="4400" b="1" i="1" dirty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vi-VN" sz="4400" b="1" i="1" dirty="0" smtClean="0">
                                    <a:latin typeface="Cambria Math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vi-VN" sz="4400" b="1" i="1" dirty="0" smtClean="0">
                                    <a:latin typeface="Cambria Math"/>
                                  </a:rPr>
                                  <m:t>𝟒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0" name="Text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00518" y="5847627"/>
                <a:ext cx="8858853" cy="1755058"/>
              </a:xfrm>
              <a:prstGeom prst="rect">
                <a:avLst/>
              </a:prstGeom>
              <a:blipFill rotWithShape="1">
                <a:blip r:embed="rId5"/>
                <a:stretch>
                  <a:fillRect l="-137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11009557" y="5060352"/>
                <a:ext cx="8748888" cy="960610"/>
              </a:xfrm>
              <a:prstGeom prst="rect">
                <a:avLst/>
              </a:prstGeom>
              <a:noFill/>
            </p:spPr>
            <p:txBody>
              <a:bodyPr wrap="square" lIns="217705" tIns="108852" rIns="217705" bIns="108852" rtlCol="0">
                <a:spAutoFit/>
              </a:bodyPr>
              <a:lstStyle/>
              <a:p>
                <a:pPr lvl="0"/>
                <a:r>
                  <a:rPr lang="vi-VN" sz="4400" b="1" dirty="0">
                    <a:sym typeface="Symbol"/>
                  </a:rPr>
                  <a:t>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  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400" b="1" dirty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 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r>
                  <a:rPr lang="vi-VN" sz="4400" b="1" dirty="0">
                    <a:sym typeface="Symbol"/>
                  </a:rPr>
                  <a:t></a:t>
                </a:r>
                <a14:m>
                  <m:oMath xmlns:m="http://schemas.openxmlformats.org/officeDocument/2006/math">
                    <m:r>
                      <a:rPr lang="vi-VN" sz="4400" b="1" dirty="0">
                        <a:latin typeface="Cambria Math"/>
                        <a:sym typeface="Symbol"/>
                      </a:rPr>
                      <m:t> </m:t>
                    </m:r>
                    <m:r>
                      <a:rPr lang="vi-VN" sz="4400" b="1" i="1" dirty="0">
                        <a:latin typeface="Cambria Math"/>
                        <a:sym typeface="Symbol"/>
                      </a:rPr>
                      <m:t>𝒙</m:t>
                    </m:r>
                    <m:r>
                      <a:rPr lang="vi-VN" sz="4400" b="1" i="1" dirty="0">
                        <a:latin typeface="Cambria Math"/>
                      </a:rPr>
                      <m:t>=</m:t>
                    </m:r>
                    <m:r>
                      <a:rPr lang="vi-VN" sz="4400" b="1" i="1" dirty="0">
                        <a:latin typeface="Cambria Math"/>
                        <a:ea typeface="Cambria Math"/>
                      </a:rPr>
                      <m:t>±</m:t>
                    </m:r>
                    <m:rad>
                      <m:radPr>
                        <m:degHide m:val="on"/>
                        <m:ctrlPr>
                          <a:rPr lang="vi-VN" sz="4400" b="1" i="1" dirty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radPr>
                      <m:deg/>
                      <m:e>
                        <m:r>
                          <a:rPr lang="vi-VN" sz="4400" b="1" i="1" dirty="0">
                            <a:latin typeface="Cambria Math"/>
                            <a:ea typeface="Cambria Math"/>
                          </a:rPr>
                          <m:t>𝟑</m:t>
                        </m:r>
                      </m:e>
                    </m:rad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09557" y="5060352"/>
                <a:ext cx="8748888" cy="960610"/>
              </a:xfrm>
              <a:prstGeom prst="rect">
                <a:avLst/>
              </a:prstGeom>
              <a:blipFill rotWithShape="1">
                <a:blip r:embed="rId6"/>
                <a:stretch>
                  <a:fillRect l="-1394" b="-2215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66" name="Group 34">
            <a:extLst>
              <a:ext uri="{FF2B5EF4-FFF2-40B4-BE49-F238E27FC236}">
                <a16:creationId xmlns:a16="http://schemas.microsoft.com/office/drawing/2014/main" id="{4A0AFB12-0FEE-4AB1-9957-137933B0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78387471"/>
              </p:ext>
            </p:extLst>
          </p:nvPr>
        </p:nvGraphicFramePr>
        <p:xfrm>
          <a:off x="1472539" y="7574528"/>
          <a:ext cx="21704031" cy="5760472"/>
        </p:xfrm>
        <a:graphic>
          <a:graphicData uri="http://schemas.openxmlformats.org/drawingml/2006/table">
            <a:tbl>
              <a:tblPr/>
              <a:tblGrid>
                <a:gridCol w="5328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3755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4087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66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90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4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4478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9" marR="91429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8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10866200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p:sp>
        <p:nvSpPr>
          <p:cNvPr id="69" name="Text Box 47">
            <a:extLst>
              <a:ext uri="{FF2B5EF4-FFF2-40B4-BE49-F238E27FC236}">
                <a16:creationId xmlns:a16="http://schemas.microsoft.com/office/drawing/2014/main" id="{6D91246B-699D-4405-BFDD-6A96592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40827" y="9105873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p:sp>
        <p:nvSpPr>
          <p:cNvPr id="70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30780" y="9107281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 Box 47">
                <a:extLst>
                  <a:ext uri="{FF2B5EF4-FFF2-40B4-BE49-F238E27FC236}">
                    <a16:creationId xmlns:a16="http://schemas.microsoft.com/office/drawing/2014/main" id="{0F494F00-59EF-4FB0-9064-A0773977CE0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12957" y="10120266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1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F494F00-59EF-4FB0-9064-A0773977CE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12957" y="10120266"/>
                <a:ext cx="609520" cy="76943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2" name="Text Box 47">
            <a:extLst>
              <a:ext uri="{FF2B5EF4-FFF2-40B4-BE49-F238E27FC236}">
                <a16:creationId xmlns:a16="http://schemas.microsoft.com/office/drawing/2014/main" id="{669A3B77-D85E-40D2-9657-8EDFC8B7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57092" y="10012714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 Box 47">
                <a:extLst>
                  <a:ext uri="{FF2B5EF4-FFF2-40B4-BE49-F238E27FC236}">
                    <a16:creationId xmlns:a16="http://schemas.microsoft.com/office/drawing/2014/main" id="{CB583D24-F584-4275-B062-46BEAB229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11222" y="10179435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3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B583D24-F584-4275-B062-46BEAB22917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11222" y="10179435"/>
                <a:ext cx="609520" cy="769437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 Box 47">
                <a:extLst>
                  <a:ext uri="{FF2B5EF4-FFF2-40B4-BE49-F238E27FC236}">
                    <a16:creationId xmlns:a16="http://schemas.microsoft.com/office/drawing/2014/main" id="{1E518D33-6AF5-4A0B-A34D-F10E4FF917F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73190" y="11072675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0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400" dirty="0"/>
              </a:p>
            </p:txBody>
          </p:sp>
        </mc:Choice>
        <mc:Fallback xmlns="">
          <p:sp>
            <p:nvSpPr>
              <p:cNvPr id="74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1E518D33-6AF5-4A0B-A34D-F10E4FF917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73190" y="11072675"/>
                <a:ext cx="609520" cy="769437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 Box 47">
                <a:extLst>
                  <a:ext uri="{FF2B5EF4-FFF2-40B4-BE49-F238E27FC236}">
                    <a16:creationId xmlns:a16="http://schemas.microsoft.com/office/drawing/2014/main" id="{47AF82C4-DDCD-4D3D-8BB0-DE2E57336D6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743914" y="12249845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5" name="Text Box 47">
                <a:extLst>
                  <a:ext uri="{FF2B5EF4-FFF2-40B4-BE49-F238E27FC236}">
                    <a16:creationId xmlns="" xmlns:a16="http://schemas.microsoft.com/office/drawing/2014/main" id="{47AF82C4-DDCD-4D3D-8BB0-DE2E57336D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743914" y="12249845"/>
                <a:ext cx="609520" cy="769437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6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876601" y="10135590"/>
            <a:ext cx="653343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 Box 47">
                <a:extLst>
                  <a:ext uri="{FF2B5EF4-FFF2-40B4-BE49-F238E27FC236}">
                    <a16:creationId xmlns:a16="http://schemas.microsoft.com/office/drawing/2014/main" id="{CE68A3AF-662B-4DA8-A1D0-FCEA2B00A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999679" y="9106978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77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68A3AF-662B-4DA8-A1D0-FCEA2B00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999679" y="9106978"/>
                <a:ext cx="609520" cy="76943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 Box 47">
                <a:extLst>
                  <a:ext uri="{FF2B5EF4-FFF2-40B4-BE49-F238E27FC236}">
                    <a16:creationId xmlns:a16="http://schemas.microsoft.com/office/drawing/2014/main" id="{701F9ACD-C82D-4D05-B009-C4D4B20F3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768309" y="12087064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3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01F9ACD-C82D-4D05-B009-C4D4B20F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768309" y="12087064"/>
                <a:ext cx="609520" cy="769437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30540" y="12087064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4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30540" y="12087064"/>
                <a:ext cx="609520" cy="769437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01268" y="10115008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5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01268" y="10115008"/>
                <a:ext cx="609520" cy="76943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784571" y="12159715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6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784571" y="12159715"/>
                <a:ext cx="609520" cy="769437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2288" y="7831914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7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2288" y="7831914"/>
                <a:ext cx="609520" cy="769437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39030" y="12193762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8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39030" y="12193762"/>
                <a:ext cx="609520" cy="769437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2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08518" y="9191509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2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15DB86B5-67E8-4A06-94B8-81F558E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08518" y="9191509"/>
                <a:ext cx="609520" cy="769437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3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08445" y="7889685"/>
                <a:ext cx="1185646" cy="71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/>
                        </a:rPr>
                        <m:t>−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3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08445" y="7889685"/>
                <a:ext cx="1185646" cy="711666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4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800036" y="7971179"/>
                <a:ext cx="609520" cy="646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3600" b="1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4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24D418E-CCAE-4BAA-9FFA-28068537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0036" y="7971179"/>
                <a:ext cx="609520" cy="646327"/>
              </a:xfrm>
              <a:prstGeom prst="rect">
                <a:avLst/>
              </a:prstGeom>
              <a:blipFill rotWithShape="1">
                <a:blip r:embed="rId20"/>
                <a:stretch>
                  <a:fillRect l="-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5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61534" y="7734938"/>
                <a:ext cx="609520" cy="112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𝟏</m:t>
                          </m:r>
                        </m:num>
                        <m:den>
                          <m:r>
                            <a:rPr lang="en-US" sz="36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125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61534" y="7734938"/>
                <a:ext cx="609520" cy="1129472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6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46947" y="7823666"/>
                <a:ext cx="2415547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defTabSz="914361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6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AF5EE7-152A-40B4-977E-F4787788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46947" y="7823666"/>
                <a:ext cx="2415547" cy="769437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857306" y="7977583"/>
                <a:ext cx="1140504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7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34411486-F2E0-4807-8686-81806492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857306" y="7977583"/>
                <a:ext cx="1140504" cy="769437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8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33182" y="7862485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28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1EB6342-FA03-423F-BD70-DBF89FD3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3182" y="7862485"/>
                <a:ext cx="609520" cy="769437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9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254851" y="9064452"/>
                <a:ext cx="3556661" cy="78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361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4400" b="1" i="1" dirty="0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29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4851" y="9064452"/>
                <a:ext cx="3556661" cy="784763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0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50736" y="10127928"/>
                <a:ext cx="5475896" cy="78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  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𝟑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−</m:t>
                          </m:r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0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03B6F634-41CA-4D07-844E-75C4FDB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50736" y="10127928"/>
                <a:ext cx="5475896" cy="784763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1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232194" y="12136238"/>
                <a:ext cx="1920531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361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/>
                        </a:rPr>
                        <m:t>𝒇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1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D3F8D4C6-2531-4120-9A4F-1EE44214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32194" y="12136238"/>
                <a:ext cx="1920531" cy="769437"/>
              </a:xfrm>
              <a:prstGeom prst="rect">
                <a:avLst/>
              </a:prstGeom>
              <a:blipFill rotWithShape="1">
                <a:blip r:embed="rId2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977916" y="12250927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2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977916" y="12250927"/>
                <a:ext cx="609520" cy="769437"/>
              </a:xfrm>
              <a:prstGeom prst="rect">
                <a:avLst/>
              </a:prstGeom>
              <a:blipFill rotWithShape="1">
                <a:blip r:embed="rId2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3" name="Text Box 47">
                <a:extLst>
                  <a:ext uri="{FF2B5EF4-FFF2-40B4-BE49-F238E27FC236}">
                    <a16:creationId xmlns:a16="http://schemas.microsoft.com/office/drawing/2014/main" id="{CE68A3AF-662B-4DA8-A1D0-FCEA2B00A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014974" y="9106978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3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CE68A3AF-662B-4DA8-A1D0-FCEA2B00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014974" y="9106978"/>
                <a:ext cx="609520" cy="769437"/>
              </a:xfrm>
              <a:prstGeom prst="rect">
                <a:avLst/>
              </a:prstGeom>
              <a:blipFill rotWithShape="1">
                <a:blip r:embed="rId2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9982200" y="9175746"/>
            <a:ext cx="0" cy="836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5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72539" y="11037333"/>
                <a:ext cx="5475896" cy="78476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defTabSz="914361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solidFill>
                                <a:prstClr val="black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+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𝒙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−</m:t>
                      </m:r>
                      <m:r>
                        <a:rPr lang="vi-VN" sz="4400" b="1" i="1">
                          <a:solidFill>
                            <a:prstClr val="black"/>
                          </a:solidFill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5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2539" y="11037333"/>
                <a:ext cx="5475896" cy="784763"/>
              </a:xfrm>
              <a:prstGeom prst="rect">
                <a:avLst/>
              </a:prstGeom>
              <a:blipFill rotWithShape="1">
                <a:blip r:embed="rId3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6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4175464" y="10285464"/>
            <a:ext cx="0" cy="1574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7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28867" y="11052659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7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28867" y="11052659"/>
                <a:ext cx="609520" cy="769437"/>
              </a:xfrm>
              <a:prstGeom prst="rect">
                <a:avLst/>
              </a:prstGeom>
              <a:blipFill rotWithShape="1">
                <a:blip r:embed="rId3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8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81304" y="11037333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8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981304" y="11037333"/>
                <a:ext cx="609520" cy="769437"/>
              </a:xfrm>
              <a:prstGeom prst="rect">
                <a:avLst/>
              </a:prstGeom>
              <a:blipFill rotWithShape="1">
                <a:blip r:embed="rId3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9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54217" y="11009181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39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54217" y="11009181"/>
                <a:ext cx="609520" cy="76943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0" name="Text Box 47">
                <a:extLst>
                  <a:ext uri="{FF2B5EF4-FFF2-40B4-BE49-F238E27FC236}">
                    <a16:creationId xmlns:a16="http://schemas.microsoft.com/office/drawing/2014/main" id="{701F9ACD-C82D-4D05-B009-C4D4B20F3F2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786823" y="12184860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0" name="Text Box 47">
                <a:extLst>
                  <a:ext uri="{FF2B5EF4-FFF2-40B4-BE49-F238E27FC236}">
                    <a16:creationId xmlns="" xmlns:a16="http://schemas.microsoft.com/office/drawing/2014/main" id="{701F9ACD-C82D-4D05-B009-C4D4B20F3F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786823" y="12184860"/>
                <a:ext cx="609520" cy="769437"/>
              </a:xfrm>
              <a:prstGeom prst="rect">
                <a:avLst/>
              </a:prstGeom>
              <a:blipFill rotWithShape="1">
                <a:blip r:embed="rId3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78995" y="7682467"/>
                <a:ext cx="609520" cy="112947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 dirty="0" smtClean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36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num>
                        <m:den>
                          <m:r>
                            <a:rPr lang="en-US" sz="3600" b="1" i="1" dirty="0" smtClean="0">
                              <a:latin typeface="Cambria Math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8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78995" y="7682467"/>
                <a:ext cx="609520" cy="1129472"/>
              </a:xfrm>
              <a:prstGeom prst="rect">
                <a:avLst/>
              </a:prstGeom>
              <a:blipFill rotWithShape="1">
                <a:blip r:embed="rId3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284583" y="7891985"/>
                <a:ext cx="1185646" cy="71166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/>
                        </a:rPr>
                        <m:t> </m:t>
                      </m:r>
                      <m:rad>
                        <m:radPr>
                          <m:degHide m:val="on"/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1" i="1" smtClean="0">
                              <a:latin typeface="Cambria Math"/>
                            </a:rPr>
                            <m:t>𝟑</m:t>
                          </m:r>
                        </m:e>
                      </m:rad>
                    </m:oMath>
                  </m:oMathPara>
                </a14:m>
                <a:endParaRPr lang="en-US" sz="3600" b="1" dirty="0"/>
              </a:p>
            </p:txBody>
          </p:sp>
        </mc:Choice>
        <mc:Fallback xmlns="">
          <p:sp>
            <p:nvSpPr>
              <p:cNvPr id="79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284583" y="7891985"/>
                <a:ext cx="1185646" cy="711666"/>
              </a:xfrm>
              <a:prstGeom prst="rect">
                <a:avLst/>
              </a:prstGeom>
              <a:blipFill rotWithShape="1">
                <a:blip r:embed="rId3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012288" y="9079778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0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012288" y="9079778"/>
                <a:ext cx="609520" cy="769437"/>
              </a:xfrm>
              <a:prstGeom prst="rect">
                <a:avLst/>
              </a:prstGeom>
              <a:blipFill rotWithShape="1">
                <a:blip r:embed="rId3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41244" y="10179435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1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41244" y="10179435"/>
                <a:ext cx="609520" cy="769437"/>
              </a:xfrm>
              <a:prstGeom prst="rect">
                <a:avLst/>
              </a:prstGeom>
              <a:blipFill rotWithShape="1">
                <a:blip r:embed="rId3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7755381" y="11052659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2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755381" y="11052659"/>
                <a:ext cx="609520" cy="769437"/>
              </a:xfrm>
              <a:prstGeom prst="rect">
                <a:avLst/>
              </a:prstGeom>
              <a:blipFill rotWithShape="1">
                <a:blip r:embed="rId3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921379" y="11005560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89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921379" y="11005560"/>
                <a:ext cx="609520" cy="769437"/>
              </a:xfrm>
              <a:prstGeom prst="rect">
                <a:avLst/>
              </a:prstGeom>
              <a:blipFill rotWithShape="1">
                <a:blip r:embed="rId3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0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81662" y="9089726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91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42187" y="9076475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92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2133524" y="8904400"/>
            <a:ext cx="0" cy="1938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p:sp>
        <p:nvSpPr>
          <p:cNvPr id="93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101041" y="10144896"/>
            <a:ext cx="0" cy="1574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p:sp>
        <p:nvSpPr>
          <p:cNvPr id="94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7989650" y="9089726"/>
            <a:ext cx="0" cy="157442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p:sp>
        <p:nvSpPr>
          <p:cNvPr id="95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9959371" y="9039447"/>
            <a:ext cx="0" cy="836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p:sp>
        <p:nvSpPr>
          <p:cNvPr id="96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20046004" y="11048040"/>
            <a:ext cx="0" cy="83696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91436" tIns="45718" rIns="91436" bIns="45718"/>
          <a:lstStyle/>
          <a:p>
            <a:endParaRPr lang="en-US" sz="4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 Box 47">
                <a:extLst>
                  <a:ext uri="{FF2B5EF4-FFF2-40B4-BE49-F238E27FC236}">
                    <a16:creationId xmlns:a16="http://schemas.microsoft.com/office/drawing/2014/main" id="{CE68A3AF-662B-4DA8-A1D0-FCEA2B00AB4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12308" y="9126624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+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7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CE68A3AF-662B-4DA8-A1D0-FCEA2B00AB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12308" y="9126624"/>
                <a:ext cx="609520" cy="769437"/>
              </a:xfrm>
              <a:prstGeom prst="rect">
                <a:avLst/>
              </a:prstGeom>
              <a:blipFill rotWithShape="1">
                <a:blip r:embed="rId4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936217" y="10094101"/>
                <a:ext cx="61549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8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936217" y="10094101"/>
                <a:ext cx="615490" cy="769437"/>
              </a:xfrm>
              <a:prstGeom prst="rect">
                <a:avLst/>
              </a:prstGeom>
              <a:blipFill rotWithShape="1">
                <a:blip r:embed="rId4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9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00091" y="10096763"/>
            <a:ext cx="653343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p:sp>
        <p:nvSpPr>
          <p:cNvPr id="100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04965" y="10120267"/>
            <a:ext cx="653343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p:sp>
        <p:nvSpPr>
          <p:cNvPr id="101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215" y="11042104"/>
            <a:ext cx="653343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p:sp>
        <p:nvSpPr>
          <p:cNvPr id="102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730809" y="11115571"/>
            <a:ext cx="653343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p:sp>
        <p:nvSpPr>
          <p:cNvPr id="103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56863" y="11115571"/>
            <a:ext cx="653343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70A13CB3-5751-43D5-BDA1-40360344BB52}"/>
              </a:ext>
            </a:extLst>
          </p:cNvPr>
          <p:cNvGrpSpPr/>
          <p:nvPr/>
        </p:nvGrpSpPr>
        <p:grpSpPr>
          <a:xfrm>
            <a:off x="12069596" y="12087064"/>
            <a:ext cx="104361" cy="1095000"/>
            <a:chOff x="9983787" y="11734154"/>
            <a:chExt cx="153987" cy="1066153"/>
          </a:xfrm>
        </p:grpSpPr>
        <p:sp>
          <p:nvSpPr>
            <p:cNvPr id="105" name="Line 44">
              <a:extLst>
                <a:ext uri="{FF2B5EF4-FFF2-40B4-BE49-F238E27FC236}">
                  <a16:creationId xmlns:a16="http://schemas.microsoft.com/office/drawing/2014/main" id="{BD2D2E60-EF5C-4A5E-B63A-DF115C12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06" name="Line 44">
              <a:extLst>
                <a:ext uri="{FF2B5EF4-FFF2-40B4-BE49-F238E27FC236}">
                  <a16:creationId xmlns:a16="http://schemas.microsoft.com/office/drawing/2014/main" id="{916CC76C-9EB1-46F9-BC51-75AE98890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0A13CB3-5751-43D5-BDA1-40360344BB52}"/>
              </a:ext>
            </a:extLst>
          </p:cNvPr>
          <p:cNvGrpSpPr/>
          <p:nvPr/>
        </p:nvGrpSpPr>
        <p:grpSpPr>
          <a:xfrm>
            <a:off x="17949774" y="12087064"/>
            <a:ext cx="104361" cy="1095000"/>
            <a:chOff x="9983787" y="11734154"/>
            <a:chExt cx="153987" cy="1066153"/>
          </a:xfrm>
        </p:grpSpPr>
        <p:sp>
          <p:nvSpPr>
            <p:cNvPr id="111" name="Line 44">
              <a:extLst>
                <a:ext uri="{FF2B5EF4-FFF2-40B4-BE49-F238E27FC236}">
                  <a16:creationId xmlns:a16="http://schemas.microsoft.com/office/drawing/2014/main" id="{BD2D2E60-EF5C-4A5E-B63A-DF115C12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  <p:sp>
          <p:nvSpPr>
            <p:cNvPr id="112" name="Line 44">
              <a:extLst>
                <a:ext uri="{FF2B5EF4-FFF2-40B4-BE49-F238E27FC236}">
                  <a16:creationId xmlns:a16="http://schemas.microsoft.com/office/drawing/2014/main" id="{916CC76C-9EB1-46F9-BC51-75AE98890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9734341" y="12232874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3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734341" y="12232874"/>
                <a:ext cx="609520" cy="769437"/>
              </a:xfrm>
              <a:prstGeom prst="rect">
                <a:avLst/>
              </a:prstGeom>
              <a:blipFill rotWithShape="1">
                <a:blip r:embed="rId4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4" name="Text Box 47">
            <a:extLst>
              <a:ext uri="{FF2B5EF4-FFF2-40B4-BE49-F238E27FC236}">
                <a16:creationId xmlns:a16="http://schemas.microsoft.com/office/drawing/2014/main" id="{701F9ACD-C82D-4D05-B009-C4D4B20F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694919" y="12232873"/>
            <a:ext cx="609520" cy="76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36" tIns="45718" rIns="91436" bIns="45718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5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906617" y="12250927"/>
                <a:ext cx="6095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5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906617" y="12250927"/>
                <a:ext cx="609520" cy="769437"/>
              </a:xfrm>
              <a:prstGeom prst="rect">
                <a:avLst/>
              </a:prstGeom>
              <a:blipFill rotWithShape="1">
                <a:blip r:embed="rId4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6" name="Text Box 47">
                <a:extLst>
                  <a:ext uri="{FF2B5EF4-FFF2-40B4-BE49-F238E27FC236}">
                    <a16:creationId xmlns:a16="http://schemas.microsoft.com/office/drawing/2014/main" id="{CB5928D9-5203-41BB-891A-25567771A3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088617" y="12155897"/>
                <a:ext cx="61549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16" name="Text Box 47">
                <a:extLst>
                  <a:ext uri="{FF2B5EF4-FFF2-40B4-BE49-F238E27FC236}">
                    <a16:creationId xmlns="" xmlns:a16="http://schemas.microsoft.com/office/drawing/2014/main" id="{CB5928D9-5203-41BB-891A-25567771A3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088617" y="12155897"/>
                <a:ext cx="615490" cy="769437"/>
              </a:xfrm>
              <a:prstGeom prst="rect">
                <a:avLst/>
              </a:prstGeom>
              <a:blipFill rotWithShape="1">
                <a:blip r:embed="rId4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06430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3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8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0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1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2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5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3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9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fill="hold">
                      <p:stCondLst>
                        <p:cond delay="indefinite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4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fill="hold">
                      <p:stCondLst>
                        <p:cond delay="indefinite"/>
                      </p:stCondLst>
                      <p:childTnLst>
                        <p:par>
                          <p:cTn id="246" fill="hold">
                            <p:stCondLst>
                              <p:cond delay="0"/>
                            </p:stCondLst>
                            <p:childTnLst>
                              <p:par>
                                <p:cTn id="2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9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0" fill="hold">
                      <p:stCondLst>
                        <p:cond delay="indefinite"/>
                      </p:stCondLst>
                      <p:childTnLst>
                        <p:par>
                          <p:cTn id="251" fill="hold">
                            <p:stCondLst>
                              <p:cond delay="0"/>
                            </p:stCondLst>
                            <p:childTnLst>
                              <p:par>
                                <p:cTn id="2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4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5" fill="hold">
                      <p:stCondLst>
                        <p:cond delay="indefinite"/>
                      </p:stCondLst>
                      <p:childTnLst>
                        <p:par>
                          <p:cTn id="256" fill="hold">
                            <p:stCondLst>
                              <p:cond delay="0"/>
                            </p:stCondLst>
                            <p:childTnLst>
                              <p:par>
                                <p:cTn id="2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0" fill="hold">
                      <p:stCondLst>
                        <p:cond delay="indefinite"/>
                      </p:stCondLst>
                      <p:childTnLst>
                        <p:par>
                          <p:cTn id="261" fill="hold">
                            <p:stCondLst>
                              <p:cond delay="0"/>
                            </p:stCondLst>
                            <p:childTnLst>
                              <p:par>
                                <p:cTn id="26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60" grpId="0"/>
      <p:bldP spid="65" grpId="0"/>
      <p:bldP spid="68" grpId="0" animBg="1"/>
      <p:bldP spid="69" grpId="0"/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83" grpId="0"/>
      <p:bldP spid="84" grpId="0"/>
      <p:bldP spid="85" grpId="0"/>
      <p:bldP spid="86" grpId="0"/>
      <p:bldP spid="87" grpId="0"/>
      <p:bldP spid="88" grpId="0"/>
      <p:bldP spid="122" grpId="0"/>
      <p:bldP spid="123" grpId="0"/>
      <p:bldP spid="124" grpId="0"/>
      <p:bldP spid="125" grpId="0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 animBg="1"/>
      <p:bldP spid="135" grpId="0"/>
      <p:bldP spid="136" grpId="0" animBg="1"/>
      <p:bldP spid="137" grpId="0"/>
      <p:bldP spid="138" grpId="0"/>
      <p:bldP spid="139" grpId="0"/>
      <p:bldP spid="140" grpId="0"/>
      <p:bldP spid="78" grpId="0"/>
      <p:bldP spid="79" grpId="0"/>
      <p:bldP spid="80" grpId="0"/>
      <p:bldP spid="81" grpId="0"/>
      <p:bldP spid="82" grpId="0"/>
      <p:bldP spid="89" grpId="0"/>
      <p:bldP spid="90" grpId="0"/>
      <p:bldP spid="91" grpId="0"/>
      <p:bldP spid="92" grpId="0" animBg="1"/>
      <p:bldP spid="93" grpId="0" animBg="1"/>
      <p:bldP spid="94" grpId="0" animBg="1"/>
      <p:bldP spid="95" grpId="0" animBg="1"/>
      <p:bldP spid="96" grpId="0" animBg="1"/>
      <p:bldP spid="97" grpId="0"/>
      <p:bldP spid="98" grpId="0"/>
      <p:bldP spid="99" grpId="0"/>
      <p:bldP spid="100" grpId="0"/>
      <p:bldP spid="101" grpId="0"/>
      <p:bldP spid="102" grpId="0"/>
      <p:bldP spid="103" grpId="0"/>
      <p:bldP spid="113" grpId="0"/>
      <p:bldP spid="114" grpId="0"/>
      <p:bldP spid="115" grpId="0"/>
      <p:bldP spid="11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95020" y="1881096"/>
            <a:ext cx="22707601" cy="4206626"/>
            <a:chOff x="2177989" y="3480127"/>
            <a:chExt cx="20961801" cy="3605354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3598944"/>
              <a:chOff x="2177989" y="3486537"/>
              <a:chExt cx="20961801" cy="3598944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9"/>
                <a:ext cx="20961801" cy="340195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88207" y="1751330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3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534410" y="3205737"/>
                <a:ext cx="17449801" cy="23334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8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en-US" sz="4800" b="1" i="1" dirty="0">
                  <a:latin typeface="Cambria Math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800" b="1" i="1" smtClean="0">
                        <a:latin typeface="Cambria Math"/>
                      </a:rPr>
                      <m:t>𝒂</m:t>
                    </m:r>
                    <m:r>
                      <a:rPr lang="en-US" sz="4800" b="1" i="1" smtClean="0">
                        <a:latin typeface="Cambria Math"/>
                      </a:rPr>
                      <m:t>)  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 smtClean="0">
                            <a:latin typeface="Cambria Math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𝟒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0" smtClean="0">
                        <a:latin typeface="Cambria Math"/>
                      </a:rPr>
                      <m:t> </m:t>
                    </m:r>
                    <m:r>
                      <a:rPr lang="en-US" sz="4800" b="1" i="1" smtClean="0">
                        <a:latin typeface="Cambria Math"/>
                      </a:rPr>
                      <m:t>−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 i="0" smtClean="0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𝟏</m:t>
                    </m:r>
                    <m:r>
                      <a:rPr lang="en-US" sz="4800" b="1" i="0" smtClean="0">
                        <a:latin typeface="Cambria Math"/>
                      </a:rPr>
                      <m:t>&lt;</m:t>
                    </m:r>
                    <m:r>
                      <a:rPr lang="en-US" sz="4800" b="1" i="0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</a:t>
                </a:r>
                <a:r>
                  <a:rPr lang="en-US" sz="48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 </m:t>
                        </m:r>
                        <m:r>
                          <a:rPr lang="en-US" sz="4800" b="1" i="1" smtClean="0">
                            <a:latin typeface="Cambria Math"/>
                          </a:rPr>
                          <m:t> −</m:t>
                        </m:r>
                        <m:r>
                          <a:rPr lang="en-US" sz="48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 smtClean="0">
                        <a:latin typeface="Cambria Math"/>
                      </a:rPr>
                      <m:t>+ 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>
                        <a:latin typeface="Cambria Math"/>
                      </a:rPr>
                      <m:t>+</m:t>
                    </m:r>
                    <m:r>
                      <a:rPr lang="en-US" sz="4800" b="1" i="0" smtClean="0">
                        <a:latin typeface="Cambria Math"/>
                      </a:rPr>
                      <m:t>𝟒</m:t>
                    </m:r>
                    <m:r>
                      <a:rPr lang="en-US" sz="4800" b="1" i="1" dirty="0" smtClean="0">
                        <a:latin typeface="Cambria Math"/>
                        <a:ea typeface="Cambria Math"/>
                      </a:rPr>
                      <m:t>≥</m:t>
                    </m:r>
                    <m:r>
                      <a:rPr lang="en-US" sz="4800" b="1">
                        <a:latin typeface="Cambria Math"/>
                      </a:rPr>
                      <m:t>𝟎</m:t>
                    </m:r>
                  </m:oMath>
                </a14:m>
                <a:r>
                  <a:rPr lang="en-US" sz="48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34410" y="3205737"/>
                <a:ext cx="17449801" cy="2333459"/>
              </a:xfrm>
              <a:prstGeom prst="rect">
                <a:avLst/>
              </a:prstGeom>
              <a:blipFill rotWithShape="1">
                <a:blip r:embed="rId3"/>
                <a:stretch>
                  <a:fillRect l="-594" b="-626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593211" y="6313649"/>
            <a:ext cx="23510918" cy="6776945"/>
            <a:chOff x="1270511" y="5884230"/>
            <a:chExt cx="23513980" cy="6011495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2" y="6170729"/>
              <a:ext cx="23470249" cy="5724996"/>
            </a:xfrm>
            <a:prstGeom prst="roundRect">
              <a:avLst>
                <a:gd name="adj" fmla="val 3132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84230"/>
              <a:ext cx="3931303" cy="828632"/>
              <a:chOff x="1224541" y="6322797"/>
              <a:chExt cx="3931303" cy="82863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61735" y="5057318"/>
                <a:ext cx="828630" cy="33595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73776" y="6395845"/>
                <a:ext cx="2665742" cy="68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306765" y="7008175"/>
                <a:ext cx="23154913" cy="6311019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𝟏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/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r>
                  <a:rPr lang="en-US" sz="4400" b="1" i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 smtClean="0">
                        <a:latin typeface="Cambria Math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/>
                        <a:cs typeface="Times New Roman" panose="02020603050405020304" pitchFamily="18" charset="0"/>
                      </a:rPr>
                      <m:t>  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 </m:t>
                        </m:r>
                        <m:r>
                          <a:rPr lang="en-US" sz="4400" b="1" i="1">
                            <a:latin typeface="Cambria Math"/>
                          </a:rPr>
                          <m:t>𝟒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en-US" sz="4400" b="1" i="1">
                        <a:latin typeface="Cambria Math"/>
                      </a:rPr>
                      <m:t>−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𝟏</m:t>
                    </m:r>
                    <m:r>
                      <a:rPr lang="en-US" sz="4000" b="1" i="1" smtClean="0">
                        <a:latin typeface="Cambria Math"/>
                        <a:ea typeface="Cambria Math" panose="02040503050406030204" pitchFamily="18" charset="0"/>
                      </a:rPr>
                      <m:t>&gt;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000" b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∀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suy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ra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bất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vế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trái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/>
                          </a:rPr>
                          <m:t>  −</m:t>
                        </m:r>
                        <m:r>
                          <a:rPr lang="en-US" sz="4400" b="1" i="1"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</a:rPr>
                      <m:t>+ 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>
                        <a:latin typeface="Cambria Math"/>
                      </a:rPr>
                      <m:t>𝟒</m:t>
                    </m:r>
                    <m:r>
                      <a:rPr lang="en-US" sz="4400" b="1" i="1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có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𝟏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/>
                        <a:cs typeface="Times New Roman" panose="020206030504050203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,  </m:t>
                    </m:r>
                    <m:sSub>
                      <m:sSubPr>
                        <m:ctrlP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4400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4400" b="1" i="1" smtClean="0">
                        <a:latin typeface="Cambria Math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>
                        <a:latin typeface="Cambria Math"/>
                        <a:cs typeface="Times New Roman" panose="02020603050405020304" pitchFamily="18" charset="0"/>
                      </a:rPr>
                      <m:t>   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nên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/>
                          </a:rPr>
                          <m:t>  −</m:t>
                        </m:r>
                        <m:r>
                          <a:rPr lang="en-US" sz="4800" b="1" i="1">
                            <a:latin typeface="Cambria Math"/>
                          </a:rPr>
                          <m:t>𝟑</m:t>
                        </m:r>
                        <m:r>
                          <a:rPr lang="en-US" sz="48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/>
                      </a:rPr>
                      <m:t>+ </m:t>
                    </m:r>
                    <m:r>
                      <a:rPr lang="en-US" sz="4800" b="1" i="1">
                        <a:latin typeface="Cambria Math"/>
                      </a:rPr>
                      <m:t>𝒙</m:t>
                    </m:r>
                    <m:r>
                      <a:rPr lang="en-US" sz="4800" b="1">
                        <a:latin typeface="Cambria Math"/>
                      </a:rPr>
                      <m:t>+</m:t>
                    </m:r>
                    <m:r>
                      <a:rPr lang="en-US" sz="4800" b="1">
                        <a:latin typeface="Cambria Math"/>
                      </a:rPr>
                      <m:t>𝟒</m:t>
                    </m:r>
                    <m:r>
                      <a:rPr lang="en-US" sz="4800" b="1" i="1" smtClean="0">
                        <a:latin typeface="Cambria Math"/>
                      </a:rPr>
                      <m:t>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sz="4800" b="1" i="1" smtClean="0">
                        <a:latin typeface="Cambria Math"/>
                      </a:rPr>
                      <m:t>  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⟺−</m:t>
                    </m:r>
                    <m:r>
                      <a:rPr lang="en-US" sz="4800" b="1" i="1" smtClean="0">
                        <a:latin typeface="Cambria Math"/>
                        <a:ea typeface="Cambria Math" panose="02040503050406030204" pitchFamily="18" charset="0"/>
                      </a:rPr>
                      <m:t>𝟏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≤</m:t>
                    </m:r>
                    <m:f>
                      <m:fPr>
                        <m:ctrlPr>
                          <a:rPr lang="en-US" sz="4800" b="1" i="1" dirty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8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𝟒</m:t>
                        </m:r>
                      </m:num>
                      <m:den>
                        <m:r>
                          <a:rPr lang="en-US" sz="4800" b="1" i="1" dirty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𝟑</m:t>
                        </m:r>
                      </m:den>
                    </m:f>
                    <m:r>
                      <a:rPr lang="en-US" sz="48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.</m:t>
                    </m:r>
                  </m:oMath>
                </a14:m>
                <a:endParaRPr lang="en-US" sz="48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765" y="7008175"/>
                <a:ext cx="23154913" cy="6311019"/>
              </a:xfrm>
              <a:prstGeom prst="rect">
                <a:avLst/>
              </a:prstGeom>
              <a:blipFill rotWithShape="1">
                <a:blip r:embed="rId4"/>
                <a:stretch>
                  <a:fillRect l="-105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/>
          <p:cNvSpPr txBox="1"/>
          <p:nvPr/>
        </p:nvSpPr>
        <p:spPr>
          <a:xfrm>
            <a:off x="13229702" y="12171592"/>
            <a:ext cx="4377552" cy="76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Tập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nghiệm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17068800" y="11813837"/>
                <a:ext cx="4114799" cy="1380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/>
                        </a:rPr>
                        <m:t>𝑺</m:t>
                      </m:r>
                      <m:r>
                        <a:rPr lang="en-US" sz="4400" b="1" i="1" smtClean="0">
                          <a:latin typeface="Cambria Math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𝟏</m:t>
                          </m:r>
                          <m:r>
                            <a:rPr lang="en-US" sz="4400" b="1" i="1" smtClean="0">
                              <a:latin typeface="Cambria Math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400" b="1" i="1" smtClean="0"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US" sz="4400" b="1" i="1" smtClean="0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68800" y="11813837"/>
                <a:ext cx="4114799" cy="138005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52982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36" grpId="0"/>
      <p:bldP spid="3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6267" y="1712897"/>
            <a:ext cx="22707601" cy="6392069"/>
            <a:chOff x="2177989" y="3480127"/>
            <a:chExt cx="20961801" cy="5478423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0961801" cy="5472013"/>
              <a:chOff x="2177989" y="3486537"/>
              <a:chExt cx="20961801" cy="547201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28"/>
                <a:ext cx="20961801" cy="5275022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3005264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4191000" y="4331900"/>
                <a:ext cx="18948200" cy="31853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+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𝟓</m:t>
                    </m:r>
                    <m:r>
                      <a:rPr lang="en-US" sz="4400" b="1" i="1" smtClean="0"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𝟔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0" smtClean="0">
                        <a:solidFill>
                          <a:prstClr val="black"/>
                        </a:solidFill>
                        <a:latin typeface="Cambria Math"/>
                      </a:rPr>
                      <m:t>−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1000" y="4331900"/>
                <a:ext cx="18948200" cy="3185359"/>
              </a:xfrm>
              <a:prstGeom prst="rect">
                <a:avLst/>
              </a:prstGeom>
              <a:blipFill rotWithShape="1">
                <a:blip r:embed="rId3"/>
                <a:stretch>
                  <a:fillRect l="-1319" b="-383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78152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6267" y="1712897"/>
            <a:ext cx="22815252" cy="3637821"/>
            <a:chOff x="2177989" y="3480127"/>
            <a:chExt cx="21061176" cy="3117852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1061176" cy="3111442"/>
              <a:chOff x="2177989" y="3486537"/>
              <a:chExt cx="21061176" cy="31114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30"/>
                <a:ext cx="21061176" cy="291444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2389306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215940" y="3204039"/>
                <a:ext cx="18948200" cy="21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742950" indent="-742950">
                  <a:lnSpc>
                    <a:spcPct val="150000"/>
                  </a:lnSpc>
                  <a:buAutoNum type="alphaLcParenR"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latin typeface="Cambria Math"/>
                      </a:rPr>
                      <m:t> + 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𝟓</m:t>
                    </m:r>
                    <m:r>
                      <a:rPr lang="en-US" sz="4400" b="1" i="1" smtClean="0">
                        <a:latin typeface="Cambria Math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𝟔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40" y="3204039"/>
                <a:ext cx="18948200" cy="2146678"/>
              </a:xfrm>
              <a:prstGeom prst="rect">
                <a:avLst/>
              </a:prstGeom>
              <a:blipFill rotWithShape="1">
                <a:blip r:embed="rId3"/>
                <a:stretch>
                  <a:fillRect l="-4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951590" y="5544318"/>
            <a:ext cx="23326981" cy="8171682"/>
            <a:chOff x="1270511" y="5867400"/>
            <a:chExt cx="23330019" cy="8654746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3514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29787" cy="83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663399" y="6134120"/>
                <a:ext cx="22632875" cy="749448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𝟏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𝟒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</a:rPr>
                      <m:t>𝟐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thỏa mãn.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 smtClean="0">
                        <a:latin typeface="Cambria Math"/>
                      </a:rPr>
                      <m:t>𝟐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Ta có PT vô nghiệm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</m:t>
                            </m:r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𝟓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𝟔</m:t>
                        </m:r>
                      </m:e>
                    </m:d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⟺−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d>
                      <m:dPr>
                        <m:begChr m:val="["/>
                        <m:endChr m:val=""/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thõa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>
                        <a:latin typeface="Cambria Math"/>
                      </a:rPr>
                      <m:t>𝟐</m:t>
                    </m:r>
                  </m:oMath>
                </a14:m>
                <a:r>
                  <a:rPr lang="vi-VN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                                                 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&lt;</m:t>
                            </m:r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&gt;</m:t>
                            </m:r>
                            <m:r>
                              <a:rPr lang="en-US" sz="4400" b="1" i="1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eqArr>
                      </m:e>
                    </m:d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3399" y="6134120"/>
                <a:ext cx="22632875" cy="7494483"/>
              </a:xfrm>
              <a:prstGeom prst="rect">
                <a:avLst/>
              </a:prstGeom>
              <a:blipFill>
                <a:blip r:embed="rId4"/>
                <a:stretch>
                  <a:fillRect l="-1104" r="-317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58193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16267" y="1712897"/>
            <a:ext cx="22815252" cy="3637821"/>
            <a:chOff x="2177989" y="3480127"/>
            <a:chExt cx="21061176" cy="3117852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>
                <a:solidFill>
                  <a:prstClr val="white"/>
                </a:solidFill>
              </a:endParaRPr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2177989" y="3486537"/>
              <a:ext cx="21061176" cy="3111442"/>
              <a:chOff x="2177989" y="3486537"/>
              <a:chExt cx="21061176" cy="3111442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2177989" y="3683530"/>
                <a:ext cx="21061176" cy="291444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8273899" y="3486537"/>
                <a:ext cx="11353800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>
                  <a:solidFill>
                    <a:prstClr val="white"/>
                  </a:solidFill>
                </a:endParaRPr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431188" y="3629270"/>
                <a:ext cx="8081995" cy="8022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800" b="1" dirty="0">
                    <a:solidFill>
                      <a:prstClr val="white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SÁCH GIÁO KHOA</a:t>
                </a:r>
                <a:endParaRPr lang="vi-VN" sz="4800" b="1" dirty="0">
                  <a:solidFill>
                    <a:prstClr val="white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838200" y="2389306"/>
            <a:ext cx="4876799" cy="1632952"/>
            <a:chOff x="534987" y="1647866"/>
            <a:chExt cx="3508528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508528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prstClr val="black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472626" y="1848439"/>
              <a:ext cx="2270985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BÀI </a:t>
              </a:r>
              <a:r>
                <a:rPr lang="vi-VN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4</a:t>
              </a:r>
              <a:r>
                <a:rPr lang="en-US" sz="4400" b="1" dirty="0">
                  <a:solidFill>
                    <a:prstClr val="white"/>
                  </a:solidFill>
                  <a:latin typeface="Tahoma" pitchFamily="34" charset="0"/>
                  <a:cs typeface="Tahoma" pitchFamily="34" charset="0"/>
                </a:rPr>
                <a:t>/105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5623433A-9FEE-44D0-BEEF-D7F2D9756AA4}"/>
                  </a:ext>
                </a:extLst>
              </p:cNvPr>
              <p:cNvSpPr/>
              <p:nvPr/>
            </p:nvSpPr>
            <p:spPr>
              <a:xfrm>
                <a:off x="5215940" y="3204039"/>
                <a:ext cx="18948200" cy="214667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4400" b="1" dirty="0">
                    <a:solidFill>
                      <a:prstClr val="black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giá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trị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tham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để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vô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>
                  <a:lnSpc>
                    <a:spcPct val="150000"/>
                  </a:lnSpc>
                </a:pPr>
                <a:r>
                  <a:rPr lang="en-US" sz="4400" b="1" i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b)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)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𝒙</m:t>
                        </m:r>
                      </m:e>
                      <m:sup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𝟐</m:t>
                        </m:r>
                      </m:sup>
                    </m:sSup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 − 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𝟐</m:t>
                    </m:r>
                    <m:d>
                      <m:dPr>
                        <m:ctrlP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𝒎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+</m:t>
                        </m:r>
                        <m:r>
                          <a:rPr lang="en-US" sz="4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</m:e>
                    </m:d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𝒎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+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=</m:t>
                    </m:r>
                    <m:r>
                      <a:rPr lang="en-US" sz="4400" b="1" i="1">
                        <a:solidFill>
                          <a:prstClr val="black"/>
                        </a:solidFill>
                        <a:latin typeface="Cambria Math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prstClr val="black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>
                        <a:solidFill>
                          <a:prstClr val="black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</m:t>
                    </m:r>
                  </m:oMath>
                </a14:m>
                <a:endParaRPr lang="en-US" sz="4400" b="1" dirty="0">
                  <a:solidFill>
                    <a:prstClr val="black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id="{5623433A-9FEE-44D0-BEEF-D7F2D9756AA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15940" y="3204039"/>
                <a:ext cx="18948200" cy="2146678"/>
              </a:xfrm>
              <a:prstGeom prst="rect">
                <a:avLst/>
              </a:prstGeom>
              <a:blipFill rotWithShape="1">
                <a:blip r:embed="rId3"/>
                <a:stretch>
                  <a:fillRect l="-450" b="-62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10">
            <a:extLst>
              <a:ext uri="{FF2B5EF4-FFF2-40B4-BE49-F238E27FC236}">
                <a16:creationId xmlns:a16="http://schemas.microsoft.com/office/drawing/2014/main" id="{92A32D22-959C-4C6A-A5BD-38D6EBE06177}"/>
              </a:ext>
            </a:extLst>
          </p:cNvPr>
          <p:cNvGrpSpPr/>
          <p:nvPr/>
        </p:nvGrpSpPr>
        <p:grpSpPr>
          <a:xfrm>
            <a:off x="951590" y="5544318"/>
            <a:ext cx="23326981" cy="8171682"/>
            <a:chOff x="1270511" y="5867400"/>
            <a:chExt cx="23330019" cy="8654746"/>
          </a:xfrm>
        </p:grpSpPr>
        <p:sp>
          <p:nvSpPr>
            <p:cNvPr id="29" name="Rounded Rectangle 52">
              <a:extLst>
                <a:ext uri="{FF2B5EF4-FFF2-40B4-BE49-F238E27FC236}">
                  <a16:creationId xmlns:a16="http://schemas.microsoft.com/office/drawing/2014/main" id="{6EC789F1-08CF-4900-BBDA-2A0D50045D61}"/>
                </a:ext>
              </a:extLst>
            </p:cNvPr>
            <p:cNvSpPr/>
            <p:nvPr/>
          </p:nvSpPr>
          <p:spPr>
            <a:xfrm>
              <a:off x="1314246" y="6170729"/>
              <a:ext cx="23286284" cy="8351417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30" name="Group 60">
              <a:extLst>
                <a:ext uri="{FF2B5EF4-FFF2-40B4-BE49-F238E27FC236}">
                  <a16:creationId xmlns:a16="http://schemas.microsoft.com/office/drawing/2014/main" id="{0441D4CA-61D7-4E6C-A245-5679E90E5B31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5462"/>
              <a:chOff x="1224541" y="6305967"/>
              <a:chExt cx="3568119" cy="845462"/>
            </a:xfrm>
          </p:grpSpPr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14EA8F20-C61A-48F6-BADA-68C9E62BDC4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385723D7-99C3-4E10-8D4B-418948DAA025}"/>
                  </a:ext>
                </a:extLst>
              </p:cNvPr>
              <p:cNvSpPr txBox="1"/>
              <p:nvPr/>
            </p:nvSpPr>
            <p:spPr>
              <a:xfrm>
                <a:off x="2296329" y="6305967"/>
                <a:ext cx="2329787" cy="8312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3" name="Round Diagonal Corner Rectangle 58">
                <a:extLst>
                  <a:ext uri="{FF2B5EF4-FFF2-40B4-BE49-F238E27FC236}">
                    <a16:creationId xmlns:a16="http://schemas.microsoft.com/office/drawing/2014/main" id="{8C52AEDE-AA54-4366-A226-03FBB6D196B9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34" name="Freeform 15">
                <a:extLst>
                  <a:ext uri="{FF2B5EF4-FFF2-40B4-BE49-F238E27FC236}">
                    <a16:creationId xmlns:a16="http://schemas.microsoft.com/office/drawing/2014/main" id="{1682A14F-1C8A-43CB-A667-9E7D8767A2F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3867F233-41D8-4B70-9E1B-2D5702BB02DC}"/>
                  </a:ext>
                </a:extLst>
              </p:cNvPr>
              <p:cNvSpPr/>
              <p:nvPr/>
            </p:nvSpPr>
            <p:spPr>
              <a:xfrm>
                <a:off x="1723999" y="5951401"/>
                <a:ext cx="22632875" cy="6101923"/>
              </a:xfrm>
              <a:prstGeom prst="rect">
                <a:avLst/>
              </a:prstGeom>
            </p:spPr>
            <p:txBody>
              <a:bodyPr wrap="square" lIns="91436" tIns="45718" rIns="91436" bIns="45718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TH1: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thì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𝟐</m:t>
                    </m:r>
                    <m:r>
                      <a:rPr lang="en-US" sz="4400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>
                        <a:latin typeface="Cambria Math"/>
                      </a:rPr>
                      <m:t> </m:t>
                    </m:r>
                    <m:r>
                      <a:rPr lang="en-US" sz="4400" b="1" i="1" smtClean="0">
                        <a:latin typeface="Cambria Math"/>
                      </a:rPr>
                      <m:t>−</m:t>
                    </m:r>
                    <m:r>
                      <a:rPr lang="en-US" sz="4400" b="1" i="1" smtClean="0">
                        <a:latin typeface="Cambria Math"/>
                      </a:rPr>
                      <m:t>𝟏𝟐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</a:rPr>
                      <m:t>𝟓</m:t>
                    </m:r>
                    <m:r>
                      <a:rPr lang="en-US" sz="4400" b="1" i="1" smtClean="0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⟺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𝒙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400" b="1" i="1" dirty="0" smtClean="0">
                            <a:latin typeface="Cambria Math" panose="02040503050406030204" pitchFamily="18" charset="0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</m:ctrlPr>
                      </m:fPr>
                      <m:num>
                        <m:r>
                          <a:rPr lang="en-US" sz="44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𝟓</m:t>
                        </m:r>
                      </m:num>
                      <m:den>
                        <m:r>
                          <a:rPr lang="en-US" sz="4400" b="1" i="1" dirty="0" smtClean="0">
                            <a:latin typeface="Cambria Math"/>
                            <a:ea typeface="Tahoma" panose="020B0604030504040204" pitchFamily="34" charset="0"/>
                            <a:cs typeface="Tahoma" panose="020B0604030504040204" pitchFamily="34" charset="0"/>
                          </a:rPr>
                          <m:t>𝟏𝟐</m:t>
                        </m:r>
                      </m:den>
                    </m:f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Suy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không thỏa mãn.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TH2: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Với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400" b="1" i="1" smtClean="0">
                        <a:latin typeface="Cambria Math"/>
                      </a:rPr>
                      <m:t>𝟑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thì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      Ta có PT vô nghiệm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𝒎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</m:e>
                        </m:d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</m:d>
                    <m:d>
                      <m:d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e>
                    </m:d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</m:oMath>
                </a14:m>
                <a:endParaRPr lang="en-US" sz="4400" b="1" i="1" dirty="0">
                  <a:latin typeface="Cambria Math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a typeface="Cambria Math" panose="02040503050406030204" pitchFamily="18" charset="0"/>
                    <a:cs typeface="Times New Roman" panose="02020603050405020304" pitchFamily="18" charset="0"/>
                  </a:rPr>
                  <a:t>                                                  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𝟐</m:t>
                    </m:r>
                    <m:sSup>
                      <m:sSup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𝟓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𝟑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𝟎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⟺</m:t>
                    </m:r>
                    <m:f>
                      <m:fPr>
                        <m:ctrlP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 smtClean="0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3867F233-41D8-4B70-9E1B-2D5702BB02D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3999" y="5951401"/>
                <a:ext cx="22632875" cy="6101923"/>
              </a:xfrm>
              <a:prstGeom prst="rect">
                <a:avLst/>
              </a:prstGeom>
              <a:blipFill rotWithShape="1">
                <a:blip r:embed="rId4"/>
                <a:stretch>
                  <a:fillRect l="-11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8746117" y="10820399"/>
                <a:ext cx="5160002" cy="101566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thõa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0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đk</a:t>
                </a:r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𝒎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</m:t>
                    </m:r>
                    <m:r>
                      <a:rPr lang="en-US" sz="4000" b="1" i="1">
                        <a:latin typeface="Cambria Math"/>
                      </a:rPr>
                      <m:t>𝟑</m:t>
                    </m:r>
                  </m:oMath>
                </a14:m>
                <a:r>
                  <a:rPr lang="en-US" sz="40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46117" y="10820399"/>
                <a:ext cx="5160002" cy="1015663"/>
              </a:xfrm>
              <a:prstGeom prst="rect">
                <a:avLst/>
              </a:prstGeom>
              <a:blipFill rotWithShape="1">
                <a:blip r:embed="rId5"/>
                <a:stretch>
                  <a:fillRect l="-4132" b="-1257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3276599" y="12268200"/>
                <a:ext cx="5027402" cy="10671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4400" b="1" i="1">
                            <a:latin typeface="Cambria Math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den>
                    </m:f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𝒎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&lt;−</m:t>
                    </m:r>
                    <m:r>
                      <a:rPr lang="en-US" sz="4400" b="1" i="1">
                        <a:latin typeface="Cambria Math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𝟏</m:t>
                    </m:r>
                  </m:oMath>
                </a14:m>
                <a:endParaRPr lang="vi-VN" sz="4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599" y="12268200"/>
                <a:ext cx="5027402" cy="1067152"/>
              </a:xfrm>
              <a:prstGeom prst="rect">
                <a:avLst/>
              </a:prstGeom>
              <a:blipFill rotWithShape="1">
                <a:blip r:embed="rId6"/>
                <a:stretch>
                  <a:fillRect l="-1576" b="-1028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369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p"/>
      <p:bldP spid="9" grpId="0"/>
      <p:bldP spid="11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56272"/>
            <a:ext cx="22460788" cy="5306528"/>
            <a:chOff x="1440196" y="3480127"/>
            <a:chExt cx="22460788" cy="5306528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2460788" cy="5300116"/>
              <a:chOff x="1440196" y="3486539"/>
              <a:chExt cx="22460788" cy="530011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714096"/>
                <a:ext cx="22460788" cy="507255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1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5095751" y="3652248"/>
                <a:ext cx="18016433" cy="2883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baseline="30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 + </m:t>
                    </m:r>
                    <m:r>
                      <a:rPr lang="en-US" sz="4400" b="1" i="1" dirty="0" err="1">
                        <a:solidFill>
                          <a:schemeClr val="tx1"/>
                        </a:solidFill>
                        <a:latin typeface="Cambria Math"/>
                      </a:rPr>
                      <m:t>𝒃𝒙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+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≠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),  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𝒂𝒄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  <a:p>
                <a:pPr algn="just"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luôn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, 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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𝑹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,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A.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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&lt;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 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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=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.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 &gt;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𝟎</m:t>
                    </m:r>
                    <m:r>
                      <a:rPr lang="pt-BR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D.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 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𝟎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95751" y="3652248"/>
                <a:ext cx="18016433" cy="2883418"/>
              </a:xfrm>
              <a:prstGeom prst="rect">
                <a:avLst/>
              </a:prstGeom>
              <a:blipFill rotWithShape="1">
                <a:blip r:embed="rId2"/>
                <a:stretch>
                  <a:fillRect l="-1387" t="-1691" b="-444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945451" y="7524960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678111" y="8163137"/>
            <a:ext cx="156672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A.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4513570" y="5562600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9160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56272"/>
            <a:ext cx="22460788" cy="6306865"/>
            <a:chOff x="1440196" y="3480127"/>
            <a:chExt cx="22460788" cy="6306865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2460788" cy="6300453"/>
              <a:chOff x="1440196" y="3486539"/>
              <a:chExt cx="22460788" cy="630045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714096"/>
                <a:ext cx="22460788" cy="607289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2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5057049" y="3134487"/>
                <a:ext cx="16659952" cy="466044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Cho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baseline="30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 + </m:t>
                    </m:r>
                    <m:r>
                      <a:rPr lang="en-US" sz="4400" b="1" i="1" dirty="0" err="1">
                        <a:solidFill>
                          <a:schemeClr val="tx1"/>
                        </a:solidFill>
                        <a:latin typeface="Cambria Math"/>
                      </a:rPr>
                      <m:t>𝒃𝒙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+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𝒄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  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𝟎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),  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𝒃</m:t>
                    </m:r>
                    <m:r>
                      <a:rPr lang="en-US" sz="4400" b="1" i="1" baseline="30000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–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𝟒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𝒂𝒄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.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Giả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sử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&lt;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là  2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.  </a:t>
                </a:r>
              </a:p>
              <a:p>
                <a:pPr eaLnBrk="1" hangingPunct="1">
                  <a:lnSpc>
                    <a:spcPct val="120000"/>
                  </a:lnSpc>
                </a:pP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Thì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 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cùng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với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hệ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số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𝒂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,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khi</a:t>
                </a:r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A.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-25000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&lt;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&lt;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-25000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     </m:t>
                    </m:r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   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∈ (−∞;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  (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; + )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C.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∈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𝑹</m:t>
                    </m:r>
                    <m:r>
                      <a:rPr lang="pt-BR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.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	        D. 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baseline="-25000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𝟏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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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7049" y="3134487"/>
                <a:ext cx="16659952" cy="4660443"/>
              </a:xfrm>
              <a:prstGeom prst="rect">
                <a:avLst/>
              </a:prstGeom>
              <a:blipFill rotWithShape="1">
                <a:blip r:embed="rId2"/>
                <a:stretch>
                  <a:fillRect l="-1500" b="-509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826138" y="8220287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4678111" y="8163137"/>
            <a:ext cx="15667289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B.</a:t>
            </a:r>
          </a:p>
          <a:p>
            <a:pPr marL="457200" indent="-457200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Theo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của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2163060" y="5791200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7858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56272"/>
            <a:ext cx="22460788" cy="6306865"/>
            <a:chOff x="1440196" y="3480127"/>
            <a:chExt cx="22460788" cy="6306865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2460788" cy="6300453"/>
              <a:chOff x="1440196" y="3486539"/>
              <a:chExt cx="22460788" cy="630045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714096"/>
                <a:ext cx="22460788" cy="607289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3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5057048" y="3134487"/>
                <a:ext cx="18336405" cy="389908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) = −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baseline="30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+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𝟓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–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𝟔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dương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</a:p>
              <a:p>
                <a:pPr>
                  <a:spcBef>
                    <a:spcPct val="50000"/>
                  </a:spcBef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A.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 ∈ </m:t>
                    </m:r>
                  </m:oMath>
                </a14:m>
                <a:r>
                  <a:rPr lang="pt-BR" sz="4400" b="1" dirty="0">
                    <a:ea typeface="Tahoma" pitchFamily="34" charset="0"/>
                    <a:cs typeface="Tahoma" pitchFamily="34" charset="0"/>
                  </a:rPr>
                  <a:t>(</a:t>
                </a:r>
                <a14:m>
                  <m:oMath xmlns:m="http://schemas.openxmlformats.org/officeDocument/2006/math"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−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Cambria Math"/>
                        <a:cs typeface="Tahoma" pitchFamily="34" charset="0"/>
                      </a:rPr>
                      <m:t>∞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;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             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 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𝟑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; + )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C.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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; + )         </m:t>
                    </m:r>
                  </m:oMath>
                </a14:m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D.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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; 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𝟑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57048" y="3134487"/>
                <a:ext cx="18336405" cy="3899081"/>
              </a:xfrm>
              <a:prstGeom prst="rect">
                <a:avLst/>
              </a:prstGeom>
              <a:blipFill rotWithShape="1">
                <a:blip r:embed="rId3"/>
                <a:stretch>
                  <a:fillRect l="-1363" t="-1250" b="-6406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826138" y="8220287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14816109" y="11635632"/>
            <a:ext cx="2887824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D.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89039" y="9127921"/>
                <a:ext cx="6915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39" y="9127921"/>
                <a:ext cx="6915857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04896" y="10501803"/>
                <a:ext cx="6929609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&lt;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</a:t>
                </a:r>
                <a:endParaRPr lang="vi-VN" sz="4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96" y="10501803"/>
                <a:ext cx="6929609" cy="769441"/>
              </a:xfrm>
              <a:prstGeom prst="rect">
                <a:avLst/>
              </a:prstGeom>
              <a:blipFill rotWithShape="1">
                <a:blip r:embed="rId5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050722" y="11974187"/>
                <a:ext cx="82675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&gt;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 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𝟐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&lt; 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 &lt;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𝟑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50722" y="11974187"/>
                <a:ext cx="8267590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915490" y="9152055"/>
                <a:ext cx="60917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𝒂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=−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𝟏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&lt; 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490" y="9152055"/>
                <a:ext cx="609179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582400" y="9152055"/>
                <a:ext cx="7137297" cy="96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sym typeface="Symbol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groupChrPr>
                      <m:e/>
                    </m:groupCh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9152055"/>
                <a:ext cx="7137297" cy="968150"/>
              </a:xfrm>
              <a:prstGeom prst="rect">
                <a:avLst/>
              </a:prstGeom>
              <a:blipFill rotWithShape="1">
                <a:blip r:embed="rId8"/>
                <a:stretch>
                  <a:fillRect l="-3416" t="-13836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390537" y="10524060"/>
            <a:ext cx="88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ym typeface="Symbol"/>
              </a:rPr>
              <a:t></a:t>
            </a:r>
            <a:endParaRPr lang="vi-VN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007280" y="8895602"/>
                <a:ext cx="4622064" cy="12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=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280" y="8895602"/>
                <a:ext cx="4622064" cy="1221425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10688378" y="10301940"/>
                <a:ext cx="4622064" cy="12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"/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vi-VN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&gt;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e>
                              <m:r>
                                <a:rPr lang="vi-VN" sz="4400" b="1" i="1" smtClean="0">
                                  <a:latin typeface="Cambria Math"/>
                                </a:rPr>
                                <m:t>𝒙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&lt;</m:t>
                              </m:r>
                              <m:r>
                                <a:rPr lang="vi-VN" sz="4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88378" y="10301940"/>
                <a:ext cx="4622064" cy="1226939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2654373" y="6082862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93673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56272"/>
            <a:ext cx="22460788" cy="6306865"/>
            <a:chOff x="1440196" y="3480127"/>
            <a:chExt cx="22460788" cy="6306865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2460788" cy="6300453"/>
              <a:chOff x="1440196" y="3486539"/>
              <a:chExt cx="22460788" cy="6300453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714096"/>
                <a:ext cx="22460788" cy="6072896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4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5120142" y="3225097"/>
                <a:ext cx="14276567" cy="481606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) =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𝟒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baseline="30000" dirty="0">
                        <a:solidFill>
                          <a:schemeClr val="tx1"/>
                        </a:solidFill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 −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𝟏𝟐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 + 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𝟗</m:t>
                    </m:r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</a:rPr>
                      <m:t>,  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 algn="just" eaLnBrk="1" hangingPunct="1">
                  <a:spcBef>
                    <a:spcPct val="50000"/>
                  </a:spcBef>
                </a:pP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nhận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giá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trị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âm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và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chỉ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khi</a:t>
                </a:r>
                <a:endParaRPr lang="el-GR" sz="4400" i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A.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                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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𝑹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C.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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−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∞</m:t>
                        </m:r>
                        <m:r>
                          <a:rPr lang="en-US" sz="4400" b="1" i="1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;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 </m:t>
                        </m:r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    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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sym typeface="Symbol" pitchFamily="18" charset="2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  <a:sym typeface="Symbol" pitchFamily="18" charset="2"/>
                              </a:rPr>
                            </m:ctrlPr>
                          </m:fPr>
                          <m:num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4400" b="1" i="1" smtClean="0">
                                <a:solidFill>
                                  <a:schemeClr val="tx1"/>
                                </a:solidFill>
                                <a:latin typeface="Cambria Math"/>
                                <a:sym typeface="Symbol" pitchFamily="18" charset="2"/>
                              </a:rPr>
                              <m:t>𝟐</m:t>
                            </m:r>
                          </m:den>
                        </m:f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sym typeface="Symbol" pitchFamily="18" charset="2"/>
                          </a:rPr>
                          <m:t>;+</m:t>
                        </m:r>
                        <m:r>
                          <a:rPr lang="en-US" sz="4400" b="1" i="1" smtClean="0">
                            <a:solidFill>
                              <a:schemeClr val="tx1"/>
                            </a:solidFill>
                            <a:latin typeface="Cambria Math"/>
                            <a:ea typeface="Cambria Math"/>
                            <a:sym typeface="Symbol" pitchFamily="18" charset="2"/>
                          </a:rPr>
                          <m:t>∞</m:t>
                        </m:r>
                      </m:e>
                    </m:d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0142" y="3225097"/>
                <a:ext cx="14276567" cy="4816062"/>
              </a:xfrm>
              <a:prstGeom prst="rect">
                <a:avLst/>
              </a:prstGeom>
              <a:blipFill rotWithShape="1">
                <a:blip r:embed="rId3"/>
                <a:stretch>
                  <a:fillRect l="-1751" t="-2658" b="-139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826138" y="8220287"/>
            <a:ext cx="22462487" cy="5029200"/>
            <a:chOff x="1270511" y="5867400"/>
            <a:chExt cx="22462487" cy="5563961"/>
          </a:xfrm>
        </p:grpSpPr>
        <p:sp>
          <p:nvSpPr>
            <p:cNvPr id="31" name="Rounded Rectangle 30"/>
            <p:cNvSpPr/>
            <p:nvPr/>
          </p:nvSpPr>
          <p:spPr>
            <a:xfrm>
              <a:off x="1272210" y="6139010"/>
              <a:ext cx="22460788" cy="5292351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85307"/>
              <a:chOff x="1224541" y="6305967"/>
              <a:chExt cx="3568119" cy="885307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2053767" cy="88530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6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p:sp>
        <p:nvSpPr>
          <p:cNvPr id="37" name="Rectangle 36"/>
          <p:cNvSpPr/>
          <p:nvPr/>
        </p:nvSpPr>
        <p:spPr>
          <a:xfrm>
            <a:off x="13890593" y="11408421"/>
            <a:ext cx="2887824" cy="1223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Chọn </a:t>
            </a:r>
            <a:r>
              <a:rPr lang="vi-VN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A</a:t>
            </a:r>
            <a:r>
              <a:rPr lang="pt-BR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89039" y="9127921"/>
                <a:ext cx="6915857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Ta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có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9039" y="9127921"/>
                <a:ext cx="6915857" cy="769441"/>
              </a:xfrm>
              <a:prstGeom prst="rect">
                <a:avLst/>
              </a:prstGeom>
              <a:blipFill rotWithShape="1">
                <a:blip r:embed="rId4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/>
              <p:cNvSpPr txBox="1"/>
              <p:nvPr/>
            </p:nvSpPr>
            <p:spPr>
              <a:xfrm>
                <a:off x="8404896" y="10501803"/>
                <a:ext cx="6929609" cy="10671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&gt;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,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ea typeface="Cambria Math"/>
                        <a:sym typeface="Symbol"/>
                      </a:rPr>
                      <m:t>∀ </m:t>
                    </m:r>
                    <m:r>
                      <a:rPr lang="vi-VN" sz="4400" b="1" i="1" smtClean="0">
                        <a:latin typeface="Cambria Math"/>
                        <a:ea typeface="Cambria Math"/>
                        <a:sym typeface="Symbol"/>
                      </a:rPr>
                      <m:t>𝒙</m:t>
                    </m:r>
                    <m:r>
                      <a:rPr lang="vi-VN" sz="4400" b="1" i="1" smtClean="0">
                        <a:latin typeface="Cambria Math"/>
                        <a:ea typeface="Cambria Math"/>
                        <a:sym typeface="Symbol"/>
                      </a:rPr>
                      <m:t> ≠ </m:t>
                    </m:r>
                    <m:f>
                      <m:fPr>
                        <m:ctrlPr>
                          <a:rPr lang="vi-VN" sz="4400" b="1" i="1" smtClean="0">
                            <a:latin typeface="Cambria Math" panose="02040503050406030204" pitchFamily="18" charset="0"/>
                            <a:ea typeface="Cambria Math"/>
                            <a:sym typeface="Symbol"/>
                          </a:rPr>
                        </m:ctrlPr>
                      </m:fPr>
                      <m:num>
                        <m:r>
                          <a:rPr lang="vi-VN" sz="4400" b="1" i="1" smtClean="0">
                            <a:latin typeface="Cambria Math"/>
                            <a:ea typeface="Cambria Math"/>
                            <a:sym typeface="Symbol"/>
                          </a:rPr>
                          <m:t>𝟑</m:t>
                        </m:r>
                      </m:num>
                      <m:den>
                        <m:r>
                          <a:rPr lang="vi-VN" sz="4400" b="1" i="1" smtClean="0">
                            <a:latin typeface="Cambria Math"/>
                            <a:ea typeface="Cambria Math"/>
                            <a:sym typeface="Symbol"/>
                          </a:rPr>
                          <m:t>𝟐</m:t>
                        </m:r>
                      </m:den>
                    </m:f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39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04896" y="10501803"/>
                <a:ext cx="6929609" cy="1067152"/>
              </a:xfrm>
              <a:prstGeom prst="rect">
                <a:avLst/>
              </a:prstGeom>
              <a:blipFill rotWithShape="1">
                <a:blip r:embed="rId5"/>
                <a:stretch>
                  <a:fillRect b="-1142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8275515" y="11862841"/>
                <a:ext cx="6149935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&lt;  </m:t>
                    </m:r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solidFill>
                          <a:schemeClr val="tx1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</a:rPr>
                  <a:t> </a:t>
                </a:r>
                <a:r>
                  <a:rPr lang="vi-VN" sz="4400" b="1" dirty="0">
                    <a:solidFill>
                      <a:schemeClr val="tx1"/>
                    </a:solidFill>
                    <a:sym typeface="Symbol"/>
                  </a:rPr>
                  <a:t>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𝒙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 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515" y="11862841"/>
                <a:ext cx="6149935" cy="769441"/>
              </a:xfrm>
              <a:prstGeom prst="rect">
                <a:avLst/>
              </a:prstGeom>
              <a:blipFill rotWithShape="1">
                <a:blip r:embed="rId6"/>
                <a:stretch>
                  <a:fillRect t="-15873" b="-3730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7915490" y="9152055"/>
                <a:ext cx="60917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𝒂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𝟒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&gt; 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15490" y="9152055"/>
                <a:ext cx="6091790" cy="769441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11582400" y="9152055"/>
                <a:ext cx="7137297" cy="96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,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sym typeface="Symbol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groupChrPr>
                      <m:e/>
                    </m:groupCh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2400" y="9152055"/>
                <a:ext cx="7137297" cy="968150"/>
              </a:xfrm>
              <a:prstGeom prst="rect">
                <a:avLst/>
              </a:prstGeom>
              <a:blipFill rotWithShape="1">
                <a:blip r:embed="rId8"/>
                <a:stretch>
                  <a:fillRect l="-3416" t="-13836" b="-754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TextBox 42"/>
          <p:cNvSpPr txBox="1"/>
          <p:nvPr/>
        </p:nvSpPr>
        <p:spPr>
          <a:xfrm>
            <a:off x="7390537" y="10524060"/>
            <a:ext cx="88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ym typeface="Symbol"/>
              </a:rPr>
              <a:t></a:t>
            </a:r>
            <a:endParaRPr lang="vi-VN" sz="44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14007280" y="8856781"/>
                <a:ext cx="4622064" cy="1359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/>
                        </a:rPr>
                        <m:t>𝒙</m:t>
                      </m:r>
                      <m:r>
                        <a:rPr lang="vi-VN" sz="4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vi-VN" sz="4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vi-VN" sz="4400" b="1" i="1" smtClean="0">
                              <a:latin typeface="Cambria Math"/>
                            </a:rPr>
                            <m:t>𝟑</m:t>
                          </m:r>
                        </m:num>
                        <m:den>
                          <m:r>
                            <a:rPr lang="vi-VN" sz="4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007280" y="8856781"/>
                <a:ext cx="4622064" cy="13599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11792936" y="10301940"/>
            <a:ext cx="46220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/>
              <a:t> </a:t>
            </a:r>
          </a:p>
        </p:txBody>
      </p: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6827037" y="5437014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838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" name="Group 10">
            <a:extLst>
              <a:ext uri="{FF2B5EF4-FFF2-40B4-BE49-F238E27FC236}">
                <a16:creationId xmlns:a16="http://schemas.microsoft.com/office/drawing/2014/main" id="{286DF920-FCFA-4938-93B3-2736C7849D5D}"/>
              </a:ext>
            </a:extLst>
          </p:cNvPr>
          <p:cNvGrpSpPr/>
          <p:nvPr/>
        </p:nvGrpSpPr>
        <p:grpSpPr>
          <a:xfrm>
            <a:off x="1754665" y="10163881"/>
            <a:ext cx="21845096" cy="2790831"/>
            <a:chOff x="1270511" y="5879585"/>
            <a:chExt cx="23495773" cy="3151908"/>
          </a:xfrm>
        </p:grpSpPr>
        <p:sp>
          <p:nvSpPr>
            <p:cNvPr id="86" name="Rounded Rectangle 52">
              <a:extLst>
                <a:ext uri="{FF2B5EF4-FFF2-40B4-BE49-F238E27FC236}">
                  <a16:creationId xmlns:a16="http://schemas.microsoft.com/office/drawing/2014/main" id="{67145CFC-6B8D-4120-8535-014B27B1460F}"/>
                </a:ext>
              </a:extLst>
            </p:cNvPr>
            <p:cNvSpPr/>
            <p:nvPr/>
          </p:nvSpPr>
          <p:spPr>
            <a:xfrm>
              <a:off x="1296035" y="5911598"/>
              <a:ext cx="23470249" cy="3119895"/>
            </a:xfrm>
            <a:prstGeom prst="roundRect">
              <a:avLst>
                <a:gd name="adj" fmla="val 3132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b="1" dirty="0"/>
            </a:p>
          </p:txBody>
        </p:sp>
        <p:grpSp>
          <p:nvGrpSpPr>
            <p:cNvPr id="87" name="Group 60">
              <a:extLst>
                <a:ext uri="{FF2B5EF4-FFF2-40B4-BE49-F238E27FC236}">
                  <a16:creationId xmlns:a16="http://schemas.microsoft.com/office/drawing/2014/main" id="{B9A6F2C9-F4DB-49C7-855F-7933E12D1C1A}"/>
                </a:ext>
              </a:extLst>
            </p:cNvPr>
            <p:cNvGrpSpPr/>
            <p:nvPr/>
          </p:nvGrpSpPr>
          <p:grpSpPr>
            <a:xfrm>
              <a:off x="1270511" y="5879585"/>
              <a:ext cx="3931303" cy="833277"/>
              <a:chOff x="1224541" y="6318152"/>
              <a:chExt cx="3931303" cy="833277"/>
            </a:xfrm>
          </p:grpSpPr>
          <p:sp>
            <p:nvSpPr>
              <p:cNvPr id="88" name="Freeform 20">
                <a:extLst>
                  <a:ext uri="{FF2B5EF4-FFF2-40B4-BE49-F238E27FC236}">
                    <a16:creationId xmlns:a16="http://schemas.microsoft.com/office/drawing/2014/main" id="{B1EF5884-2953-4E15-9C69-64160DFED8BE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61735" y="5057318"/>
                <a:ext cx="828630" cy="33595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14505A15-0411-4935-A160-804A153B3D40}"/>
                  </a:ext>
                </a:extLst>
              </p:cNvPr>
              <p:cNvSpPr txBox="1"/>
              <p:nvPr/>
            </p:nvSpPr>
            <p:spPr>
              <a:xfrm>
                <a:off x="2298157" y="6318152"/>
                <a:ext cx="2665742" cy="68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90" name="Round Diagonal Corner Rectangle 58">
                <a:extLst>
                  <a:ext uri="{FF2B5EF4-FFF2-40B4-BE49-F238E27FC236}">
                    <a16:creationId xmlns:a16="http://schemas.microsoft.com/office/drawing/2014/main" id="{76553FC8-0238-4A74-95D6-456607C689B7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 b="1"/>
              </a:p>
            </p:txBody>
          </p:sp>
          <p:sp>
            <p:nvSpPr>
              <p:cNvPr id="91" name="Freeform 15">
                <a:extLst>
                  <a:ext uri="{FF2B5EF4-FFF2-40B4-BE49-F238E27FC236}">
                    <a16:creationId xmlns:a16="http://schemas.microsoft.com/office/drawing/2014/main" id="{8287D250-0555-40E9-A8CC-A024C619BD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 b="1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644442" y="1914428"/>
            <a:ext cx="12496974" cy="872510"/>
            <a:chOff x="34915" y="1876224"/>
            <a:chExt cx="12321224" cy="872508"/>
          </a:xfrm>
        </p:grpSpPr>
        <p:sp>
          <p:nvSpPr>
            <p:cNvPr id="3" name="Rounded Rectangle 2"/>
            <p:cNvSpPr/>
            <p:nvPr/>
          </p:nvSpPr>
          <p:spPr>
            <a:xfrm>
              <a:off x="34915" y="1876224"/>
              <a:ext cx="1351602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 flipH="1">
              <a:off x="681161" y="1913523"/>
              <a:ext cx="401515" cy="7540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169025" y="1917737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2" y="2914024"/>
            <a:ext cx="6899963" cy="861774"/>
            <a:chOff x="644526" y="2766774"/>
            <a:chExt cx="6900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5638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1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407862" y="4078181"/>
            <a:ext cx="22144999" cy="3429197"/>
            <a:chOff x="1076414" y="4334859"/>
            <a:chExt cx="22147882" cy="3429197"/>
          </a:xfrm>
        </p:grpSpPr>
        <p:grpSp>
          <p:nvGrpSpPr>
            <p:cNvPr id="22" name="Group 5"/>
            <p:cNvGrpSpPr/>
            <p:nvPr/>
          </p:nvGrpSpPr>
          <p:grpSpPr>
            <a:xfrm>
              <a:off x="1355570" y="4532119"/>
              <a:ext cx="21868726" cy="3231937"/>
              <a:chOff x="567566" y="1029225"/>
              <a:chExt cx="8611674" cy="1272428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567566" y="1029225"/>
                <a:ext cx="8611674" cy="127242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84515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Tam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bậc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hai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đối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với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là biểu thức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dạng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𝒃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,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𝒄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là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những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hệ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số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cs typeface="Times New Roman" pitchFamily="18" charset="0"/>
                          </a:rPr>
                          <m:t>𝒂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≠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itchFamily="18" charset="0"/>
                          </a:rPr>
                          <m:t>𝟎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.  </a:t>
                    </a:r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79386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r="-1181" b="-1299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3581430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nghĩa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DBE724BF-3457-43C5-B292-4F5CE89F8E5D}"/>
              </a:ext>
            </a:extLst>
          </p:cNvPr>
          <p:cNvGrpSpPr/>
          <p:nvPr/>
        </p:nvGrpSpPr>
        <p:grpSpPr>
          <a:xfrm>
            <a:off x="1686982" y="7628117"/>
            <a:ext cx="21845096" cy="1848340"/>
            <a:chOff x="1268078" y="3405486"/>
            <a:chExt cx="21847940" cy="1796546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2F305D82-8F4F-4F9B-9F84-0B744CDDE90C}"/>
                </a:ext>
              </a:extLst>
            </p:cNvPr>
            <p:cNvSpPr/>
            <p:nvPr/>
          </p:nvSpPr>
          <p:spPr>
            <a:xfrm>
              <a:off x="1268078" y="3790951"/>
              <a:ext cx="21847940" cy="1411081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651E84C-EBB0-4387-920A-B58CD92D3C62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50" name="Freeform 20">
                <a:extLst>
                  <a:ext uri="{FF2B5EF4-FFF2-40B4-BE49-F238E27FC236}">
                    <a16:creationId xmlns:a16="http://schemas.microsoft.com/office/drawing/2014/main" id="{505FB6CD-01AF-42D9-AE29-6113F0B2BFD4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A90A7284-6C3D-49B7-AF32-C8DDA75D5226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231701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52" name="Group 70">
                <a:extLst>
                  <a:ext uri="{FF2B5EF4-FFF2-40B4-BE49-F238E27FC236}">
                    <a16:creationId xmlns:a16="http://schemas.microsoft.com/office/drawing/2014/main" id="{E4EB0040-7711-45CD-B649-A0FB47FA65E5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53" name="Rectangle 52">
                  <a:extLst>
                    <a:ext uri="{FF2B5EF4-FFF2-40B4-BE49-F238E27FC236}">
                      <a16:creationId xmlns:a16="http://schemas.microsoft.com/office/drawing/2014/main" id="{A944A59B-A867-409C-B138-F88DEA5E664D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54" name="Freeform 13">
                  <a:extLst>
                    <a:ext uri="{FF2B5EF4-FFF2-40B4-BE49-F238E27FC236}">
                      <a16:creationId xmlns:a16="http://schemas.microsoft.com/office/drawing/2014/main" id="{4007C999-4465-4183-946D-6727E6FCC8C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4">
                  <a:extLst>
                    <a:ext uri="{FF2B5EF4-FFF2-40B4-BE49-F238E27FC236}">
                      <a16:creationId xmlns:a16="http://schemas.microsoft.com/office/drawing/2014/main" id="{7DF8925B-D5AD-4A53-86A5-A7B5835BED2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15">
                  <a:extLst>
                    <a:ext uri="{FF2B5EF4-FFF2-40B4-BE49-F238E27FC236}">
                      <a16:creationId xmlns:a16="http://schemas.microsoft.com/office/drawing/2014/main" id="{70EA5A89-9330-45F3-A5DD-398F0B6FE4B9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16">
                  <a:extLst>
                    <a:ext uri="{FF2B5EF4-FFF2-40B4-BE49-F238E27FC236}">
                      <a16:creationId xmlns:a16="http://schemas.microsoft.com/office/drawing/2014/main" id="{E4084E94-CA10-4754-B48C-7D11871C1675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17">
                  <a:extLst>
                    <a:ext uri="{FF2B5EF4-FFF2-40B4-BE49-F238E27FC236}">
                      <a16:creationId xmlns:a16="http://schemas.microsoft.com/office/drawing/2014/main" id="{78AC9EFA-119C-47E1-A5A5-06E1F34A3BA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18">
                  <a:extLst>
                    <a:ext uri="{FF2B5EF4-FFF2-40B4-BE49-F238E27FC236}">
                      <a16:creationId xmlns:a16="http://schemas.microsoft.com/office/drawing/2014/main" id="{4432E10C-F296-488B-9084-45120244495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19">
                  <a:extLst>
                    <a:ext uri="{FF2B5EF4-FFF2-40B4-BE49-F238E27FC236}">
                      <a16:creationId xmlns:a16="http://schemas.microsoft.com/office/drawing/2014/main" id="{B94F9326-BA97-4928-8637-A27AA5E1CF6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0">
                  <a:extLst>
                    <a:ext uri="{FF2B5EF4-FFF2-40B4-BE49-F238E27FC236}">
                      <a16:creationId xmlns:a16="http://schemas.microsoft.com/office/drawing/2014/main" id="{C13A6FF2-8D08-429B-A970-87629A0902D7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1">
                  <a:extLst>
                    <a:ext uri="{FF2B5EF4-FFF2-40B4-BE49-F238E27FC236}">
                      <a16:creationId xmlns:a16="http://schemas.microsoft.com/office/drawing/2014/main" id="{A29B0074-5C06-40BB-8BA7-21EFBC956C5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2">
                  <a:extLst>
                    <a:ext uri="{FF2B5EF4-FFF2-40B4-BE49-F238E27FC236}">
                      <a16:creationId xmlns:a16="http://schemas.microsoft.com/office/drawing/2014/main" id="{44934135-2F68-449D-B5CC-133CA8FF4BD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3">
                  <a:extLst>
                    <a:ext uri="{FF2B5EF4-FFF2-40B4-BE49-F238E27FC236}">
                      <a16:creationId xmlns:a16="http://schemas.microsoft.com/office/drawing/2014/main" id="{49200641-952F-4C18-949E-7AAE5CA233E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4">
                  <a:extLst>
                    <a:ext uri="{FF2B5EF4-FFF2-40B4-BE49-F238E27FC236}">
                      <a16:creationId xmlns:a16="http://schemas.microsoft.com/office/drawing/2014/main" id="{ECAE9893-C2EF-4DE3-AB49-3430FAA59F16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25">
                  <a:extLst>
                    <a:ext uri="{FF2B5EF4-FFF2-40B4-BE49-F238E27FC236}">
                      <a16:creationId xmlns:a16="http://schemas.microsoft.com/office/drawing/2014/main" id="{6E6378C1-1B83-4322-AB32-8FF2343E34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26">
                  <a:extLst>
                    <a:ext uri="{FF2B5EF4-FFF2-40B4-BE49-F238E27FC236}">
                      <a16:creationId xmlns:a16="http://schemas.microsoft.com/office/drawing/2014/main" id="{7DE108DA-814F-4AD9-8652-52F06202A8BF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27">
                  <a:extLst>
                    <a:ext uri="{FF2B5EF4-FFF2-40B4-BE49-F238E27FC236}">
                      <a16:creationId xmlns:a16="http://schemas.microsoft.com/office/drawing/2014/main" id="{5250E056-CFBE-4D4B-B924-BD55B0D5D935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28">
                  <a:extLst>
                    <a:ext uri="{FF2B5EF4-FFF2-40B4-BE49-F238E27FC236}">
                      <a16:creationId xmlns:a16="http://schemas.microsoft.com/office/drawing/2014/main" id="{FAE502A4-531A-481D-AA57-DE252C6E76C4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29">
                  <a:extLst>
                    <a:ext uri="{FF2B5EF4-FFF2-40B4-BE49-F238E27FC236}">
                      <a16:creationId xmlns:a16="http://schemas.microsoft.com/office/drawing/2014/main" id="{28BBA27E-B87B-4D5D-A8FC-08AF468159B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0">
                  <a:extLst>
                    <a:ext uri="{FF2B5EF4-FFF2-40B4-BE49-F238E27FC236}">
                      <a16:creationId xmlns:a16="http://schemas.microsoft.com/office/drawing/2014/main" id="{6FAC1BBB-CF1D-496E-AB90-5F4C318B956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1">
                  <a:extLst>
                    <a:ext uri="{FF2B5EF4-FFF2-40B4-BE49-F238E27FC236}">
                      <a16:creationId xmlns:a16="http://schemas.microsoft.com/office/drawing/2014/main" id="{422437A6-FE5C-4E83-812E-A1A7442219C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3" name="Freeform 32">
                  <a:extLst>
                    <a:ext uri="{FF2B5EF4-FFF2-40B4-BE49-F238E27FC236}">
                      <a16:creationId xmlns:a16="http://schemas.microsoft.com/office/drawing/2014/main" id="{62CAECC7-C1B9-4E08-BC8A-66F34D624BA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4" name="Freeform 33">
                  <a:extLst>
                    <a:ext uri="{FF2B5EF4-FFF2-40B4-BE49-F238E27FC236}">
                      <a16:creationId xmlns:a16="http://schemas.microsoft.com/office/drawing/2014/main" id="{56CEAD3E-2148-4F82-8DB3-77EF9857740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5" name="Freeform 34">
                  <a:extLst>
                    <a:ext uri="{FF2B5EF4-FFF2-40B4-BE49-F238E27FC236}">
                      <a16:creationId xmlns:a16="http://schemas.microsoft.com/office/drawing/2014/main" id="{D98CD84B-7614-4CE1-8C81-DDE753559B06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6" name="Freeform 35">
                  <a:extLst>
                    <a:ext uri="{FF2B5EF4-FFF2-40B4-BE49-F238E27FC236}">
                      <a16:creationId xmlns:a16="http://schemas.microsoft.com/office/drawing/2014/main" id="{F7BCA827-C508-46B9-AC2C-92BBEAFE42B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7" name="Freeform 36">
                  <a:extLst>
                    <a:ext uri="{FF2B5EF4-FFF2-40B4-BE49-F238E27FC236}">
                      <a16:creationId xmlns:a16="http://schemas.microsoft.com/office/drawing/2014/main" id="{3372449E-250F-4C78-ACE3-4566AE1720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/>
              <p:nvPr/>
            </p:nvSpPr>
            <p:spPr>
              <a:xfrm>
                <a:off x="5992830" y="10192227"/>
                <a:ext cx="5129390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𝒇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D94E900A-2860-46EE-9414-AC022825114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30" y="10192227"/>
                <a:ext cx="5129390" cy="78476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E6363A5-987A-4F99-A143-0EBF299C8E5E}"/>
                  </a:ext>
                </a:extLst>
              </p:cNvPr>
              <p:cNvSpPr/>
              <p:nvPr/>
            </p:nvSpPr>
            <p:spPr>
              <a:xfrm>
                <a:off x="5992830" y="11031610"/>
                <a:ext cx="3857605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E6363A5-987A-4F99-A143-0EBF299C8E5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30" y="11031610"/>
                <a:ext cx="3857605" cy="78476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/>
              <p:nvPr/>
            </p:nvSpPr>
            <p:spPr>
              <a:xfrm>
                <a:off x="5992830" y="11993161"/>
                <a:ext cx="4495518" cy="78476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𝒉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2830" y="11993161"/>
                <a:ext cx="4495518" cy="78476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5754448" y="8214509"/>
            <a:ext cx="11374657" cy="11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Hãy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cho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dụ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hai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/>
              <p:nvPr/>
            </p:nvSpPr>
            <p:spPr>
              <a:xfrm>
                <a:off x="11430000" y="11816377"/>
                <a:ext cx="1956048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smtClean="0">
                          <a:latin typeface="Cambria Math"/>
                        </a:rPr>
                        <m:t>, </m:t>
                      </m:r>
                      <m:r>
                        <a:rPr lang="vi-VN" sz="4400" b="1" i="1" smtClean="0">
                          <a:latin typeface="Cambria Math"/>
                        </a:rPr>
                        <m:t>𝒗</m:t>
                      </m:r>
                      <m:r>
                        <a:rPr lang="vi-VN" sz="4400" b="1" i="1" smtClean="0">
                          <a:latin typeface="Cambria Math"/>
                        </a:rPr>
                        <m:t>.</m:t>
                      </m:r>
                      <m:r>
                        <a:rPr lang="vi-VN" sz="4400" b="1" i="1" smtClean="0">
                          <a:latin typeface="Cambria Math"/>
                        </a:rPr>
                        <m:t>𝒗</m:t>
                      </m:r>
                      <m:r>
                        <a:rPr lang="vi-VN" sz="4400" b="1" i="1" smtClean="0">
                          <a:latin typeface="Cambria Math"/>
                        </a:rPr>
                        <m:t>…</m:t>
                      </m:r>
                    </m:oMath>
                  </m:oMathPara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CAD41717-6D81-404B-AF5C-520CD129C5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30000" y="11816377"/>
                <a:ext cx="1956048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322291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78" grpId="0"/>
      <p:bldP spid="8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32666" y="1856272"/>
            <a:ext cx="22460788" cy="4849328"/>
            <a:chOff x="1440196" y="3480127"/>
            <a:chExt cx="22460788" cy="4849328"/>
          </a:xfrm>
        </p:grpSpPr>
        <p:sp>
          <p:nvSpPr>
            <p:cNvPr id="3" name="Right Triangle 2"/>
            <p:cNvSpPr/>
            <p:nvPr/>
          </p:nvSpPr>
          <p:spPr>
            <a:xfrm>
              <a:off x="14514810" y="3480127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ight Triangle 3"/>
            <p:cNvSpPr/>
            <p:nvPr/>
          </p:nvSpPr>
          <p:spPr>
            <a:xfrm flipH="1">
              <a:off x="8958821" y="3486542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440196" y="3486539"/>
              <a:ext cx="22460788" cy="4842916"/>
              <a:chOff x="1440196" y="3486539"/>
              <a:chExt cx="22460788" cy="4842916"/>
            </a:xfrm>
          </p:grpSpPr>
          <p:sp>
            <p:nvSpPr>
              <p:cNvPr id="6" name="Rounded Rectangle 5"/>
              <p:cNvSpPr/>
              <p:nvPr/>
            </p:nvSpPr>
            <p:spPr>
              <a:xfrm>
                <a:off x="1440196" y="3714096"/>
                <a:ext cx="22460788" cy="4615359"/>
              </a:xfrm>
              <a:prstGeom prst="roundRect">
                <a:avLst>
                  <a:gd name="adj" fmla="val 4110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" name="Round Same Side Corner Rectangle 6"/>
              <p:cNvSpPr/>
              <p:nvPr/>
            </p:nvSpPr>
            <p:spPr>
              <a:xfrm flipV="1">
                <a:off x="9152197" y="3486539"/>
                <a:ext cx="9518389" cy="1099993"/>
              </a:xfrm>
              <a:prstGeom prst="round2SameRect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9990169" y="3528000"/>
                <a:ext cx="8257389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5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TẬP TRẮC NGHIỆM</a:t>
                </a:r>
                <a:endParaRPr lang="vi-VN" sz="5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grpSp>
        <p:nvGrpSpPr>
          <p:cNvPr id="15" name="Group 14"/>
          <p:cNvGrpSpPr/>
          <p:nvPr/>
        </p:nvGrpSpPr>
        <p:grpSpPr>
          <a:xfrm>
            <a:off x="619325" y="2962677"/>
            <a:ext cx="4327643" cy="1632952"/>
            <a:chOff x="534987" y="1647866"/>
            <a:chExt cx="3113447" cy="1176337"/>
          </a:xfrm>
        </p:grpSpPr>
        <p:sp>
          <p:nvSpPr>
            <p:cNvPr id="16" name="Isosceles Triangle 44"/>
            <p:cNvSpPr/>
            <p:nvPr/>
          </p:nvSpPr>
          <p:spPr bwMode="auto">
            <a:xfrm rot="5400000" flipV="1">
              <a:off x="534195" y="2602747"/>
              <a:ext cx="227012" cy="215900"/>
            </a:xfrm>
            <a:custGeom>
              <a:avLst/>
              <a:gdLst>
                <a:gd name="connsiteX0" fmla="*/ 0 w 293725"/>
                <a:gd name="connsiteY0" fmla="*/ 164224 h 164224"/>
                <a:gd name="connsiteX1" fmla="*/ 146863 w 293725"/>
                <a:gd name="connsiteY1" fmla="*/ 0 h 164224"/>
                <a:gd name="connsiteX2" fmla="*/ 293725 w 293725"/>
                <a:gd name="connsiteY2" fmla="*/ 164224 h 164224"/>
                <a:gd name="connsiteX3" fmla="*/ 0 w 293725"/>
                <a:gd name="connsiteY3" fmla="*/ 164224 h 164224"/>
                <a:gd name="connsiteX0" fmla="*/ 2363 w 296088"/>
                <a:gd name="connsiteY0" fmla="*/ 164221 h 164221"/>
                <a:gd name="connsiteX1" fmla="*/ 0 w 296088"/>
                <a:gd name="connsiteY1" fmla="*/ 0 h 164221"/>
                <a:gd name="connsiteX2" fmla="*/ 296088 w 296088"/>
                <a:gd name="connsiteY2" fmla="*/ 164221 h 164221"/>
                <a:gd name="connsiteX3" fmla="*/ 2363 w 296088"/>
                <a:gd name="connsiteY3" fmla="*/ 164221 h 16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6088" h="164221">
                  <a:moveTo>
                    <a:pt x="2363" y="164221"/>
                  </a:moveTo>
                  <a:cubicBezTo>
                    <a:pt x="1575" y="109481"/>
                    <a:pt x="788" y="54740"/>
                    <a:pt x="0" y="0"/>
                  </a:cubicBezTo>
                  <a:lnTo>
                    <a:pt x="296088" y="164221"/>
                  </a:lnTo>
                  <a:lnTo>
                    <a:pt x="2363" y="164221"/>
                  </a:lnTo>
                  <a:close/>
                </a:path>
              </a:pathLst>
            </a:cu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sp>
          <p:nvSpPr>
            <p:cNvPr id="17" name="Pentagon 16"/>
            <p:cNvSpPr/>
            <p:nvPr/>
          </p:nvSpPr>
          <p:spPr bwMode="auto">
            <a:xfrm>
              <a:off x="534987" y="1647866"/>
              <a:ext cx="3113447" cy="955675"/>
            </a:xfrm>
            <a:prstGeom prst="homePlate">
              <a:avLst>
                <a:gd name="adj" fmla="val 12444"/>
              </a:avLst>
            </a:prstGeom>
            <a:solidFill>
              <a:srgbClr val="13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2176952"/>
              <a:endParaRPr lang="en-US" sz="3200" b="1">
                <a:solidFill>
                  <a:prstClr val="white"/>
                </a:solidFill>
              </a:endParaRPr>
            </a:p>
          </p:txBody>
        </p:sp>
        <p:grpSp>
          <p:nvGrpSpPr>
            <p:cNvPr id="18" name="Group 11"/>
            <p:cNvGrpSpPr/>
            <p:nvPr/>
          </p:nvGrpSpPr>
          <p:grpSpPr bwMode="auto">
            <a:xfrm>
              <a:off x="683775" y="1836907"/>
              <a:ext cx="582199" cy="537956"/>
              <a:chOff x="7440266" y="3398551"/>
              <a:chExt cx="757238" cy="765175"/>
            </a:xfrm>
            <a:solidFill>
              <a:schemeClr val="bg1">
                <a:lumMod val="95000"/>
              </a:schemeClr>
            </a:solidFill>
          </p:grpSpPr>
          <p:sp>
            <p:nvSpPr>
              <p:cNvPr id="21" name="Freeform 20"/>
              <p:cNvSpPr>
                <a:spLocks noEditPoints="1"/>
              </p:cNvSpPr>
              <p:nvPr/>
            </p:nvSpPr>
            <p:spPr bwMode="auto">
              <a:xfrm>
                <a:off x="7440266" y="3436652"/>
                <a:ext cx="344488" cy="344489"/>
              </a:xfrm>
              <a:custGeom>
                <a:avLst/>
                <a:gdLst/>
                <a:ahLst/>
                <a:cxnLst>
                  <a:cxn ang="0">
                    <a:pos x="33" y="184"/>
                  </a:cxn>
                  <a:cxn ang="0">
                    <a:pos x="181" y="184"/>
                  </a:cxn>
                  <a:cxn ang="0">
                    <a:pos x="181" y="33"/>
                  </a:cxn>
                  <a:cxn ang="0">
                    <a:pos x="33" y="33"/>
                  </a:cxn>
                  <a:cxn ang="0">
                    <a:pos x="33" y="184"/>
                  </a:cxn>
                  <a:cxn ang="0">
                    <a:pos x="217" y="217"/>
                  </a:cxn>
                  <a:cxn ang="0">
                    <a:pos x="0" y="217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17"/>
                  </a:cxn>
                </a:cxnLst>
                <a:rect l="0" t="0" r="r" b="b"/>
                <a:pathLst>
                  <a:path w="217" h="217">
                    <a:moveTo>
                      <a:pt x="33" y="184"/>
                    </a:moveTo>
                    <a:lnTo>
                      <a:pt x="181" y="184"/>
                    </a:lnTo>
                    <a:lnTo>
                      <a:pt x="181" y="33"/>
                    </a:lnTo>
                    <a:lnTo>
                      <a:pt x="33" y="33"/>
                    </a:lnTo>
                    <a:lnTo>
                      <a:pt x="33" y="184"/>
                    </a:lnTo>
                    <a:close/>
                    <a:moveTo>
                      <a:pt x="217" y="217"/>
                    </a:moveTo>
                    <a:lnTo>
                      <a:pt x="0" y="217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17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2" name="Freeform 21"/>
              <p:cNvSpPr>
                <a:spLocks noEditPoints="1"/>
              </p:cNvSpPr>
              <p:nvPr/>
            </p:nvSpPr>
            <p:spPr bwMode="auto">
              <a:xfrm>
                <a:off x="7440266" y="3814473"/>
                <a:ext cx="344488" cy="349251"/>
              </a:xfrm>
              <a:custGeom>
                <a:avLst/>
                <a:gdLst/>
                <a:ahLst/>
                <a:cxnLst>
                  <a:cxn ang="0">
                    <a:pos x="33" y="185"/>
                  </a:cxn>
                  <a:cxn ang="0">
                    <a:pos x="181" y="185"/>
                  </a:cxn>
                  <a:cxn ang="0">
                    <a:pos x="181" y="36"/>
                  </a:cxn>
                  <a:cxn ang="0">
                    <a:pos x="33" y="36"/>
                  </a:cxn>
                  <a:cxn ang="0">
                    <a:pos x="33" y="185"/>
                  </a:cxn>
                  <a:cxn ang="0">
                    <a:pos x="217" y="220"/>
                  </a:cxn>
                  <a:cxn ang="0">
                    <a:pos x="0" y="220"/>
                  </a:cxn>
                  <a:cxn ang="0">
                    <a:pos x="0" y="0"/>
                  </a:cxn>
                  <a:cxn ang="0">
                    <a:pos x="217" y="0"/>
                  </a:cxn>
                  <a:cxn ang="0">
                    <a:pos x="217" y="220"/>
                  </a:cxn>
                </a:cxnLst>
                <a:rect l="0" t="0" r="r" b="b"/>
                <a:pathLst>
                  <a:path w="217" h="220">
                    <a:moveTo>
                      <a:pt x="33" y="185"/>
                    </a:moveTo>
                    <a:lnTo>
                      <a:pt x="181" y="185"/>
                    </a:lnTo>
                    <a:lnTo>
                      <a:pt x="181" y="36"/>
                    </a:lnTo>
                    <a:lnTo>
                      <a:pt x="33" y="36"/>
                    </a:lnTo>
                    <a:lnTo>
                      <a:pt x="33" y="185"/>
                    </a:lnTo>
                    <a:close/>
                    <a:moveTo>
                      <a:pt x="217" y="220"/>
                    </a:moveTo>
                    <a:lnTo>
                      <a:pt x="0" y="220"/>
                    </a:lnTo>
                    <a:lnTo>
                      <a:pt x="0" y="0"/>
                    </a:lnTo>
                    <a:lnTo>
                      <a:pt x="217" y="0"/>
                    </a:lnTo>
                    <a:lnTo>
                      <a:pt x="217" y="22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506941" y="3398551"/>
                <a:ext cx="341313" cy="288925"/>
              </a:xfrm>
              <a:custGeom>
                <a:avLst/>
                <a:gdLst/>
                <a:ahLst/>
                <a:cxnLst>
                  <a:cxn ang="0">
                    <a:pos x="76" y="182"/>
                  </a:cxn>
                  <a:cxn ang="0">
                    <a:pos x="0" y="114"/>
                  </a:cxn>
                  <a:cxn ang="0">
                    <a:pos x="24" y="88"/>
                  </a:cxn>
                  <a:cxn ang="0">
                    <a:pos x="73" y="132"/>
                  </a:cxn>
                  <a:cxn ang="0">
                    <a:pos x="187" y="0"/>
                  </a:cxn>
                  <a:cxn ang="0">
                    <a:pos x="215" y="24"/>
                  </a:cxn>
                  <a:cxn ang="0">
                    <a:pos x="76" y="182"/>
                  </a:cxn>
                </a:cxnLst>
                <a:rect l="0" t="0" r="r" b="b"/>
                <a:pathLst>
                  <a:path w="215" h="182">
                    <a:moveTo>
                      <a:pt x="76" y="182"/>
                    </a:moveTo>
                    <a:lnTo>
                      <a:pt x="0" y="114"/>
                    </a:lnTo>
                    <a:lnTo>
                      <a:pt x="24" y="88"/>
                    </a:lnTo>
                    <a:lnTo>
                      <a:pt x="73" y="132"/>
                    </a:lnTo>
                    <a:lnTo>
                      <a:pt x="187" y="0"/>
                    </a:lnTo>
                    <a:lnTo>
                      <a:pt x="215" y="24"/>
                    </a:lnTo>
                    <a:lnTo>
                      <a:pt x="76" y="182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4" name="Rectangle 23"/>
              <p:cNvSpPr>
                <a:spLocks noChangeArrowheads="1"/>
              </p:cNvSpPr>
              <p:nvPr/>
            </p:nvSpPr>
            <p:spPr bwMode="auto">
              <a:xfrm>
                <a:off x="7840316" y="4100226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5" name="Rectangle 24"/>
              <p:cNvSpPr>
                <a:spLocks noChangeArrowheads="1"/>
              </p:cNvSpPr>
              <p:nvPr/>
            </p:nvSpPr>
            <p:spPr bwMode="auto">
              <a:xfrm>
                <a:off x="7840316" y="3717639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6" name="Rectangle 25"/>
              <p:cNvSpPr>
                <a:spLocks noChangeArrowheads="1"/>
              </p:cNvSpPr>
              <p:nvPr/>
            </p:nvSpPr>
            <p:spPr bwMode="auto">
              <a:xfrm>
                <a:off x="7840316" y="3973225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  <p:sp>
            <p:nvSpPr>
              <p:cNvPr id="27" name="Rectangle 26"/>
              <p:cNvSpPr>
                <a:spLocks noChangeArrowheads="1"/>
              </p:cNvSpPr>
              <p:nvPr/>
            </p:nvSpPr>
            <p:spPr bwMode="auto">
              <a:xfrm>
                <a:off x="7840316" y="3590640"/>
                <a:ext cx="357188" cy="63500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defTabSz="2176952">
                  <a:defRPr/>
                </a:pPr>
                <a:endParaRPr lang="en-US" sz="3200" b="1"/>
              </a:p>
            </p:txBody>
          </p:sp>
        </p:grpSp>
        <p:sp>
          <p:nvSpPr>
            <p:cNvPr id="19" name="Chevron 18"/>
            <p:cNvSpPr/>
            <p:nvPr/>
          </p:nvSpPr>
          <p:spPr bwMode="auto">
            <a:xfrm>
              <a:off x="1330000" y="1771634"/>
              <a:ext cx="142625" cy="707897"/>
            </a:xfrm>
            <a:prstGeom prst="chevron">
              <a:avLst>
                <a:gd name="adj" fmla="val 68110"/>
              </a:avLst>
            </a:prstGeom>
            <a:solidFill>
              <a:schemeClr val="bg1"/>
            </a:solidFill>
            <a:ln>
              <a:noFill/>
            </a:ln>
            <a:effectLst>
              <a:innerShdw blurRad="63500" dist="50800" dir="5400000">
                <a:prstClr val="black">
                  <a:alpha val="50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2176952">
                <a:defRPr/>
              </a:pPr>
              <a:endParaRPr lang="en-US" sz="3200" b="1">
                <a:solidFill>
                  <a:schemeClr val="tx1"/>
                </a:solidFill>
              </a:endParaRPr>
            </a:p>
          </p:txBody>
        </p:sp>
        <p:sp>
          <p:nvSpPr>
            <p:cNvPr id="20" name="TextBox 13"/>
            <p:cNvSpPr txBox="1">
              <a:spLocks noChangeArrowheads="1"/>
            </p:cNvSpPr>
            <p:nvPr/>
          </p:nvSpPr>
          <p:spPr bwMode="auto">
            <a:xfrm>
              <a:off x="1804051" y="1848439"/>
              <a:ext cx="1283801" cy="5542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eaLnBrk="0" hangingPunct="0"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2176463" eaLnBrk="0" fontAlgn="base" hangingPunct="0">
                <a:spcBef>
                  <a:spcPct val="0"/>
                </a:spcBef>
                <a:spcAft>
                  <a:spcPct val="0"/>
                </a:spcAft>
                <a:defRPr sz="430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r>
                <a:rPr lang="en-US" sz="4400" b="1" dirty="0" err="1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Câu</a:t>
              </a:r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 </a:t>
              </a:r>
              <a:r>
                <a:rPr lang="vi-VN" sz="4400" b="1" dirty="0">
                  <a:solidFill>
                    <a:schemeClr val="bg1"/>
                  </a:solidFill>
                  <a:latin typeface="Tahoma" pitchFamily="34" charset="0"/>
                  <a:cs typeface="Tahoma" pitchFamily="34" charset="0"/>
                </a:rPr>
                <a:t>5</a:t>
              </a:r>
              <a:endParaRPr lang="en-US" sz="4400" b="1" dirty="0">
                <a:solidFill>
                  <a:schemeClr val="bg1"/>
                </a:solidFill>
                <a:latin typeface="Tahoma" pitchFamily="34" charset="0"/>
                <a:cs typeface="Tahoma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 Box 4"/>
              <p:cNvSpPr txBox="1">
                <a:spLocks noChangeArrowheads="1"/>
              </p:cNvSpPr>
              <p:nvPr/>
            </p:nvSpPr>
            <p:spPr bwMode="auto">
              <a:xfrm>
                <a:off x="5120142" y="3225097"/>
                <a:ext cx="18168483" cy="293144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marL="342900" indent="-3429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eaLnBrk="1" hangingPunct="1">
                  <a:lnSpc>
                    <a:spcPct val="120000"/>
                  </a:lnSpc>
                </a:pPr>
                <a:r>
                  <a:rPr lang="en-US" sz="4400" b="1" dirty="0"/>
                  <a:t>Cho </a:t>
                </a:r>
                <a:r>
                  <a:rPr lang="en-US" sz="4400" b="1" dirty="0" err="1"/>
                  <a:t>các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</a:rPr>
                      <m:t>𝒇</m:t>
                    </m:r>
                    <m:r>
                      <a:rPr lang="en-US" sz="4400" b="1" i="1" dirty="0" smtClean="0"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</a:rPr>
                      <m:t>) = </m:t>
                    </m:r>
                    <m:r>
                      <a:rPr lang="en-US" sz="4400" b="1" i="1" dirty="0" smtClean="0">
                        <a:latin typeface="Cambria Math"/>
                      </a:rPr>
                      <m:t>𝟐</m:t>
                    </m:r>
                    <m:r>
                      <a:rPr lang="en-US" sz="4400" b="1" i="1" dirty="0" smtClean="0">
                        <a:latin typeface="Cambria Math"/>
                      </a:rPr>
                      <m:t> </m:t>
                    </m:r>
                    <m:r>
                      <a:rPr lang="en-US" sz="4400" b="1" i="1" dirty="0" smtClean="0">
                        <a:latin typeface="Cambria Math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</a:rPr>
                      <m:t>  − </m:t>
                    </m:r>
                    <m:r>
                      <a:rPr lang="en-US" sz="4400" b="1" i="1" dirty="0">
                        <a:latin typeface="Cambria Math"/>
                      </a:rPr>
                      <m:t>𝟑</m:t>
                    </m:r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</a:rPr>
                      <m:t> + </m:t>
                    </m:r>
                    <m:r>
                      <a:rPr lang="en-US" sz="4400" b="1" i="1" dirty="0">
                        <a:latin typeface="Cambria Math"/>
                      </a:rPr>
                      <m:t>𝟒</m:t>
                    </m:r>
                  </m:oMath>
                </a14:m>
                <a:r>
                  <a:rPr lang="en-US" sz="4400" b="1" dirty="0"/>
                  <a:t>,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</a:rPr>
                      <m:t>𝒈</m:t>
                    </m:r>
                    <m:r>
                      <a:rPr lang="en-US" sz="4400" b="1" i="1" dirty="0" smtClean="0">
                        <a:latin typeface="Cambria Math"/>
                      </a:rPr>
                      <m:t>(</m:t>
                    </m:r>
                    <m:r>
                      <a:rPr lang="en-US" sz="4400" b="1" i="1" dirty="0" smtClean="0"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</a:rPr>
                      <m:t>) = −</m:t>
                    </m:r>
                    <m:r>
                      <a:rPr lang="en-US" sz="4400" b="1" i="1" dirty="0" smtClean="0">
                        <a:latin typeface="Cambria Math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</a:rPr>
                      <m:t> + </m:t>
                    </m:r>
                    <m:r>
                      <a:rPr lang="en-US" sz="4400" b="1" i="1" dirty="0">
                        <a:latin typeface="Cambria Math"/>
                      </a:rPr>
                      <m:t>𝟑</m:t>
                    </m:r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</a:rPr>
                      <m:t>𝟒</m:t>
                    </m:r>
                    <m:r>
                      <a:rPr lang="en-US" sz="4400" b="1" i="1" dirty="0">
                        <a:latin typeface="Cambria Math"/>
                      </a:rPr>
                      <m:t> </m:t>
                    </m:r>
                  </m:oMath>
                </a14:m>
                <a:r>
                  <a:rPr lang="en-US" sz="4400" b="1" dirty="0" err="1"/>
                  <a:t>và</a:t>
                </a:r>
                <a:r>
                  <a:rPr lang="en-US" sz="4400" b="1" dirty="0"/>
                  <a:t>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</a:rPr>
                      <m:t>𝒉</m:t>
                    </m:r>
                    <m:d>
                      <m:dPr>
                        <m:ctrlPr>
                          <a:rPr lang="en-US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 i="1" dirty="0" smtClean="0">
                        <a:latin typeface="Cambria Math"/>
                      </a:rPr>
                      <m:t>= </m:t>
                    </m:r>
                    <m:r>
                      <a:rPr lang="en-US" sz="4400" b="1" i="1" dirty="0" smtClean="0">
                        <a:latin typeface="Cambria Math"/>
                      </a:rPr>
                      <m:t>𝟒</m:t>
                    </m:r>
                    <m:r>
                      <a:rPr lang="en-US" sz="4400" b="1" i="1" dirty="0" smtClean="0">
                        <a:latin typeface="Cambria Math"/>
                      </a:rPr>
                      <m:t> – </m:t>
                    </m:r>
                    <m:r>
                      <a:rPr lang="en-US" sz="4400" b="1" i="1" dirty="0" smtClean="0">
                        <a:latin typeface="Cambria Math"/>
                      </a:rPr>
                      <m:t>𝟑</m:t>
                    </m:r>
                    <m:r>
                      <a:rPr lang="en-US" sz="4400" b="1" i="1" dirty="0" smtClean="0">
                        <a:latin typeface="Cambria Math"/>
                      </a:rPr>
                      <m:t>𝒙</m:t>
                    </m:r>
                    <m:r>
                      <a:rPr lang="en-US" sz="4400" b="1" i="1" baseline="30000" dirty="0"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</a:rPr>
                      <m:t>.</m:t>
                    </m:r>
                    <m:r>
                      <a:rPr lang="en-US" sz="4400" b="1" i="1" dirty="0" smtClean="0">
                        <a:latin typeface="Cambria Math"/>
                      </a:rPr>
                      <m:t>      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Số</a:t>
                </a:r>
                <a:r>
                  <a:rPr lang="en-US" sz="4400" b="1" dirty="0"/>
                  <a:t> tam </a:t>
                </a:r>
                <a:r>
                  <a:rPr lang="en-US" sz="4400" b="1" dirty="0" err="1"/>
                  <a:t>thức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đổi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dấu</a:t>
                </a:r>
                <a:r>
                  <a:rPr lang="en-US" sz="4400" b="1" dirty="0"/>
                  <a:t> </a:t>
                </a:r>
                <a:r>
                  <a:rPr lang="en-US" sz="4400" b="1" dirty="0" err="1"/>
                  <a:t>trên</a:t>
                </a: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</a:rPr>
                      <m:t>𝑹</m:t>
                    </m:r>
                  </m:oMath>
                </a14:m>
                <a:r>
                  <a:rPr lang="en-US" sz="4400" b="1" dirty="0"/>
                  <a:t> </a:t>
                </a:r>
                <a:r>
                  <a:rPr lang="en-US" sz="4400" b="1" dirty="0" err="1"/>
                  <a:t>là</a:t>
                </a:r>
                <a:endParaRPr lang="en-US" sz="4400" b="1" dirty="0">
                  <a:sym typeface="Symbol" pitchFamily="18" charset="2"/>
                </a:endParaRPr>
              </a:p>
              <a:p>
                <a:pPr>
                  <a:spcBef>
                    <a:spcPct val="50000"/>
                  </a:spcBef>
                </a:pP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           A. 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𝟎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             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𝟏</m:t>
                    </m:r>
                    <m:r>
                      <a:rPr lang="en-US" sz="4400" b="1" i="0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              </m:t>
                    </m:r>
                  </m:oMath>
                </a14:m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𝟐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    </a:t>
                </a:r>
                <a:r>
                  <a:rPr lang="vi-VN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     </a:t>
                </a:r>
                <a:r>
                  <a:rPr lang="pt-BR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𝟑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2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120142" y="3225097"/>
                <a:ext cx="18168483" cy="2931444"/>
              </a:xfrm>
              <a:prstGeom prst="rect">
                <a:avLst/>
              </a:prstGeom>
              <a:blipFill rotWithShape="1">
                <a:blip r:embed="rId3"/>
                <a:stretch>
                  <a:fillRect l="-1376" b="-8732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0" name="Group 10"/>
          <p:cNvGrpSpPr/>
          <p:nvPr/>
        </p:nvGrpSpPr>
        <p:grpSpPr>
          <a:xfrm>
            <a:off x="720961" y="6875506"/>
            <a:ext cx="22506920" cy="6619309"/>
            <a:chOff x="1270511" y="5790948"/>
            <a:chExt cx="22506920" cy="7323148"/>
          </a:xfrm>
        </p:grpSpPr>
        <p:sp>
          <p:nvSpPr>
            <p:cNvPr id="31" name="Rounded Rectangle 30"/>
            <p:cNvSpPr/>
            <p:nvPr/>
          </p:nvSpPr>
          <p:spPr>
            <a:xfrm>
              <a:off x="1316643" y="5790948"/>
              <a:ext cx="22460788" cy="7323148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dirty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32" name="Group 60"/>
            <p:cNvGrpSpPr/>
            <p:nvPr/>
          </p:nvGrpSpPr>
          <p:grpSpPr>
            <a:xfrm>
              <a:off x="1270511" y="5867400"/>
              <a:ext cx="3568119" cy="851256"/>
              <a:chOff x="1224541" y="6305967"/>
              <a:chExt cx="3568119" cy="851256"/>
            </a:xfrm>
          </p:grpSpPr>
          <p:sp>
            <p:nvSpPr>
              <p:cNvPr id="33" name="Freeform 20"/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296330" y="6305967"/>
                <a:ext cx="1973617" cy="85125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Trả lời</a:t>
                </a:r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5" name="Round Diagonal Corner Rectangle 34"/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36" name="Freeform 15"/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p:sp>
        <p:nvSpPr>
          <p:cNvPr id="29" name="Oval 5"/>
          <p:cNvSpPr>
            <a:spLocks noChangeArrowheads="1"/>
          </p:cNvSpPr>
          <p:nvPr/>
        </p:nvSpPr>
        <p:spPr bwMode="auto">
          <a:xfrm>
            <a:off x="10547419" y="5152267"/>
            <a:ext cx="1352907" cy="1277866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lnSpc>
                <a:spcPct val="200000"/>
              </a:lnSpc>
            </a:pPr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7" name="TextBox 46"/>
          <p:cNvSpPr txBox="1">
            <a:spLocks noChangeArrowheads="1"/>
          </p:cNvSpPr>
          <p:nvPr/>
        </p:nvSpPr>
        <p:spPr bwMode="auto">
          <a:xfrm>
            <a:off x="4133385" y="7913081"/>
            <a:ext cx="3712632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Ta có: </a:t>
            </a:r>
            <a:endParaRPr lang="vi-VN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6787684" y="7868631"/>
            <a:ext cx="45466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 ∆</a:t>
            </a:r>
            <a:r>
              <a:rPr lang="en-US" sz="4400" b="1" baseline="-25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f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1" name="Text Box 8"/>
          <p:cNvSpPr txBox="1">
            <a:spLocks noChangeArrowheads="1"/>
          </p:cNvSpPr>
          <p:nvPr/>
        </p:nvSpPr>
        <p:spPr bwMode="auto">
          <a:xfrm>
            <a:off x="4697198" y="6964177"/>
            <a:ext cx="13796432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b2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đổi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R 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∆ &gt; 0.</a:t>
            </a:r>
          </a:p>
        </p:txBody>
      </p:sp>
      <p:sp>
        <p:nvSpPr>
          <p:cNvPr id="54" name="TextBox 53"/>
          <p:cNvSpPr txBox="1">
            <a:spLocks noChangeArrowheads="1"/>
          </p:cNvSpPr>
          <p:nvPr/>
        </p:nvSpPr>
        <p:spPr bwMode="auto">
          <a:xfrm>
            <a:off x="8584075" y="7913081"/>
            <a:ext cx="275021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>
                <a:latin typeface="Tahoma" pitchFamily="34" charset="0"/>
                <a:ea typeface="Tahoma" pitchFamily="34" charset="0"/>
                <a:cs typeface="Tahoma" pitchFamily="34" charset="0"/>
              </a:rPr>
              <a:t>9 – 2.16</a:t>
            </a:r>
            <a:endParaRPr lang="vi-VN" sz="4400" b="1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5" name="TextBox 54"/>
          <p:cNvSpPr txBox="1">
            <a:spLocks noChangeArrowheads="1"/>
          </p:cNvSpPr>
          <p:nvPr/>
        </p:nvSpPr>
        <p:spPr bwMode="auto">
          <a:xfrm>
            <a:off x="11207710" y="7909383"/>
            <a:ext cx="2230965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&lt; 0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6" name="TextBox 55"/>
          <p:cNvSpPr txBox="1">
            <a:spLocks noChangeArrowheads="1"/>
          </p:cNvSpPr>
          <p:nvPr/>
        </p:nvSpPr>
        <p:spPr bwMode="auto">
          <a:xfrm>
            <a:off x="12449767" y="7914456"/>
            <a:ext cx="8695271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f(x)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đổi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R.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7" name="TextBox 56"/>
          <p:cNvSpPr txBox="1">
            <a:spLocks noChangeArrowheads="1"/>
          </p:cNvSpPr>
          <p:nvPr/>
        </p:nvSpPr>
        <p:spPr bwMode="auto">
          <a:xfrm>
            <a:off x="6787685" y="8868205"/>
            <a:ext cx="4546600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 ∆</a:t>
            </a:r>
            <a:r>
              <a:rPr lang="en-US" sz="4400" b="1" baseline="-25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=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8" name="TextBox 57"/>
          <p:cNvSpPr txBox="1">
            <a:spLocks noChangeArrowheads="1"/>
          </p:cNvSpPr>
          <p:nvPr/>
        </p:nvSpPr>
        <p:spPr bwMode="auto">
          <a:xfrm>
            <a:off x="9712394" y="8868205"/>
            <a:ext cx="5922432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9 – 16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59" name="TextBox 58"/>
          <p:cNvSpPr txBox="1">
            <a:spLocks noChangeArrowheads="1"/>
          </p:cNvSpPr>
          <p:nvPr/>
        </p:nvSpPr>
        <p:spPr bwMode="auto">
          <a:xfrm>
            <a:off x="11912358" y="8868205"/>
            <a:ext cx="2230965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&lt; 0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0" name="TextBox 59"/>
          <p:cNvSpPr txBox="1">
            <a:spLocks noChangeArrowheads="1"/>
          </p:cNvSpPr>
          <p:nvPr/>
        </p:nvSpPr>
        <p:spPr bwMode="auto">
          <a:xfrm>
            <a:off x="11614849" y="9823787"/>
            <a:ext cx="10864151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g (x)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cũng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không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đổi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R.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5" name="TextBox 64"/>
          <p:cNvSpPr txBox="1">
            <a:spLocks noChangeArrowheads="1"/>
          </p:cNvSpPr>
          <p:nvPr/>
        </p:nvSpPr>
        <p:spPr bwMode="auto">
          <a:xfrm>
            <a:off x="11614849" y="10821064"/>
            <a:ext cx="8705758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 h(x) 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đổi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R.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635387" y="11971094"/>
            <a:ext cx="18100414" cy="1032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/>
          <a:p>
            <a:pPr>
              <a:lnSpc>
                <a:spcPct val="120000"/>
              </a:lnSpc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Vậy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đổi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trên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R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là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1 (tam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h(x)).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Chọn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 B.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67" name="TextBox 66"/>
          <p:cNvSpPr txBox="1">
            <a:spLocks noChangeArrowheads="1"/>
          </p:cNvSpPr>
          <p:nvPr/>
        </p:nvSpPr>
        <p:spPr bwMode="auto">
          <a:xfrm>
            <a:off x="6787684" y="10761501"/>
            <a:ext cx="5400953" cy="89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9" tIns="108855" rIns="217709" bIns="10885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 ∆</a:t>
            </a:r>
            <a:r>
              <a:rPr lang="en-US" sz="4400" b="1" baseline="-25000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h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= 16.3 &gt; 0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0563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47" grpId="0"/>
      <p:bldP spid="48" grpId="0"/>
      <p:bldP spid="51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5" grpId="0"/>
      <p:bldP spid="66" grpId="0"/>
      <p:bldP spid="6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0">
            <a:extLst>
              <a:ext uri="{FF2B5EF4-FFF2-40B4-BE49-F238E27FC236}">
                <a16:creationId xmlns:a16="http://schemas.microsoft.com/office/drawing/2014/main" id="{02CF8B94-E0CF-47AF-9748-4FD1D82F20A1}"/>
              </a:ext>
            </a:extLst>
          </p:cNvPr>
          <p:cNvGrpSpPr/>
          <p:nvPr/>
        </p:nvGrpSpPr>
        <p:grpSpPr>
          <a:xfrm>
            <a:off x="1163537" y="3568960"/>
            <a:ext cx="21848505" cy="6625389"/>
            <a:chOff x="1270511" y="5884230"/>
            <a:chExt cx="21851350" cy="5877057"/>
          </a:xfrm>
        </p:grpSpPr>
        <p:sp>
          <p:nvSpPr>
            <p:cNvPr id="74" name="Rounded Rectangle 52">
              <a:extLst>
                <a:ext uri="{FF2B5EF4-FFF2-40B4-BE49-F238E27FC236}">
                  <a16:creationId xmlns:a16="http://schemas.microsoft.com/office/drawing/2014/main" id="{6DAF585D-C22D-4F59-BC51-797549FBDEC1}"/>
                </a:ext>
              </a:extLst>
            </p:cNvPr>
            <p:cNvSpPr/>
            <p:nvPr/>
          </p:nvSpPr>
          <p:spPr>
            <a:xfrm>
              <a:off x="1314242" y="6170729"/>
              <a:ext cx="21807619" cy="5590558"/>
            </a:xfrm>
            <a:prstGeom prst="roundRect">
              <a:avLst>
                <a:gd name="adj" fmla="val 3132"/>
              </a:avLst>
            </a:prstGeom>
            <a:solidFill>
              <a:schemeClr val="accent1">
                <a:lumMod val="20000"/>
                <a:lumOff val="80000"/>
              </a:schemeClr>
            </a:solidFill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4400" dirty="0"/>
            </a:p>
          </p:txBody>
        </p:sp>
        <p:grpSp>
          <p:nvGrpSpPr>
            <p:cNvPr id="75" name="Group 60">
              <a:extLst>
                <a:ext uri="{FF2B5EF4-FFF2-40B4-BE49-F238E27FC236}">
                  <a16:creationId xmlns:a16="http://schemas.microsoft.com/office/drawing/2014/main" id="{BE6E9F6E-5048-4BB7-96F7-BD5973452635}"/>
                </a:ext>
              </a:extLst>
            </p:cNvPr>
            <p:cNvGrpSpPr/>
            <p:nvPr/>
          </p:nvGrpSpPr>
          <p:grpSpPr>
            <a:xfrm>
              <a:off x="1270511" y="5884230"/>
              <a:ext cx="3931303" cy="828632"/>
              <a:chOff x="1224541" y="6322797"/>
              <a:chExt cx="3931303" cy="828632"/>
            </a:xfrm>
          </p:grpSpPr>
          <p:sp>
            <p:nvSpPr>
              <p:cNvPr id="76" name="Freeform 20">
                <a:extLst>
                  <a:ext uri="{FF2B5EF4-FFF2-40B4-BE49-F238E27FC236}">
                    <a16:creationId xmlns:a16="http://schemas.microsoft.com/office/drawing/2014/main" id="{08520240-3377-4042-A781-8E519CB51CD0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3061735" y="5057318"/>
                <a:ext cx="828630" cy="3359588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AF278E8E-F207-40BD-BDD4-8A420ACFC160}"/>
                  </a:ext>
                </a:extLst>
              </p:cNvPr>
              <p:cNvSpPr txBox="1"/>
              <p:nvPr/>
            </p:nvSpPr>
            <p:spPr>
              <a:xfrm>
                <a:off x="2273776" y="6395845"/>
                <a:ext cx="2665742" cy="6825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4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78" name="Round Diagonal Corner Rectangle 58">
                <a:extLst>
                  <a:ext uri="{FF2B5EF4-FFF2-40B4-BE49-F238E27FC236}">
                    <a16:creationId xmlns:a16="http://schemas.microsoft.com/office/drawing/2014/main" id="{ED915B97-BCC4-4F94-89CD-CDB5B9883618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400"/>
              </a:p>
            </p:txBody>
          </p:sp>
          <p:sp>
            <p:nvSpPr>
              <p:cNvPr id="79" name="Freeform 15">
                <a:extLst>
                  <a:ext uri="{FF2B5EF4-FFF2-40B4-BE49-F238E27FC236}">
                    <a16:creationId xmlns:a16="http://schemas.microsoft.com/office/drawing/2014/main" id="{81FFA5FE-1A87-4B82-A836-AEB375D3794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400"/>
              </a:p>
            </p:txBody>
          </p:sp>
        </p:grpSp>
      </p:grpSp>
      <p:grpSp>
        <p:nvGrpSpPr>
          <p:cNvPr id="2" name="Group 1"/>
          <p:cNvGrpSpPr/>
          <p:nvPr/>
        </p:nvGrpSpPr>
        <p:grpSpPr>
          <a:xfrm>
            <a:off x="994386" y="10390687"/>
            <a:ext cx="21935433" cy="3252891"/>
            <a:chOff x="650867" y="10882873"/>
            <a:chExt cx="21935433" cy="3252891"/>
          </a:xfrm>
        </p:grpSpPr>
        <p:sp>
          <p:nvSpPr>
            <p:cNvPr id="27" name="Rounded Rectangle 26"/>
            <p:cNvSpPr/>
            <p:nvPr/>
          </p:nvSpPr>
          <p:spPr>
            <a:xfrm>
              <a:off x="893002" y="10903827"/>
              <a:ext cx="21693298" cy="3231937"/>
            </a:xfrm>
            <a:prstGeom prst="roundRect">
              <a:avLst>
                <a:gd name="adj" fmla="val 4110"/>
              </a:avLst>
            </a:prstGeom>
            <a:solidFill>
              <a:srgbClr val="BEDCF4"/>
            </a:solidFill>
            <a:ln w="28575">
              <a:solidFill>
                <a:srgbClr val="0999C8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36000" tIns="18000" rIns="36000" bIns="18000" rtlCol="0" anchor="ctr"/>
            <a:lstStyle/>
            <a:p>
              <a:pPr algn="ctr"/>
              <a:endParaRPr lang="en-US" sz="4600" dirty="0"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grpSp>
          <p:nvGrpSpPr>
            <p:cNvPr id="29" name="Group 65"/>
            <p:cNvGrpSpPr/>
            <p:nvPr/>
          </p:nvGrpSpPr>
          <p:grpSpPr>
            <a:xfrm>
              <a:off x="650867" y="10882873"/>
              <a:ext cx="4221343" cy="824978"/>
              <a:chOff x="166396" y="8712046"/>
              <a:chExt cx="4221343" cy="824978"/>
            </a:xfrm>
          </p:grpSpPr>
          <p:sp>
            <p:nvSpPr>
              <p:cNvPr id="30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00321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31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33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9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0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1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2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3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4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32" name="TextBox 31"/>
              <p:cNvSpPr txBox="1"/>
              <p:nvPr/>
            </p:nvSpPr>
            <p:spPr>
              <a:xfrm>
                <a:off x="932118" y="8712046"/>
                <a:ext cx="3124573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Câu hỏi 2</a:t>
                </a:r>
                <a:endParaRPr lang="en-US" sz="46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3"/>
              <p:cNvSpPr>
                <a:spLocks noChangeArrowheads="1"/>
              </p:cNvSpPr>
              <p:nvPr/>
            </p:nvSpPr>
            <p:spPr bwMode="auto">
              <a:xfrm>
                <a:off x="1235312" y="1741546"/>
                <a:ext cx="21556226" cy="1731756"/>
              </a:xfrm>
              <a:prstGeom prst="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>
                <a:noFill/>
              </a:ln>
              <a:effectLst/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2860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7432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2004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657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vi-VN" altLang="en-US" sz="4400" b="1" dirty="0">
                    <a:solidFill>
                      <a:srgbClr val="0000FF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Trở lại với hoạt </a:t>
                </a:r>
                <a:r>
                  <a:rPr kumimoji="0" lang="vi-VN" altLang="en-US" sz="4400" b="1" i="0" u="none" strike="noStrike" cap="none" normalizeH="0" baseline="0" dirty="0">
                    <a:ln>
                      <a:noFill/>
                    </a:ln>
                    <a:solidFill>
                      <a:srgbClr val="0000FF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động khởi động</a:t>
                </a:r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>
                  <a:lnSpc>
                    <a:spcPct val="150000"/>
                  </a:lnSpc>
                  <a:spcBef>
                    <a:spcPts val="600"/>
                  </a:spcBef>
                  <a:spcAft>
                    <a:spcPts val="1200"/>
                  </a:spcAft>
                </a:pPr>
                <a:r>
                  <a:rPr kumimoji="0" lang="en-US" altLang="en-US" sz="4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kumimoji="0" lang="en-US" altLang="en-US" sz="44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kumimoji="0" lang="en-US" altLang="en-US" sz="44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400" b="1" i="0" u="none" strike="noStrike" cap="none" normalizeH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"/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 i="0" smtClean="0">
                            <a:latin typeface="Cambria Math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endParaRPr kumimoji="0" lang="en-US" altLang="en-US" sz="44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5312" y="1741546"/>
                <a:ext cx="21556226" cy="1731756"/>
              </a:xfrm>
              <a:prstGeom prst="rect">
                <a:avLst/>
              </a:prstGeom>
              <a:blipFill rotWithShape="1">
                <a:blip r:embed="rId3"/>
                <a:stretch>
                  <a:fillRect l="-1160" t="-10563" b="-11972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 Box 41"/>
              <p:cNvSpPr txBox="1">
                <a:spLocks noChangeArrowheads="1"/>
              </p:cNvSpPr>
              <p:nvPr/>
            </p:nvSpPr>
            <p:spPr bwMode="auto">
              <a:xfrm>
                <a:off x="4872211" y="4280430"/>
                <a:ext cx="7409455" cy="8520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/>
                  <a:t>•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</a:rPr>
                      <m:t> – </m:t>
                    </m:r>
                    <m:r>
                      <a:rPr lang="en-US" sz="4400" b="1" i="1" dirty="0">
                        <a:latin typeface="Cambria Math"/>
                      </a:rPr>
                      <m:t>𝟏</m:t>
                    </m:r>
                    <m:r>
                      <a:rPr lang="en-US" sz="4400" b="1" i="1" dirty="0">
                        <a:latin typeface="Cambria Math"/>
                      </a:rPr>
                      <m:t> = </m:t>
                    </m:r>
                    <m:r>
                      <a:rPr lang="en-US" sz="4400" b="1" i="1" dirty="0">
                        <a:latin typeface="Cambria Math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</a:rPr>
                      <m:t>    </m:t>
                    </m:r>
                  </m:oMath>
                </a14:m>
                <a:r>
                  <a:rPr lang="en-US" sz="4400" b="1" dirty="0">
                    <a:sym typeface="Symbol" pitchFamily="18" charset="2"/>
                  </a:rPr>
                  <a:t> </a:t>
                </a:r>
              </a:p>
            </p:txBody>
          </p:sp>
        </mc:Choice>
        <mc:Fallback xmlns="">
          <p:sp>
            <p:nvSpPr>
              <p:cNvPr id="15" name="Text 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872211" y="4280430"/>
                <a:ext cx="7409455" cy="852089"/>
              </a:xfrm>
              <a:prstGeom prst="rect">
                <a:avLst/>
              </a:prstGeom>
              <a:blipFill>
                <a:blip r:embed="rId4"/>
                <a:stretch>
                  <a:fillRect l="-3289" t="-15000" b="-2285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 Box 42"/>
              <p:cNvSpPr txBox="1">
                <a:spLocks noChangeArrowheads="1"/>
              </p:cNvSpPr>
              <p:nvPr/>
            </p:nvSpPr>
            <p:spPr bwMode="auto">
              <a:xfrm>
                <a:off x="9033639" y="4280430"/>
                <a:ext cx="3248027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>
                        <a:latin typeface="Cambria Math"/>
                      </a:rPr>
                      <m:t> = </m:t>
                    </m:r>
                    <m:r>
                      <a:rPr lang="en-US" sz="4400" b="1" i="1" dirty="0">
                        <a:latin typeface="Cambria Math"/>
                      </a:rPr>
                      <m:t>𝟏</m:t>
                    </m:r>
                  </m:oMath>
                </a14:m>
                <a:r>
                  <a:rPr lang="en-US" sz="4400" b="1" dirty="0"/>
                  <a:t>,</a:t>
                </a:r>
              </a:p>
            </p:txBody>
          </p:sp>
        </mc:Choice>
        <mc:Fallback xmlns="">
          <p:sp>
            <p:nvSpPr>
              <p:cNvPr id="16" name="Text 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33639" y="4280430"/>
                <a:ext cx="3248027" cy="769437"/>
              </a:xfrm>
              <a:prstGeom prst="rect">
                <a:avLst/>
              </a:prstGeom>
              <a:blipFill>
                <a:blip r:embed="rId5"/>
                <a:stretch>
                  <a:fillRect t="-16667" b="-36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 Box 43"/>
              <p:cNvSpPr txBox="1">
                <a:spLocks noChangeArrowheads="1"/>
              </p:cNvSpPr>
              <p:nvPr/>
            </p:nvSpPr>
            <p:spPr bwMode="auto">
              <a:xfrm>
                <a:off x="11288236" y="4280430"/>
                <a:ext cx="4607720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/>
                  <a:t>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</a:rPr>
                      <m:t>𝒙</m:t>
                    </m:r>
                    <m:r>
                      <a:rPr lang="en-US" sz="4400" b="1" i="1" dirty="0" smtClean="0">
                        <a:latin typeface="Cambria Math"/>
                      </a:rPr>
                      <m:t>−</m:t>
                    </m:r>
                    <m:r>
                      <a:rPr lang="en-US" sz="4400" b="1" i="1" dirty="0" smtClean="0">
                        <a:latin typeface="Cambria Math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</a:rPr>
                      <m:t> = </m:t>
                    </m:r>
                    <m:r>
                      <a:rPr lang="en-US" sz="4400" b="1" i="1" dirty="0">
                        <a:latin typeface="Cambria Math"/>
                      </a:rPr>
                      <m:t>𝟎</m:t>
                    </m:r>
                    <m:r>
                      <a:rPr lang="en-US" sz="4400" b="1" i="1" dirty="0">
                        <a:latin typeface="Cambria Math"/>
                      </a:rPr>
                      <m:t>    </m:t>
                    </m:r>
                  </m:oMath>
                </a14:m>
                <a:r>
                  <a:rPr lang="en-US" sz="4400" b="1" dirty="0">
                    <a:sym typeface="Symbol" pitchFamily="18" charset="2"/>
                  </a:rPr>
                  <a:t> </a:t>
                </a:r>
              </a:p>
            </p:txBody>
          </p:sp>
        </mc:Choice>
        <mc:Fallback xmlns="">
          <p:sp>
            <p:nvSpPr>
              <p:cNvPr id="17" name="Text 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88236" y="4280430"/>
                <a:ext cx="4607720" cy="769437"/>
              </a:xfrm>
              <a:prstGeom prst="rect">
                <a:avLst/>
              </a:prstGeom>
              <a:blipFill>
                <a:blip r:embed="rId6"/>
                <a:stretch>
                  <a:fillRect t="-16667" b="-365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 Box 44"/>
              <p:cNvSpPr txBox="1">
                <a:spLocks noChangeArrowheads="1"/>
              </p:cNvSpPr>
              <p:nvPr/>
            </p:nvSpPr>
            <p:spPr bwMode="auto">
              <a:xfrm>
                <a:off x="14859000" y="4280430"/>
                <a:ext cx="3636577" cy="76943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91436" tIns="45718" rIns="91436" bIns="4571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4400" b="1" i="1" dirty="0" smtClean="0">
                          <a:latin typeface="Cambria Math"/>
                        </a:rPr>
                        <m:t> =</m:t>
                      </m:r>
                      <m:r>
                        <a:rPr lang="en-US" sz="44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8" name="Text 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59000" y="4280430"/>
                <a:ext cx="3636577" cy="76943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Text Box 11"/>
          <p:cNvSpPr txBox="1">
            <a:spLocks noChangeArrowheads="1"/>
          </p:cNvSpPr>
          <p:nvPr/>
        </p:nvSpPr>
        <p:spPr bwMode="auto">
          <a:xfrm>
            <a:off x="5093839" y="10745037"/>
            <a:ext cx="17918202" cy="18761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Từ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bảng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xét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,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hãy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cho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biết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cùng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hệ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a?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Khi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nào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tam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thức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trái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dấu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với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hệ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số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a?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66" name="Text Box 8"/>
          <p:cNvSpPr txBox="1">
            <a:spLocks noChangeArrowheads="1"/>
          </p:cNvSpPr>
          <p:nvPr/>
        </p:nvSpPr>
        <p:spPr bwMode="auto">
          <a:xfrm>
            <a:off x="16061704" y="2397040"/>
            <a:ext cx="2688165" cy="10969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700" b="1" dirty="0">
                <a:solidFill>
                  <a:srgbClr val="FF0000"/>
                </a:solidFill>
                <a:sym typeface="Symbol"/>
              </a:rPr>
              <a:t> </a:t>
            </a:r>
            <a:endParaRPr lang="en-US" sz="5700" b="1" dirty="0">
              <a:solidFill>
                <a:srgbClr val="FF0000"/>
              </a:solidFill>
              <a:sym typeface="Symbol" pitchFamily="18" charset="2"/>
            </a:endParaRPr>
          </a:p>
        </p:txBody>
      </p:sp>
      <p:sp>
        <p:nvSpPr>
          <p:cNvPr id="45" name="Text Box 11"/>
          <p:cNvSpPr txBox="1">
            <a:spLocks noChangeArrowheads="1"/>
          </p:cNvSpPr>
          <p:nvPr/>
        </p:nvSpPr>
        <p:spPr bwMode="auto">
          <a:xfrm>
            <a:off x="5113892" y="12556495"/>
            <a:ext cx="17918202" cy="1100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30000"/>
              </a:lnSpc>
              <a:spcBef>
                <a:spcPct val="50000"/>
              </a:spcBef>
            </a:pP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Thử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nêu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1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điều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tổng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quát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hơn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  <a:sym typeface="Symbol" pitchFamily="18" charset="2"/>
              </a:rPr>
              <a:t>?</a:t>
            </a:r>
            <a:endParaRPr lang="en-US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graphicFrame>
        <p:nvGraphicFramePr>
          <p:cNvPr id="46" name="Table 4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6237743"/>
              </p:ext>
            </p:extLst>
          </p:nvPr>
        </p:nvGraphicFramePr>
        <p:xfrm>
          <a:off x="3352799" y="5402043"/>
          <a:ext cx="16916400" cy="472440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47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06863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370092"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18103">
                <a:tc>
                  <a:txBody>
                    <a:bodyPr/>
                    <a:lstStyle/>
                    <a:p>
                      <a:endParaRPr lang="vi-VN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vi-VN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 Box 47"/>
              <p:cNvSpPr txBox="1">
                <a:spLocks noChangeArrowheads="1"/>
              </p:cNvSpPr>
              <p:nvPr/>
            </p:nvSpPr>
            <p:spPr bwMode="auto">
              <a:xfrm>
                <a:off x="4282687" y="5581609"/>
                <a:ext cx="1536699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7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82687" y="5581609"/>
                <a:ext cx="1536699" cy="89693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 Box 48"/>
              <p:cNvSpPr txBox="1">
                <a:spLocks noChangeArrowheads="1"/>
              </p:cNvSpPr>
              <p:nvPr/>
            </p:nvSpPr>
            <p:spPr bwMode="auto">
              <a:xfrm>
                <a:off x="3512227" y="6734135"/>
                <a:ext cx="3458632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𝒙</m:t>
                      </m:r>
                      <m:r>
                        <a:rPr lang="en-US" sz="4400" b="1" i="1" dirty="0">
                          <a:latin typeface="Cambria Math"/>
                        </a:rPr>
                        <m:t> − </m:t>
                      </m:r>
                      <m:r>
                        <a:rPr lang="en-US" sz="4400" b="1" i="1" dirty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8" name="Text 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227" y="6734135"/>
                <a:ext cx="3458632" cy="89693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 Box 49"/>
              <p:cNvSpPr txBox="1">
                <a:spLocks noChangeArrowheads="1"/>
              </p:cNvSpPr>
              <p:nvPr/>
            </p:nvSpPr>
            <p:spPr bwMode="auto">
              <a:xfrm>
                <a:off x="3512221" y="7886661"/>
                <a:ext cx="3263899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𝒙</m:t>
                      </m:r>
                      <m:r>
                        <a:rPr lang="en-US" sz="4400" b="1" i="1" dirty="0" smtClean="0">
                          <a:latin typeface="Cambria Math"/>
                        </a:rPr>
                        <m:t> −</m:t>
                      </m:r>
                      <m:r>
                        <a:rPr lang="en-US" sz="4400" b="1" i="1" dirty="0" smtClean="0"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49" name="Text 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12221" y="7886661"/>
                <a:ext cx="3263899" cy="896930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 Box 50"/>
              <p:cNvSpPr txBox="1">
                <a:spLocks noChangeArrowheads="1"/>
              </p:cNvSpPr>
              <p:nvPr/>
            </p:nvSpPr>
            <p:spPr bwMode="auto">
              <a:xfrm>
                <a:off x="4090069" y="9019470"/>
                <a:ext cx="1921933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𝒇</m:t>
                      </m:r>
                      <m:r>
                        <a:rPr lang="en-US" sz="4400" b="1" i="1" dirty="0">
                          <a:latin typeface="Cambria Math"/>
                        </a:rPr>
                        <m:t>(</m:t>
                      </m:r>
                      <m:r>
                        <a:rPr lang="en-US" sz="4400" b="1" i="1" dirty="0">
                          <a:latin typeface="Cambria Math"/>
                        </a:rPr>
                        <m:t>𝒙</m:t>
                      </m:r>
                      <m:r>
                        <a:rPr lang="en-US" sz="4400" b="1" i="1" dirty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0" name="Text Box 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0069" y="9019470"/>
                <a:ext cx="1921933" cy="896930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 Box 51"/>
              <p:cNvSpPr txBox="1">
                <a:spLocks noChangeArrowheads="1"/>
              </p:cNvSpPr>
              <p:nvPr/>
            </p:nvSpPr>
            <p:spPr bwMode="auto">
              <a:xfrm>
                <a:off x="7251750" y="5561309"/>
                <a:ext cx="1727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− </m:t>
                      </m:r>
                      <m:r>
                        <a:rPr lang="en-US" sz="4400" b="1" i="1" dirty="0">
                          <a:latin typeface="Cambria Math"/>
                          <a:sym typeface="Symbol" pitchFamily="18" charset="2"/>
                        </a:rPr>
                        <m:t>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1" name="Text Box 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51750" y="5561309"/>
                <a:ext cx="1727200" cy="896930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52"/>
              <p:cNvSpPr txBox="1">
                <a:spLocks noChangeArrowheads="1"/>
              </p:cNvSpPr>
              <p:nvPr/>
            </p:nvSpPr>
            <p:spPr bwMode="auto">
              <a:xfrm>
                <a:off x="10657652" y="5543077"/>
                <a:ext cx="1727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2" name="Text Box 5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657652" y="5543077"/>
                <a:ext cx="1727200" cy="896930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 Box 53"/>
              <p:cNvSpPr txBox="1">
                <a:spLocks noChangeArrowheads="1"/>
              </p:cNvSpPr>
              <p:nvPr/>
            </p:nvSpPr>
            <p:spPr bwMode="auto">
              <a:xfrm>
                <a:off x="14633995" y="5517970"/>
                <a:ext cx="1727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latin typeface="Cambria Math"/>
                      </a:rPr>
                      <m:t>𝟐</m:t>
                    </m:r>
                  </m:oMath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3" name="Text 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633995" y="5517970"/>
                <a:ext cx="1727200" cy="89693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 Box 54"/>
              <p:cNvSpPr txBox="1">
                <a:spLocks noChangeArrowheads="1"/>
              </p:cNvSpPr>
              <p:nvPr/>
            </p:nvSpPr>
            <p:spPr bwMode="auto">
              <a:xfrm>
                <a:off x="18330086" y="5686993"/>
                <a:ext cx="2497667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/>
                        </a:rPr>
                        <m:t>+ </m:t>
                      </m:r>
                      <m:r>
                        <a:rPr lang="en-US" sz="4400" b="1" i="1" dirty="0">
                          <a:latin typeface="Cambria Math"/>
                          <a:sym typeface="Symbol" pitchFamily="18" charset="2"/>
                        </a:rPr>
                        <m:t></m:t>
                      </m:r>
                    </m:oMath>
                  </m:oMathPara>
                </a14:m>
                <a:endParaRPr lang="en-US" sz="4400" b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54" name="Text 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30086" y="5686993"/>
                <a:ext cx="2497667" cy="896930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 Box 55"/>
              <p:cNvSpPr txBox="1">
                <a:spLocks noChangeArrowheads="1"/>
              </p:cNvSpPr>
              <p:nvPr/>
            </p:nvSpPr>
            <p:spPr bwMode="auto">
              <a:xfrm>
                <a:off x="11034303" y="6820142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5" name="Text 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4303" y="6820142"/>
                <a:ext cx="960968" cy="896930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Freeform 56"/>
          <p:cNvSpPr>
            <a:spLocks/>
          </p:cNvSpPr>
          <p:nvPr/>
        </p:nvSpPr>
        <p:spPr bwMode="auto">
          <a:xfrm>
            <a:off x="11525891" y="7527487"/>
            <a:ext cx="4235" cy="1711326"/>
          </a:xfrm>
          <a:custGeom>
            <a:avLst/>
            <a:gdLst>
              <a:gd name="T0" fmla="*/ 0 w 1"/>
              <a:gd name="T1" fmla="*/ 0 h 539"/>
              <a:gd name="T2" fmla="*/ 0 w 1"/>
              <a:gd name="T3" fmla="*/ 2147483647 h 539"/>
              <a:gd name="T4" fmla="*/ 0 60000 65536"/>
              <a:gd name="T5" fmla="*/ 0 60000 65536"/>
              <a:gd name="T6" fmla="*/ 0 w 1"/>
              <a:gd name="T7" fmla="*/ 0 h 539"/>
              <a:gd name="T8" fmla="*/ 1 w 1"/>
              <a:gd name="T9" fmla="*/ 539 h 53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1" h="539">
                <a:moveTo>
                  <a:pt x="0" y="0"/>
                </a:moveTo>
                <a:lnTo>
                  <a:pt x="0" y="53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7695" tIns="108848" rIns="217695" bIns="108848"/>
          <a:lstStyle/>
          <a:p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 Box 57"/>
              <p:cNvSpPr txBox="1">
                <a:spLocks noChangeArrowheads="1"/>
              </p:cNvSpPr>
              <p:nvPr/>
            </p:nvSpPr>
            <p:spPr bwMode="auto">
              <a:xfrm>
                <a:off x="14786280" y="7994211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7" name="Text 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786280" y="7994211"/>
                <a:ext cx="960968" cy="896930"/>
              </a:xfrm>
              <a:prstGeom prst="rect">
                <a:avLst/>
              </a:prstGeom>
              <a:blipFill rotWithShape="1"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Freeform 58"/>
          <p:cNvSpPr>
            <a:spLocks/>
          </p:cNvSpPr>
          <p:nvPr/>
        </p:nvSpPr>
        <p:spPr bwMode="auto">
          <a:xfrm>
            <a:off x="15248471" y="6582125"/>
            <a:ext cx="21165" cy="1362074"/>
          </a:xfrm>
          <a:custGeom>
            <a:avLst/>
            <a:gdLst>
              <a:gd name="T0" fmla="*/ 2147483647 w 5"/>
              <a:gd name="T1" fmla="*/ 0 h 429"/>
              <a:gd name="T2" fmla="*/ 0 w 5"/>
              <a:gd name="T3" fmla="*/ 2147483647 h 429"/>
              <a:gd name="T4" fmla="*/ 0 60000 65536"/>
              <a:gd name="T5" fmla="*/ 0 60000 65536"/>
              <a:gd name="T6" fmla="*/ 0 w 5"/>
              <a:gd name="T7" fmla="*/ 0 h 429"/>
              <a:gd name="T8" fmla="*/ 5 w 5"/>
              <a:gd name="T9" fmla="*/ 429 h 4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" h="429">
                <a:moveTo>
                  <a:pt x="5" y="0"/>
                </a:moveTo>
                <a:lnTo>
                  <a:pt x="0" y="42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217695" tIns="108848" rIns="217695" bIns="108848"/>
          <a:lstStyle/>
          <a:p>
            <a:endParaRPr lang="vi-VN" sz="440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 Box 59"/>
              <p:cNvSpPr txBox="1">
                <a:spLocks noChangeArrowheads="1"/>
              </p:cNvSpPr>
              <p:nvPr/>
            </p:nvSpPr>
            <p:spPr bwMode="auto">
              <a:xfrm>
                <a:off x="11034303" y="9072227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59" name="Text Box 5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034303" y="9072227"/>
                <a:ext cx="960968" cy="896930"/>
              </a:xfrm>
              <a:prstGeom prst="rect">
                <a:avLst/>
              </a:prstGeom>
              <a:blipFill rotWithShape="1">
                <a:blip r:embed="rId1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 Box 60"/>
              <p:cNvSpPr txBox="1">
                <a:spLocks noChangeArrowheads="1"/>
              </p:cNvSpPr>
              <p:nvPr/>
            </p:nvSpPr>
            <p:spPr bwMode="auto">
              <a:xfrm>
                <a:off x="14853007" y="9072643"/>
                <a:ext cx="960968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𝟎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0" name="Text 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4853007" y="9072643"/>
                <a:ext cx="960968" cy="896930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 Box 61"/>
              <p:cNvSpPr txBox="1">
                <a:spLocks noChangeArrowheads="1"/>
              </p:cNvSpPr>
              <p:nvPr/>
            </p:nvSpPr>
            <p:spPr bwMode="auto">
              <a:xfrm>
                <a:off x="12918996" y="6814697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3" name="Text 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18996" y="6814697"/>
                <a:ext cx="1346200" cy="896930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 Box 62"/>
              <p:cNvSpPr txBox="1">
                <a:spLocks noChangeArrowheads="1"/>
              </p:cNvSpPr>
              <p:nvPr/>
            </p:nvSpPr>
            <p:spPr bwMode="auto">
              <a:xfrm>
                <a:off x="16411288" y="6814697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64" name="Text Box 6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411288" y="6814697"/>
                <a:ext cx="1346200" cy="896930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 Box 63"/>
          <p:cNvSpPr txBox="1">
            <a:spLocks noChangeArrowheads="1"/>
          </p:cNvSpPr>
          <p:nvPr/>
        </p:nvSpPr>
        <p:spPr bwMode="auto">
          <a:xfrm>
            <a:off x="9124627" y="6734135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 Box 64"/>
              <p:cNvSpPr txBox="1">
                <a:spLocks noChangeArrowheads="1"/>
              </p:cNvSpPr>
              <p:nvPr/>
            </p:nvSpPr>
            <p:spPr bwMode="auto">
              <a:xfrm>
                <a:off x="16669513" y="7886661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7" name="Text 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69513" y="7886661"/>
                <a:ext cx="1346200" cy="896930"/>
              </a:xfrm>
              <a:prstGeom prst="rect">
                <a:avLst/>
              </a:prstGeom>
              <a:blipFill rotWithShape="1">
                <a:blip r:embed="rId2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 Box 65"/>
          <p:cNvSpPr txBox="1">
            <a:spLocks noChangeArrowheads="1"/>
          </p:cNvSpPr>
          <p:nvPr/>
        </p:nvSpPr>
        <p:spPr bwMode="auto">
          <a:xfrm>
            <a:off x="13043869" y="7992043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</p:txBody>
      </p:sp>
      <p:sp>
        <p:nvSpPr>
          <p:cNvPr id="69" name="Text Box 66"/>
          <p:cNvSpPr txBox="1">
            <a:spLocks noChangeArrowheads="1"/>
          </p:cNvSpPr>
          <p:nvPr/>
        </p:nvSpPr>
        <p:spPr bwMode="auto">
          <a:xfrm>
            <a:off x="9041660" y="7997286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 Box 67"/>
              <p:cNvSpPr txBox="1">
                <a:spLocks noChangeArrowheads="1"/>
              </p:cNvSpPr>
              <p:nvPr/>
            </p:nvSpPr>
            <p:spPr bwMode="auto">
              <a:xfrm>
                <a:off x="9042731" y="9076161"/>
                <a:ext cx="1346200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</a:rPr>
                      <m:t>+</m:t>
                    </m:r>
                  </m:oMath>
                </a14:m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mc:Choice>
        <mc:Fallback xmlns="">
          <p:sp>
            <p:nvSpPr>
              <p:cNvPr id="70" name="Text 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042731" y="9076161"/>
                <a:ext cx="1346200" cy="896930"/>
              </a:xfrm>
              <a:prstGeom prst="rect">
                <a:avLst/>
              </a:prstGeom>
              <a:blipFill rotWithShape="1">
                <a:blip r:embed="rId24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1" name="Text Box 68"/>
          <p:cNvSpPr txBox="1">
            <a:spLocks noChangeArrowheads="1"/>
          </p:cNvSpPr>
          <p:nvPr/>
        </p:nvSpPr>
        <p:spPr bwMode="auto">
          <a:xfrm>
            <a:off x="13043869" y="9072227"/>
            <a:ext cx="1346200" cy="89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17695" tIns="108848" rIns="217695" bIns="108848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–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2" name="Text Box 69"/>
              <p:cNvSpPr txBox="1">
                <a:spLocks noChangeArrowheads="1"/>
              </p:cNvSpPr>
              <p:nvPr/>
            </p:nvSpPr>
            <p:spPr bwMode="auto">
              <a:xfrm>
                <a:off x="16697587" y="9072227"/>
                <a:ext cx="773602" cy="89693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chemeClr val="tx1"/>
                          </a:solidFill>
                          <a:latin typeface="Cambria Math"/>
                        </a:rPr>
                        <m:t>+ </m:t>
                      </m:r>
                    </m:oMath>
                  </m:oMathPara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72" name="Text 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697587" y="9072227"/>
                <a:ext cx="773602" cy="896930"/>
              </a:xfrm>
              <a:prstGeom prst="rect">
                <a:avLst/>
              </a:prstGeom>
              <a:blipFill rotWithShape="1">
                <a:blip r:embed="rId2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 Box 10"/>
              <p:cNvSpPr txBox="1">
                <a:spLocks noChangeArrowheads="1"/>
              </p:cNvSpPr>
              <p:nvPr/>
            </p:nvSpPr>
            <p:spPr bwMode="auto">
              <a:xfrm>
                <a:off x="16701351" y="2526446"/>
                <a:ext cx="6447937" cy="91225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𝒇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(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) = </m:t>
                      </m:r>
                      <m:sSup>
                        <m:sSupPr>
                          <m:ctrlP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US" sz="4400" b="1" i="1" dirty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US" sz="4400" b="1" i="1" baseline="30000" dirty="0">
                          <a:solidFill>
                            <a:srgbClr val="FF0000"/>
                          </a:solidFill>
                          <a:latin typeface="Cambria Math"/>
                        </a:rPr>
                        <m:t> 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𝟑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𝒙</m:t>
                      </m:r>
                      <m:r>
                        <a:rPr lang="en-US" sz="4400" b="1" i="1" dirty="0">
                          <a:solidFill>
                            <a:srgbClr val="FF0000"/>
                          </a:solidFill>
                          <a:latin typeface="Cambria Math"/>
                        </a:rPr>
                        <m:t> +</m:t>
                      </m:r>
                      <m:r>
                        <a:rPr lang="en-US" sz="4400" b="1" i="1" dirty="0" smtClean="0">
                          <a:solidFill>
                            <a:srgbClr val="FF0000"/>
                          </a:solidFill>
                          <a:latin typeface="Cambria Math"/>
                        </a:rPr>
                        <m:t>𝟐</m:t>
                      </m:r>
                    </m:oMath>
                  </m:oMathPara>
                </a14:m>
                <a:endParaRPr lang="en-US" sz="44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1" name="Text 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01351" y="2526446"/>
                <a:ext cx="6447937" cy="912256"/>
              </a:xfrm>
              <a:prstGeom prst="rect">
                <a:avLst/>
              </a:prstGeom>
              <a:blipFill rotWithShape="1">
                <a:blip r:embed="rId2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8552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62" grpId="0"/>
      <p:bldP spid="66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 animBg="1"/>
      <p:bldP spid="57" grpId="0"/>
      <p:bldP spid="58" grpId="0" animBg="1"/>
      <p:bldP spid="59" grpId="0"/>
      <p:bldP spid="60" grpId="0"/>
      <p:bldP spid="63" grpId="0"/>
      <p:bldP spid="64" grpId="0"/>
      <p:bldP spid="65" grpId="0"/>
      <p:bldP spid="67" grpId="0"/>
      <p:bldP spid="68" grpId="0"/>
      <p:bldP spid="69" grpId="0"/>
      <p:bldP spid="70" grpId="0"/>
      <p:bldP spid="71" grpId="0"/>
      <p:bldP spid="72" grpId="0"/>
      <p:bldP spid="6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062"/>
            <a:ext cx="13561833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3" y="2504836"/>
            <a:ext cx="9642805" cy="861774"/>
            <a:chOff x="644526" y="2766774"/>
            <a:chExt cx="96440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83820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2</a:t>
              </a: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1101411" y="3442460"/>
            <a:ext cx="22977791" cy="6542018"/>
            <a:chOff x="1076414" y="4334859"/>
            <a:chExt cx="22980782" cy="6542018"/>
          </a:xfrm>
        </p:grpSpPr>
        <p:grpSp>
          <p:nvGrpSpPr>
            <p:cNvPr id="22" name="Group 5"/>
            <p:cNvGrpSpPr/>
            <p:nvPr/>
          </p:nvGrpSpPr>
          <p:grpSpPr>
            <a:xfrm>
              <a:off x="1777651" y="4707268"/>
              <a:ext cx="22279545" cy="6169609"/>
              <a:chOff x="733777" y="1098182"/>
              <a:chExt cx="8773450" cy="2429003"/>
            </a:xfrm>
          </p:grpSpPr>
          <p:sp>
            <p:nvSpPr>
              <p:cNvPr id="39" name="Rounded Rectangle 38"/>
              <p:cNvSpPr/>
              <p:nvPr/>
            </p:nvSpPr>
            <p:spPr>
              <a:xfrm>
                <a:off x="733777" y="1098182"/>
                <a:ext cx="8773450" cy="2429003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795178" y="1345748"/>
                    <a:ext cx="8332294" cy="445286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Cho </a:t>
                    </a:r>
                    <a14:m>
                      <m:oMath xmlns:m="http://schemas.openxmlformats.org/officeDocument/2006/math"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𝒇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)=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𝒂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𝒃𝒙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,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14:m>
                      <m:oMath xmlns:m="http://schemas.openxmlformats.org/officeDocument/2006/math">
                        <m:d>
                          <m:dPr>
                            <m:ctrlP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</m:ctrlPr>
                          </m:dPr>
                          <m:e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Tahoma" panose="020B0604030504040204" pitchFamily="34" charset="0"/>
                                <a:cs typeface="Tahoma" panose="020B0604030504040204" pitchFamily="34" charset="0"/>
                              </a:rPr>
                              <m:t>𝒂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≠</m:t>
                            </m:r>
                            <m:r>
                              <a:rPr lang="en-US" sz="4400" b="1" i="1" dirty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𝟎</m:t>
                            </m:r>
                          </m:e>
                        </m:d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,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𝒂𝒄</m:t>
                        </m:r>
                      </m:oMath>
                    </a14:m>
                    <a:endParaRPr lang="vi-VN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95178" y="1345748"/>
                    <a:ext cx="8332294" cy="39242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52" b="-28221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23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25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27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8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29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0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1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2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3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4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5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6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7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38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26" name="TextBox 25"/>
              <p:cNvSpPr txBox="1"/>
              <p:nvPr/>
            </p:nvSpPr>
            <p:spPr>
              <a:xfrm>
                <a:off x="932118" y="8712046"/>
                <a:ext cx="2278188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Định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lí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404267" y="5334230"/>
                <a:ext cx="22360733" cy="46502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fontAlgn="ctr">
                  <a:lnSpc>
                    <a:spcPct val="150000"/>
                  </a:lnSpc>
                </a:pPr>
                <a:r>
                  <a:rPr lang="en-US" sz="4400" b="1" dirty="0">
                    <a:sym typeface="Symbol"/>
                  </a:rPr>
                  <a:t>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𝜟</m:t>
                    </m:r>
                    <m:r>
                      <a:rPr lang="en-US" sz="4400" b="1" smtClean="0">
                        <a:latin typeface="Cambria Math"/>
                      </a:rPr>
                      <m:t>&lt;</m:t>
                    </m:r>
                    <m:r>
                      <a:rPr lang="en-US" sz="4400" b="1" i="1" smtClean="0">
                        <a:latin typeface="Cambria Math"/>
                      </a:rPr>
                      <m:t>𝟎</m:t>
                    </m:r>
                    <m:r>
                      <a:rPr lang="en-US" sz="4400" b="1" i="0" smtClean="0">
                        <a:latin typeface="Cambria Math"/>
                      </a:rPr>
                      <m:t>:     </m:t>
                    </m:r>
                    <m:r>
                      <a:rPr lang="en-US" sz="4400" b="1" i="1" smtClean="0">
                        <a:latin typeface="Cambria Math"/>
                      </a:rPr>
                      <m:t>     </m:t>
                    </m:r>
                    <m:r>
                      <a:rPr lang="en-US" sz="4400" b="1" i="1" smtClean="0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  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∈</m:t>
                    </m:r>
                    <m:r>
                      <a:rPr lang="en-US" sz="4400" b="1">
                        <a:latin typeface="Cambria Math"/>
                      </a:rPr>
                      <m:t>ℝ</m:t>
                    </m:r>
                  </m:oMath>
                </a14:m>
                <a:endParaRPr lang="en-US" sz="4400" b="1" dirty="0"/>
              </a:p>
              <a:p>
                <a:pPr fontAlgn="ctr">
                  <a:lnSpc>
                    <a:spcPct val="150000"/>
                  </a:lnSpc>
                </a:pPr>
                <a:r>
                  <a:rPr lang="en-US" sz="4400" b="1" dirty="0">
                    <a:sym typeface="Symbol"/>
                  </a:rPr>
                  <a:t>   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>
                        <a:latin typeface="Cambria Math"/>
                      </a:rPr>
                      <m:t>=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0" smtClean="0">
                        <a:latin typeface="Cambria Math"/>
                      </a:rPr>
                      <m:t>:    </m:t>
                    </m:r>
                    <m:r>
                      <a:rPr lang="en-US" sz="4400" b="1" i="1" smtClean="0">
                        <a:latin typeface="Cambria Math"/>
                      </a:rPr>
                      <m:t>     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  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∈</m:t>
                    </m:r>
                    <m:r>
                      <a:rPr lang="en-US" sz="4400" b="1">
                        <a:latin typeface="Cambria Math"/>
                      </a:rPr>
                      <m:t>ℝ</m:t>
                    </m:r>
                    <m:r>
                      <a:rPr lang="en-US" sz="4400" b="1">
                        <a:latin typeface="Cambria Math"/>
                      </a:rPr>
                      <m:t>\</m:t>
                    </m:r>
                    <m:d>
                      <m:dPr>
                        <m:begChr m:val="{"/>
                        <m:endChr m:val="}"/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</a:rPr>
                          <m:t>−</m:t>
                        </m:r>
                        <m:f>
                          <m:f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400" b="1" i="1">
                                <a:latin typeface="Cambria Math"/>
                              </a:rPr>
                              <m:t>𝒃</m:t>
                            </m:r>
                          </m:num>
                          <m:den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  <m:r>
                              <a:rPr lang="en-US" sz="4400" b="1" i="1">
                                <a:latin typeface="Cambria Math"/>
                              </a:rPr>
                              <m:t>𝒂</m:t>
                            </m:r>
                          </m:den>
                        </m:f>
                      </m:e>
                    </m:d>
                  </m:oMath>
                </a14:m>
                <a:endParaRPr lang="en-US" sz="4400" b="1" i="1" dirty="0"/>
              </a:p>
              <a:p>
                <a:pPr marL="571500" indent="-571500" fontAlgn="ctr">
                  <a:lnSpc>
                    <a:spcPct val="150000"/>
                  </a:lnSpc>
                  <a:buFont typeface="Symbol"/>
                  <a:buChar char="·"/>
                </a:pPr>
                <a14:m>
                  <m:oMath xmlns:m="http://schemas.openxmlformats.org/officeDocument/2006/math">
                    <m:r>
                      <a:rPr lang="en-US" sz="4400" b="1" i="1">
                        <a:latin typeface="Cambria Math"/>
                      </a:rPr>
                      <m:t>𝜟</m:t>
                    </m:r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 i="0" smtClean="0">
                        <a:latin typeface="Cambria Math"/>
                      </a:rPr>
                      <m:t>:           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&gt;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  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>
                            <a:latin typeface="Cambria Math"/>
                          </a:rPr>
                          <m:t>−∞;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</m:e>
                    </m:d>
                    <m:r>
                      <a:rPr lang="en-US" sz="4400" b="1">
                        <a:latin typeface="Cambria Math"/>
                      </a:rPr>
                      <m:t>∪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</a:rPr>
                          <m:t>;+∞</m:t>
                        </m:r>
                      </m:e>
                    </m:d>
                  </m:oMath>
                </a14:m>
                <a:endParaRPr lang="en-US" sz="4400" b="1" i="1" dirty="0"/>
              </a:p>
              <a:p>
                <a:pPr fontAlgn="ctr">
                  <a:lnSpc>
                    <a:spcPct val="150000"/>
                  </a:lnSpc>
                </a:pPr>
                <a:r>
                  <a:rPr lang="en-US" sz="4400" b="1" dirty="0"/>
                  <a:t>                     </a:t>
                </a:r>
                <a14:m>
                  <m:oMath xmlns:m="http://schemas.openxmlformats.org/officeDocument/2006/math">
                    <m:r>
                      <a:rPr lang="en-US" sz="4400" b="1" i="0" smtClean="0">
                        <a:latin typeface="Cambria Math"/>
                      </a:rPr>
                      <m:t>        </m:t>
                    </m:r>
                    <m:r>
                      <a:rPr lang="en-US" sz="4400" b="1" i="1">
                        <a:latin typeface="Cambria Math"/>
                      </a:rPr>
                      <m:t>𝒂</m:t>
                    </m:r>
                    <m:r>
                      <a:rPr lang="en-US" sz="4400" b="1">
                        <a:latin typeface="Cambria Math"/>
                      </a:rPr>
                      <m:t>.</m:t>
                    </m:r>
                    <m:r>
                      <a:rPr lang="en-US" sz="4400" b="1" i="1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400" b="1" i="1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en-US" sz="4400" b="1">
                        <a:latin typeface="Cambria Math"/>
                      </a:rPr>
                      <m:t>&lt;</m:t>
                    </m:r>
                    <m:r>
                      <a:rPr lang="en-US" sz="4400" b="1" i="1">
                        <a:latin typeface="Cambria Math"/>
                      </a:rPr>
                      <m:t>𝟎</m:t>
                    </m:r>
                    <m:r>
                      <a:rPr lang="en-US" sz="4400" b="1">
                        <a:latin typeface="Cambria Math"/>
                      </a:rPr>
                      <m:t>,  ∀</m:t>
                    </m:r>
                    <m:r>
                      <a:rPr lang="en-US" sz="4400" b="1" i="1">
                        <a:latin typeface="Cambria Math"/>
                      </a:rPr>
                      <m:t>𝒙</m:t>
                    </m:r>
                    <m:r>
                      <a:rPr lang="en-US" sz="4400" b="1">
                        <a:latin typeface="Cambria Math"/>
                      </a:rPr>
                      <m:t>∈</m:t>
                    </m:r>
                    <m:d>
                      <m:dPr>
                        <m:ctrlPr>
                          <a:rPr lang="en-US" sz="4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𝟏</m:t>
                            </m:r>
                          </m:sub>
                        </m:sSub>
                        <m:r>
                          <a:rPr lang="en-US" sz="4400" b="1">
                            <a:latin typeface="Cambria Math"/>
                          </a:rPr>
                          <m:t>;</m:t>
                        </m:r>
                        <m:sSub>
                          <m:sSubPr>
                            <m:ctrlPr>
                              <a:rPr lang="en-US" sz="4400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4400" b="1" i="1">
                                <a:latin typeface="Cambria Math"/>
                              </a:rPr>
                              <m:t>𝒙</m:t>
                            </m:r>
                          </m:e>
                          <m:sub>
                            <m:r>
                              <a:rPr lang="en-US" sz="4400" b="1" i="1">
                                <a:latin typeface="Cambria Math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4400" b="1" dirty="0"/>
                  <a:t>   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(với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𝟏</m:t>
                        </m:r>
                      </m:sub>
                    </m:sSub>
                    <m:r>
                      <a:rPr lang="en-US" sz="4400" b="1" i="1" smtClean="0">
                        <a:latin typeface="Cambria Math"/>
                      </a:rPr>
                      <m:t>&lt;</m:t>
                    </m:r>
                    <m:sSub>
                      <m:sSubPr>
                        <m:ctrlPr>
                          <a:rPr lang="en-US" sz="4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400" b="1" i="1" smtClean="0">
                            <a:latin typeface="Cambria Math"/>
                          </a:rPr>
                          <m:t>𝒙</m:t>
                        </m:r>
                      </m:e>
                      <m:sub>
                        <m:r>
                          <a:rPr lang="en-US" sz="4400" b="1" i="1" smtClean="0">
                            <a:latin typeface="Cambria Math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là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nghiệm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của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tam </a:t>
                </a:r>
                <a:r>
                  <a:rPr lang="en-US" sz="4400" b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thức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)</a:t>
                </a:r>
                <a:endParaRPr lang="vi-VN" sz="4400" b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4267" y="5334230"/>
                <a:ext cx="22360733" cy="4650247"/>
              </a:xfrm>
              <a:prstGeom prst="rect">
                <a:avLst/>
              </a:prstGeom>
              <a:blipFill rotWithShape="1">
                <a:blip r:embed="rId4"/>
                <a:stretch>
                  <a:fillRect l="-1090" b="-52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/>
          <p:cNvGrpSpPr/>
          <p:nvPr/>
        </p:nvGrpSpPr>
        <p:grpSpPr>
          <a:xfrm>
            <a:off x="884337" y="10438872"/>
            <a:ext cx="22567025" cy="3157421"/>
            <a:chOff x="1076414" y="4334859"/>
            <a:chExt cx="22569963" cy="3157424"/>
          </a:xfrm>
        </p:grpSpPr>
        <p:grpSp>
          <p:nvGrpSpPr>
            <p:cNvPr id="42" name="Group 5"/>
            <p:cNvGrpSpPr/>
            <p:nvPr/>
          </p:nvGrpSpPr>
          <p:grpSpPr>
            <a:xfrm>
              <a:off x="1777651" y="4824957"/>
              <a:ext cx="21868726" cy="2667326"/>
              <a:chOff x="733777" y="1144516"/>
              <a:chExt cx="8611674" cy="1050138"/>
            </a:xfrm>
          </p:grpSpPr>
          <p:sp>
            <p:nvSpPr>
              <p:cNvPr id="60" name="Rounded Rectangle 59"/>
              <p:cNvSpPr/>
              <p:nvPr/>
            </p:nvSpPr>
            <p:spPr>
              <a:xfrm>
                <a:off x="733777" y="1144516"/>
                <a:ext cx="8611674" cy="1050138"/>
              </a:xfrm>
              <a:prstGeom prst="roundRect">
                <a:avLst>
                  <a:gd name="adj" fmla="val 4110"/>
                </a:avLst>
              </a:prstGeom>
              <a:solidFill>
                <a:srgbClr val="BEDCF4"/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61" name="TextBox 60"/>
                  <p:cNvSpPr txBox="1"/>
                  <p:nvPr/>
                </p:nvSpPr>
                <p:spPr>
                  <a:xfrm>
                    <a:off x="873467" y="1242475"/>
                    <a:ext cx="8332294" cy="85422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               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Trong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định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lí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trên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,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có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thể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thay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biệt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</m:e>
                          <m:sup>
                            <m:r>
                              <a:rPr lang="en-US" sz="44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𝟒</m:t>
                        </m:r>
                        <m:r>
                          <a:rPr lang="en-US" sz="4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𝒂𝒄</m:t>
                        </m:r>
                      </m:oMath>
                    </a14:m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</a:p>
                  <a:p>
                    <a:pPr algn="just">
                      <a:lnSpc>
                        <a:spcPct val="150000"/>
                      </a:lnSpc>
                    </a:pP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                  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bằng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biệt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thức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thu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</a:t>
                    </a:r>
                    <a:r>
                      <a:rPr lang="en-US" sz="4400" b="1" dirty="0" err="1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gọn</a:t>
                    </a:r>
                    <a:r>
                      <a:rPr lang="en-US" sz="4400" b="1" dirty="0"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rPr>
                      <a:t>  </a:t>
                    </a:r>
                    <a14:m>
                      <m:oMath xmlns:m="http://schemas.openxmlformats.org/officeDocument/2006/math"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∆=</m:t>
                        </m:r>
                        <m:sSup>
                          <m:sSupPr>
                            <m:ctrlP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</m:ctrlPr>
                          </m:sSupPr>
                          <m:e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𝒃</m:t>
                            </m:r>
                            <m:r>
                              <a:rPr lang="en-US" sz="4400" b="1" i="1" smtClean="0">
                                <a:latin typeface="Cambria Math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′</m:t>
                            </m:r>
                          </m:e>
                          <m:sup>
                            <m:r>
                              <a:rPr lang="en-US" sz="44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ahoma" panose="020B0604030504040204" pitchFamily="34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−</m:t>
                        </m:r>
                        <m:r>
                          <a:rPr lang="en-US" sz="4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 panose="020B0604030504040204" pitchFamily="34" charset="0"/>
                          </a:rPr>
                          <m:t>𝒂𝒄</m:t>
                        </m:r>
                      </m:oMath>
                    </a14:m>
                    <a:endParaRPr lang="en-US" sz="4400" b="1" dirty="0"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</mc:Choice>
            <mc:Fallback xmlns="">
              <p:sp>
                <p:nvSpPr>
                  <p:cNvPr id="61" name="TextBox 6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3467" y="1242475"/>
                    <a:ext cx="8332294" cy="854220"/>
                  </a:xfrm>
                  <a:prstGeom prst="rect">
                    <a:avLst/>
                  </a:prstGeom>
                  <a:blipFill rotWithShape="1">
                    <a:blip r:embed="rId5"/>
                    <a:stretch>
                      <a:fillRect b="-5899"/>
                    </a:stretch>
                  </a:blipFill>
                </p:spPr>
                <p:txBody>
                  <a:bodyPr/>
                  <a:lstStyle/>
                  <a:p>
                    <a:r>
                      <a:rPr lang="vi-VN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4" name="Group 65"/>
            <p:cNvGrpSpPr/>
            <p:nvPr/>
          </p:nvGrpSpPr>
          <p:grpSpPr>
            <a:xfrm>
              <a:off x="1076414" y="4334859"/>
              <a:ext cx="4411573" cy="824978"/>
              <a:chOff x="166396" y="8712046"/>
              <a:chExt cx="4411573" cy="824978"/>
            </a:xfrm>
          </p:grpSpPr>
          <p:sp>
            <p:nvSpPr>
              <p:cNvPr id="45" name="Freeform 20"/>
              <p:cNvSpPr>
                <a:spLocks/>
              </p:cNvSpPr>
              <p:nvPr/>
            </p:nvSpPr>
            <p:spPr bwMode="auto">
              <a:xfrm>
                <a:off x="384522" y="8755081"/>
                <a:ext cx="4193447" cy="781943"/>
              </a:xfrm>
              <a:prstGeom prst="roundRect">
                <a:avLst/>
              </a:prstGeom>
              <a:solidFill>
                <a:srgbClr val="0072BC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grpSp>
            <p:nvGrpSpPr>
              <p:cNvPr id="46" name="Group 7"/>
              <p:cNvGrpSpPr/>
              <p:nvPr/>
            </p:nvGrpSpPr>
            <p:grpSpPr>
              <a:xfrm>
                <a:off x="166396" y="8780577"/>
                <a:ext cx="702538" cy="572229"/>
                <a:chOff x="-145995" y="8633545"/>
                <a:chExt cx="787401" cy="641352"/>
              </a:xfrm>
            </p:grpSpPr>
            <p:sp>
              <p:nvSpPr>
                <p:cNvPr id="48" name="Freeform 45"/>
                <p:cNvSpPr>
                  <a:spLocks/>
                </p:cNvSpPr>
                <p:nvPr/>
              </p:nvSpPr>
              <p:spPr bwMode="auto">
                <a:xfrm>
                  <a:off x="255643" y="9062171"/>
                  <a:ext cx="363538" cy="88900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49" name="Freeform 46"/>
                <p:cNvSpPr>
                  <a:spLocks noEditPoints="1"/>
                </p:cNvSpPr>
                <p:nvPr/>
              </p:nvSpPr>
              <p:spPr bwMode="auto">
                <a:xfrm>
                  <a:off x="233418" y="9039946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0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0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0" name="Freeform 47"/>
                <p:cNvSpPr>
                  <a:spLocks/>
                </p:cNvSpPr>
                <p:nvPr/>
              </p:nvSpPr>
              <p:spPr bwMode="auto">
                <a:xfrm>
                  <a:off x="255643" y="9136784"/>
                  <a:ext cx="363538" cy="90488"/>
                </a:xfrm>
                <a:custGeom>
                  <a:avLst/>
                  <a:gdLst>
                    <a:gd name="T0" fmla="*/ 6 w 97"/>
                    <a:gd name="T1" fmla="*/ 24 h 24"/>
                    <a:gd name="T2" fmla="*/ 0 w 97"/>
                    <a:gd name="T3" fmla="*/ 18 h 24"/>
                    <a:gd name="T4" fmla="*/ 0 w 97"/>
                    <a:gd name="T5" fmla="*/ 6 h 24"/>
                    <a:gd name="T6" fmla="*/ 6 w 97"/>
                    <a:gd name="T7" fmla="*/ 0 h 24"/>
                    <a:gd name="T8" fmla="*/ 91 w 97"/>
                    <a:gd name="T9" fmla="*/ 0 h 24"/>
                    <a:gd name="T10" fmla="*/ 97 w 97"/>
                    <a:gd name="T11" fmla="*/ 6 h 24"/>
                    <a:gd name="T12" fmla="*/ 97 w 97"/>
                    <a:gd name="T13" fmla="*/ 18 h 24"/>
                    <a:gd name="T14" fmla="*/ 91 w 97"/>
                    <a:gd name="T15" fmla="*/ 24 h 24"/>
                    <a:gd name="T16" fmla="*/ 6 w 97"/>
                    <a:gd name="T17" fmla="*/ 24 h 2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97" h="24">
                      <a:moveTo>
                        <a:pt x="6" y="24"/>
                      </a:moveTo>
                      <a:cubicBezTo>
                        <a:pt x="3" y="24"/>
                        <a:pt x="0" y="21"/>
                        <a:pt x="0" y="18"/>
                      </a:cubicBezTo>
                      <a:cubicBezTo>
                        <a:pt x="0" y="6"/>
                        <a:pt x="0" y="6"/>
                        <a:pt x="0" y="6"/>
                      </a:cubicBezTo>
                      <a:cubicBezTo>
                        <a:pt x="0" y="3"/>
                        <a:pt x="3" y="0"/>
                        <a:pt x="6" y="0"/>
                      </a:cubicBezTo>
                      <a:cubicBezTo>
                        <a:pt x="91" y="0"/>
                        <a:pt x="91" y="0"/>
                        <a:pt x="91" y="0"/>
                      </a:cubicBezTo>
                      <a:cubicBezTo>
                        <a:pt x="95" y="0"/>
                        <a:pt x="97" y="3"/>
                        <a:pt x="97" y="6"/>
                      </a:cubicBezTo>
                      <a:cubicBezTo>
                        <a:pt x="97" y="18"/>
                        <a:pt x="97" y="18"/>
                        <a:pt x="97" y="18"/>
                      </a:cubicBezTo>
                      <a:cubicBezTo>
                        <a:pt x="97" y="21"/>
                        <a:pt x="95" y="24"/>
                        <a:pt x="91" y="24"/>
                      </a:cubicBezTo>
                      <a:lnTo>
                        <a:pt x="6" y="24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1" name="Freeform 48"/>
                <p:cNvSpPr>
                  <a:spLocks noEditPoints="1"/>
                </p:cNvSpPr>
                <p:nvPr/>
              </p:nvSpPr>
              <p:spPr bwMode="auto">
                <a:xfrm>
                  <a:off x="233418" y="9114559"/>
                  <a:ext cx="407988" cy="134938"/>
                </a:xfrm>
                <a:custGeom>
                  <a:avLst/>
                  <a:gdLst>
                    <a:gd name="T0" fmla="*/ 97 w 109"/>
                    <a:gd name="T1" fmla="*/ 12 h 36"/>
                    <a:gd name="T2" fmla="*/ 97 w 109"/>
                    <a:gd name="T3" fmla="*/ 24 h 36"/>
                    <a:gd name="T4" fmla="*/ 12 w 109"/>
                    <a:gd name="T5" fmla="*/ 24 h 36"/>
                    <a:gd name="T6" fmla="*/ 12 w 109"/>
                    <a:gd name="T7" fmla="*/ 12 h 36"/>
                    <a:gd name="T8" fmla="*/ 97 w 109"/>
                    <a:gd name="T9" fmla="*/ 12 h 36"/>
                    <a:gd name="T10" fmla="*/ 97 w 109"/>
                    <a:gd name="T11" fmla="*/ 0 h 36"/>
                    <a:gd name="T12" fmla="*/ 12 w 109"/>
                    <a:gd name="T13" fmla="*/ 0 h 36"/>
                    <a:gd name="T14" fmla="*/ 0 w 109"/>
                    <a:gd name="T15" fmla="*/ 12 h 36"/>
                    <a:gd name="T16" fmla="*/ 0 w 109"/>
                    <a:gd name="T17" fmla="*/ 24 h 36"/>
                    <a:gd name="T18" fmla="*/ 12 w 109"/>
                    <a:gd name="T19" fmla="*/ 36 h 36"/>
                    <a:gd name="T20" fmla="*/ 97 w 109"/>
                    <a:gd name="T21" fmla="*/ 36 h 36"/>
                    <a:gd name="T22" fmla="*/ 109 w 109"/>
                    <a:gd name="T23" fmla="*/ 24 h 36"/>
                    <a:gd name="T24" fmla="*/ 109 w 109"/>
                    <a:gd name="T25" fmla="*/ 12 h 36"/>
                    <a:gd name="T26" fmla="*/ 97 w 109"/>
                    <a:gd name="T27" fmla="*/ 0 h 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9" h="36">
                      <a:moveTo>
                        <a:pt x="97" y="12"/>
                      </a:moveTo>
                      <a:cubicBezTo>
                        <a:pt x="97" y="24"/>
                        <a:pt x="97" y="24"/>
                        <a:pt x="97" y="24"/>
                      </a:cubicBezTo>
                      <a:cubicBezTo>
                        <a:pt x="12" y="24"/>
                        <a:pt x="12" y="24"/>
                        <a:pt x="12" y="24"/>
                      </a:cubicBezTo>
                      <a:cubicBezTo>
                        <a:pt x="12" y="12"/>
                        <a:pt x="12" y="12"/>
                        <a:pt x="12" y="12"/>
                      </a:cubicBezTo>
                      <a:cubicBezTo>
                        <a:pt x="97" y="12"/>
                        <a:pt x="97" y="12"/>
                        <a:pt x="97" y="12"/>
                      </a:cubicBezTo>
                      <a:moveTo>
                        <a:pt x="97" y="0"/>
                      </a:moveTo>
                      <a:cubicBezTo>
                        <a:pt x="12" y="0"/>
                        <a:pt x="12" y="0"/>
                        <a:pt x="12" y="0"/>
                      </a:cubicBezTo>
                      <a:cubicBezTo>
                        <a:pt x="5" y="0"/>
                        <a:pt x="0" y="6"/>
                        <a:pt x="0" y="12"/>
                      </a:cubicBezTo>
                      <a:cubicBezTo>
                        <a:pt x="0" y="24"/>
                        <a:pt x="0" y="24"/>
                        <a:pt x="0" y="24"/>
                      </a:cubicBezTo>
                      <a:cubicBezTo>
                        <a:pt x="0" y="31"/>
                        <a:pt x="5" y="36"/>
                        <a:pt x="12" y="36"/>
                      </a:cubicBezTo>
                      <a:cubicBezTo>
                        <a:pt x="97" y="36"/>
                        <a:pt x="97" y="36"/>
                        <a:pt x="97" y="36"/>
                      </a:cubicBezTo>
                      <a:cubicBezTo>
                        <a:pt x="104" y="36"/>
                        <a:pt x="109" y="31"/>
                        <a:pt x="109" y="24"/>
                      </a:cubicBezTo>
                      <a:cubicBezTo>
                        <a:pt x="109" y="12"/>
                        <a:pt x="109" y="12"/>
                        <a:pt x="109" y="12"/>
                      </a:cubicBezTo>
                      <a:cubicBezTo>
                        <a:pt x="109" y="6"/>
                        <a:pt x="104" y="0"/>
                        <a:pt x="97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2" name="Freeform 49"/>
                <p:cNvSpPr>
                  <a:spLocks/>
                </p:cNvSpPr>
                <p:nvPr/>
              </p:nvSpPr>
              <p:spPr bwMode="auto">
                <a:xfrm>
                  <a:off x="217543" y="8657358"/>
                  <a:ext cx="263525" cy="254000"/>
                </a:xfrm>
                <a:custGeom>
                  <a:avLst/>
                  <a:gdLst>
                    <a:gd name="T0" fmla="*/ 50 w 70"/>
                    <a:gd name="T1" fmla="*/ 68 h 68"/>
                    <a:gd name="T2" fmla="*/ 45 w 70"/>
                    <a:gd name="T3" fmla="*/ 67 h 68"/>
                    <a:gd name="T4" fmla="*/ 2 w 70"/>
                    <a:gd name="T5" fmla="*/ 23 h 68"/>
                    <a:gd name="T6" fmla="*/ 2 w 70"/>
                    <a:gd name="T7" fmla="*/ 15 h 68"/>
                    <a:gd name="T8" fmla="*/ 14 w 70"/>
                    <a:gd name="T9" fmla="*/ 3 h 68"/>
                    <a:gd name="T10" fmla="*/ 22 w 70"/>
                    <a:gd name="T11" fmla="*/ 0 h 68"/>
                    <a:gd name="T12" fmla="*/ 31 w 70"/>
                    <a:gd name="T13" fmla="*/ 3 h 68"/>
                    <a:gd name="T14" fmla="*/ 65 w 70"/>
                    <a:gd name="T15" fmla="*/ 38 h 68"/>
                    <a:gd name="T16" fmla="*/ 65 w 70"/>
                    <a:gd name="T17" fmla="*/ 55 h 68"/>
                    <a:gd name="T18" fmla="*/ 54 w 70"/>
                    <a:gd name="T19" fmla="*/ 67 h 68"/>
                    <a:gd name="T20" fmla="*/ 50 w 70"/>
                    <a:gd name="T21" fmla="*/ 68 h 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70" h="68">
                      <a:moveTo>
                        <a:pt x="50" y="68"/>
                      </a:moveTo>
                      <a:cubicBezTo>
                        <a:pt x="48" y="68"/>
                        <a:pt x="47" y="68"/>
                        <a:pt x="45" y="67"/>
                      </a:cubicBezTo>
                      <a:cubicBezTo>
                        <a:pt x="2" y="23"/>
                        <a:pt x="2" y="23"/>
                        <a:pt x="2" y="23"/>
                      </a:cubicBezTo>
                      <a:cubicBezTo>
                        <a:pt x="0" y="21"/>
                        <a:pt x="0" y="17"/>
                        <a:pt x="2" y="15"/>
                      </a:cubicBezTo>
                      <a:cubicBezTo>
                        <a:pt x="14" y="3"/>
                        <a:pt x="14" y="3"/>
                        <a:pt x="14" y="3"/>
                      </a:cubicBezTo>
                      <a:cubicBezTo>
                        <a:pt x="16" y="1"/>
                        <a:pt x="19" y="0"/>
                        <a:pt x="22" y="0"/>
                      </a:cubicBezTo>
                      <a:cubicBezTo>
                        <a:pt x="26" y="0"/>
                        <a:pt x="29" y="1"/>
                        <a:pt x="31" y="3"/>
                      </a:cubicBezTo>
                      <a:cubicBezTo>
                        <a:pt x="65" y="38"/>
                        <a:pt x="65" y="38"/>
                        <a:pt x="65" y="38"/>
                      </a:cubicBezTo>
                      <a:cubicBezTo>
                        <a:pt x="70" y="42"/>
                        <a:pt x="70" y="50"/>
                        <a:pt x="65" y="55"/>
                      </a:cubicBezTo>
                      <a:cubicBezTo>
                        <a:pt x="54" y="67"/>
                        <a:pt x="54" y="67"/>
                        <a:pt x="54" y="67"/>
                      </a:cubicBezTo>
                      <a:cubicBezTo>
                        <a:pt x="53" y="68"/>
                        <a:pt x="51" y="68"/>
                        <a:pt x="50" y="68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3" name="Freeform 50"/>
                <p:cNvSpPr>
                  <a:spLocks noEditPoints="1"/>
                </p:cNvSpPr>
                <p:nvPr/>
              </p:nvSpPr>
              <p:spPr bwMode="auto">
                <a:xfrm>
                  <a:off x="192143" y="8633545"/>
                  <a:ext cx="314325" cy="300038"/>
                </a:xfrm>
                <a:custGeom>
                  <a:avLst/>
                  <a:gdLst>
                    <a:gd name="T0" fmla="*/ 29 w 84"/>
                    <a:gd name="T1" fmla="*/ 12 h 80"/>
                    <a:gd name="T2" fmla="*/ 34 w 84"/>
                    <a:gd name="T3" fmla="*/ 13 h 80"/>
                    <a:gd name="T4" fmla="*/ 68 w 84"/>
                    <a:gd name="T5" fmla="*/ 48 h 80"/>
                    <a:gd name="T6" fmla="*/ 68 w 84"/>
                    <a:gd name="T7" fmla="*/ 57 h 80"/>
                    <a:gd name="T8" fmla="*/ 57 w 84"/>
                    <a:gd name="T9" fmla="*/ 68 h 80"/>
                    <a:gd name="T10" fmla="*/ 13 w 84"/>
                    <a:gd name="T11" fmla="*/ 25 h 80"/>
                    <a:gd name="T12" fmla="*/ 25 w 84"/>
                    <a:gd name="T13" fmla="*/ 13 h 80"/>
                    <a:gd name="T14" fmla="*/ 29 w 84"/>
                    <a:gd name="T15" fmla="*/ 12 h 80"/>
                    <a:gd name="T16" fmla="*/ 29 w 84"/>
                    <a:gd name="T17" fmla="*/ 0 h 80"/>
                    <a:gd name="T18" fmla="*/ 16 w 84"/>
                    <a:gd name="T19" fmla="*/ 5 h 80"/>
                    <a:gd name="T20" fmla="*/ 5 w 84"/>
                    <a:gd name="T21" fmla="*/ 16 h 80"/>
                    <a:gd name="T22" fmla="*/ 5 w 84"/>
                    <a:gd name="T23" fmla="*/ 33 h 80"/>
                    <a:gd name="T24" fmla="*/ 48 w 84"/>
                    <a:gd name="T25" fmla="*/ 77 h 80"/>
                    <a:gd name="T26" fmla="*/ 57 w 84"/>
                    <a:gd name="T27" fmla="*/ 80 h 80"/>
                    <a:gd name="T28" fmla="*/ 57 w 84"/>
                    <a:gd name="T29" fmla="*/ 80 h 80"/>
                    <a:gd name="T30" fmla="*/ 65 w 84"/>
                    <a:gd name="T31" fmla="*/ 77 h 80"/>
                    <a:gd name="T32" fmla="*/ 77 w 84"/>
                    <a:gd name="T33" fmla="*/ 65 h 80"/>
                    <a:gd name="T34" fmla="*/ 77 w 84"/>
                    <a:gd name="T35" fmla="*/ 39 h 80"/>
                    <a:gd name="T36" fmla="*/ 42 w 84"/>
                    <a:gd name="T37" fmla="*/ 5 h 80"/>
                    <a:gd name="T38" fmla="*/ 29 w 84"/>
                    <a:gd name="T39" fmla="*/ 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84" h="80">
                      <a:moveTo>
                        <a:pt x="29" y="12"/>
                      </a:moveTo>
                      <a:cubicBezTo>
                        <a:pt x="31" y="12"/>
                        <a:pt x="33" y="12"/>
                        <a:pt x="34" y="13"/>
                      </a:cubicBezTo>
                      <a:cubicBezTo>
                        <a:pt x="34" y="13"/>
                        <a:pt x="34" y="13"/>
                        <a:pt x="68" y="48"/>
                      </a:cubicBezTo>
                      <a:cubicBezTo>
                        <a:pt x="71" y="50"/>
                        <a:pt x="71" y="54"/>
                        <a:pt x="68" y="57"/>
                      </a:cubicBezTo>
                      <a:cubicBezTo>
                        <a:pt x="68" y="57"/>
                        <a:pt x="68" y="57"/>
                        <a:pt x="57" y="68"/>
                      </a:cubicBezTo>
                      <a:cubicBezTo>
                        <a:pt x="57" y="68"/>
                        <a:pt x="57" y="68"/>
                        <a:pt x="13" y="25"/>
                      </a:cubicBezTo>
                      <a:cubicBezTo>
                        <a:pt x="13" y="25"/>
                        <a:pt x="13" y="25"/>
                        <a:pt x="25" y="13"/>
                      </a:cubicBezTo>
                      <a:cubicBezTo>
                        <a:pt x="26" y="12"/>
                        <a:pt x="28" y="12"/>
                        <a:pt x="29" y="12"/>
                      </a:cubicBezTo>
                      <a:moveTo>
                        <a:pt x="29" y="0"/>
                      </a:moveTo>
                      <a:cubicBezTo>
                        <a:pt x="24" y="0"/>
                        <a:pt x="20" y="2"/>
                        <a:pt x="16" y="5"/>
                      </a:cubicBezTo>
                      <a:cubicBezTo>
                        <a:pt x="5" y="16"/>
                        <a:pt x="5" y="16"/>
                        <a:pt x="5" y="16"/>
                      </a:cubicBezTo>
                      <a:cubicBezTo>
                        <a:pt x="0" y="21"/>
                        <a:pt x="0" y="29"/>
                        <a:pt x="5" y="33"/>
                      </a:cubicBezTo>
                      <a:cubicBezTo>
                        <a:pt x="48" y="77"/>
                        <a:pt x="48" y="77"/>
                        <a:pt x="48" y="77"/>
                      </a:cubicBezTo>
                      <a:cubicBezTo>
                        <a:pt x="50" y="79"/>
                        <a:pt x="53" y="80"/>
                        <a:pt x="57" y="80"/>
                      </a:cubicBezTo>
                      <a:cubicBezTo>
                        <a:pt x="57" y="80"/>
                        <a:pt x="57" y="80"/>
                        <a:pt x="57" y="80"/>
                      </a:cubicBezTo>
                      <a:cubicBezTo>
                        <a:pt x="60" y="80"/>
                        <a:pt x="63" y="79"/>
                        <a:pt x="65" y="77"/>
                      </a:cubicBezTo>
                      <a:cubicBezTo>
                        <a:pt x="77" y="65"/>
                        <a:pt x="77" y="65"/>
                        <a:pt x="77" y="65"/>
                      </a:cubicBezTo>
                      <a:cubicBezTo>
                        <a:pt x="84" y="58"/>
                        <a:pt x="84" y="47"/>
                        <a:pt x="77" y="39"/>
                      </a:cubicBezTo>
                      <a:cubicBezTo>
                        <a:pt x="42" y="5"/>
                        <a:pt x="42" y="5"/>
                        <a:pt x="42" y="5"/>
                      </a:cubicBezTo>
                      <a:cubicBezTo>
                        <a:pt x="39" y="2"/>
                        <a:pt x="34" y="0"/>
                        <a:pt x="29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4" name="Freeform 51"/>
                <p:cNvSpPr>
                  <a:spLocks noEditPoints="1"/>
                </p:cNvSpPr>
                <p:nvPr/>
              </p:nvSpPr>
              <p:spPr bwMode="auto">
                <a:xfrm>
                  <a:off x="-123770" y="8724033"/>
                  <a:ext cx="742950" cy="528639"/>
                </a:xfrm>
                <a:custGeom>
                  <a:avLst/>
                  <a:gdLst>
                    <a:gd name="T0" fmla="*/ 12 w 198"/>
                    <a:gd name="T1" fmla="*/ 141 h 141"/>
                    <a:gd name="T2" fmla="*/ 8 w 198"/>
                    <a:gd name="T3" fmla="*/ 140 h 141"/>
                    <a:gd name="T4" fmla="*/ 3 w 198"/>
                    <a:gd name="T5" fmla="*/ 134 h 141"/>
                    <a:gd name="T6" fmla="*/ 1 w 198"/>
                    <a:gd name="T7" fmla="*/ 128 h 141"/>
                    <a:gd name="T8" fmla="*/ 14 w 198"/>
                    <a:gd name="T9" fmla="*/ 77 h 141"/>
                    <a:gd name="T10" fmla="*/ 15 w 198"/>
                    <a:gd name="T11" fmla="*/ 75 h 141"/>
                    <a:gd name="T12" fmla="*/ 88 w 198"/>
                    <a:gd name="T13" fmla="*/ 1 h 141"/>
                    <a:gd name="T14" fmla="*/ 92 w 198"/>
                    <a:gd name="T15" fmla="*/ 0 h 141"/>
                    <a:gd name="T16" fmla="*/ 92 w 198"/>
                    <a:gd name="T17" fmla="*/ 0 h 141"/>
                    <a:gd name="T18" fmla="*/ 97 w 198"/>
                    <a:gd name="T19" fmla="*/ 1 h 141"/>
                    <a:gd name="T20" fmla="*/ 103 w 198"/>
                    <a:gd name="T21" fmla="*/ 8 h 141"/>
                    <a:gd name="T22" fmla="*/ 105 w 198"/>
                    <a:gd name="T23" fmla="*/ 12 h 141"/>
                    <a:gd name="T24" fmla="*/ 109 w 198"/>
                    <a:gd name="T25" fmla="*/ 13 h 141"/>
                    <a:gd name="T26" fmla="*/ 116 w 198"/>
                    <a:gd name="T27" fmla="*/ 21 h 141"/>
                    <a:gd name="T28" fmla="*/ 117 w 198"/>
                    <a:gd name="T29" fmla="*/ 24 h 141"/>
                    <a:gd name="T30" fmla="*/ 121 w 198"/>
                    <a:gd name="T31" fmla="*/ 26 h 141"/>
                    <a:gd name="T32" fmla="*/ 128 w 198"/>
                    <a:gd name="T33" fmla="*/ 33 h 141"/>
                    <a:gd name="T34" fmla="*/ 130 w 198"/>
                    <a:gd name="T35" fmla="*/ 37 h 141"/>
                    <a:gd name="T36" fmla="*/ 133 w 198"/>
                    <a:gd name="T37" fmla="*/ 38 h 141"/>
                    <a:gd name="T38" fmla="*/ 140 w 198"/>
                    <a:gd name="T39" fmla="*/ 45 h 141"/>
                    <a:gd name="T40" fmla="*/ 142 w 198"/>
                    <a:gd name="T41" fmla="*/ 49 h 141"/>
                    <a:gd name="T42" fmla="*/ 140 w 198"/>
                    <a:gd name="T43" fmla="*/ 53 h 141"/>
                    <a:gd name="T44" fmla="*/ 124 w 198"/>
                    <a:gd name="T45" fmla="*/ 70 h 141"/>
                    <a:gd name="T46" fmla="*/ 192 w 198"/>
                    <a:gd name="T47" fmla="*/ 70 h 141"/>
                    <a:gd name="T48" fmla="*/ 198 w 198"/>
                    <a:gd name="T49" fmla="*/ 76 h 141"/>
                    <a:gd name="T50" fmla="*/ 198 w 198"/>
                    <a:gd name="T51" fmla="*/ 87 h 141"/>
                    <a:gd name="T52" fmla="*/ 192 w 198"/>
                    <a:gd name="T53" fmla="*/ 93 h 141"/>
                    <a:gd name="T54" fmla="*/ 107 w 198"/>
                    <a:gd name="T55" fmla="*/ 93 h 141"/>
                    <a:gd name="T56" fmla="*/ 103 w 198"/>
                    <a:gd name="T57" fmla="*/ 91 h 141"/>
                    <a:gd name="T58" fmla="*/ 67 w 198"/>
                    <a:gd name="T59" fmla="*/ 127 h 141"/>
                    <a:gd name="T60" fmla="*/ 64 w 198"/>
                    <a:gd name="T61" fmla="*/ 128 h 141"/>
                    <a:gd name="T62" fmla="*/ 14 w 198"/>
                    <a:gd name="T63" fmla="*/ 141 h 141"/>
                    <a:gd name="T64" fmla="*/ 12 w 198"/>
                    <a:gd name="T65" fmla="*/ 141 h 141"/>
                    <a:gd name="T66" fmla="*/ 23 w 198"/>
                    <a:gd name="T67" fmla="*/ 119 h 141"/>
                    <a:gd name="T68" fmla="*/ 45 w 198"/>
                    <a:gd name="T69" fmla="*/ 113 h 141"/>
                    <a:gd name="T70" fmla="*/ 29 w 198"/>
                    <a:gd name="T71" fmla="*/ 97 h 141"/>
                    <a:gd name="T72" fmla="*/ 23 w 198"/>
                    <a:gd name="T73" fmla="*/ 119 h 14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198" h="141">
                      <a:moveTo>
                        <a:pt x="12" y="141"/>
                      </a:moveTo>
                      <a:cubicBezTo>
                        <a:pt x="11" y="141"/>
                        <a:pt x="9" y="141"/>
                        <a:pt x="8" y="140"/>
                      </a:cubicBezTo>
                      <a:cubicBezTo>
                        <a:pt x="3" y="134"/>
                        <a:pt x="3" y="134"/>
                        <a:pt x="3" y="134"/>
                      </a:cubicBezTo>
                      <a:cubicBezTo>
                        <a:pt x="1" y="133"/>
                        <a:pt x="0" y="131"/>
                        <a:pt x="1" y="128"/>
                      </a:cubicBezTo>
                      <a:cubicBezTo>
                        <a:pt x="14" y="77"/>
                        <a:pt x="14" y="77"/>
                        <a:pt x="14" y="77"/>
                      </a:cubicBezTo>
                      <a:cubicBezTo>
                        <a:pt x="14" y="76"/>
                        <a:pt x="15" y="75"/>
                        <a:pt x="15" y="75"/>
                      </a:cubicBezTo>
                      <a:cubicBezTo>
                        <a:pt x="88" y="1"/>
                        <a:pt x="88" y="1"/>
                        <a:pt x="88" y="1"/>
                      </a:cubicBezTo>
                      <a:cubicBezTo>
                        <a:pt x="89" y="0"/>
                        <a:pt x="91" y="0"/>
                        <a:pt x="92" y="0"/>
                      </a:cubicBezTo>
                      <a:cubicBezTo>
                        <a:pt x="92" y="0"/>
                        <a:pt x="92" y="0"/>
                        <a:pt x="92" y="0"/>
                      </a:cubicBezTo>
                      <a:cubicBezTo>
                        <a:pt x="94" y="0"/>
                        <a:pt x="96" y="0"/>
                        <a:pt x="97" y="1"/>
                      </a:cubicBezTo>
                      <a:cubicBezTo>
                        <a:pt x="103" y="8"/>
                        <a:pt x="103" y="8"/>
                        <a:pt x="103" y="8"/>
                      </a:cubicBezTo>
                      <a:cubicBezTo>
                        <a:pt x="104" y="9"/>
                        <a:pt x="105" y="10"/>
                        <a:pt x="105" y="12"/>
                      </a:cubicBezTo>
                      <a:cubicBezTo>
                        <a:pt x="106" y="12"/>
                        <a:pt x="108" y="12"/>
                        <a:pt x="109" y="13"/>
                      </a:cubicBezTo>
                      <a:cubicBezTo>
                        <a:pt x="116" y="21"/>
                        <a:pt x="116" y="21"/>
                        <a:pt x="116" y="21"/>
                      </a:cubicBezTo>
                      <a:cubicBezTo>
                        <a:pt x="117" y="22"/>
                        <a:pt x="117" y="23"/>
                        <a:pt x="117" y="24"/>
                      </a:cubicBezTo>
                      <a:cubicBezTo>
                        <a:pt x="119" y="24"/>
                        <a:pt x="120" y="25"/>
                        <a:pt x="121" y="26"/>
                      </a:cubicBezTo>
                      <a:cubicBezTo>
                        <a:pt x="128" y="33"/>
                        <a:pt x="128" y="33"/>
                        <a:pt x="128" y="33"/>
                      </a:cubicBezTo>
                      <a:cubicBezTo>
                        <a:pt x="129" y="34"/>
                        <a:pt x="130" y="35"/>
                        <a:pt x="130" y="37"/>
                      </a:cubicBezTo>
                      <a:cubicBezTo>
                        <a:pt x="131" y="37"/>
                        <a:pt x="132" y="37"/>
                        <a:pt x="133" y="38"/>
                      </a:cubicBezTo>
                      <a:cubicBezTo>
                        <a:pt x="140" y="45"/>
                        <a:pt x="140" y="45"/>
                        <a:pt x="140" y="45"/>
                      </a:cubicBezTo>
                      <a:cubicBezTo>
                        <a:pt x="141" y="46"/>
                        <a:pt x="142" y="47"/>
                        <a:pt x="142" y="49"/>
                      </a:cubicBezTo>
                      <a:cubicBezTo>
                        <a:pt x="142" y="51"/>
                        <a:pt x="141" y="52"/>
                        <a:pt x="140" y="53"/>
                      </a:cubicBezTo>
                      <a:cubicBezTo>
                        <a:pt x="124" y="70"/>
                        <a:pt x="124" y="70"/>
                        <a:pt x="124" y="70"/>
                      </a:cubicBezTo>
                      <a:cubicBezTo>
                        <a:pt x="192" y="70"/>
                        <a:pt x="192" y="70"/>
                        <a:pt x="192" y="70"/>
                      </a:cubicBezTo>
                      <a:cubicBezTo>
                        <a:pt x="196" y="70"/>
                        <a:pt x="198" y="72"/>
                        <a:pt x="198" y="76"/>
                      </a:cubicBezTo>
                      <a:cubicBezTo>
                        <a:pt x="198" y="87"/>
                        <a:pt x="198" y="87"/>
                        <a:pt x="198" y="87"/>
                      </a:cubicBezTo>
                      <a:cubicBezTo>
                        <a:pt x="198" y="91"/>
                        <a:pt x="196" y="93"/>
                        <a:pt x="192" y="93"/>
                      </a:cubicBezTo>
                      <a:cubicBezTo>
                        <a:pt x="107" y="93"/>
                        <a:pt x="107" y="93"/>
                        <a:pt x="107" y="93"/>
                      </a:cubicBezTo>
                      <a:cubicBezTo>
                        <a:pt x="105" y="93"/>
                        <a:pt x="104" y="92"/>
                        <a:pt x="103" y="91"/>
                      </a:cubicBezTo>
                      <a:cubicBezTo>
                        <a:pt x="67" y="127"/>
                        <a:pt x="67" y="127"/>
                        <a:pt x="67" y="127"/>
                      </a:cubicBezTo>
                      <a:cubicBezTo>
                        <a:pt x="66" y="127"/>
                        <a:pt x="65" y="128"/>
                        <a:pt x="64" y="128"/>
                      </a:cubicBezTo>
                      <a:cubicBezTo>
                        <a:pt x="14" y="141"/>
                        <a:pt x="14" y="141"/>
                        <a:pt x="14" y="141"/>
                      </a:cubicBezTo>
                      <a:cubicBezTo>
                        <a:pt x="13" y="141"/>
                        <a:pt x="13" y="141"/>
                        <a:pt x="12" y="141"/>
                      </a:cubicBezTo>
                      <a:close/>
                      <a:moveTo>
                        <a:pt x="23" y="119"/>
                      </a:moveTo>
                      <a:cubicBezTo>
                        <a:pt x="45" y="113"/>
                        <a:pt x="45" y="113"/>
                        <a:pt x="45" y="113"/>
                      </a:cubicBezTo>
                      <a:cubicBezTo>
                        <a:pt x="29" y="97"/>
                        <a:pt x="29" y="97"/>
                        <a:pt x="29" y="97"/>
                      </a:cubicBezTo>
                      <a:lnTo>
                        <a:pt x="23" y="11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5" name="Freeform 52"/>
                <p:cNvSpPr>
                  <a:spLocks noEditPoints="1"/>
                </p:cNvSpPr>
                <p:nvPr/>
              </p:nvSpPr>
              <p:spPr bwMode="auto">
                <a:xfrm>
                  <a:off x="-145995" y="8701808"/>
                  <a:ext cx="787400" cy="573089"/>
                </a:xfrm>
                <a:custGeom>
                  <a:avLst/>
                  <a:gdLst>
                    <a:gd name="T0" fmla="*/ 98 w 210"/>
                    <a:gd name="T1" fmla="*/ 12 h 153"/>
                    <a:gd name="T2" fmla="*/ 105 w 210"/>
                    <a:gd name="T3" fmla="*/ 18 h 153"/>
                    <a:gd name="T4" fmla="*/ 37 w 210"/>
                    <a:gd name="T5" fmla="*/ 86 h 153"/>
                    <a:gd name="T6" fmla="*/ 43 w 210"/>
                    <a:gd name="T7" fmla="*/ 92 h 153"/>
                    <a:gd name="T8" fmla="*/ 110 w 210"/>
                    <a:gd name="T9" fmla="*/ 24 h 153"/>
                    <a:gd name="T10" fmla="*/ 118 w 210"/>
                    <a:gd name="T11" fmla="*/ 31 h 153"/>
                    <a:gd name="T12" fmla="*/ 50 w 210"/>
                    <a:gd name="T13" fmla="*/ 99 h 153"/>
                    <a:gd name="T14" fmla="*/ 55 w 210"/>
                    <a:gd name="T15" fmla="*/ 104 h 153"/>
                    <a:gd name="T16" fmla="*/ 123 w 210"/>
                    <a:gd name="T17" fmla="*/ 36 h 153"/>
                    <a:gd name="T18" fmla="*/ 130 w 210"/>
                    <a:gd name="T19" fmla="*/ 43 h 153"/>
                    <a:gd name="T20" fmla="*/ 62 w 210"/>
                    <a:gd name="T21" fmla="*/ 111 h 153"/>
                    <a:gd name="T22" fmla="*/ 68 w 210"/>
                    <a:gd name="T23" fmla="*/ 116 h 153"/>
                    <a:gd name="T24" fmla="*/ 135 w 210"/>
                    <a:gd name="T25" fmla="*/ 49 h 153"/>
                    <a:gd name="T26" fmla="*/ 142 w 210"/>
                    <a:gd name="T27" fmla="*/ 55 h 153"/>
                    <a:gd name="T28" fmla="*/ 115 w 210"/>
                    <a:gd name="T29" fmla="*/ 82 h 153"/>
                    <a:gd name="T30" fmla="*/ 198 w 210"/>
                    <a:gd name="T31" fmla="*/ 82 h 153"/>
                    <a:gd name="T32" fmla="*/ 198 w 210"/>
                    <a:gd name="T33" fmla="*/ 93 h 153"/>
                    <a:gd name="T34" fmla="*/ 113 w 210"/>
                    <a:gd name="T35" fmla="*/ 93 h 153"/>
                    <a:gd name="T36" fmla="*/ 113 w 210"/>
                    <a:gd name="T37" fmla="*/ 84 h 153"/>
                    <a:gd name="T38" fmla="*/ 69 w 210"/>
                    <a:gd name="T39" fmla="*/ 128 h 153"/>
                    <a:gd name="T40" fmla="*/ 18 w 210"/>
                    <a:gd name="T41" fmla="*/ 141 h 153"/>
                    <a:gd name="T42" fmla="*/ 13 w 210"/>
                    <a:gd name="T43" fmla="*/ 136 h 153"/>
                    <a:gd name="T44" fmla="*/ 26 w 210"/>
                    <a:gd name="T45" fmla="*/ 85 h 153"/>
                    <a:gd name="T46" fmla="*/ 98 w 210"/>
                    <a:gd name="T47" fmla="*/ 12 h 153"/>
                    <a:gd name="T48" fmla="*/ 21 w 210"/>
                    <a:gd name="T49" fmla="*/ 133 h 153"/>
                    <a:gd name="T50" fmla="*/ 62 w 210"/>
                    <a:gd name="T51" fmla="*/ 122 h 153"/>
                    <a:gd name="T52" fmla="*/ 32 w 210"/>
                    <a:gd name="T53" fmla="*/ 91 h 153"/>
                    <a:gd name="T54" fmla="*/ 21 w 210"/>
                    <a:gd name="T55" fmla="*/ 133 h 153"/>
                    <a:gd name="T56" fmla="*/ 98 w 210"/>
                    <a:gd name="T57" fmla="*/ 0 h 153"/>
                    <a:gd name="T58" fmla="*/ 98 w 210"/>
                    <a:gd name="T59" fmla="*/ 0 h 153"/>
                    <a:gd name="T60" fmla="*/ 90 w 210"/>
                    <a:gd name="T61" fmla="*/ 3 h 153"/>
                    <a:gd name="T62" fmla="*/ 17 w 210"/>
                    <a:gd name="T63" fmla="*/ 76 h 153"/>
                    <a:gd name="T64" fmla="*/ 14 w 210"/>
                    <a:gd name="T65" fmla="*/ 82 h 153"/>
                    <a:gd name="T66" fmla="*/ 1 w 210"/>
                    <a:gd name="T67" fmla="*/ 133 h 153"/>
                    <a:gd name="T68" fmla="*/ 4 w 210"/>
                    <a:gd name="T69" fmla="*/ 145 h 153"/>
                    <a:gd name="T70" fmla="*/ 10 w 210"/>
                    <a:gd name="T71" fmla="*/ 150 h 153"/>
                    <a:gd name="T72" fmla="*/ 18 w 210"/>
                    <a:gd name="T73" fmla="*/ 153 h 153"/>
                    <a:gd name="T74" fmla="*/ 21 w 210"/>
                    <a:gd name="T75" fmla="*/ 153 h 153"/>
                    <a:gd name="T76" fmla="*/ 72 w 210"/>
                    <a:gd name="T77" fmla="*/ 140 h 153"/>
                    <a:gd name="T78" fmla="*/ 77 w 210"/>
                    <a:gd name="T79" fmla="*/ 137 h 153"/>
                    <a:gd name="T80" fmla="*/ 109 w 210"/>
                    <a:gd name="T81" fmla="*/ 105 h 153"/>
                    <a:gd name="T82" fmla="*/ 113 w 210"/>
                    <a:gd name="T83" fmla="*/ 105 h 153"/>
                    <a:gd name="T84" fmla="*/ 198 w 210"/>
                    <a:gd name="T85" fmla="*/ 105 h 153"/>
                    <a:gd name="T86" fmla="*/ 210 w 210"/>
                    <a:gd name="T87" fmla="*/ 93 h 153"/>
                    <a:gd name="T88" fmla="*/ 210 w 210"/>
                    <a:gd name="T89" fmla="*/ 82 h 153"/>
                    <a:gd name="T90" fmla="*/ 198 w 210"/>
                    <a:gd name="T91" fmla="*/ 70 h 153"/>
                    <a:gd name="T92" fmla="*/ 144 w 210"/>
                    <a:gd name="T93" fmla="*/ 70 h 153"/>
                    <a:gd name="T94" fmla="*/ 150 w 210"/>
                    <a:gd name="T95" fmla="*/ 64 h 153"/>
                    <a:gd name="T96" fmla="*/ 154 w 210"/>
                    <a:gd name="T97" fmla="*/ 55 h 153"/>
                    <a:gd name="T98" fmla="*/ 150 w 210"/>
                    <a:gd name="T99" fmla="*/ 47 h 153"/>
                    <a:gd name="T100" fmla="*/ 144 w 210"/>
                    <a:gd name="T101" fmla="*/ 40 h 153"/>
                    <a:gd name="T102" fmla="*/ 140 w 210"/>
                    <a:gd name="T103" fmla="*/ 38 h 153"/>
                    <a:gd name="T104" fmla="*/ 138 w 210"/>
                    <a:gd name="T105" fmla="*/ 35 h 153"/>
                    <a:gd name="T106" fmla="*/ 131 w 210"/>
                    <a:gd name="T107" fmla="*/ 28 h 153"/>
                    <a:gd name="T108" fmla="*/ 128 w 210"/>
                    <a:gd name="T109" fmla="*/ 25 h 153"/>
                    <a:gd name="T110" fmla="*/ 126 w 210"/>
                    <a:gd name="T111" fmla="*/ 22 h 153"/>
                    <a:gd name="T112" fmla="*/ 119 w 210"/>
                    <a:gd name="T113" fmla="*/ 15 h 153"/>
                    <a:gd name="T114" fmla="*/ 116 w 210"/>
                    <a:gd name="T115" fmla="*/ 13 h 153"/>
                    <a:gd name="T116" fmla="*/ 113 w 210"/>
                    <a:gd name="T117" fmla="*/ 10 h 153"/>
                    <a:gd name="T118" fmla="*/ 107 w 210"/>
                    <a:gd name="T119" fmla="*/ 3 h 153"/>
                    <a:gd name="T120" fmla="*/ 98 w 210"/>
                    <a:gd name="T121" fmla="*/ 0 h 1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</a:cxnLst>
                  <a:rect l="0" t="0" r="r" b="b"/>
                  <a:pathLst>
                    <a:path w="210" h="153">
                      <a:moveTo>
                        <a:pt x="98" y="12"/>
                      </a:moveTo>
                      <a:cubicBezTo>
                        <a:pt x="105" y="18"/>
                        <a:pt x="105" y="18"/>
                        <a:pt x="105" y="18"/>
                      </a:cubicBezTo>
                      <a:cubicBezTo>
                        <a:pt x="37" y="86"/>
                        <a:pt x="37" y="86"/>
                        <a:pt x="37" y="86"/>
                      </a:cubicBezTo>
                      <a:cubicBezTo>
                        <a:pt x="43" y="92"/>
                        <a:pt x="43" y="92"/>
                        <a:pt x="43" y="92"/>
                      </a:cubicBezTo>
                      <a:cubicBezTo>
                        <a:pt x="110" y="24"/>
                        <a:pt x="110" y="24"/>
                        <a:pt x="110" y="24"/>
                      </a:cubicBezTo>
                      <a:cubicBezTo>
                        <a:pt x="118" y="31"/>
                        <a:pt x="118" y="31"/>
                        <a:pt x="118" y="31"/>
                      </a:cubicBezTo>
                      <a:cubicBezTo>
                        <a:pt x="50" y="99"/>
                        <a:pt x="50" y="99"/>
                        <a:pt x="50" y="99"/>
                      </a:cubicBezTo>
                      <a:cubicBezTo>
                        <a:pt x="55" y="104"/>
                        <a:pt x="55" y="104"/>
                        <a:pt x="55" y="104"/>
                      </a:cubicBezTo>
                      <a:cubicBezTo>
                        <a:pt x="123" y="36"/>
                        <a:pt x="123" y="36"/>
                        <a:pt x="123" y="36"/>
                      </a:cubicBezTo>
                      <a:cubicBezTo>
                        <a:pt x="130" y="43"/>
                        <a:pt x="130" y="43"/>
                        <a:pt x="130" y="43"/>
                      </a:cubicBezTo>
                      <a:cubicBezTo>
                        <a:pt x="62" y="111"/>
                        <a:pt x="62" y="111"/>
                        <a:pt x="62" y="111"/>
                      </a:cubicBezTo>
                      <a:cubicBezTo>
                        <a:pt x="68" y="116"/>
                        <a:pt x="68" y="116"/>
                        <a:pt x="68" y="116"/>
                      </a:cubicBezTo>
                      <a:cubicBezTo>
                        <a:pt x="135" y="49"/>
                        <a:pt x="135" y="49"/>
                        <a:pt x="135" y="49"/>
                      </a:cubicBezTo>
                      <a:cubicBezTo>
                        <a:pt x="142" y="55"/>
                        <a:pt x="142" y="55"/>
                        <a:pt x="142" y="55"/>
                      </a:cubicBezTo>
                      <a:cubicBezTo>
                        <a:pt x="115" y="82"/>
                        <a:pt x="115" y="82"/>
                        <a:pt x="115" y="82"/>
                      </a:cubicBezTo>
                      <a:cubicBezTo>
                        <a:pt x="198" y="82"/>
                        <a:pt x="198" y="82"/>
                        <a:pt x="198" y="82"/>
                      </a:cubicBezTo>
                      <a:cubicBezTo>
                        <a:pt x="198" y="93"/>
                        <a:pt x="198" y="93"/>
                        <a:pt x="198" y="93"/>
                      </a:cubicBezTo>
                      <a:cubicBezTo>
                        <a:pt x="113" y="93"/>
                        <a:pt x="113" y="93"/>
                        <a:pt x="113" y="93"/>
                      </a:cubicBezTo>
                      <a:cubicBezTo>
                        <a:pt x="113" y="84"/>
                        <a:pt x="113" y="84"/>
                        <a:pt x="113" y="84"/>
                      </a:cubicBezTo>
                      <a:cubicBezTo>
                        <a:pt x="69" y="128"/>
                        <a:pt x="69" y="128"/>
                        <a:pt x="69" y="128"/>
                      </a:cubicBezTo>
                      <a:cubicBezTo>
                        <a:pt x="18" y="141"/>
                        <a:pt x="18" y="141"/>
                        <a:pt x="18" y="141"/>
                      </a:cubicBezTo>
                      <a:cubicBezTo>
                        <a:pt x="13" y="136"/>
                        <a:pt x="13" y="136"/>
                        <a:pt x="13" y="136"/>
                      </a:cubicBezTo>
                      <a:cubicBezTo>
                        <a:pt x="26" y="85"/>
                        <a:pt x="26" y="85"/>
                        <a:pt x="26" y="85"/>
                      </a:cubicBezTo>
                      <a:cubicBezTo>
                        <a:pt x="98" y="12"/>
                        <a:pt x="98" y="12"/>
                        <a:pt x="98" y="12"/>
                      </a:cubicBezTo>
                      <a:moveTo>
                        <a:pt x="21" y="133"/>
                      </a:moveTo>
                      <a:cubicBezTo>
                        <a:pt x="62" y="122"/>
                        <a:pt x="62" y="122"/>
                        <a:pt x="62" y="122"/>
                      </a:cubicBezTo>
                      <a:cubicBezTo>
                        <a:pt x="32" y="91"/>
                        <a:pt x="32" y="91"/>
                        <a:pt x="32" y="91"/>
                      </a:cubicBezTo>
                      <a:cubicBezTo>
                        <a:pt x="21" y="133"/>
                        <a:pt x="21" y="133"/>
                        <a:pt x="21" y="133"/>
                      </a:cubicBezTo>
                      <a:moveTo>
                        <a:pt x="98" y="0"/>
                      </a:moveTo>
                      <a:cubicBezTo>
                        <a:pt x="98" y="0"/>
                        <a:pt x="98" y="0"/>
                        <a:pt x="98" y="0"/>
                      </a:cubicBezTo>
                      <a:cubicBezTo>
                        <a:pt x="95" y="0"/>
                        <a:pt x="92" y="1"/>
                        <a:pt x="90" y="3"/>
                      </a:cubicBezTo>
                      <a:cubicBezTo>
                        <a:pt x="17" y="76"/>
                        <a:pt x="17" y="76"/>
                        <a:pt x="17" y="76"/>
                      </a:cubicBezTo>
                      <a:cubicBezTo>
                        <a:pt x="16" y="78"/>
                        <a:pt x="15" y="80"/>
                        <a:pt x="14" y="82"/>
                      </a:cubicBezTo>
                      <a:cubicBezTo>
                        <a:pt x="1" y="133"/>
                        <a:pt x="1" y="133"/>
                        <a:pt x="1" y="133"/>
                      </a:cubicBezTo>
                      <a:cubicBezTo>
                        <a:pt x="0" y="137"/>
                        <a:pt x="1" y="142"/>
                        <a:pt x="4" y="145"/>
                      </a:cubicBezTo>
                      <a:cubicBezTo>
                        <a:pt x="10" y="150"/>
                        <a:pt x="10" y="150"/>
                        <a:pt x="10" y="150"/>
                      </a:cubicBezTo>
                      <a:cubicBezTo>
                        <a:pt x="12" y="152"/>
                        <a:pt x="15" y="153"/>
                        <a:pt x="18" y="153"/>
                      </a:cubicBezTo>
                      <a:cubicBezTo>
                        <a:pt x="19" y="153"/>
                        <a:pt x="20" y="153"/>
                        <a:pt x="21" y="153"/>
                      </a:cubicBezTo>
                      <a:cubicBezTo>
                        <a:pt x="72" y="140"/>
                        <a:pt x="72" y="140"/>
                        <a:pt x="72" y="140"/>
                      </a:cubicBezTo>
                      <a:cubicBezTo>
                        <a:pt x="74" y="140"/>
                        <a:pt x="76" y="138"/>
                        <a:pt x="77" y="137"/>
                      </a:cubicBezTo>
                      <a:cubicBezTo>
                        <a:pt x="109" y="105"/>
                        <a:pt x="109" y="105"/>
                        <a:pt x="109" y="105"/>
                      </a:cubicBezTo>
                      <a:cubicBezTo>
                        <a:pt x="111" y="105"/>
                        <a:pt x="112" y="105"/>
                        <a:pt x="113" y="105"/>
                      </a:cubicBezTo>
                      <a:cubicBezTo>
                        <a:pt x="198" y="105"/>
                        <a:pt x="198" y="105"/>
                        <a:pt x="198" y="105"/>
                      </a:cubicBezTo>
                      <a:cubicBezTo>
                        <a:pt x="205" y="105"/>
                        <a:pt x="210" y="100"/>
                        <a:pt x="210" y="93"/>
                      </a:cubicBezTo>
                      <a:cubicBezTo>
                        <a:pt x="210" y="82"/>
                        <a:pt x="210" y="82"/>
                        <a:pt x="210" y="82"/>
                      </a:cubicBezTo>
                      <a:cubicBezTo>
                        <a:pt x="210" y="75"/>
                        <a:pt x="205" y="70"/>
                        <a:pt x="198" y="70"/>
                      </a:cubicBezTo>
                      <a:cubicBezTo>
                        <a:pt x="144" y="70"/>
                        <a:pt x="144" y="70"/>
                        <a:pt x="144" y="70"/>
                      </a:cubicBezTo>
                      <a:cubicBezTo>
                        <a:pt x="150" y="64"/>
                        <a:pt x="150" y="64"/>
                        <a:pt x="150" y="64"/>
                      </a:cubicBezTo>
                      <a:cubicBezTo>
                        <a:pt x="153" y="61"/>
                        <a:pt x="154" y="58"/>
                        <a:pt x="154" y="55"/>
                      </a:cubicBezTo>
                      <a:cubicBezTo>
                        <a:pt x="154" y="52"/>
                        <a:pt x="152" y="49"/>
                        <a:pt x="150" y="47"/>
                      </a:cubicBezTo>
                      <a:cubicBezTo>
                        <a:pt x="144" y="40"/>
                        <a:pt x="144" y="40"/>
                        <a:pt x="144" y="40"/>
                      </a:cubicBezTo>
                      <a:cubicBezTo>
                        <a:pt x="143" y="39"/>
                        <a:pt x="142" y="39"/>
                        <a:pt x="140" y="38"/>
                      </a:cubicBezTo>
                      <a:cubicBezTo>
                        <a:pt x="140" y="37"/>
                        <a:pt x="139" y="36"/>
                        <a:pt x="138" y="35"/>
                      </a:cubicBezTo>
                      <a:cubicBezTo>
                        <a:pt x="131" y="28"/>
                        <a:pt x="131" y="28"/>
                        <a:pt x="131" y="28"/>
                      </a:cubicBezTo>
                      <a:cubicBezTo>
                        <a:pt x="131" y="27"/>
                        <a:pt x="129" y="26"/>
                        <a:pt x="128" y="25"/>
                      </a:cubicBezTo>
                      <a:cubicBezTo>
                        <a:pt x="128" y="24"/>
                        <a:pt x="127" y="23"/>
                        <a:pt x="126" y="22"/>
                      </a:cubicBezTo>
                      <a:cubicBezTo>
                        <a:pt x="119" y="15"/>
                        <a:pt x="119" y="15"/>
                        <a:pt x="119" y="15"/>
                      </a:cubicBezTo>
                      <a:cubicBezTo>
                        <a:pt x="118" y="14"/>
                        <a:pt x="117" y="13"/>
                        <a:pt x="116" y="13"/>
                      </a:cubicBezTo>
                      <a:cubicBezTo>
                        <a:pt x="115" y="12"/>
                        <a:pt x="114" y="10"/>
                        <a:pt x="113" y="10"/>
                      </a:cubicBezTo>
                      <a:cubicBezTo>
                        <a:pt x="107" y="3"/>
                        <a:pt x="107" y="3"/>
                        <a:pt x="107" y="3"/>
                      </a:cubicBezTo>
                      <a:cubicBezTo>
                        <a:pt x="105" y="1"/>
                        <a:pt x="102" y="0"/>
                        <a:pt x="98" y="0"/>
                      </a:cubicBezTo>
                      <a:close/>
                    </a:path>
                  </a:pathLst>
                </a:custGeom>
                <a:solidFill>
                  <a:srgbClr val="0072B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6" name="Rectangle 53"/>
                <p:cNvSpPr>
                  <a:spLocks noChangeArrowheads="1"/>
                </p:cNvSpPr>
                <p:nvPr/>
              </p:nvSpPr>
              <p:spPr bwMode="auto">
                <a:xfrm>
                  <a:off x="277868" y="9084396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7" name="Rectangle 54"/>
                <p:cNvSpPr>
                  <a:spLocks noChangeArrowheads="1"/>
                </p:cNvSpPr>
                <p:nvPr/>
              </p:nvSpPr>
              <p:spPr bwMode="auto">
                <a:xfrm>
                  <a:off x="277868" y="9159009"/>
                  <a:ext cx="319088" cy="44450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8" name="Freeform 55"/>
                <p:cNvSpPr>
                  <a:spLocks/>
                </p:cNvSpPr>
                <p:nvPr/>
              </p:nvSpPr>
              <p:spPr bwMode="auto">
                <a:xfrm>
                  <a:off x="239768" y="8674820"/>
                  <a:ext cx="217488" cy="214313"/>
                </a:xfrm>
                <a:custGeom>
                  <a:avLst/>
                  <a:gdLst>
                    <a:gd name="T0" fmla="*/ 55 w 58"/>
                    <a:gd name="T1" fmla="*/ 46 h 57"/>
                    <a:gd name="T2" fmla="*/ 55 w 58"/>
                    <a:gd name="T3" fmla="*/ 37 h 57"/>
                    <a:gd name="T4" fmla="*/ 21 w 58"/>
                    <a:gd name="T5" fmla="*/ 2 h 57"/>
                    <a:gd name="T6" fmla="*/ 12 w 58"/>
                    <a:gd name="T7" fmla="*/ 2 h 57"/>
                    <a:gd name="T8" fmla="*/ 0 w 58"/>
                    <a:gd name="T9" fmla="*/ 14 h 57"/>
                    <a:gd name="T10" fmla="*/ 44 w 58"/>
                    <a:gd name="T11" fmla="*/ 57 h 57"/>
                    <a:gd name="T12" fmla="*/ 55 w 58"/>
                    <a:gd name="T13" fmla="*/ 46 h 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58" h="57">
                      <a:moveTo>
                        <a:pt x="55" y="46"/>
                      </a:moveTo>
                      <a:cubicBezTo>
                        <a:pt x="58" y="43"/>
                        <a:pt x="58" y="39"/>
                        <a:pt x="55" y="37"/>
                      </a:cubicBezTo>
                      <a:cubicBezTo>
                        <a:pt x="21" y="2"/>
                        <a:pt x="21" y="2"/>
                        <a:pt x="21" y="2"/>
                      </a:cubicBezTo>
                      <a:cubicBezTo>
                        <a:pt x="18" y="0"/>
                        <a:pt x="14" y="0"/>
                        <a:pt x="12" y="2"/>
                      </a:cubicBezTo>
                      <a:cubicBezTo>
                        <a:pt x="0" y="14"/>
                        <a:pt x="0" y="14"/>
                        <a:pt x="0" y="14"/>
                      </a:cubicBezTo>
                      <a:cubicBezTo>
                        <a:pt x="44" y="57"/>
                        <a:pt x="44" y="57"/>
                        <a:pt x="44" y="57"/>
                      </a:cubicBezTo>
                      <a:cubicBezTo>
                        <a:pt x="55" y="46"/>
                        <a:pt x="55" y="46"/>
                        <a:pt x="55" y="4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59" name="Freeform 56"/>
                <p:cNvSpPr>
                  <a:spLocks noEditPoints="1"/>
                </p:cNvSpPr>
                <p:nvPr/>
              </p:nvSpPr>
              <p:spPr bwMode="auto">
                <a:xfrm>
                  <a:off x="-96782" y="8746258"/>
                  <a:ext cx="693738" cy="484189"/>
                </a:xfrm>
                <a:custGeom>
                  <a:avLst/>
                  <a:gdLst>
                    <a:gd name="T0" fmla="*/ 241 w 437"/>
                    <a:gd name="T1" fmla="*/ 166 h 305"/>
                    <a:gd name="T2" fmla="*/ 305 w 437"/>
                    <a:gd name="T3" fmla="*/ 102 h 305"/>
                    <a:gd name="T4" fmla="*/ 288 w 437"/>
                    <a:gd name="T5" fmla="*/ 88 h 305"/>
                    <a:gd name="T6" fmla="*/ 130 w 437"/>
                    <a:gd name="T7" fmla="*/ 246 h 305"/>
                    <a:gd name="T8" fmla="*/ 116 w 437"/>
                    <a:gd name="T9" fmla="*/ 234 h 305"/>
                    <a:gd name="T10" fmla="*/ 276 w 437"/>
                    <a:gd name="T11" fmla="*/ 74 h 305"/>
                    <a:gd name="T12" fmla="*/ 260 w 437"/>
                    <a:gd name="T13" fmla="*/ 57 h 305"/>
                    <a:gd name="T14" fmla="*/ 99 w 437"/>
                    <a:gd name="T15" fmla="*/ 218 h 305"/>
                    <a:gd name="T16" fmla="*/ 87 w 437"/>
                    <a:gd name="T17" fmla="*/ 206 h 305"/>
                    <a:gd name="T18" fmla="*/ 248 w 437"/>
                    <a:gd name="T19" fmla="*/ 45 h 305"/>
                    <a:gd name="T20" fmla="*/ 229 w 437"/>
                    <a:gd name="T21" fmla="*/ 29 h 305"/>
                    <a:gd name="T22" fmla="*/ 71 w 437"/>
                    <a:gd name="T23" fmla="*/ 189 h 305"/>
                    <a:gd name="T24" fmla="*/ 56 w 437"/>
                    <a:gd name="T25" fmla="*/ 175 h 305"/>
                    <a:gd name="T26" fmla="*/ 217 w 437"/>
                    <a:gd name="T27" fmla="*/ 14 h 305"/>
                    <a:gd name="T28" fmla="*/ 201 w 437"/>
                    <a:gd name="T29" fmla="*/ 0 h 305"/>
                    <a:gd name="T30" fmla="*/ 30 w 437"/>
                    <a:gd name="T31" fmla="*/ 173 h 305"/>
                    <a:gd name="T32" fmla="*/ 0 w 437"/>
                    <a:gd name="T33" fmla="*/ 293 h 305"/>
                    <a:gd name="T34" fmla="*/ 12 w 437"/>
                    <a:gd name="T35" fmla="*/ 305 h 305"/>
                    <a:gd name="T36" fmla="*/ 132 w 437"/>
                    <a:gd name="T37" fmla="*/ 274 h 305"/>
                    <a:gd name="T38" fmla="*/ 236 w 437"/>
                    <a:gd name="T39" fmla="*/ 170 h 305"/>
                    <a:gd name="T40" fmla="*/ 236 w 437"/>
                    <a:gd name="T41" fmla="*/ 192 h 305"/>
                    <a:gd name="T42" fmla="*/ 437 w 437"/>
                    <a:gd name="T43" fmla="*/ 192 h 305"/>
                    <a:gd name="T44" fmla="*/ 437 w 437"/>
                    <a:gd name="T45" fmla="*/ 166 h 305"/>
                    <a:gd name="T46" fmla="*/ 241 w 437"/>
                    <a:gd name="T47" fmla="*/ 166 h 305"/>
                    <a:gd name="T48" fmla="*/ 19 w 437"/>
                    <a:gd name="T49" fmla="*/ 286 h 305"/>
                    <a:gd name="T50" fmla="*/ 45 w 437"/>
                    <a:gd name="T51" fmla="*/ 187 h 305"/>
                    <a:gd name="T52" fmla="*/ 116 w 437"/>
                    <a:gd name="T53" fmla="*/ 260 h 305"/>
                    <a:gd name="T54" fmla="*/ 19 w 437"/>
                    <a:gd name="T55" fmla="*/ 286 h 30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437" h="305">
                      <a:moveTo>
                        <a:pt x="241" y="166"/>
                      </a:moveTo>
                      <a:lnTo>
                        <a:pt x="305" y="102"/>
                      </a:lnTo>
                      <a:lnTo>
                        <a:pt x="288" y="88"/>
                      </a:lnTo>
                      <a:lnTo>
                        <a:pt x="130" y="246"/>
                      </a:lnTo>
                      <a:lnTo>
                        <a:pt x="116" y="234"/>
                      </a:lnTo>
                      <a:lnTo>
                        <a:pt x="276" y="74"/>
                      </a:lnTo>
                      <a:lnTo>
                        <a:pt x="260" y="57"/>
                      </a:lnTo>
                      <a:lnTo>
                        <a:pt x="99" y="218"/>
                      </a:lnTo>
                      <a:lnTo>
                        <a:pt x="87" y="206"/>
                      </a:lnTo>
                      <a:lnTo>
                        <a:pt x="248" y="45"/>
                      </a:lnTo>
                      <a:lnTo>
                        <a:pt x="229" y="29"/>
                      </a:lnTo>
                      <a:lnTo>
                        <a:pt x="71" y="189"/>
                      </a:lnTo>
                      <a:lnTo>
                        <a:pt x="56" y="175"/>
                      </a:lnTo>
                      <a:lnTo>
                        <a:pt x="217" y="14"/>
                      </a:lnTo>
                      <a:lnTo>
                        <a:pt x="201" y="0"/>
                      </a:lnTo>
                      <a:lnTo>
                        <a:pt x="30" y="173"/>
                      </a:lnTo>
                      <a:lnTo>
                        <a:pt x="0" y="293"/>
                      </a:lnTo>
                      <a:lnTo>
                        <a:pt x="12" y="305"/>
                      </a:lnTo>
                      <a:lnTo>
                        <a:pt x="132" y="274"/>
                      </a:lnTo>
                      <a:lnTo>
                        <a:pt x="236" y="170"/>
                      </a:lnTo>
                      <a:lnTo>
                        <a:pt x="236" y="192"/>
                      </a:lnTo>
                      <a:lnTo>
                        <a:pt x="437" y="192"/>
                      </a:lnTo>
                      <a:lnTo>
                        <a:pt x="437" y="166"/>
                      </a:lnTo>
                      <a:lnTo>
                        <a:pt x="241" y="166"/>
                      </a:lnTo>
                      <a:close/>
                      <a:moveTo>
                        <a:pt x="19" y="286"/>
                      </a:moveTo>
                      <a:lnTo>
                        <a:pt x="45" y="187"/>
                      </a:lnTo>
                      <a:lnTo>
                        <a:pt x="116" y="260"/>
                      </a:lnTo>
                      <a:lnTo>
                        <a:pt x="19" y="28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</p:grpSp>
          <p:sp>
            <p:nvSpPr>
              <p:cNvPr id="47" name="TextBox 46"/>
              <p:cNvSpPr txBox="1"/>
              <p:nvPr/>
            </p:nvSpPr>
            <p:spPr>
              <a:xfrm>
                <a:off x="932118" y="8712046"/>
                <a:ext cx="1848824" cy="80021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6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Chú</a:t>
                </a:r>
                <a:r>
                  <a:rPr lang="en-US" sz="46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ý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01508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Group 6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3327068"/>
              </p:ext>
            </p:extLst>
          </p:nvPr>
        </p:nvGraphicFramePr>
        <p:xfrm>
          <a:off x="3040756" y="2295172"/>
          <a:ext cx="19428471" cy="12009312"/>
        </p:xfrm>
        <a:graphic>
          <a:graphicData uri="http://schemas.openxmlformats.org/drawingml/2006/table">
            <a:tbl>
              <a:tblPr/>
              <a:tblGrid>
                <a:gridCol w="20451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536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3057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62403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080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8478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2858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5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82856" marR="182856" marT="91440" marB="9144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4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4287313"/>
              </p:ext>
            </p:extLst>
          </p:nvPr>
        </p:nvGraphicFramePr>
        <p:xfrm>
          <a:off x="6163884" y="3582798"/>
          <a:ext cx="3564568" cy="43696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Graph System" r:id="rId5" imgW="6096000" imgH="4848225" progId="GraphFile">
                  <p:embed/>
                </p:oleObj>
              </mc:Choice>
              <mc:Fallback>
                <p:oleObj name="Graph System" r:id="rId5" imgW="6096000" imgH="4848225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63884" y="3582798"/>
                        <a:ext cx="3564568" cy="436964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942986"/>
              </p:ext>
            </p:extLst>
          </p:nvPr>
        </p:nvGraphicFramePr>
        <p:xfrm>
          <a:off x="12396933" y="3634801"/>
          <a:ext cx="3369224" cy="41301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Graph System" r:id="rId7" imgW="6096000" imgH="4848225" progId="GraphFile">
                  <p:embed/>
                </p:oleObj>
              </mc:Choice>
              <mc:Fallback>
                <p:oleObj name="Graph System" r:id="rId7" imgW="6096000" imgH="4848225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96933" y="3634801"/>
                        <a:ext cx="3369224" cy="41301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362078"/>
              </p:ext>
            </p:extLst>
          </p:nvPr>
        </p:nvGraphicFramePr>
        <p:xfrm>
          <a:off x="17683363" y="3420804"/>
          <a:ext cx="4293800" cy="465271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Graph System" r:id="rId9" imgW="6096000" imgH="4848225" progId="GraphFile">
                  <p:embed/>
                </p:oleObj>
              </mc:Choice>
              <mc:Fallback>
                <p:oleObj name="Graph System" r:id="rId9" imgW="6096000" imgH="4848225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83363" y="3420804"/>
                        <a:ext cx="4293800" cy="465271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6079812"/>
              </p:ext>
            </p:extLst>
          </p:nvPr>
        </p:nvGraphicFramePr>
        <p:xfrm>
          <a:off x="5608933" y="9514980"/>
          <a:ext cx="4298155" cy="39747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Graph System" r:id="rId11" imgW="6096000" imgH="4848225" progId="GraphFile">
                  <p:embed/>
                </p:oleObj>
              </mc:Choice>
              <mc:Fallback>
                <p:oleObj name="Graph System" r:id="rId11" imgW="6096000" imgH="4848225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08933" y="9514980"/>
                        <a:ext cx="4298155" cy="39747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484607"/>
              </p:ext>
            </p:extLst>
          </p:nvPr>
        </p:nvGraphicFramePr>
        <p:xfrm>
          <a:off x="11476623" y="9790338"/>
          <a:ext cx="4587291" cy="3702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Graph System" r:id="rId13" imgW="6096000" imgH="4848225" progId="GraphFile">
                  <p:embed/>
                </p:oleObj>
              </mc:Choice>
              <mc:Fallback>
                <p:oleObj name="Graph System" r:id="rId13" imgW="6096000" imgH="4848225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76623" y="9790338"/>
                        <a:ext cx="4587291" cy="3702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784231"/>
              </p:ext>
            </p:extLst>
          </p:nvPr>
        </p:nvGraphicFramePr>
        <p:xfrm>
          <a:off x="18110573" y="9995938"/>
          <a:ext cx="3238087" cy="375577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 System" r:id="rId15" imgW="6096000" imgH="4848225" progId="GraphFile">
                  <p:embed/>
                </p:oleObj>
              </mc:Choice>
              <mc:Fallback>
                <p:oleObj name="Graph System" r:id="rId15" imgW="6096000" imgH="4848225" progId="GraphFil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110573" y="9995938"/>
                        <a:ext cx="3238087" cy="375577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227419"/>
              </p:ext>
            </p:extLst>
          </p:nvPr>
        </p:nvGraphicFramePr>
        <p:xfrm>
          <a:off x="12902024" y="8301310"/>
          <a:ext cx="1675261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Equation" r:id="rId17" imgW="368140" imgH="177723" progId="Equation.DSMT4">
                  <p:embed/>
                </p:oleObj>
              </mc:Choice>
              <mc:Fallback>
                <p:oleObj name="Equation" r:id="rId17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2024" y="8301310"/>
                        <a:ext cx="1675261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5220198"/>
              </p:ext>
            </p:extLst>
          </p:nvPr>
        </p:nvGraphicFramePr>
        <p:xfrm>
          <a:off x="12590582" y="2371372"/>
          <a:ext cx="1675261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Equation" r:id="rId19" imgW="368140" imgH="177723" progId="Equation.DSMT4">
                  <p:embed/>
                </p:oleObj>
              </mc:Choice>
              <mc:Fallback>
                <p:oleObj name="Equation" r:id="rId19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90582" y="2371372"/>
                        <a:ext cx="1675261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579430"/>
              </p:ext>
            </p:extLst>
          </p:nvPr>
        </p:nvGraphicFramePr>
        <p:xfrm>
          <a:off x="19031482" y="2445282"/>
          <a:ext cx="1675261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21" imgW="368140" imgH="177723" progId="Equation.DSMT4">
                  <p:embed/>
                </p:oleObj>
              </mc:Choice>
              <mc:Fallback>
                <p:oleObj name="Equation" r:id="rId21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31482" y="2445282"/>
                        <a:ext cx="1675261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282985"/>
              </p:ext>
            </p:extLst>
          </p:nvPr>
        </p:nvGraphicFramePr>
        <p:xfrm>
          <a:off x="6884889" y="8231897"/>
          <a:ext cx="1675261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23" imgW="368140" imgH="177723" progId="Equation.DSMT4">
                  <p:embed/>
                </p:oleObj>
              </mc:Choice>
              <mc:Fallback>
                <p:oleObj name="Equation" r:id="rId23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84889" y="8231897"/>
                        <a:ext cx="1675261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0800323"/>
              </p:ext>
            </p:extLst>
          </p:nvPr>
        </p:nvGraphicFramePr>
        <p:xfrm>
          <a:off x="7023081" y="2394984"/>
          <a:ext cx="1675261" cy="8068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25" imgW="368140" imgH="177723" progId="Equation.DSMT4">
                  <p:embed/>
                </p:oleObj>
              </mc:Choice>
              <mc:Fallback>
                <p:oleObj name="Equation" r:id="rId25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23081" y="2394984"/>
                        <a:ext cx="1675261" cy="80681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729623"/>
              </p:ext>
            </p:extLst>
          </p:nvPr>
        </p:nvGraphicFramePr>
        <p:xfrm>
          <a:off x="18795436" y="8233552"/>
          <a:ext cx="1675261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26" imgW="368140" imgH="177723" progId="Equation.DSMT4">
                  <p:embed/>
                </p:oleObj>
              </mc:Choice>
              <mc:Fallback>
                <p:oleObj name="Equation" r:id="rId26" imgW="368140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795436" y="8233552"/>
                        <a:ext cx="1675261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8869688"/>
              </p:ext>
            </p:extLst>
          </p:nvPr>
        </p:nvGraphicFramePr>
        <p:xfrm>
          <a:off x="3385398" y="5006746"/>
          <a:ext cx="1616233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28" imgW="355138" imgH="177569" progId="Equation.DSMT4">
                  <p:embed/>
                </p:oleObj>
              </mc:Choice>
              <mc:Fallback>
                <p:oleObj name="Equation" r:id="rId28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85398" y="5006746"/>
                        <a:ext cx="1616233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1121179"/>
              </p:ext>
            </p:extLst>
          </p:nvPr>
        </p:nvGraphicFramePr>
        <p:xfrm>
          <a:off x="3207491" y="10869187"/>
          <a:ext cx="1619044" cy="8068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Equation" r:id="rId30" imgW="355138" imgH="177569" progId="Equation.DSMT4">
                  <p:embed/>
                </p:oleObj>
              </mc:Choice>
              <mc:Fallback>
                <p:oleObj name="Equation" r:id="rId30" imgW="355138" imgH="1775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7491" y="10869187"/>
                        <a:ext cx="1619044" cy="80681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 Box 85"/>
          <p:cNvSpPr txBox="1">
            <a:spLocks noChangeArrowheads="1"/>
          </p:cNvSpPr>
          <p:nvPr/>
        </p:nvSpPr>
        <p:spPr bwMode="auto">
          <a:xfrm flipH="1">
            <a:off x="3797934" y="5530686"/>
            <a:ext cx="121428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endParaRPr lang="en-US" sz="5600"/>
          </a:p>
        </p:txBody>
      </p:sp>
      <p:sp>
        <p:nvSpPr>
          <p:cNvPr id="19" name="Text Box 100"/>
          <p:cNvSpPr txBox="1">
            <a:spLocks noChangeArrowheads="1"/>
          </p:cNvSpPr>
          <p:nvPr/>
        </p:nvSpPr>
        <p:spPr bwMode="auto">
          <a:xfrm>
            <a:off x="6929331" y="6071621"/>
            <a:ext cx="664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0" name="Text Box 101"/>
          <p:cNvSpPr txBox="1">
            <a:spLocks noChangeArrowheads="1"/>
          </p:cNvSpPr>
          <p:nvPr/>
        </p:nvSpPr>
        <p:spPr bwMode="auto">
          <a:xfrm>
            <a:off x="9519794" y="4242821"/>
            <a:ext cx="664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1" name="Text Box 102"/>
          <p:cNvSpPr txBox="1">
            <a:spLocks noChangeArrowheads="1"/>
          </p:cNvSpPr>
          <p:nvPr/>
        </p:nvSpPr>
        <p:spPr bwMode="auto">
          <a:xfrm>
            <a:off x="8605513" y="5890645"/>
            <a:ext cx="664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9080113" y="5128645"/>
            <a:ext cx="79767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3" name="Text Box 104"/>
          <p:cNvSpPr txBox="1">
            <a:spLocks noChangeArrowheads="1"/>
          </p:cNvSpPr>
          <p:nvPr/>
        </p:nvSpPr>
        <p:spPr bwMode="auto">
          <a:xfrm>
            <a:off x="7843612" y="6347845"/>
            <a:ext cx="664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4" name="Text Box 105"/>
          <p:cNvSpPr txBox="1">
            <a:spLocks noChangeArrowheads="1"/>
          </p:cNvSpPr>
          <p:nvPr/>
        </p:nvSpPr>
        <p:spPr bwMode="auto">
          <a:xfrm>
            <a:off x="6167430" y="5157221"/>
            <a:ext cx="66473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5" name="Text Box 106"/>
          <p:cNvSpPr txBox="1">
            <a:spLocks noChangeArrowheads="1"/>
          </p:cNvSpPr>
          <p:nvPr/>
        </p:nvSpPr>
        <p:spPr bwMode="auto">
          <a:xfrm>
            <a:off x="5997590" y="4214244"/>
            <a:ext cx="53178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6" name="Text Box 107"/>
          <p:cNvSpPr txBox="1">
            <a:spLocks noChangeArrowheads="1"/>
          </p:cNvSpPr>
          <p:nvPr/>
        </p:nvSpPr>
        <p:spPr bwMode="auto">
          <a:xfrm>
            <a:off x="14758769" y="6269054"/>
            <a:ext cx="654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27" name="Text Box 108"/>
          <p:cNvSpPr txBox="1">
            <a:spLocks noChangeArrowheads="1"/>
          </p:cNvSpPr>
          <p:nvPr/>
        </p:nvSpPr>
        <p:spPr bwMode="auto">
          <a:xfrm>
            <a:off x="12625446" y="6269054"/>
            <a:ext cx="654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8" name="Text Box 109"/>
          <p:cNvSpPr txBox="1">
            <a:spLocks noChangeArrowheads="1"/>
          </p:cNvSpPr>
          <p:nvPr/>
        </p:nvSpPr>
        <p:spPr bwMode="auto">
          <a:xfrm>
            <a:off x="12320686" y="5535630"/>
            <a:ext cx="654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29" name="Text Box 110"/>
          <p:cNvSpPr txBox="1">
            <a:spLocks noChangeArrowheads="1"/>
          </p:cNvSpPr>
          <p:nvPr/>
        </p:nvSpPr>
        <p:spPr bwMode="auto">
          <a:xfrm>
            <a:off x="11863546" y="4621230"/>
            <a:ext cx="654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30" name="Text Box 111"/>
          <p:cNvSpPr txBox="1">
            <a:spLocks noChangeArrowheads="1"/>
          </p:cNvSpPr>
          <p:nvPr/>
        </p:nvSpPr>
        <p:spPr bwMode="auto">
          <a:xfrm>
            <a:off x="15215909" y="5507054"/>
            <a:ext cx="654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+</a:t>
            </a:r>
          </a:p>
        </p:txBody>
      </p:sp>
      <p:sp>
        <p:nvSpPr>
          <p:cNvPr id="31" name="Text Box 112"/>
          <p:cNvSpPr txBox="1">
            <a:spLocks noChangeArrowheads="1"/>
          </p:cNvSpPr>
          <p:nvPr/>
        </p:nvSpPr>
        <p:spPr bwMode="auto">
          <a:xfrm>
            <a:off x="15673050" y="4592654"/>
            <a:ext cx="654939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32" name="Object 1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44227"/>
              </p:ext>
            </p:extLst>
          </p:nvPr>
        </p:nvGraphicFramePr>
        <p:xfrm>
          <a:off x="13647083" y="5253343"/>
          <a:ext cx="780889" cy="1345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Equation" r:id="rId32" imgW="228501" imgH="393529" progId="Equation.DSMT4">
                  <p:embed/>
                </p:oleObj>
              </mc:Choice>
              <mc:Fallback>
                <p:oleObj name="Equation" r:id="rId32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47083" y="5253343"/>
                        <a:ext cx="780889" cy="134552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Text Box 115"/>
          <p:cNvSpPr txBox="1">
            <a:spLocks noChangeArrowheads="1"/>
          </p:cNvSpPr>
          <p:nvPr/>
        </p:nvSpPr>
        <p:spPr bwMode="auto">
          <a:xfrm>
            <a:off x="6019763" y="11737111"/>
            <a:ext cx="534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4" name="Text Box 116"/>
          <p:cNvSpPr txBox="1">
            <a:spLocks noChangeArrowheads="1"/>
          </p:cNvSpPr>
          <p:nvPr/>
        </p:nvSpPr>
        <p:spPr bwMode="auto">
          <a:xfrm>
            <a:off x="5715003" y="12346711"/>
            <a:ext cx="534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5" name="Text Box 117"/>
          <p:cNvSpPr txBox="1">
            <a:spLocks noChangeArrowheads="1"/>
          </p:cNvSpPr>
          <p:nvPr/>
        </p:nvSpPr>
        <p:spPr bwMode="auto">
          <a:xfrm>
            <a:off x="7238805" y="10517911"/>
            <a:ext cx="534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6" name="Text Box 118"/>
          <p:cNvSpPr txBox="1">
            <a:spLocks noChangeArrowheads="1"/>
          </p:cNvSpPr>
          <p:nvPr/>
        </p:nvSpPr>
        <p:spPr bwMode="auto">
          <a:xfrm>
            <a:off x="6476904" y="10975111"/>
            <a:ext cx="534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7" name="Text Box 119"/>
          <p:cNvSpPr txBox="1">
            <a:spLocks noChangeArrowheads="1"/>
          </p:cNvSpPr>
          <p:nvPr/>
        </p:nvSpPr>
        <p:spPr bwMode="auto">
          <a:xfrm>
            <a:off x="8762606" y="12527687"/>
            <a:ext cx="534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8" name="Text Box 120"/>
          <p:cNvSpPr txBox="1">
            <a:spLocks noChangeArrowheads="1"/>
          </p:cNvSpPr>
          <p:nvPr/>
        </p:nvSpPr>
        <p:spPr bwMode="auto">
          <a:xfrm>
            <a:off x="8457846" y="11584711"/>
            <a:ext cx="534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39" name="Text Box 121"/>
          <p:cNvSpPr txBox="1">
            <a:spLocks noChangeArrowheads="1"/>
          </p:cNvSpPr>
          <p:nvPr/>
        </p:nvSpPr>
        <p:spPr bwMode="auto">
          <a:xfrm>
            <a:off x="8000705" y="10670311"/>
            <a:ext cx="53496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0" name="Text Box 122"/>
          <p:cNvSpPr txBox="1">
            <a:spLocks noChangeArrowheads="1"/>
          </p:cNvSpPr>
          <p:nvPr/>
        </p:nvSpPr>
        <p:spPr bwMode="auto">
          <a:xfrm>
            <a:off x="11427428" y="12318135"/>
            <a:ext cx="6746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1" name="Text Box 123"/>
          <p:cNvSpPr txBox="1">
            <a:spLocks noChangeArrowheads="1"/>
          </p:cNvSpPr>
          <p:nvPr/>
        </p:nvSpPr>
        <p:spPr bwMode="auto">
          <a:xfrm>
            <a:off x="14170271" y="10670311"/>
            <a:ext cx="6746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2" name="Text Box 124"/>
          <p:cNvSpPr txBox="1">
            <a:spLocks noChangeArrowheads="1"/>
          </p:cNvSpPr>
          <p:nvPr/>
        </p:nvSpPr>
        <p:spPr bwMode="auto">
          <a:xfrm>
            <a:off x="11902028" y="11403735"/>
            <a:ext cx="809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3" name="Text Box 125"/>
          <p:cNvSpPr txBox="1">
            <a:spLocks noChangeArrowheads="1"/>
          </p:cNvSpPr>
          <p:nvPr/>
        </p:nvSpPr>
        <p:spPr bwMode="auto">
          <a:xfrm>
            <a:off x="15236932" y="12622935"/>
            <a:ext cx="6746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4" name="Text Box 126"/>
          <p:cNvSpPr txBox="1">
            <a:spLocks noChangeArrowheads="1"/>
          </p:cNvSpPr>
          <p:nvPr/>
        </p:nvSpPr>
        <p:spPr bwMode="auto">
          <a:xfrm>
            <a:off x="12189329" y="10641735"/>
            <a:ext cx="6746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45" name="Text Box 127"/>
          <p:cNvSpPr txBox="1">
            <a:spLocks noChangeArrowheads="1"/>
          </p:cNvSpPr>
          <p:nvPr/>
        </p:nvSpPr>
        <p:spPr bwMode="auto">
          <a:xfrm>
            <a:off x="14627412" y="11708535"/>
            <a:ext cx="674601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graphicFrame>
        <p:nvGraphicFramePr>
          <p:cNvPr id="4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609453"/>
              </p:ext>
            </p:extLst>
          </p:nvPr>
        </p:nvGraphicFramePr>
        <p:xfrm>
          <a:off x="13113432" y="9999266"/>
          <a:ext cx="750495" cy="12931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Equation" r:id="rId34" imgW="228501" imgH="393529" progId="Equation.DSMT4">
                  <p:embed/>
                </p:oleObj>
              </mc:Choice>
              <mc:Fallback>
                <p:oleObj name="Equation" r:id="rId34" imgW="22850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13432" y="9999266"/>
                        <a:ext cx="750495" cy="12931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" name="Text Box 129"/>
          <p:cNvSpPr txBox="1">
            <a:spLocks noChangeArrowheads="1"/>
          </p:cNvSpPr>
          <p:nvPr/>
        </p:nvSpPr>
        <p:spPr bwMode="auto">
          <a:xfrm>
            <a:off x="18143666" y="4016613"/>
            <a:ext cx="69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8" name="Text Box 130"/>
          <p:cNvSpPr txBox="1">
            <a:spLocks noChangeArrowheads="1"/>
          </p:cNvSpPr>
          <p:nvPr/>
        </p:nvSpPr>
        <p:spPr bwMode="auto">
          <a:xfrm>
            <a:off x="18296046" y="4931013"/>
            <a:ext cx="69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49" name="Text Box 131"/>
          <p:cNvSpPr txBox="1">
            <a:spLocks noChangeArrowheads="1"/>
          </p:cNvSpPr>
          <p:nvPr/>
        </p:nvSpPr>
        <p:spPr bwMode="auto">
          <a:xfrm>
            <a:off x="19237558" y="9649799"/>
            <a:ext cx="809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0" name="Text Box 132"/>
          <p:cNvSpPr txBox="1">
            <a:spLocks noChangeArrowheads="1"/>
          </p:cNvSpPr>
          <p:nvPr/>
        </p:nvSpPr>
        <p:spPr bwMode="auto">
          <a:xfrm>
            <a:off x="18253436" y="10535623"/>
            <a:ext cx="809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1" name="Text Box 133"/>
          <p:cNvSpPr txBox="1">
            <a:spLocks noChangeArrowheads="1"/>
          </p:cNvSpPr>
          <p:nvPr/>
        </p:nvSpPr>
        <p:spPr bwMode="auto">
          <a:xfrm>
            <a:off x="20581748" y="5235813"/>
            <a:ext cx="69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2" name="Text Box 134"/>
          <p:cNvSpPr txBox="1">
            <a:spLocks noChangeArrowheads="1"/>
          </p:cNvSpPr>
          <p:nvPr/>
        </p:nvSpPr>
        <p:spPr bwMode="auto">
          <a:xfrm>
            <a:off x="20081998" y="10230823"/>
            <a:ext cx="80952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sp>
        <p:nvSpPr>
          <p:cNvPr id="53" name="Text Box 135"/>
          <p:cNvSpPr txBox="1">
            <a:spLocks noChangeArrowheads="1"/>
          </p:cNvSpPr>
          <p:nvPr/>
        </p:nvSpPr>
        <p:spPr bwMode="auto">
          <a:xfrm>
            <a:off x="20886509" y="4321413"/>
            <a:ext cx="69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+</a:t>
            </a:r>
          </a:p>
        </p:txBody>
      </p:sp>
      <p:graphicFrame>
        <p:nvGraphicFramePr>
          <p:cNvPr id="54" name="Object 1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6333243"/>
              </p:ext>
            </p:extLst>
          </p:nvPr>
        </p:nvGraphicFramePr>
        <p:xfrm>
          <a:off x="18584676" y="5499651"/>
          <a:ext cx="598269" cy="8938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Equation" r:id="rId35" imgW="152334" imgH="228501" progId="Equation.DSMT4">
                  <p:embed/>
                </p:oleObj>
              </mc:Choice>
              <mc:Fallback>
                <p:oleObj name="Equation" r:id="rId35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4676" y="5499651"/>
                        <a:ext cx="598269" cy="89388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" name="Object 1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4706053"/>
              </p:ext>
            </p:extLst>
          </p:nvPr>
        </p:nvGraphicFramePr>
        <p:xfrm>
          <a:off x="17933763" y="11015749"/>
          <a:ext cx="694279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3" name="Equation" r:id="rId37" imgW="152334" imgH="228501" progId="Equation.DSMT4">
                  <p:embed/>
                </p:oleObj>
              </mc:Choice>
              <mc:Fallback>
                <p:oleObj name="Equation" r:id="rId37" imgW="152334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3763" y="11015749"/>
                        <a:ext cx="694279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6" name="Object 1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8413477"/>
              </p:ext>
            </p:extLst>
          </p:nvPr>
        </p:nvGraphicFramePr>
        <p:xfrm>
          <a:off x="20161436" y="5473811"/>
          <a:ext cx="649133" cy="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" name="Equation" r:id="rId39" imgW="165028" imgH="228501" progId="Equation.DSMT4">
                  <p:embed/>
                </p:oleObj>
              </mc:Choice>
              <mc:Fallback>
                <p:oleObj name="Equation" r:id="rId39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61436" y="5473811"/>
                        <a:ext cx="649133" cy="893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7" name="Text Box 139"/>
          <p:cNvSpPr txBox="1">
            <a:spLocks noChangeArrowheads="1"/>
          </p:cNvSpPr>
          <p:nvPr/>
        </p:nvSpPr>
        <p:spPr bwMode="auto">
          <a:xfrm>
            <a:off x="20164707" y="6278545"/>
            <a:ext cx="69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graphicFrame>
        <p:nvGraphicFramePr>
          <p:cNvPr id="58" name="Object 1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547859"/>
              </p:ext>
            </p:extLst>
          </p:nvPr>
        </p:nvGraphicFramePr>
        <p:xfrm>
          <a:off x="19769963" y="11168149"/>
          <a:ext cx="753305" cy="103733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1" imgW="165028" imgH="228501" progId="Equation.DSMT4">
                  <p:embed/>
                </p:oleObj>
              </mc:Choice>
              <mc:Fallback>
                <p:oleObj name="Equation" r:id="rId41" imgW="165028" imgH="22850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769963" y="11168149"/>
                        <a:ext cx="753305" cy="103733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9" name="Text Box 141"/>
          <p:cNvSpPr txBox="1">
            <a:spLocks noChangeArrowheads="1"/>
          </p:cNvSpPr>
          <p:nvPr/>
        </p:nvSpPr>
        <p:spPr bwMode="auto">
          <a:xfrm>
            <a:off x="19532547" y="6607413"/>
            <a:ext cx="813838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0" name="Text Box 142"/>
          <p:cNvSpPr txBox="1">
            <a:spLocks noChangeArrowheads="1"/>
          </p:cNvSpPr>
          <p:nvPr/>
        </p:nvSpPr>
        <p:spPr bwMode="auto">
          <a:xfrm>
            <a:off x="18730392" y="6269053"/>
            <a:ext cx="697576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 dirty="0"/>
              <a:t>-</a:t>
            </a:r>
          </a:p>
        </p:txBody>
      </p:sp>
      <p:sp>
        <p:nvSpPr>
          <p:cNvPr id="61" name="Text Box 143"/>
          <p:cNvSpPr txBox="1">
            <a:spLocks noChangeArrowheads="1"/>
          </p:cNvSpPr>
          <p:nvPr/>
        </p:nvSpPr>
        <p:spPr bwMode="auto">
          <a:xfrm>
            <a:off x="20685170" y="11450023"/>
            <a:ext cx="1079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2" name="Text Box 144"/>
          <p:cNvSpPr txBox="1">
            <a:spLocks noChangeArrowheads="1"/>
          </p:cNvSpPr>
          <p:nvPr/>
        </p:nvSpPr>
        <p:spPr bwMode="auto">
          <a:xfrm>
            <a:off x="20878819" y="12516823"/>
            <a:ext cx="1079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3" name="Text Box 145"/>
          <p:cNvSpPr txBox="1">
            <a:spLocks noChangeArrowheads="1"/>
          </p:cNvSpPr>
          <p:nvPr/>
        </p:nvSpPr>
        <p:spPr bwMode="auto">
          <a:xfrm>
            <a:off x="17983596" y="11754823"/>
            <a:ext cx="1079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p:sp>
        <p:nvSpPr>
          <p:cNvPr id="64" name="Text Box 146"/>
          <p:cNvSpPr txBox="1">
            <a:spLocks noChangeArrowheads="1"/>
          </p:cNvSpPr>
          <p:nvPr/>
        </p:nvSpPr>
        <p:spPr bwMode="auto">
          <a:xfrm>
            <a:off x="17678835" y="12669223"/>
            <a:ext cx="107936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5600"/>
              <a:t>-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 Box 4"/>
              <p:cNvSpPr txBox="1">
                <a:spLocks noChangeArrowheads="1"/>
              </p:cNvSpPr>
              <p:nvPr/>
            </p:nvSpPr>
            <p:spPr bwMode="auto">
              <a:xfrm>
                <a:off x="1752601" y="1028965"/>
                <a:ext cx="19472250" cy="110519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txBody>
              <a:bodyPr wrap="square" lIns="217695" tIns="108848" rIns="217695" bIns="108848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ctr" eaLnBrk="1" hangingPunct="1">
                  <a:lnSpc>
                    <a:spcPct val="150000"/>
                  </a:lnSpc>
                  <a:spcBef>
                    <a:spcPct val="50000"/>
                  </a:spcBef>
                </a:pP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* Minh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họa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hình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học</a:t>
                </a:r>
                <a:r>
                  <a:rPr lang="en-US" sz="4400" b="1" dirty="0">
                    <a:solidFill>
                      <a:srgbClr val="FF0000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(định lí về dấu của Tam thức bậc ha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i</a:t>
                </a:r>
                <a14:m>
                  <m:oMath xmlns:m="http://schemas.openxmlformats.org/officeDocument/2006/math">
                    <m:r>
                      <a:rPr lang="en-US" sz="4400" b="1" i="1" dirty="0">
                        <a:solidFill>
                          <a:schemeClr val="tx1"/>
                        </a:solidFill>
                        <a:latin typeface="Cambria Math"/>
                        <a:sym typeface="Symbol" pitchFamily="18" charset="2"/>
                      </a:rPr>
                      <m:t>)</m:t>
                    </m:r>
                  </m:oMath>
                </a14:m>
                <a:endParaRPr lang="en-US" sz="4400" b="1" dirty="0">
                  <a:solidFill>
                    <a:schemeClr val="tx1"/>
                  </a:solidFill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65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752601" y="1028965"/>
                <a:ext cx="19472250" cy="1105193"/>
              </a:xfrm>
              <a:prstGeom prst="rect">
                <a:avLst/>
              </a:prstGeom>
              <a:blipFill rotWithShape="1">
                <a:blip r:embed="rId43"/>
                <a:stretch>
                  <a:fillRect b="-19337"/>
                </a:stretch>
              </a:blipFill>
              <a:ln>
                <a:noFill/>
              </a:ln>
              <a:extLst/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custDataLst>
      <p:tags r:id="rId2"/>
    </p:custDataLst>
    <p:extLst>
      <p:ext uri="{BB962C8B-B14F-4D97-AF65-F5344CB8AC3E}">
        <p14:creationId xmlns:p14="http://schemas.microsoft.com/office/powerpoint/2010/main" val="592955532"/>
      </p:ext>
    </p:extLst>
  </p:cSld>
  <p:clrMapOvr>
    <a:masterClrMapping/>
  </p:clrMapOvr>
  <p:transition spd="slow" advTm="211031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48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7" grpId="0"/>
      <p:bldP spid="59" grpId="0"/>
      <p:bldP spid="60" grpId="0"/>
      <p:bldP spid="61" grpId="0"/>
      <p:bldP spid="62" grpId="0"/>
      <p:bldP spid="63" grpId="0"/>
      <p:bldP spid="64" grpId="0"/>
    </p:bldLst>
  </p:timing>
  <p:extLst>
    <p:ext uri="{3A86A75C-4F4B-4683-9AE1-C65F6400EC91}">
      <p14:laserTraceLst xmlns:p14="http://schemas.microsoft.com/office/powerpoint/2010/main">
        <p14:tracePtLst>
          <p14:tracePt t="2535" x="9582150" y="2455863"/>
          <p14:tracePt t="3837" x="9555163" y="2455863"/>
          <p14:tracePt t="3861" x="9323388" y="2455863"/>
          <p14:tracePt t="3878" x="9153525" y="2401888"/>
          <p14:tracePt t="3895" x="8975725" y="2303463"/>
          <p14:tracePt t="3911" x="8805863" y="2197100"/>
          <p14:tracePt t="3929" x="8501063" y="2027238"/>
          <p14:tracePt t="3945" x="8350250" y="1946275"/>
          <p14:tracePt t="3961" x="8224838" y="1893888"/>
          <p14:tracePt t="3978" x="8135938" y="1857375"/>
          <p14:tracePt t="3995" x="8054975" y="1822450"/>
          <p14:tracePt t="4011" x="7983538" y="1803400"/>
          <p14:tracePt t="4028" x="7858125" y="1758950"/>
          <p14:tracePt t="4046" x="7742238" y="1714500"/>
          <p14:tracePt t="4064" x="7618413" y="1687513"/>
          <p14:tracePt t="4078" x="7475538" y="1643063"/>
          <p14:tracePt t="4095" x="7323138" y="1608138"/>
          <p14:tracePt t="4112" x="7135813" y="1589088"/>
          <p14:tracePt t="4128" x="6983413" y="1554163"/>
          <p14:tracePt t="4145" x="6832600" y="1527175"/>
          <p14:tracePt t="4162" x="6653213" y="1517650"/>
          <p14:tracePt t="4179" x="6438900" y="1500188"/>
          <p14:tracePt t="4195" x="6224588" y="1482725"/>
          <p14:tracePt t="4212" x="6037263" y="1473200"/>
          <p14:tracePt t="4228" x="5884863" y="1473200"/>
          <p14:tracePt t="4246" x="5715000" y="1473200"/>
          <p14:tracePt t="4267" x="5456238" y="1500188"/>
          <p14:tracePt t="4280" x="5278438" y="1517650"/>
          <p14:tracePt t="4295" x="5214938" y="1536700"/>
          <p14:tracePt t="4312" x="5091113" y="1554163"/>
          <p14:tracePt t="4328" x="5072063" y="1562100"/>
          <p14:tracePt t="4362" x="5054600" y="1562100"/>
          <p14:tracePt t="4378" x="5037138" y="1571625"/>
          <p14:tracePt t="4395" x="5000625" y="1598613"/>
          <p14:tracePt t="4428" x="4992688" y="1608138"/>
          <p14:tracePt t="4445" x="4983163" y="1616075"/>
          <p14:tracePt t="4479" x="4983163" y="1625600"/>
          <p14:tracePt t="4495" x="4973638" y="1633538"/>
          <p14:tracePt t="4512" x="4973638" y="1643063"/>
          <p14:tracePt t="4529" x="4973638" y="1670050"/>
          <p14:tracePt t="4545" x="4973638" y="1714500"/>
          <p14:tracePt t="4562" x="4973638" y="1768475"/>
          <p14:tracePt t="4579" x="4973638" y="1874838"/>
          <p14:tracePt t="4595" x="5000625" y="1982788"/>
          <p14:tracePt t="4612" x="5027613" y="2071688"/>
          <p14:tracePt t="4629" x="5045075" y="2143125"/>
          <p14:tracePt t="4646" x="5064125" y="2187575"/>
          <p14:tracePt t="4669" x="5099050" y="2259013"/>
          <p14:tracePt t="4685" x="5099050" y="2286000"/>
          <p14:tracePt t="4712" x="5108575" y="2303463"/>
          <p14:tracePt t="9557" x="5091113" y="2278063"/>
          <p14:tracePt t="9578" x="5010150" y="2143125"/>
          <p14:tracePt t="9594" x="4876800" y="1893888"/>
          <p14:tracePt t="9611" x="4724400" y="1625600"/>
          <p14:tracePt t="9628" x="4564063" y="1401763"/>
          <p14:tracePt t="9647" x="4376738" y="1081088"/>
          <p14:tracePt t="9670" x="4224338" y="839788"/>
          <p14:tracePt t="9689" x="4081463" y="660400"/>
          <p14:tracePt t="9702" x="3884613" y="473075"/>
          <p14:tracePt t="9712" x="3759200" y="374650"/>
          <p14:tracePt t="9727" x="3517900" y="169863"/>
          <p14:tracePt t="9744" x="3303588" y="17463"/>
          <p14:tracePt t="9760" x="3170238" y="0"/>
          <p14:tracePt t="9778" x="3027363" y="0"/>
          <p14:tracePt t="9794" x="2911475" y="0"/>
          <p14:tracePt t="9811" x="2795588" y="0"/>
          <p14:tracePt t="9828" x="2759075" y="0"/>
          <p14:tracePt t="9927" x="2759075" y="9525"/>
          <p14:tracePt t="9939" x="2759075" y="17463"/>
          <p14:tracePt t="9953" x="2759075" y="26988"/>
          <p14:tracePt t="10061" x="2759075" y="44450"/>
          <p14:tracePt t="10079" x="2741613" y="53975"/>
          <p14:tracePt t="10099" x="2732088" y="98425"/>
          <p14:tracePt t="10127" x="2732088" y="125413"/>
          <p14:tracePt t="10144" x="2732088" y="160338"/>
          <p14:tracePt t="10161" x="2724150" y="179388"/>
          <p14:tracePt t="10177" x="2724150" y="187325"/>
          <p14:tracePt t="10194" x="2714625" y="204788"/>
          <p14:tracePt t="10211" x="2714625" y="214313"/>
          <p14:tracePt t="10227" x="2714625" y="231775"/>
          <p14:tracePt t="10244" x="2714625" y="258763"/>
          <p14:tracePt t="10282" x="2714625" y="268288"/>
          <p14:tracePt t="10302" x="2714625" y="276225"/>
          <p14:tracePt t="10314" x="2714625" y="285750"/>
          <p14:tracePt t="10327" x="2714625" y="303213"/>
          <p14:tracePt t="10361" x="2714625" y="312738"/>
          <p14:tracePt t="10377" x="2706688" y="330200"/>
          <p14:tracePt t="10477" x="2706688" y="347663"/>
          <p14:tracePt t="10496" x="2706688" y="366713"/>
          <p14:tracePt t="10527" x="2706688" y="374650"/>
          <p14:tracePt t="11966" x="2687638" y="384175"/>
          <p14:tracePt t="11981" x="2625725" y="419100"/>
          <p14:tracePt t="12009" x="2571750" y="465138"/>
          <p14:tracePt t="12026" x="2420938" y="554038"/>
          <p14:tracePt t="12043" x="2197100" y="687388"/>
          <p14:tracePt t="12062" x="1919288" y="866775"/>
          <p14:tracePt t="12082" x="1776413" y="955675"/>
          <p14:tracePt t="12099" x="1751013" y="990600"/>
          <p14:tracePt t="12111" x="1741488" y="1000125"/>
          <p14:tracePt t="12127" x="1741488" y="1027113"/>
          <p14:tracePt t="12143" x="1741488" y="1036638"/>
          <p14:tracePt t="12160" x="1741488" y="1054100"/>
          <p14:tracePt t="12260" x="1741488" y="1071563"/>
          <p14:tracePt t="12293" x="1731963" y="1098550"/>
          <p14:tracePt t="12310" x="1731963" y="1116013"/>
          <p14:tracePt t="12327" x="1731963" y="1125538"/>
          <p14:tracePt t="12343" x="1724025" y="1133475"/>
          <p14:tracePt t="18258" x="1741488" y="1108075"/>
          <p14:tracePt t="18276" x="1758950" y="1081088"/>
          <p14:tracePt t="18292" x="1803400" y="1062038"/>
          <p14:tracePt t="18309" x="1830388" y="1027113"/>
          <p14:tracePt t="18326" x="1830388" y="1017588"/>
          <p14:tracePt t="18342" x="1847850" y="1009650"/>
          <p14:tracePt t="18359" x="1847850" y="1000125"/>
          <p14:tracePt t="18376" x="1874838" y="965200"/>
          <p14:tracePt t="18392" x="1901825" y="938213"/>
          <p14:tracePt t="18409" x="1919288" y="901700"/>
          <p14:tracePt t="18426" x="1928813" y="866775"/>
          <p14:tracePt t="18442" x="1938338" y="847725"/>
          <p14:tracePt t="18465" x="1982788" y="776288"/>
          <p14:tracePt t="18480" x="2000250" y="768350"/>
          <p14:tracePt t="18497" x="2009775" y="750888"/>
          <p14:tracePt t="18596" x="2036763" y="731838"/>
          <p14:tracePt t="18607" x="2071688" y="696913"/>
          <p14:tracePt t="18628" x="2081213" y="687388"/>
          <p14:tracePt t="18642" x="2098675" y="687388"/>
          <p14:tracePt t="18662" x="2108200" y="679450"/>
          <p14:tracePt t="18696" x="2108200" y="669925"/>
          <p14:tracePt t="18711" x="2116138" y="669925"/>
          <p14:tracePt t="18791" x="2133600" y="669925"/>
          <p14:tracePt t="18801" x="2143125" y="669925"/>
          <p14:tracePt t="19022" x="2152650" y="669925"/>
          <p14:tracePt t="19058" x="2152650" y="679450"/>
          <p14:tracePt t="19075" x="2160588" y="687388"/>
          <p14:tracePt t="19092" x="2170113" y="723900"/>
          <p14:tracePt t="19109" x="2170113" y="741363"/>
          <p14:tracePt t="19125" x="2179638" y="758825"/>
          <p14:tracePt t="19142" x="2187575" y="785813"/>
          <p14:tracePt t="19159" x="2197100" y="803275"/>
          <p14:tracePt t="19175" x="2197100" y="812800"/>
          <p14:tracePt t="19192" x="2197100" y="839788"/>
          <p14:tracePt t="19208" x="2197100" y="847725"/>
          <p14:tracePt t="19225" x="2206625" y="866775"/>
          <p14:tracePt t="19242" x="2206625" y="874713"/>
          <p14:tracePt t="19259" x="2214563" y="901700"/>
          <p14:tracePt t="19276" x="2214563" y="919163"/>
          <p14:tracePt t="19297" x="2232025" y="973138"/>
          <p14:tracePt t="19313" x="2251075" y="1000125"/>
          <p14:tracePt t="19325" x="2268538" y="1017588"/>
          <p14:tracePt t="19342" x="2286000" y="1062038"/>
          <p14:tracePt t="19358" x="2286000" y="1081088"/>
          <p14:tracePt t="19375" x="2286000" y="1108075"/>
          <p14:tracePt t="19392" x="2303463" y="1143000"/>
          <p14:tracePt t="19409" x="2303463" y="1169988"/>
          <p14:tracePt t="19425" x="2322513" y="1196975"/>
          <p14:tracePt t="19442" x="2330450" y="1223963"/>
          <p14:tracePt t="19459" x="2349500" y="1268413"/>
          <p14:tracePt t="19476" x="2357438" y="1303338"/>
          <p14:tracePt t="19508" x="2366963" y="1330325"/>
          <p14:tracePt t="19525" x="2366963" y="1339850"/>
          <p14:tracePt t="19542" x="2366963" y="1366838"/>
          <p14:tracePt t="19559" x="2374900" y="1384300"/>
          <p14:tracePt t="19576" x="2374900" y="1401763"/>
          <p14:tracePt t="19592" x="2393950" y="1428750"/>
          <p14:tracePt t="19625" x="2401888" y="1446213"/>
          <p14:tracePt t="19642" x="2401888" y="1465263"/>
          <p14:tracePt t="19662" x="2420938" y="1509713"/>
          <p14:tracePt t="19678" x="2428875" y="1527175"/>
          <p14:tracePt t="19693" x="2428875" y="1536700"/>
          <p14:tracePt t="19710" x="2428875" y="1554163"/>
          <p14:tracePt t="19725" x="2446338" y="1625600"/>
          <p14:tracePt t="19742" x="2465388" y="1714500"/>
          <p14:tracePt t="19758" x="2482850" y="1822450"/>
          <p14:tracePt t="19775" x="2509838" y="1911350"/>
          <p14:tracePt t="19792" x="2536825" y="1955800"/>
          <p14:tracePt t="19808" x="2536825" y="1965325"/>
          <p14:tracePt t="19825" x="2536825" y="1982788"/>
          <p14:tracePt t="19841" x="2554288" y="2017713"/>
          <p14:tracePt t="19859" x="2563813" y="2027238"/>
          <p14:tracePt t="19875" x="2571750" y="2063750"/>
          <p14:tracePt t="19894" x="2581275" y="2071688"/>
          <p14:tracePt t="19909" x="2581275" y="2081213"/>
          <p14:tracePt t="19925" x="2598738" y="2098675"/>
          <p14:tracePt t="19958" x="2616200" y="2116138"/>
          <p14:tracePt t="19975" x="2625725" y="2125663"/>
          <p14:tracePt t="19992" x="2635250" y="2125663"/>
          <p14:tracePt t="20008" x="2643188" y="2125663"/>
          <p14:tracePt t="20025" x="2670175" y="2143125"/>
          <p14:tracePt t="20041" x="2687638" y="2143125"/>
          <p14:tracePt t="20062" x="2714625" y="2143125"/>
          <p14:tracePt t="20077" x="2751138" y="2143125"/>
          <p14:tracePt t="20093" x="2803525" y="2143125"/>
          <p14:tracePt t="20109" x="2849563" y="2143125"/>
          <p14:tracePt t="20125" x="2874963" y="2143125"/>
          <p14:tracePt t="20142" x="2911475" y="2143125"/>
          <p14:tracePt t="20159" x="2938463" y="2143125"/>
          <p14:tracePt t="20176" x="2965450" y="2143125"/>
          <p14:tracePt t="20192" x="3009900" y="2143125"/>
          <p14:tracePt t="20209" x="3089275" y="2143125"/>
          <p14:tracePt t="20225" x="3125788" y="2143125"/>
          <p14:tracePt t="20241" x="3197225" y="2143125"/>
          <p14:tracePt t="20261" x="3241675" y="2143125"/>
          <p14:tracePt t="20277" x="3303588" y="2143125"/>
          <p14:tracePt t="20294" x="3330575" y="2143125"/>
          <p14:tracePt t="20310" x="3340100" y="2143125"/>
          <p14:tracePt t="20325" x="3349625" y="2143125"/>
          <p14:tracePt t="20342" x="3357563" y="2135188"/>
          <p14:tracePt t="20358" x="3367088" y="2135188"/>
          <p14:tracePt t="20392" x="3367088" y="2125663"/>
          <p14:tracePt t="20408" x="3394075" y="2116138"/>
          <p14:tracePt t="20425" x="3446463" y="2063750"/>
          <p14:tracePt t="20441" x="3465513" y="2044700"/>
          <p14:tracePt t="20461" x="3492500" y="2009775"/>
          <p14:tracePt t="20482" x="3500438" y="2000250"/>
          <p14:tracePt t="20500" x="3509963" y="1992313"/>
          <p14:tracePt t="20516" x="3517900" y="1982788"/>
          <p14:tracePt t="20542" x="3536950" y="1965325"/>
          <p14:tracePt t="20558" x="3563938" y="1928813"/>
          <p14:tracePt t="20575" x="3581400" y="1884363"/>
          <p14:tracePt t="20591" x="3589338" y="1874838"/>
          <p14:tracePt t="20608" x="3608388" y="1839913"/>
          <p14:tracePt t="20625" x="3625850" y="1812925"/>
          <p14:tracePt t="20642" x="3635375" y="1795463"/>
          <p14:tracePt t="20660" x="3660775" y="1741488"/>
          <p14:tracePt t="20676" x="3670300" y="1731963"/>
          <p14:tracePt t="20692" x="3679825" y="1679575"/>
          <p14:tracePt t="20709" x="3687763" y="1679575"/>
          <p14:tracePt t="20725" x="3714750" y="1652588"/>
          <p14:tracePt t="20741" x="3714750" y="1633538"/>
          <p14:tracePt t="20759" x="3724275" y="1616075"/>
          <p14:tracePt t="20775" x="3732213" y="1598613"/>
          <p14:tracePt t="20791" x="3751263" y="1562100"/>
          <p14:tracePt t="20808" x="3786188" y="1527175"/>
          <p14:tracePt t="20825" x="3803650" y="1490663"/>
          <p14:tracePt t="20841" x="3830638" y="1438275"/>
          <p14:tracePt t="20859" x="3857625" y="1401763"/>
          <p14:tracePt t="20875" x="3867150" y="1384300"/>
          <p14:tracePt t="20891" x="3894138" y="1330325"/>
          <p14:tracePt t="20909" x="3921125" y="1295400"/>
          <p14:tracePt t="20925" x="3938588" y="1258888"/>
          <p14:tracePt t="20942" x="3956050" y="1241425"/>
          <p14:tracePt t="20958" x="3956050" y="1196975"/>
          <p14:tracePt t="20975" x="3973513" y="1187450"/>
          <p14:tracePt t="20991" x="3992563" y="1133475"/>
          <p14:tracePt t="21008" x="4010025" y="1116013"/>
          <p14:tracePt t="21025" x="4010025" y="1108075"/>
          <p14:tracePt t="21027" x="4017963" y="1089025"/>
          <p14:tracePt t="21059" x="4027488" y="1054100"/>
          <p14:tracePt t="21093" x="4037013" y="1036638"/>
          <p14:tracePt t="21108" x="4054475" y="1009650"/>
          <p14:tracePt t="21141" x="4054475" y="990600"/>
          <p14:tracePt t="21158" x="4064000" y="982663"/>
          <p14:tracePt t="22187" x="4071938" y="973138"/>
          <p14:tracePt t="22220" x="4081463" y="965200"/>
          <p14:tracePt t="22240" x="4081463" y="955675"/>
          <p14:tracePt t="22274" x="4081463" y="946150"/>
          <p14:tracePt t="22290" x="4081463" y="938213"/>
          <p14:tracePt t="22307" x="4089400" y="928688"/>
          <p14:tracePt t="22340" x="4098925" y="919163"/>
          <p14:tracePt t="22357" x="4098925" y="911225"/>
          <p14:tracePt t="22404" x="4098925" y="884238"/>
          <p14:tracePt t="22414" x="4108450" y="874713"/>
          <p14:tracePt t="22441" x="4108450" y="847725"/>
          <p14:tracePt t="22460" x="4108450" y="839788"/>
          <p14:tracePt t="22480" x="4116388" y="812800"/>
          <p14:tracePt t="22512" x="4116388" y="803275"/>
          <p14:tracePt t="22524" x="4116388" y="795338"/>
          <p14:tracePt t="22818" x="4116388" y="839788"/>
          <p14:tracePt t="22829" x="4116388" y="874713"/>
          <p14:tracePt t="22841" x="4116388" y="911225"/>
          <p14:tracePt t="22862" x="4116388" y="965200"/>
          <p14:tracePt t="22882" x="4116388" y="982663"/>
          <p14:tracePt t="22898" x="4116388" y="1009650"/>
          <p14:tracePt t="22914" x="4116388" y="1036638"/>
          <p14:tracePt t="22924" x="4098925" y="1062038"/>
          <p14:tracePt t="22941" x="4098925" y="1071563"/>
          <p14:tracePt t="22958" x="4089400" y="1098550"/>
          <p14:tracePt t="22975" x="4089400" y="1108075"/>
          <p14:tracePt t="22991" x="4081463" y="1125538"/>
          <p14:tracePt t="23007" x="4071938" y="1152525"/>
          <p14:tracePt t="23024" x="4071938" y="1169988"/>
          <p14:tracePt t="23041" x="4054475" y="1196975"/>
          <p14:tracePt t="23058" x="4044950" y="1223963"/>
          <p14:tracePt t="23076" x="4044950" y="1231900"/>
          <p14:tracePt t="23091" x="4037013" y="1258888"/>
          <p14:tracePt t="23107" x="4027488" y="1285875"/>
          <p14:tracePt t="23125" x="4017963" y="1295400"/>
          <p14:tracePt t="23141" x="4010025" y="1322388"/>
          <p14:tracePt t="23158" x="4000500" y="1322388"/>
          <p14:tracePt t="23176" x="3983038" y="1347788"/>
          <p14:tracePt t="23191" x="3973513" y="1366838"/>
          <p14:tracePt t="23208" x="3956050" y="1401763"/>
          <p14:tracePt t="23224" x="3929063" y="1411288"/>
          <p14:tracePt t="23241" x="3921125" y="1428750"/>
          <p14:tracePt t="23260" x="3911600" y="1446213"/>
          <p14:tracePt t="23278" x="3902075" y="1465263"/>
          <p14:tracePt t="23291" x="3894138" y="1482725"/>
          <p14:tracePt t="23324" x="3884613" y="1509713"/>
          <p14:tracePt t="23341" x="3867150" y="1536700"/>
          <p14:tracePt t="23358" x="3849688" y="1562100"/>
          <p14:tracePt t="23375" x="3849688" y="1571625"/>
          <p14:tracePt t="23391" x="3803650" y="1625600"/>
          <p14:tracePt t="23407" x="3778250" y="1660525"/>
          <p14:tracePt t="23424" x="3759200" y="1687513"/>
          <p14:tracePt t="23441" x="3751263" y="1704975"/>
          <p14:tracePt t="23460" x="3732213" y="1724025"/>
          <p14:tracePt t="23484" x="3706813" y="1768475"/>
          <p14:tracePt t="23500" x="3706813" y="1776413"/>
          <p14:tracePt t="23524" x="3679825" y="1803400"/>
          <p14:tracePt t="23541" x="3670300" y="1812925"/>
          <p14:tracePt t="23557" x="3660775" y="1839913"/>
          <p14:tracePt t="23574" x="3652838" y="1849438"/>
          <p14:tracePt t="23591" x="3652838" y="1857375"/>
          <p14:tracePt t="23607" x="3652838" y="1866900"/>
          <p14:tracePt t="23624" x="3635375" y="1893888"/>
          <p14:tracePt t="23657" x="3625850" y="1920875"/>
          <p14:tracePt t="23674" x="3625850" y="1928813"/>
          <p14:tracePt t="23690" x="3616325" y="1946275"/>
          <p14:tracePt t="23725" x="3616325" y="1955800"/>
          <p14:tracePt t="23741" x="3608388" y="1973263"/>
          <p14:tracePt t="23774" x="3598863" y="2000250"/>
          <p14:tracePt t="23791" x="3589338" y="2009775"/>
          <p14:tracePt t="23808" x="3571875" y="2017713"/>
          <p14:tracePt t="23824" x="3563938" y="2036763"/>
          <p14:tracePt t="23840" x="3563938" y="2054225"/>
          <p14:tracePt t="23857" x="3544888" y="2063750"/>
          <p14:tracePt t="23874" x="3544888" y="2071688"/>
          <p14:tracePt t="23891" x="3536950" y="2089150"/>
          <p14:tracePt t="23964" x="3527425" y="2098675"/>
          <p14:tracePt t="23990" x="3517900" y="2108200"/>
          <p14:tracePt t="24007" x="3509963" y="2116138"/>
          <p14:tracePt t="24024" x="3500438" y="2125663"/>
          <p14:tracePt t="24058" x="3482975" y="2125663"/>
          <p14:tracePt t="24108" x="3473450" y="2135188"/>
          <p14:tracePt t="24141" x="3446463" y="2152650"/>
          <p14:tracePt t="24174" x="3438525" y="2152650"/>
          <p14:tracePt t="24191" x="3421063" y="2152650"/>
          <p14:tracePt t="24207" x="3384550" y="2160588"/>
          <p14:tracePt t="24224" x="3330575" y="2170113"/>
          <p14:tracePt t="24241" x="3295650" y="2170113"/>
          <p14:tracePt t="24258" x="3278188" y="2179638"/>
          <p14:tracePt t="24280" x="3251200" y="2179638"/>
          <p14:tracePt t="24292" x="3232150" y="2179638"/>
          <p14:tracePt t="24308" x="3214688" y="2179638"/>
          <p14:tracePt t="24323" x="3197225" y="2179638"/>
          <p14:tracePt t="24341" x="3170238" y="2179638"/>
          <p14:tracePt t="24357" x="3135313" y="2179638"/>
          <p14:tracePt t="24376" x="3116263" y="2179638"/>
          <p14:tracePt t="24390" x="3081338" y="2160588"/>
          <p14:tracePt t="24407" x="3063875" y="2152650"/>
          <p14:tracePt t="24424" x="3054350" y="2152650"/>
          <p14:tracePt t="24441" x="3036888" y="2135188"/>
          <p14:tracePt t="24479" x="3009900" y="2125663"/>
          <p14:tracePt t="24524" x="2992438" y="2116138"/>
          <p14:tracePt t="24540" x="2965450" y="2116138"/>
          <p14:tracePt t="24557" x="2965450" y="2108200"/>
          <p14:tracePt t="24574" x="2946400" y="2089150"/>
          <p14:tracePt t="24591" x="2938463" y="2081213"/>
          <p14:tracePt t="24607" x="2911475" y="2071688"/>
          <p14:tracePt t="24624" x="2894013" y="2054225"/>
          <p14:tracePt t="24640" x="2874963" y="2044700"/>
          <p14:tracePt t="24658" x="2840038" y="2017713"/>
          <p14:tracePt t="24680" x="2830513" y="2009775"/>
          <p14:tracePt t="24696" x="2813050" y="1992313"/>
          <p14:tracePt t="24710" x="2768600" y="1955800"/>
          <p14:tracePt t="24727" x="2751138" y="1928813"/>
          <p14:tracePt t="24740" x="2732088" y="1920875"/>
          <p14:tracePt t="24757" x="2714625" y="1901825"/>
          <p14:tracePt t="24774" x="2706688" y="1893888"/>
          <p14:tracePt t="24791" x="2697163" y="1884363"/>
          <p14:tracePt t="24807" x="2679700" y="1866900"/>
          <p14:tracePt t="24824" x="2679700" y="1857375"/>
          <p14:tracePt t="24841" x="2652713" y="1830388"/>
          <p14:tracePt t="24858" x="2635250" y="1803400"/>
          <p14:tracePt t="24877" x="2608263" y="1768475"/>
          <p14:tracePt t="24891" x="2598738" y="1758950"/>
          <p14:tracePt t="24907" x="2581275" y="1704975"/>
          <p14:tracePt t="24924" x="2571750" y="1660525"/>
          <p14:tracePt t="24941" x="2554288" y="1625600"/>
          <p14:tracePt t="24957" x="2544763" y="1589088"/>
          <p14:tracePt t="24974" x="2527300" y="1544638"/>
          <p14:tracePt t="24992" x="2517775" y="1500188"/>
          <p14:tracePt t="25007" x="2500313" y="1455738"/>
          <p14:tracePt t="25024" x="2473325" y="1393825"/>
          <p14:tracePt t="25041" x="2465388" y="1357313"/>
          <p14:tracePt t="25059" x="2455863" y="1330325"/>
          <p14:tracePt t="25080" x="2455863" y="1285875"/>
          <p14:tracePt t="25093" x="2438400" y="1258888"/>
          <p14:tracePt t="25108" x="2420938" y="1204913"/>
          <p14:tracePt t="25123" x="2401888" y="1116013"/>
          <p14:tracePt t="25140" x="2366963" y="1044575"/>
          <p14:tracePt t="25157" x="2330450" y="965200"/>
          <p14:tracePt t="25174" x="2303463" y="919163"/>
          <p14:tracePt t="25191" x="2295525" y="884238"/>
          <p14:tracePt t="25207" x="2286000" y="866775"/>
          <p14:tracePt t="25258" x="2278063" y="857250"/>
          <p14:tracePt t="25352" x="2268538" y="812800"/>
          <p14:tracePt t="25364" x="2268538" y="795338"/>
          <p14:tracePt t="25377" x="2268538" y="785813"/>
          <p14:tracePt t="25390" x="2268538" y="768350"/>
          <p14:tracePt t="25791" x="2268538" y="776288"/>
          <p14:tracePt t="25801" x="2268538" y="803275"/>
          <p14:tracePt t="25813" x="2268538" y="822325"/>
          <p14:tracePt t="25841" x="2268538" y="847725"/>
          <p14:tracePt t="25857" x="2278063" y="884238"/>
          <p14:tracePt t="25874" x="2278063" y="893763"/>
          <p14:tracePt t="25891" x="2286000" y="938213"/>
          <p14:tracePt t="25907" x="2295525" y="955675"/>
          <p14:tracePt t="25926" x="2303463" y="1000125"/>
          <p14:tracePt t="25940" x="2303463" y="1017588"/>
          <p14:tracePt t="25957" x="2322513" y="1044575"/>
          <p14:tracePt t="25974" x="2349500" y="1098550"/>
          <p14:tracePt t="25990" x="2357438" y="1133475"/>
          <p14:tracePt t="26007" x="2374900" y="1187450"/>
          <p14:tracePt t="26024" x="2393950" y="1241425"/>
          <p14:tracePt t="26041" x="2393950" y="1303338"/>
          <p14:tracePt t="26057" x="2401888" y="1339850"/>
          <p14:tracePt t="26078" x="2411413" y="1374775"/>
          <p14:tracePt t="26092" x="2420938" y="1428750"/>
          <p14:tracePt t="26108" x="2438400" y="1455738"/>
          <p14:tracePt t="26124" x="2438400" y="1473200"/>
          <p14:tracePt t="26140" x="2455863" y="1490663"/>
          <p14:tracePt t="26157" x="2455863" y="1509713"/>
          <p14:tracePt t="26174" x="2465388" y="1527175"/>
          <p14:tracePt t="26190" x="2465388" y="1554163"/>
          <p14:tracePt t="26207" x="2473325" y="1554163"/>
          <p14:tracePt t="26223" x="2482850" y="1581150"/>
          <p14:tracePt t="26240" x="2482850" y="1589088"/>
          <p14:tracePt t="26257" x="2482850" y="1598613"/>
          <p14:tracePt t="26277" x="2500313" y="1633538"/>
          <p14:tracePt t="26290" x="2509838" y="1633538"/>
          <p14:tracePt t="26307" x="2517775" y="1679575"/>
          <p14:tracePt t="26324" x="2536825" y="1714500"/>
          <p14:tracePt t="26340" x="2554288" y="1758950"/>
          <p14:tracePt t="26357" x="2571750" y="1795463"/>
          <p14:tracePt t="26374" x="2608263" y="1857375"/>
          <p14:tracePt t="26390" x="2635250" y="1901825"/>
          <p14:tracePt t="26407" x="2660650" y="1938338"/>
          <p14:tracePt t="26423" x="2687638" y="1982788"/>
          <p14:tracePt t="26440" x="2714625" y="2017713"/>
          <p14:tracePt t="26458" x="2759075" y="2081213"/>
          <p14:tracePt t="26481" x="2768600" y="2116138"/>
          <p14:tracePt t="26497" x="2786063" y="2125663"/>
          <p14:tracePt t="26512" x="2795588" y="2135188"/>
          <p14:tracePt t="26604" x="2813050" y="2143125"/>
          <p14:tracePt t="26623" x="2857500" y="2152650"/>
          <p14:tracePt t="26640" x="2901950" y="2179638"/>
          <p14:tracePt t="26656" x="2921000" y="2179638"/>
          <p14:tracePt t="26675" x="2946400" y="2179638"/>
          <p14:tracePt t="26691" x="2973388" y="2179638"/>
          <p14:tracePt t="26707" x="2982913" y="2179638"/>
          <p14:tracePt t="26723" x="2992438" y="2179638"/>
          <p14:tracePt t="26740" x="3000375" y="2179638"/>
          <p14:tracePt t="26757" x="3027363" y="2179638"/>
          <p14:tracePt t="26775" x="3089275" y="2179638"/>
          <p14:tracePt t="26791" x="3116263" y="2179638"/>
          <p14:tracePt t="26807" x="3143250" y="2179638"/>
          <p14:tracePt t="26823" x="3152775" y="2179638"/>
          <p14:tracePt t="26840" x="3160713" y="2179638"/>
          <p14:tracePt t="26857" x="3170238" y="2179638"/>
          <p14:tracePt t="26875" x="3206750" y="2179638"/>
          <p14:tracePt t="26890" x="3224213" y="2179638"/>
          <p14:tracePt t="26907" x="3251200" y="2179638"/>
          <p14:tracePt t="26940" x="3259138" y="2179638"/>
          <p14:tracePt t="26957" x="3268663" y="2179638"/>
          <p14:tracePt t="26973" x="3286125" y="2179638"/>
          <p14:tracePt t="26990" x="3322638" y="2170113"/>
          <p14:tracePt t="27007" x="3340100" y="2160588"/>
          <p14:tracePt t="27023" x="3357563" y="2160588"/>
          <p14:tracePt t="27040" x="3384550" y="2143125"/>
          <p14:tracePt t="27058" x="3411538" y="2125663"/>
          <p14:tracePt t="27084" x="3455988" y="2089150"/>
          <p14:tracePt t="27099" x="3492500" y="2071688"/>
          <p14:tracePt t="27116" x="3517900" y="2044700"/>
          <p14:tracePt t="27131" x="3554413" y="2017713"/>
          <p14:tracePt t="27157" x="3598863" y="1992313"/>
          <p14:tracePt t="27174" x="3616325" y="1965325"/>
          <p14:tracePt t="27190" x="3652838" y="1928813"/>
          <p14:tracePt t="27207" x="3687763" y="1901825"/>
          <p14:tracePt t="27223" x="3714750" y="1874838"/>
          <p14:tracePt t="27240" x="3732213" y="1857375"/>
          <p14:tracePt t="27257" x="3759200" y="1803400"/>
          <p14:tracePt t="27275" x="3822700" y="1741488"/>
          <p14:tracePt t="27290" x="3857625" y="1687513"/>
          <p14:tracePt t="27308" x="3867150" y="1679575"/>
          <p14:tracePt t="27326" x="3894138" y="1643063"/>
          <p14:tracePt t="27340" x="3902075" y="1616075"/>
          <p14:tracePt t="27357" x="3929063" y="1589088"/>
          <p14:tracePt t="27373" x="3938588" y="1554163"/>
          <p14:tracePt t="27390" x="3946525" y="1509713"/>
          <p14:tracePt t="27407" x="3983038" y="1455738"/>
          <p14:tracePt t="27423" x="4000500" y="1411288"/>
          <p14:tracePt t="27440" x="4010025" y="1384300"/>
          <p14:tracePt t="27457" x="4017963" y="1374775"/>
          <p14:tracePt t="27473" x="4017963" y="1357313"/>
          <p14:tracePt t="27490" x="4017963" y="1330325"/>
          <p14:tracePt t="27507" x="4027488" y="1330325"/>
          <p14:tracePt t="27551" x="4027488" y="1322388"/>
          <p14:tracePt t="27573" x="4037013" y="1295400"/>
          <p14:tracePt t="27590" x="4044950" y="1258888"/>
          <p14:tracePt t="27607" x="4044950" y="1241425"/>
          <p14:tracePt t="27623" x="4054475" y="1223963"/>
          <p14:tracePt t="27640" x="4064000" y="1204913"/>
          <p14:tracePt t="27678" x="4064000" y="1196975"/>
          <p14:tracePt t="27693" x="4064000" y="1187450"/>
          <p14:tracePt t="27709" x="4064000" y="1179513"/>
          <p14:tracePt t="27745" x="4071938" y="1143000"/>
          <p14:tracePt t="27773" x="4081463" y="1125538"/>
          <p14:tracePt t="27790" x="4089400" y="1116013"/>
          <p14:tracePt t="27806" x="4089400" y="1098550"/>
          <p14:tracePt t="28015" x="4098925" y="1081088"/>
          <p14:tracePt t="28047" x="4098925" y="1071563"/>
          <p14:tracePt t="28140" x="4098925" y="1062038"/>
          <p14:tracePt t="33688" x="4054475" y="1071563"/>
          <p14:tracePt t="33705" x="3956050" y="1116013"/>
          <p14:tracePt t="33721" x="3867150" y="1152525"/>
          <p14:tracePt t="33738" x="3778250" y="1187450"/>
          <p14:tracePt t="33755" x="3724275" y="1204913"/>
          <p14:tracePt t="33771" x="3660775" y="1214438"/>
          <p14:tracePt t="33788" x="3625850" y="1231900"/>
          <p14:tracePt t="33805" x="3554413" y="1241425"/>
          <p14:tracePt t="33821" x="3492500" y="1258888"/>
          <p14:tracePt t="33839" x="3421063" y="1276350"/>
          <p14:tracePt t="33855" x="3322638" y="1285875"/>
          <p14:tracePt t="33871" x="3268663" y="1295400"/>
          <p14:tracePt t="33872" x="3224213" y="1303338"/>
          <p14:tracePt t="33888" x="3063875" y="1347788"/>
          <p14:tracePt t="33905" x="2867025" y="1366838"/>
          <p14:tracePt t="33922" x="2697163" y="1393825"/>
          <p14:tracePt t="33938" x="2544763" y="1428750"/>
          <p14:tracePt t="33956" x="2438400" y="1446213"/>
          <p14:tracePt t="33971" x="2339975" y="1455738"/>
          <p14:tracePt t="33988" x="2232025" y="1473200"/>
          <p14:tracePt t="34005" x="2187575" y="1473200"/>
          <p14:tracePt t="34021" x="2170113" y="1482725"/>
          <p14:tracePt t="34038" x="2125663" y="1490663"/>
          <p14:tracePt t="34054" x="2098675" y="1490663"/>
          <p14:tracePt t="34071" x="2062163" y="1509713"/>
          <p14:tracePt t="34088" x="2044700" y="1509713"/>
          <p14:tracePt t="34105" x="2036763" y="1517650"/>
          <p14:tracePt t="34121" x="2009775" y="1527175"/>
          <p14:tracePt t="34138" x="1973263" y="1527175"/>
          <p14:tracePt t="34155" x="1946275" y="1536700"/>
          <p14:tracePt t="34171" x="1938338" y="1536700"/>
          <p14:tracePt t="34188" x="1928813" y="1536700"/>
          <p14:tracePt t="34205" x="1919288" y="1544638"/>
          <p14:tracePt t="34221" x="1911350" y="1544638"/>
          <p14:tracePt t="34239" x="1901825" y="1544638"/>
          <p14:tracePt t="34255" x="1893888" y="1544638"/>
          <p14:tracePt t="34272" x="1866900" y="1544638"/>
          <p14:tracePt t="34295" x="1704975" y="1581150"/>
          <p14:tracePt t="34310" x="1633538" y="1589088"/>
          <p14:tracePt t="34330" x="1509713" y="1616075"/>
          <p14:tracePt t="34345" x="1411288" y="1633538"/>
          <p14:tracePt t="34355" x="1393825" y="1633538"/>
          <p14:tracePt t="35505" x="1438275" y="1581150"/>
          <p14:tracePt t="35522" x="1482725" y="1527175"/>
          <p14:tracePt t="35543" x="1866900" y="1133475"/>
          <p14:tracePt t="35559" x="2081213" y="928688"/>
          <p14:tracePt t="35571" x="2170113" y="847725"/>
          <p14:tracePt t="35588" x="2295525" y="731838"/>
          <p14:tracePt t="35605" x="2357438" y="679450"/>
          <p14:tracePt t="35621" x="2393950" y="652463"/>
          <p14:tracePt t="35671" x="2401888" y="642938"/>
          <p14:tracePt t="35688" x="2411413" y="625475"/>
          <p14:tracePt t="35705" x="2455863" y="598488"/>
          <p14:tracePt t="35721" x="2482850" y="581025"/>
          <p14:tracePt t="35742" x="2509838" y="571500"/>
          <p14:tracePt t="35757" x="2571750" y="517525"/>
          <p14:tracePt t="35771" x="2643188" y="490538"/>
          <p14:tracePt t="35788" x="2822575" y="438150"/>
          <p14:tracePt t="35805" x="2973388" y="393700"/>
          <p14:tracePt t="35821" x="3089275" y="366713"/>
          <p14:tracePt t="35838" x="3108325" y="357188"/>
          <p14:tracePt t="36780" x="3089275" y="366713"/>
          <p14:tracePt t="36782" x="3054350" y="384175"/>
          <p14:tracePt t="36803" x="2874963" y="465138"/>
          <p14:tracePt t="36820" x="2643188" y="544513"/>
          <p14:tracePt t="36837" x="2455863" y="642938"/>
          <p14:tracePt t="36853" x="2286000" y="714375"/>
          <p14:tracePt t="36870" x="2125663" y="795338"/>
          <p14:tracePt t="36886" x="1990725" y="866775"/>
          <p14:tracePt t="36903" x="1911350" y="911225"/>
          <p14:tracePt t="36920" x="1857375" y="946150"/>
          <p14:tracePt t="36936" x="1839913" y="955675"/>
          <p14:tracePt t="36953" x="1803400" y="990600"/>
          <p14:tracePt t="36971" x="1758950" y="1017588"/>
          <p14:tracePt t="36988" x="1704975" y="1062038"/>
          <p14:tracePt t="37005" x="1608138" y="1125538"/>
          <p14:tracePt t="37021" x="1571625" y="1143000"/>
          <p14:tracePt t="37037" x="1554163" y="1160463"/>
          <p14:tracePt t="37055" x="1527175" y="1196975"/>
          <p14:tracePt t="37071" x="1527175" y="1204913"/>
          <p14:tracePt t="37087" x="1490663" y="1223963"/>
          <p14:tracePt t="37105" x="1482725" y="1250950"/>
          <p14:tracePt t="37657" x="1562100" y="1268413"/>
          <p14:tracePt t="37673" x="1652588" y="1295400"/>
          <p14:tracePt t="37687" x="1874838" y="1347788"/>
          <p14:tracePt t="37704" x="2125663" y="1428750"/>
          <p14:tracePt t="37721" x="2339975" y="1490663"/>
          <p14:tracePt t="37742" x="2589213" y="1571625"/>
          <p14:tracePt t="37759" x="2652713" y="1598613"/>
          <p14:tracePt t="37814" x="2660650" y="1608138"/>
          <p14:tracePt t="37827" x="2660650" y="1625600"/>
          <p14:tracePt t="37854" x="2724150" y="1704975"/>
          <p14:tracePt t="37871" x="2759075" y="1751013"/>
          <p14:tracePt t="37888" x="2795588" y="1785938"/>
          <p14:tracePt t="37904" x="2822575" y="1822450"/>
          <p14:tracePt t="37921" x="2830513" y="1822450"/>
          <p14:tracePt t="46036" x="2840038" y="1893888"/>
          <p14:tracePt t="46043" x="2849563" y="2000250"/>
          <p14:tracePt t="46051" x="2867025" y="2108200"/>
          <p14:tracePt t="46069" x="2884488" y="2420938"/>
          <p14:tracePt t="46084" x="2911475" y="2635250"/>
          <p14:tracePt t="46101" x="2928938" y="2840038"/>
          <p14:tracePt t="46118" x="2955925" y="3009900"/>
          <p14:tracePt t="46135" x="2973388" y="3135313"/>
          <p14:tracePt t="46151" x="2992438" y="3232150"/>
          <p14:tracePt t="46168" x="3000375" y="3313113"/>
          <p14:tracePt t="46184" x="3027363" y="3411538"/>
          <p14:tracePt t="46201" x="3027363" y="3473450"/>
          <p14:tracePt t="46218" x="3027363" y="3544888"/>
          <p14:tracePt t="46234" x="3027363" y="3598863"/>
          <p14:tracePt t="46251" x="3036888" y="3670300"/>
          <p14:tracePt t="46268" x="3044825" y="3733800"/>
          <p14:tracePt t="46284" x="3044825" y="3857625"/>
          <p14:tracePt t="46301" x="3044825" y="3948113"/>
          <p14:tracePt t="46318" x="3036888" y="4071938"/>
          <p14:tracePt t="46335" x="3027363" y="4152900"/>
          <p14:tracePt t="46352" x="3027363" y="4278313"/>
          <p14:tracePt t="46371" x="3027363" y="4313238"/>
          <p14:tracePt t="46389" x="3009900" y="4448175"/>
          <p14:tracePt t="46402" x="3009900" y="4510088"/>
          <p14:tracePt t="46419" x="3009900" y="4581525"/>
          <p14:tracePt t="46435" x="3009900" y="4751388"/>
          <p14:tracePt t="46453" x="3009900" y="5000625"/>
          <p14:tracePt t="46470" x="3009900" y="5081588"/>
          <p14:tracePt t="46488" x="3009900" y="5126038"/>
          <p14:tracePt t="46502" x="3009900" y="5153025"/>
          <p14:tracePt t="46518" x="3017838" y="5180013"/>
          <p14:tracePt t="48468" x="3017838" y="5207000"/>
          <p14:tracePt t="48484" x="3017838" y="5278438"/>
          <p14:tracePt t="48501" x="2992438" y="5411788"/>
          <p14:tracePt t="48518" x="2965450" y="5554663"/>
          <p14:tracePt t="48535" x="2946400" y="5635625"/>
          <p14:tracePt t="48551" x="2938463" y="5715000"/>
          <p14:tracePt t="48568" x="2938463" y="5805488"/>
          <p14:tracePt t="48586" x="2938463" y="5929313"/>
          <p14:tracePt t="48601" x="2938463" y="6010275"/>
          <p14:tracePt t="48618" x="2938463" y="6064250"/>
          <p14:tracePt t="48635" x="2938463" y="6108700"/>
          <p14:tracePt t="48651" x="2938463" y="6135688"/>
          <p14:tracePt t="48668" x="2938463" y="6162675"/>
          <p14:tracePt t="48688" x="2938463" y="6189663"/>
          <p14:tracePt t="48707" x="2938463" y="6224588"/>
          <p14:tracePt t="48718" x="2938463" y="6242050"/>
          <p14:tracePt t="48735" x="2928938" y="6278563"/>
          <p14:tracePt t="48752" x="2911475" y="6296025"/>
          <p14:tracePt t="48769" x="2884488" y="6313488"/>
          <p14:tracePt t="48787" x="2840038" y="6340475"/>
          <p14:tracePt t="48802" x="2813050" y="6350000"/>
          <p14:tracePt t="48818" x="2687638" y="6411913"/>
          <p14:tracePt t="48835" x="2643188" y="6438900"/>
          <p14:tracePt t="48852" x="2608263" y="6448425"/>
          <p14:tracePt t="48869" x="2571750" y="6465888"/>
          <p14:tracePt t="48889" x="2536825" y="6475413"/>
          <p14:tracePt t="48902" x="2517775" y="6500813"/>
          <p14:tracePt t="49217" x="2517775" y="6313488"/>
          <p14:tracePt t="49234" x="2544763" y="6261100"/>
          <p14:tracePt t="49251" x="2571750" y="6215063"/>
          <p14:tracePt t="49267" x="2608263" y="6153150"/>
          <p14:tracePt t="49285" x="2625725" y="6108700"/>
          <p14:tracePt t="49301" x="2652713" y="6091238"/>
          <p14:tracePt t="49317" x="2652713" y="6072188"/>
          <p14:tracePt t="49334" x="2660650" y="6054725"/>
          <p14:tracePt t="49351" x="2660650" y="6046788"/>
          <p14:tracePt t="49368" x="2670175" y="6037263"/>
          <p14:tracePt t="49385" x="2687638" y="6027738"/>
          <p14:tracePt t="49400" x="2687638" y="6019800"/>
          <p14:tracePt t="49417" x="2697163" y="6000750"/>
          <p14:tracePt t="49434" x="2706688" y="5992813"/>
          <p14:tracePt t="49450" x="2714625" y="5983288"/>
          <p14:tracePt t="49467" x="2724150" y="5965825"/>
          <p14:tracePt t="49484" x="2732088" y="5956300"/>
          <p14:tracePt t="49501" x="2751138" y="5948363"/>
          <p14:tracePt t="49559" x="2759075" y="5948363"/>
          <p14:tracePt t="49585" x="2768600" y="5948363"/>
          <p14:tracePt t="49603" x="2786063" y="5929313"/>
          <p14:tracePt t="49604" x="2795588" y="5921375"/>
          <p14:tracePt t="49634" x="2813050" y="5903913"/>
          <p14:tracePt t="49651" x="2822575" y="5894388"/>
          <p14:tracePt t="49669" x="2857500" y="5867400"/>
          <p14:tracePt t="49688" x="2867025" y="5857875"/>
          <p14:tracePt t="49701" x="2874963" y="5849938"/>
          <p14:tracePt t="49718" x="2884488" y="5832475"/>
          <p14:tracePt t="49734" x="2894013" y="5813425"/>
          <p14:tracePt t="49751" x="2911475" y="5805488"/>
          <p14:tracePt t="49769" x="2955925" y="5734050"/>
          <p14:tracePt t="49786" x="3000375" y="5697538"/>
          <p14:tracePt t="49801" x="3017838" y="5697538"/>
          <p14:tracePt t="49818" x="3017838" y="5689600"/>
          <p14:tracePt t="49968" x="3036888" y="5662613"/>
          <p14:tracePt t="49984" x="3044825" y="5662613"/>
          <p14:tracePt t="50000" x="3081338" y="5662613"/>
          <p14:tracePt t="50017" x="3116263" y="5662613"/>
          <p14:tracePt t="50034" x="3135313" y="5662613"/>
          <p14:tracePt t="50051" x="3152775" y="5662613"/>
          <p14:tracePt t="50068" x="3160713" y="5662613"/>
          <p14:tracePt t="50101" x="3179763" y="5662613"/>
          <p14:tracePt t="50118" x="3187700" y="5662613"/>
          <p14:tracePt t="50134" x="3232150" y="5662613"/>
          <p14:tracePt t="50151" x="3251200" y="5670550"/>
          <p14:tracePt t="50168" x="3278188" y="5689600"/>
          <p14:tracePt t="50185" x="3295650" y="5707063"/>
          <p14:tracePt t="50202" x="3322638" y="5734050"/>
          <p14:tracePt t="50219" x="3330575" y="5751513"/>
          <p14:tracePt t="50234" x="3349625" y="5751513"/>
          <p14:tracePt t="50251" x="3367088" y="5778500"/>
          <p14:tracePt t="50285" x="3384550" y="5805488"/>
          <p14:tracePt t="50301" x="3394075" y="5822950"/>
          <p14:tracePt t="50318" x="3421063" y="5857875"/>
          <p14:tracePt t="50334" x="3438525" y="5884863"/>
          <p14:tracePt t="50351" x="3492500" y="5938838"/>
          <p14:tracePt t="50370" x="3517900" y="5983288"/>
          <p14:tracePt t="50385" x="3536950" y="6019800"/>
          <p14:tracePt t="50401" x="3554413" y="6037263"/>
          <p14:tracePt t="50418" x="3571875" y="6091238"/>
          <p14:tracePt t="50434" x="3608388" y="6126163"/>
          <p14:tracePt t="50451" x="3625850" y="6153150"/>
          <p14:tracePt t="50469" x="3635375" y="6180138"/>
          <p14:tracePt t="50485" x="3643313" y="6189663"/>
          <p14:tracePt t="50503" x="3679825" y="6251575"/>
          <p14:tracePt t="50541" x="3687763" y="6278563"/>
          <p14:tracePt t="50567" x="3706813" y="6313488"/>
          <p14:tracePt t="50584" x="3714750" y="6323013"/>
          <p14:tracePt t="50601" x="3714750" y="6350000"/>
          <p14:tracePt t="50617" x="3741738" y="6376988"/>
          <p14:tracePt t="50634" x="3741738" y="6384925"/>
          <p14:tracePt t="50651" x="3741738" y="6411913"/>
          <p14:tracePt t="50668" x="3751263" y="6421438"/>
          <p14:tracePt t="50701" x="3759200" y="6438900"/>
          <p14:tracePt t="50734" x="3759200" y="6448425"/>
          <p14:tracePt t="50751" x="3768725" y="6448425"/>
          <p14:tracePt t="50785" x="3778250" y="6465888"/>
          <p14:tracePt t="51028" x="3778250" y="6475413"/>
          <p14:tracePt t="51117" x="3786188" y="6492875"/>
          <p14:tracePt t="51151" x="3795713" y="6500813"/>
          <p14:tracePt t="51167" x="3795713" y="6510338"/>
          <p14:tracePt t="51184" x="3795713" y="6519863"/>
          <p14:tracePt t="51247" x="3803650" y="6537325"/>
          <p14:tracePt t="51278" x="3813175" y="6546850"/>
          <p14:tracePt t="51293" x="3822700" y="6564313"/>
          <p14:tracePt t="51641" x="3830638" y="6564313"/>
          <p14:tracePt t="51666" x="3849688" y="6546850"/>
          <p14:tracePt t="51684" x="3849688" y="6519863"/>
          <p14:tracePt t="51702" x="3849688" y="6492875"/>
          <p14:tracePt t="51718" x="3849688" y="6456363"/>
          <p14:tracePt t="51734" x="3849688" y="6448425"/>
          <p14:tracePt t="51752" x="3849688" y="6429375"/>
          <p14:tracePt t="51768" x="3849688" y="6376988"/>
          <p14:tracePt t="51783" x="3849688" y="6350000"/>
          <p14:tracePt t="51800" x="3840163" y="6305550"/>
          <p14:tracePt t="51818" x="3830638" y="6278563"/>
          <p14:tracePt t="51834" x="3803650" y="6224588"/>
          <p14:tracePt t="51851" x="3803650" y="6180138"/>
          <p14:tracePt t="51868" x="3803650" y="6170613"/>
          <p14:tracePt t="51871" x="3803650" y="6153150"/>
          <p14:tracePt t="51884" x="3786188" y="6108700"/>
          <p14:tracePt t="51900" x="3759200" y="6054725"/>
          <p14:tracePt t="51917" x="3741738" y="6010275"/>
          <p14:tracePt t="51934" x="3714750" y="5956300"/>
          <p14:tracePt t="51950" x="3687763" y="5921375"/>
          <p14:tracePt t="51967" x="3679825" y="5876925"/>
          <p14:tracePt t="51985" x="3652838" y="5822950"/>
          <p14:tracePt t="52008" x="3608388" y="5741988"/>
          <p14:tracePt t="52022" x="3598863" y="5734050"/>
          <p14:tracePt t="52034" x="3563938" y="5680075"/>
          <p14:tracePt t="52050" x="3536950" y="5643563"/>
          <p14:tracePt t="52068" x="3500438" y="5591175"/>
          <p14:tracePt t="52084" x="3482975" y="5564188"/>
          <p14:tracePt t="52100" x="3465513" y="5527675"/>
          <p14:tracePt t="52118" x="3438525" y="5510213"/>
          <p14:tracePt t="52134" x="3421063" y="5492750"/>
          <p14:tracePt t="52150" x="3394075" y="5456238"/>
          <p14:tracePt t="52167" x="3375025" y="5429250"/>
          <p14:tracePt t="52186" x="3357563" y="5421313"/>
          <p14:tracePt t="52300" x="3349625" y="5402263"/>
          <p14:tracePt t="52333" x="3340100" y="5402263"/>
          <p14:tracePt t="52350" x="3303588" y="5402263"/>
          <p14:tracePt t="52367" x="3278188" y="5421313"/>
          <p14:tracePt t="52386" x="3251200" y="5421313"/>
          <p14:tracePt t="52404" x="3224213" y="5438775"/>
          <p14:tracePt t="52417" x="3197225" y="5448300"/>
          <p14:tracePt t="52434" x="3179763" y="5465763"/>
          <p14:tracePt t="52467" x="3152775" y="5483225"/>
          <p14:tracePt t="52484" x="3143250" y="5492750"/>
          <p14:tracePt t="52501" x="3135313" y="5492750"/>
          <p14:tracePt t="52517" x="3116263" y="5500688"/>
          <p14:tracePt t="52534" x="3108325" y="5510213"/>
          <p14:tracePt t="52550" x="3089275" y="5527675"/>
          <p14:tracePt t="52567" x="3063875" y="5537200"/>
          <p14:tracePt t="52584" x="3036888" y="5564188"/>
          <p14:tracePt t="52605" x="2982913" y="5618163"/>
          <p14:tracePt t="52621" x="2946400" y="5635625"/>
          <p14:tracePt t="52633" x="2938463" y="5643563"/>
          <p14:tracePt t="52650" x="2911475" y="5680075"/>
          <p14:tracePt t="52668" x="2894013" y="5697538"/>
          <p14:tracePt t="52685" x="2867025" y="5741988"/>
          <p14:tracePt t="52701" x="2857500" y="5751513"/>
          <p14:tracePt t="52717" x="2840038" y="5768975"/>
          <p14:tracePt t="52733" x="2813050" y="5795963"/>
          <p14:tracePt t="52750" x="2803525" y="5805488"/>
          <p14:tracePt t="52767" x="2795588" y="5822950"/>
          <p14:tracePt t="52784" x="2778125" y="5832475"/>
          <p14:tracePt t="52803" x="2778125" y="5849938"/>
          <p14:tracePt t="52817" x="2768600" y="5857875"/>
          <p14:tracePt t="52834" x="2751138" y="5867400"/>
          <p14:tracePt t="52850" x="2741613" y="5876925"/>
          <p14:tracePt t="52868" x="2724150" y="5884863"/>
          <p14:tracePt t="52888" x="2706688" y="5911850"/>
          <p14:tracePt t="52905" x="2687638" y="5938838"/>
          <p14:tracePt t="52924" x="2670175" y="5983288"/>
          <p14:tracePt t="52950" x="2652713" y="6000750"/>
          <p14:tracePt t="52967" x="2643188" y="6037263"/>
          <p14:tracePt t="52985" x="2625725" y="6064250"/>
          <p14:tracePt t="53002" x="2616200" y="6081713"/>
          <p14:tracePt t="53017" x="2616200" y="6091238"/>
          <p14:tracePt t="53034" x="2616200" y="6099175"/>
          <p14:tracePt t="53050" x="2608263" y="6126163"/>
          <p14:tracePt t="53067" x="2589213" y="6153150"/>
          <p14:tracePt t="53085" x="2571750" y="6189663"/>
          <p14:tracePt t="53101" x="2554288" y="6224588"/>
          <p14:tracePt t="53117" x="2554288" y="6242050"/>
          <p14:tracePt t="53133" x="2536825" y="6278563"/>
          <p14:tracePt t="53150" x="2527300" y="6305550"/>
          <p14:tracePt t="53167" x="2517775" y="6323013"/>
          <p14:tracePt t="53184" x="2509838" y="6340475"/>
          <p14:tracePt t="53202" x="2509838" y="6357938"/>
          <p14:tracePt t="53217" x="2509838" y="6403975"/>
          <p14:tracePt t="53234" x="2509838" y="6411913"/>
          <p14:tracePt t="53250" x="2509838" y="6429375"/>
          <p14:tracePt t="53267" x="2509838" y="6438900"/>
          <p14:tracePt t="53816" x="2527300" y="6403975"/>
          <p14:tracePt t="53832" x="2544763" y="6367463"/>
          <p14:tracePt t="53849" x="2554288" y="6357938"/>
          <p14:tracePt t="53866" x="2589213" y="6332538"/>
          <p14:tracePt t="53882" x="2608263" y="6296025"/>
          <p14:tracePt t="53917" x="2616200" y="6278563"/>
          <p14:tracePt t="53933" x="2625725" y="6269038"/>
          <p14:tracePt t="53967" x="2625725" y="6261100"/>
          <p14:tracePt t="53983" x="2635250" y="6242050"/>
          <p14:tracePt t="54000" x="2643188" y="6224588"/>
          <p14:tracePt t="54018" x="2643188" y="6215063"/>
          <p14:tracePt t="54033" x="2670175" y="6180138"/>
          <p14:tracePt t="54050" x="2670175" y="6170613"/>
          <p14:tracePt t="54067" x="2679700" y="6162675"/>
          <p14:tracePt t="54316" x="2670175" y="6170613"/>
          <p14:tracePt t="54334" x="2652713" y="6189663"/>
          <p14:tracePt t="54350" x="2616200" y="6234113"/>
          <p14:tracePt t="54367" x="2571750" y="6269038"/>
          <p14:tracePt t="54384" x="2544763" y="6305550"/>
          <p14:tracePt t="54407" x="2536825" y="6313488"/>
          <p14:tracePt t="54422" x="2527300" y="6332538"/>
          <p14:tracePt t="54670" x="2527300" y="6323013"/>
          <p14:tracePt t="54699" x="2536825" y="6305550"/>
          <p14:tracePt t="54717" x="2544763" y="6296025"/>
          <p14:tracePt t="54784" x="2554288" y="6278563"/>
          <p14:tracePt t="54800" x="2571750" y="6269038"/>
          <p14:tracePt t="54816" x="2571750" y="6242050"/>
          <p14:tracePt t="54833" x="2589213" y="6224588"/>
          <p14:tracePt t="54850" x="2625725" y="6153150"/>
          <p14:tracePt t="54867" x="2670175" y="6064250"/>
          <p14:tracePt t="54884" x="2741613" y="5983288"/>
          <p14:tracePt t="54900" x="2778125" y="5929313"/>
          <p14:tracePt t="54916" x="2778125" y="5903913"/>
          <p14:tracePt t="54933" x="2795588" y="5876925"/>
          <p14:tracePt t="54950" x="2803525" y="5857875"/>
          <p14:tracePt t="54966" x="2803525" y="5840413"/>
          <p14:tracePt t="54984" x="2803525" y="5832475"/>
          <p14:tracePt t="55020" x="2813050" y="5822950"/>
          <p14:tracePt t="55033" x="2822575" y="5805488"/>
          <p14:tracePt t="55050" x="2830513" y="5786438"/>
          <p14:tracePt t="55083" x="2840038" y="5768975"/>
          <p14:tracePt t="55117" x="2857500" y="5751513"/>
          <p14:tracePt t="55133" x="2874963" y="5734050"/>
          <p14:tracePt t="55150" x="2894013" y="5724525"/>
          <p14:tracePt t="55166" x="2894013" y="5715000"/>
          <p14:tracePt t="55183" x="2901950" y="5715000"/>
          <p14:tracePt t="55200" x="2911475" y="5707063"/>
          <p14:tracePt t="55217" x="2928938" y="5697538"/>
          <p14:tracePt t="55233" x="2955925" y="5697538"/>
          <p14:tracePt t="55250" x="2982913" y="5697538"/>
          <p14:tracePt t="55267" x="2992438" y="5680075"/>
          <p14:tracePt t="55283" x="3017838" y="5670550"/>
          <p14:tracePt t="55317" x="3036888" y="5670550"/>
          <p14:tracePt t="55333" x="3054350" y="5662613"/>
          <p14:tracePt t="55350" x="3071813" y="5653088"/>
          <p14:tracePt t="55366" x="3108325" y="5653088"/>
          <p14:tracePt t="55383" x="3135313" y="5653088"/>
          <p14:tracePt t="55400" x="3143250" y="5653088"/>
          <p14:tracePt t="55417" x="3152775" y="5653088"/>
          <p14:tracePt t="55433" x="3179763" y="5643563"/>
          <p14:tracePt t="55450" x="3251200" y="5635625"/>
          <p14:tracePt t="55467" x="3286125" y="5635625"/>
          <p14:tracePt t="55483" x="3303588" y="5635625"/>
          <p14:tracePt t="55500" x="3330575" y="5626100"/>
          <p14:tracePt t="55577" x="3357563" y="5626100"/>
          <p14:tracePt t="55591" x="3367088" y="5626100"/>
          <p14:tracePt t="55604" x="3384550" y="5626100"/>
          <p14:tracePt t="55621" x="3394075" y="5626100"/>
          <p14:tracePt t="55633" x="3411538" y="5643563"/>
          <p14:tracePt t="55650" x="3455988" y="5680075"/>
          <p14:tracePt t="55666" x="3482975" y="5707063"/>
          <p14:tracePt t="55683" x="3517900" y="5741988"/>
          <p14:tracePt t="55700" x="3527425" y="5761038"/>
          <p14:tracePt t="55717" x="3536950" y="5778500"/>
          <p14:tracePt t="55733" x="3554413" y="5795963"/>
          <p14:tracePt t="55749" x="3554413" y="5813425"/>
          <p14:tracePt t="55766" x="3563938" y="5840413"/>
          <p14:tracePt t="55784" x="3581400" y="5867400"/>
          <p14:tracePt t="55800" x="3581400" y="5876925"/>
          <p14:tracePt t="55816" x="3589338" y="5894388"/>
          <p14:tracePt t="55833" x="3598863" y="5929313"/>
          <p14:tracePt t="55850" x="3608388" y="5929313"/>
          <p14:tracePt t="55866" x="3616325" y="5956300"/>
          <p14:tracePt t="55883" x="3625850" y="5992813"/>
          <p14:tracePt t="55900" x="3652838" y="6046788"/>
          <p14:tracePt t="55920" x="3670300" y="6091238"/>
          <p14:tracePt t="55934" x="3679825" y="6118225"/>
          <p14:tracePt t="55949" x="3687763" y="6143625"/>
          <p14:tracePt t="55966" x="3697288" y="6162675"/>
          <p14:tracePt t="56000" x="3706813" y="6180138"/>
          <p14:tracePt t="56017" x="3706813" y="6215063"/>
          <p14:tracePt t="56033" x="3732213" y="6234113"/>
          <p14:tracePt t="56049" x="3741738" y="6261100"/>
          <p14:tracePt t="56066" x="3741738" y="6269038"/>
          <p14:tracePt t="56083" x="3741738" y="6278563"/>
          <p14:tracePt t="56100" x="3751263" y="6296025"/>
          <p14:tracePt t="56116" x="3759200" y="6305550"/>
          <p14:tracePt t="56150" x="3768725" y="6340475"/>
          <p14:tracePt t="56200" x="3768725" y="6350000"/>
          <p14:tracePt t="56217" x="3778250" y="6357938"/>
          <p14:tracePt t="56257" x="3786188" y="6367463"/>
          <p14:tracePt t="56373" x="3795713" y="6384925"/>
          <p14:tracePt t="56799" x="3795713" y="6394450"/>
          <p14:tracePt t="56815" x="3795713" y="6411913"/>
          <p14:tracePt t="56832" x="3795713" y="6421438"/>
          <p14:tracePt t="56849" x="3803650" y="6448425"/>
          <p14:tracePt t="56866" x="3803650" y="6465888"/>
          <p14:tracePt t="56882" x="3813175" y="6483350"/>
          <p14:tracePt t="56899" x="3813175" y="6500813"/>
          <p14:tracePt t="56916" x="3813175" y="6527800"/>
          <p14:tracePt t="56932" x="3813175" y="6537325"/>
          <p14:tracePt t="56949" x="3813175" y="6554788"/>
          <p14:tracePt t="56966" x="3813175" y="6564313"/>
          <p14:tracePt t="56982" x="3813175" y="6572250"/>
          <p14:tracePt t="57532" x="3813175" y="6564313"/>
          <p14:tracePt t="57549" x="3813175" y="6554788"/>
          <p14:tracePt t="57566" x="3813175" y="6519863"/>
          <p14:tracePt t="57583" x="3813175" y="6510338"/>
          <p14:tracePt t="57600" x="3813175" y="6492875"/>
          <p14:tracePt t="57616" x="3813175" y="6465888"/>
          <p14:tracePt t="57632" x="3813175" y="6456363"/>
          <p14:tracePt t="57649" x="3813175" y="6448425"/>
          <p14:tracePt t="57666" x="3813175" y="6438900"/>
          <p14:tracePt t="57683" x="3813175" y="6429375"/>
          <p14:tracePt t="57701" x="3813175" y="6411913"/>
          <p14:tracePt t="57716" x="3813175" y="6394450"/>
          <p14:tracePt t="57733" x="3803650" y="6384925"/>
          <p14:tracePt t="57750" x="3803650" y="6367463"/>
          <p14:tracePt t="57766" x="3795713" y="6340475"/>
          <p14:tracePt t="57783" x="3795713" y="6332538"/>
          <p14:tracePt t="57799" x="3786188" y="6305550"/>
          <p14:tracePt t="57816" x="3786188" y="6296025"/>
          <p14:tracePt t="57832" x="3786188" y="6278563"/>
          <p14:tracePt t="57866" x="3778250" y="6261100"/>
          <p14:tracePt t="57883" x="3768725" y="6251575"/>
          <p14:tracePt t="57899" x="3768725" y="6242050"/>
          <p14:tracePt t="57916" x="3768725" y="6224588"/>
          <p14:tracePt t="57932" x="3759200" y="6207125"/>
          <p14:tracePt t="57949" x="3741738" y="6180138"/>
          <p14:tracePt t="57965" x="3732213" y="6153150"/>
          <p14:tracePt t="57982" x="3724275" y="6126163"/>
          <p14:tracePt t="57999" x="3697288" y="6081713"/>
          <p14:tracePt t="58019" x="3687763" y="6064250"/>
          <p14:tracePt t="58039" x="3670300" y="6027738"/>
          <p14:tracePt t="58056" x="3670300" y="6019800"/>
          <p14:tracePt t="58075" x="3660775" y="5992813"/>
          <p14:tracePt t="58088" x="3643313" y="5965825"/>
          <p14:tracePt t="58098" x="3625850" y="5938838"/>
          <p14:tracePt t="58115" x="3608388" y="5921375"/>
          <p14:tracePt t="58132" x="3563938" y="5867400"/>
          <p14:tracePt t="58148" x="3544888" y="5849938"/>
          <p14:tracePt t="58166" x="3527425" y="5795963"/>
          <p14:tracePt t="58182" x="3509963" y="5778500"/>
          <p14:tracePt t="58200" x="3492500" y="5741988"/>
          <p14:tracePt t="58217" x="3473450" y="5724525"/>
          <p14:tracePt t="58249" x="3455988" y="5715000"/>
          <p14:tracePt t="58266" x="3446463" y="5689600"/>
          <p14:tracePt t="58285" x="3438525" y="5680075"/>
          <p14:tracePt t="58316" x="3429000" y="5670550"/>
          <p14:tracePt t="58332" x="3421063" y="5670550"/>
          <p14:tracePt t="58366" x="3421063" y="5662613"/>
          <p14:tracePt t="58382" x="3402013" y="5653088"/>
          <p14:tracePt t="58417" x="3384550" y="5653088"/>
          <p14:tracePt t="58433" x="3375025" y="5635625"/>
          <p14:tracePt t="58466" x="3357563" y="5626100"/>
          <p14:tracePt t="58483" x="3330575" y="5626100"/>
          <p14:tracePt t="58500" x="3295650" y="5626100"/>
          <p14:tracePt t="58516" x="3251200" y="5618163"/>
          <p14:tracePt t="58532" x="3206750" y="5618163"/>
          <p14:tracePt t="58566" x="3197225" y="5618163"/>
          <p14:tracePt t="58582" x="3179763" y="5618163"/>
          <p14:tracePt t="58599" x="3170238" y="5618163"/>
          <p14:tracePt t="58623" x="3143250" y="5618163"/>
          <p14:tracePt t="58638" x="3125788" y="5618163"/>
          <p14:tracePt t="58650" x="3089275" y="5618163"/>
          <p14:tracePt t="58666" x="3081338" y="5618163"/>
          <p14:tracePt t="58682" x="3071813" y="5626100"/>
          <p14:tracePt t="58699" x="3054350" y="5635625"/>
          <p14:tracePt t="58715" x="3027363" y="5653088"/>
          <p14:tracePt t="58732" x="3000375" y="5670550"/>
          <p14:tracePt t="58749" x="2938463" y="5715000"/>
          <p14:tracePt t="58766" x="2901950" y="5768975"/>
          <p14:tracePt t="58782" x="2884488" y="5786438"/>
          <p14:tracePt t="58799" x="2867025" y="5822950"/>
          <p14:tracePt t="58817" x="2849563" y="5849938"/>
          <p14:tracePt t="58833" x="2830513" y="5884863"/>
          <p14:tracePt t="58849" x="2803525" y="5921375"/>
          <p14:tracePt t="58865" x="2795588" y="5929313"/>
          <p14:tracePt t="58882" x="2795588" y="5938838"/>
          <p14:tracePt t="58899" x="2786063" y="5948363"/>
          <p14:tracePt t="58932" x="2778125" y="5965825"/>
          <p14:tracePt t="58949" x="2768600" y="5975350"/>
          <p14:tracePt t="58965" x="2759075" y="5983288"/>
          <p14:tracePt t="58982" x="2751138" y="5992813"/>
          <p14:tracePt t="59001" x="2741613" y="6000750"/>
          <p14:tracePt t="59017" x="2714625" y="6019800"/>
          <p14:tracePt t="59049" x="2706688" y="6046788"/>
          <p14:tracePt t="59066" x="2697163" y="6046788"/>
          <p14:tracePt t="59084" x="2679700" y="6072188"/>
          <p14:tracePt t="59101" x="2660650" y="6099175"/>
          <p14:tracePt t="59115" x="2652713" y="6108700"/>
          <p14:tracePt t="59132" x="2635250" y="6126163"/>
          <p14:tracePt t="59149" x="2616200" y="6153150"/>
          <p14:tracePt t="59165" x="2598738" y="6170613"/>
          <p14:tracePt t="59182" x="2589213" y="6180138"/>
          <p14:tracePt t="59200" x="2581275" y="6189663"/>
          <p14:tracePt t="59233" x="2554288" y="6242050"/>
          <p14:tracePt t="59249" x="2544763" y="6242050"/>
          <p14:tracePt t="59265" x="2536825" y="6261100"/>
          <p14:tracePt t="59282" x="2536825" y="6278563"/>
          <p14:tracePt t="59299" x="2527300" y="6278563"/>
          <p14:tracePt t="59349" x="2527300" y="6296025"/>
          <p14:tracePt t="59366" x="2517775" y="6305550"/>
          <p14:tracePt t="59382" x="2509838" y="6323013"/>
          <p14:tracePt t="60089" x="2527300" y="6323013"/>
          <p14:tracePt t="60098" x="2544763" y="6323013"/>
          <p14:tracePt t="60114" x="2581275" y="6305550"/>
          <p14:tracePt t="60131" x="2625725" y="6296025"/>
          <p14:tracePt t="60149" x="2652713" y="6269038"/>
          <p14:tracePt t="60166" x="2679700" y="6251575"/>
          <p14:tracePt t="60182" x="2741613" y="6197600"/>
          <p14:tracePt t="60200" x="2768600" y="6143625"/>
          <p14:tracePt t="60216" x="2795588" y="6091238"/>
          <p14:tracePt t="60232" x="2813050" y="6054725"/>
          <p14:tracePt t="60249" x="2830513" y="6019800"/>
          <p14:tracePt t="60266" x="2840038" y="5975350"/>
          <p14:tracePt t="60285" x="2849563" y="5956300"/>
          <p14:tracePt t="60301" x="2857500" y="5921375"/>
          <p14:tracePt t="60315" x="2857500" y="5903913"/>
          <p14:tracePt t="60332" x="2857500" y="5884863"/>
          <p14:tracePt t="60349" x="2867025" y="5867400"/>
          <p14:tracePt t="60482" x="2884488" y="5840413"/>
          <p14:tracePt t="60500" x="2894013" y="5832475"/>
          <p14:tracePt t="60515" x="2901950" y="5822950"/>
          <p14:tracePt t="60532" x="2901950" y="5805488"/>
          <p14:tracePt t="60548" x="2911475" y="5795963"/>
          <p14:tracePt t="60566" x="2928938" y="5778500"/>
          <p14:tracePt t="60737" x="2938463" y="5751513"/>
          <p14:tracePt t="60749" x="2946400" y="5707063"/>
          <p14:tracePt t="60765" x="2973388" y="5635625"/>
          <p14:tracePt t="60782" x="2973388" y="5564188"/>
          <p14:tracePt t="60799" x="2992438" y="5483225"/>
          <p14:tracePt t="60816" x="3017838" y="5394325"/>
          <p14:tracePt t="60831" x="3036888" y="5357813"/>
          <p14:tracePt t="60848" x="3036888" y="5349875"/>
          <p14:tracePt t="60988" x="3054350" y="5330825"/>
          <p14:tracePt t="60998" x="3054350" y="5313363"/>
          <p14:tracePt t="61015" x="3054350" y="5286375"/>
          <p14:tracePt t="61031" x="3081338" y="5241925"/>
          <p14:tracePt t="61049" x="3098800" y="5170488"/>
          <p14:tracePt t="61066" x="3143250" y="5108575"/>
          <p14:tracePt t="61084" x="3160713" y="5064125"/>
          <p14:tracePt t="61101" x="3160713" y="5045075"/>
          <p14:tracePt t="61115" x="3187700" y="5019675"/>
          <p14:tracePt t="61131" x="3187700" y="4992688"/>
          <p14:tracePt t="61148" x="3206750" y="4921250"/>
          <p14:tracePt t="61165" x="3214688" y="4894263"/>
          <p14:tracePt t="61181" x="3232150" y="4822825"/>
          <p14:tracePt t="61198" x="3241675" y="4778375"/>
          <p14:tracePt t="61215" x="3268663" y="4724400"/>
          <p14:tracePt t="61232" x="3278188" y="4679950"/>
          <p14:tracePt t="61249" x="3303588" y="4608513"/>
          <p14:tracePt t="61266" x="3313113" y="4564063"/>
          <p14:tracePt t="61283" x="3330575" y="4500563"/>
          <p14:tracePt t="61300" x="3340100" y="4421188"/>
          <p14:tracePt t="61317" x="3340100" y="4278313"/>
          <p14:tracePt t="61332" x="3340100" y="4233863"/>
          <p14:tracePt t="61349" x="3340100" y="4162425"/>
          <p14:tracePt t="61365" x="3340100" y="4116388"/>
          <p14:tracePt t="61483" x="3340100" y="4108450"/>
          <p14:tracePt t="61632" x="3349625" y="4090988"/>
          <p14:tracePt t="61649" x="3357563" y="4090988"/>
          <p14:tracePt t="61710" x="3367088" y="4090988"/>
          <p14:tracePt t="61721" x="3384550" y="4071938"/>
          <p14:tracePt t="61749" x="3421063" y="4037013"/>
          <p14:tracePt t="61765" x="3429000" y="4010025"/>
          <p14:tracePt t="61781" x="3446463" y="3992563"/>
          <p14:tracePt t="61799" x="3446463" y="3965575"/>
          <p14:tracePt t="61816" x="3465513" y="3876675"/>
          <p14:tracePt t="61832" x="3473450" y="3830638"/>
          <p14:tracePt t="61849" x="3527425" y="3679825"/>
          <p14:tracePt t="61865" x="3536950" y="3625850"/>
          <p14:tracePt t="61881" x="3544888" y="3598863"/>
          <p14:tracePt t="61898" x="3544888" y="3563938"/>
          <p14:tracePt t="61915" x="3544888" y="3527425"/>
          <p14:tracePt t="61931" x="3544888" y="3473450"/>
          <p14:tracePt t="61948" x="3544888" y="3465513"/>
          <p14:tracePt t="61965" x="3544888" y="3455988"/>
          <p14:tracePt t="61982" x="3544888" y="3446463"/>
          <p14:tracePt t="62831" x="3544888" y="3455988"/>
          <p14:tracePt t="62847" x="3527425" y="3473450"/>
          <p14:tracePt t="62864" x="3500438" y="3517900"/>
          <p14:tracePt t="62881" x="3446463" y="3589338"/>
          <p14:tracePt t="62897" x="3375025" y="3670300"/>
          <p14:tracePt t="62914" x="3303588" y="3759200"/>
          <p14:tracePt t="62931" x="3232150" y="3830638"/>
          <p14:tracePt t="62947" x="3125788" y="3948113"/>
          <p14:tracePt t="62964" x="3054350" y="4010025"/>
          <p14:tracePt t="62966" x="2992438" y="4071938"/>
          <p14:tracePt t="62981" x="2965450" y="4090988"/>
          <p14:tracePt t="62999" x="2840038" y="4187825"/>
          <p14:tracePt t="63016" x="2768600" y="4268788"/>
          <p14:tracePt t="63031" x="2687638" y="4340225"/>
          <p14:tracePt t="63048" x="2635250" y="4411663"/>
          <p14:tracePt t="63065" x="2563813" y="4492625"/>
          <p14:tracePt t="63084" x="2446338" y="4635500"/>
          <p14:tracePt t="63102" x="2384425" y="4741863"/>
          <p14:tracePt t="63118" x="2322513" y="4830763"/>
          <p14:tracePt t="63132" x="2259013" y="4965700"/>
          <p14:tracePt t="63148" x="2187575" y="5072063"/>
          <p14:tracePt t="63165" x="2125663" y="5135563"/>
          <p14:tracePt t="63181" x="2071688" y="5224463"/>
          <p14:tracePt t="63198" x="1982788" y="5313363"/>
          <p14:tracePt t="63215" x="1928813" y="5376863"/>
          <p14:tracePt t="63231" x="1866900" y="5429250"/>
          <p14:tracePt t="63248" x="1812925" y="5483225"/>
          <p14:tracePt t="63265" x="1785938" y="5519738"/>
          <p14:tracePt t="63283" x="1768475" y="5564188"/>
          <p14:tracePt t="63300" x="1741488" y="5572125"/>
          <p14:tracePt t="63314" x="1741488" y="5581650"/>
          <p14:tracePt t="63331" x="1731963" y="5599113"/>
          <p14:tracePt t="63348" x="1724025" y="5599113"/>
          <p14:tracePt t="65552" x="1741488" y="5608638"/>
          <p14:tracePt t="65573" x="1741488" y="5618163"/>
          <p14:tracePt t="65582" x="1768475" y="5626100"/>
          <p14:tracePt t="65597" x="1785938" y="5635625"/>
          <p14:tracePt t="65614" x="1812925" y="5643563"/>
          <p14:tracePt t="65631" x="1857375" y="5653088"/>
          <p14:tracePt t="65680" x="1857375" y="5662613"/>
          <p14:tracePt t="65697" x="1866900" y="5662613"/>
          <p14:tracePt t="65830" x="1874838" y="5662613"/>
          <p14:tracePt t="65897" x="1893888" y="5662613"/>
          <p14:tracePt t="65913" x="1938338" y="5662613"/>
          <p14:tracePt t="65930" x="2054225" y="5662613"/>
          <p14:tracePt t="65947" x="2098675" y="5662613"/>
          <p14:tracePt t="65964" x="2170113" y="5662613"/>
          <p14:tracePt t="65980" x="2214563" y="5662613"/>
          <p14:tracePt t="65997" x="2268538" y="5662613"/>
          <p14:tracePt t="66014" x="2322513" y="5662613"/>
          <p14:tracePt t="66016" x="2339975" y="5662613"/>
          <p14:tracePt t="66031" x="2384425" y="5662613"/>
          <p14:tracePt t="66047" x="2438400" y="5662613"/>
          <p14:tracePt t="66063" x="2482850" y="5662613"/>
          <p14:tracePt t="66082" x="2536825" y="5653088"/>
          <p14:tracePt t="66098" x="2571750" y="5643563"/>
          <p14:tracePt t="66114" x="2616200" y="5643563"/>
          <p14:tracePt t="66130" x="2625725" y="5643563"/>
          <p14:tracePt t="74228" x="2660650" y="5367338"/>
          <p14:tracePt t="74245" x="2679700" y="5153025"/>
          <p14:tracePt t="74261" x="2679700" y="4948238"/>
          <p14:tracePt t="74278" x="2706688" y="4724400"/>
          <p14:tracePt t="74295" x="2732088" y="4492625"/>
          <p14:tracePt t="74312" x="2741613" y="4286250"/>
          <p14:tracePt t="74328" x="2741613" y="4071938"/>
          <p14:tracePt t="74345" x="2741613" y="3992563"/>
          <p14:tracePt t="74361" x="2741613" y="3938588"/>
          <p14:tracePt t="74378" x="2741613" y="3911600"/>
          <p14:tracePt t="74395" x="2741613" y="3884613"/>
          <p14:tracePt t="74411" x="2751138" y="3840163"/>
          <p14:tracePt t="74428" x="2768600" y="3805238"/>
          <p14:tracePt t="74445" x="2768600" y="3778250"/>
          <p14:tracePt t="74461" x="2803525" y="3714750"/>
          <p14:tracePt t="74478" x="2822575" y="3662363"/>
          <p14:tracePt t="74495" x="2849563" y="3589338"/>
          <p14:tracePt t="74511" x="2911475" y="3482975"/>
          <p14:tracePt t="74528" x="2973388" y="3384550"/>
          <p14:tracePt t="74544" x="3036888" y="3278188"/>
          <p14:tracePt t="74561" x="3135313" y="3116263"/>
          <p14:tracePt t="74578" x="3241675" y="2928938"/>
          <p14:tracePt t="74594" x="3349625" y="2751138"/>
          <p14:tracePt t="74611" x="3446463" y="2581275"/>
          <p14:tracePt t="74628" x="3527425" y="2455863"/>
          <p14:tracePt t="74645" x="3589338" y="2322513"/>
          <p14:tracePt t="74647" x="3625850" y="2251075"/>
          <p14:tracePt t="74661" x="3660775" y="2187575"/>
          <p14:tracePt t="74678" x="3822700" y="1973263"/>
          <p14:tracePt t="74695" x="3929063" y="1849438"/>
          <p14:tracePt t="74712" x="4017963" y="1741488"/>
          <p14:tracePt t="74729" x="4098925" y="1643063"/>
          <p14:tracePt t="74745" x="4135438" y="1598613"/>
          <p14:tracePt t="74762" x="4214813" y="1509713"/>
          <p14:tracePt t="74779" x="4322763" y="1411288"/>
          <p14:tracePt t="74796" x="4402138" y="1339850"/>
          <p14:tracePt t="74812" x="4456113" y="1303338"/>
          <p14:tracePt t="74836" x="4492625" y="1285875"/>
          <p14:tracePt t="74855" x="4510088" y="1268413"/>
          <p14:tracePt t="74882" x="4527550" y="1258888"/>
          <p14:tracePt t="74898" x="4545013" y="1258888"/>
          <p14:tracePt t="74912" x="4581525" y="1231900"/>
          <p14:tracePt t="74928" x="4591050" y="1231900"/>
          <p14:tracePt t="74945" x="4598988" y="1223963"/>
          <p14:tracePt t="74962" x="4598988" y="1214438"/>
          <p14:tracePt t="75121" x="4608513" y="1204913"/>
          <p14:tracePt t="75135" x="4625975" y="1204913"/>
          <p14:tracePt t="75145" x="4643438" y="1196975"/>
          <p14:tracePt t="75162" x="4652963" y="1187450"/>
          <p14:tracePt t="75164" x="4670425" y="1179513"/>
          <p14:tracePt t="75178" x="4679950" y="1169988"/>
          <p14:tracePt t="75195" x="4687888" y="1160463"/>
          <p14:tracePt t="75212" x="4714875" y="1133475"/>
          <p14:tracePt t="75231" x="4733925" y="1116013"/>
          <p14:tracePt t="75248" x="4768850" y="1108075"/>
          <p14:tracePt t="75262" x="4778375" y="1098550"/>
          <p14:tracePt t="75279" x="4795838" y="1089025"/>
          <p14:tracePt t="75438" x="4805363" y="1081088"/>
          <p14:tracePt t="75453" x="4822825" y="1071563"/>
          <p14:tracePt t="75511" x="4849813" y="1062038"/>
          <p14:tracePt t="75528" x="4894263" y="1054100"/>
          <p14:tracePt t="75545" x="4911725" y="1054100"/>
          <p14:tracePt t="75561" x="4929188" y="1054100"/>
          <p14:tracePt t="75595" x="4938713" y="1054100"/>
          <p14:tracePt t="75611" x="4956175" y="1044575"/>
          <p14:tracePt t="76244" x="4973638" y="1116013"/>
          <p14:tracePt t="76260" x="5010150" y="1214438"/>
          <p14:tracePt t="76277" x="5027613" y="1303338"/>
          <p14:tracePt t="76294" x="5037138" y="1339850"/>
          <p14:tracePt t="76310" x="5045075" y="1366838"/>
          <p14:tracePt t="76327" x="5054600" y="1393825"/>
          <p14:tracePt t="76345" x="5064125" y="1438275"/>
          <p14:tracePt t="76361" x="5072063" y="1473200"/>
          <p14:tracePt t="76378" x="5081588" y="1490663"/>
          <p14:tracePt t="76394" x="5081588" y="1509713"/>
          <p14:tracePt t="76411" x="5091113" y="1527175"/>
          <p14:tracePt t="76428" x="5108575" y="1554163"/>
          <p14:tracePt t="76449" x="5116513" y="1598613"/>
          <p14:tracePt t="76463" x="5135563" y="1616075"/>
          <p14:tracePt t="76479" x="5135563" y="1625600"/>
          <p14:tracePt t="76495" x="5162550" y="1670050"/>
          <p14:tracePt t="76511" x="5170488" y="1687513"/>
          <p14:tracePt t="76528" x="5180013" y="1714500"/>
          <p14:tracePt t="76544" x="5197475" y="1758950"/>
          <p14:tracePt t="76561" x="5214938" y="1803400"/>
          <p14:tracePt t="76578" x="5224463" y="1830388"/>
          <p14:tracePt t="76594" x="5241925" y="1866900"/>
          <p14:tracePt t="76611" x="5251450" y="1884363"/>
          <p14:tracePt t="76629" x="5268913" y="1901825"/>
          <p14:tracePt t="76650" x="5278438" y="1928813"/>
          <p14:tracePt t="76664" x="5278438" y="1946275"/>
          <p14:tracePt t="76680" x="5286375" y="1965325"/>
          <p14:tracePt t="76699" x="5295900" y="1973263"/>
          <p14:tracePt t="76712" x="5305425" y="2000250"/>
          <p14:tracePt t="76728" x="5305425" y="2017713"/>
          <p14:tracePt t="76745" x="5313363" y="2027238"/>
          <p14:tracePt t="76761" x="5322888" y="2044700"/>
          <p14:tracePt t="76778" x="5330825" y="2063750"/>
          <p14:tracePt t="76795" x="5330825" y="2071688"/>
          <p14:tracePt t="76811" x="5340350" y="2089150"/>
          <p14:tracePt t="76828" x="5349875" y="2098675"/>
          <p14:tracePt t="76847" x="5349875" y="2116138"/>
          <p14:tracePt t="76878" x="5357813" y="2125663"/>
          <p14:tracePt t="76895" x="5384800" y="2152650"/>
          <p14:tracePt t="76928" x="5402263" y="2179638"/>
          <p14:tracePt t="76945" x="5411788" y="2187575"/>
          <p14:tracePt t="76961" x="5411788" y="2197100"/>
          <p14:tracePt t="76994" x="5421313" y="2206625"/>
          <p14:tracePt t="77011" x="5429250" y="2206625"/>
          <p14:tracePt t="77028" x="5438775" y="2224088"/>
          <p14:tracePt t="77047" x="5456238" y="2241550"/>
          <p14:tracePt t="77061" x="5473700" y="2259013"/>
          <p14:tracePt t="77079" x="5492750" y="2278063"/>
          <p14:tracePt t="77095" x="5519738" y="2295525"/>
          <p14:tracePt t="77111" x="5527675" y="2322513"/>
          <p14:tracePt t="77128" x="5545138" y="2330450"/>
          <p14:tracePt t="77145" x="5554663" y="2357438"/>
          <p14:tracePt t="77178" x="5572125" y="2374900"/>
          <p14:tracePt t="77194" x="5572125" y="2384425"/>
          <p14:tracePt t="77211" x="5591175" y="2393950"/>
          <p14:tracePt t="77228" x="5616575" y="2420938"/>
          <p14:tracePt t="77249" x="5626100" y="2428875"/>
          <p14:tracePt t="77261" x="5635625" y="2438400"/>
          <p14:tracePt t="77278" x="5653088" y="2446338"/>
          <p14:tracePt t="77294" x="5670550" y="2465388"/>
          <p14:tracePt t="77311" x="5688013" y="2465388"/>
          <p14:tracePt t="77328" x="5707063" y="2492375"/>
          <p14:tracePt t="77344" x="5715000" y="2492375"/>
          <p14:tracePt t="77361" x="5724525" y="2492375"/>
          <p14:tracePt t="77378" x="5734050" y="2500313"/>
          <p14:tracePt t="77394" x="5751513" y="2517775"/>
          <p14:tracePt t="77411" x="5778500" y="2544763"/>
          <p14:tracePt t="77428" x="5795963" y="2544763"/>
          <p14:tracePt t="77447" x="5813425" y="2544763"/>
          <p14:tracePt t="77478" x="5822950" y="2544763"/>
          <p14:tracePt t="77494" x="5830888" y="2544763"/>
          <p14:tracePt t="77511" x="5867400" y="2544763"/>
          <p14:tracePt t="77528" x="5876925" y="2544763"/>
          <p14:tracePt t="77544" x="5902325" y="2544763"/>
          <p14:tracePt t="77561" x="5911850" y="2544763"/>
          <p14:tracePt t="77578" x="5938838" y="2544763"/>
          <p14:tracePt t="77595" x="5965825" y="2536825"/>
          <p14:tracePt t="77611" x="5983288" y="2527300"/>
          <p14:tracePt t="77628" x="6010275" y="2517775"/>
          <p14:tracePt t="77648" x="6045200" y="2492375"/>
          <p14:tracePt t="77664" x="6108700" y="2465388"/>
          <p14:tracePt t="77679" x="6143625" y="2438400"/>
          <p14:tracePt t="77699" x="6170613" y="2411413"/>
          <p14:tracePt t="77711" x="6207125" y="2393950"/>
          <p14:tracePt t="77728" x="6234113" y="2374900"/>
          <p14:tracePt t="77744" x="6259513" y="2349500"/>
          <p14:tracePt t="77761" x="6278563" y="2330450"/>
          <p14:tracePt t="77778" x="6313488" y="2295525"/>
          <p14:tracePt t="77794" x="6340475" y="2259013"/>
          <p14:tracePt t="77811" x="6367463" y="2224088"/>
          <p14:tracePt t="77828" x="6394450" y="2179638"/>
          <p14:tracePt t="77852" x="6421438" y="2116138"/>
          <p14:tracePt t="77869" x="6448425" y="2054225"/>
          <p14:tracePt t="77878" x="6465888" y="2027238"/>
          <p14:tracePt t="77894" x="6500813" y="1982788"/>
          <p14:tracePt t="77911" x="6527800" y="1928813"/>
          <p14:tracePt t="77928" x="6546850" y="1893888"/>
          <p14:tracePt t="77945" x="6554788" y="1839913"/>
          <p14:tracePt t="77961" x="6572250" y="1812925"/>
          <p14:tracePt t="77978" x="6591300" y="1758950"/>
          <p14:tracePt t="77994" x="6608763" y="1704975"/>
          <p14:tracePt t="78011" x="6635750" y="1633538"/>
          <p14:tracePt t="78028" x="6662738" y="1589088"/>
          <p14:tracePt t="78050" x="6689725" y="1517650"/>
          <p14:tracePt t="78066" x="6715125" y="1465263"/>
          <p14:tracePt t="78083" x="6715125" y="1438275"/>
          <p14:tracePt t="78098" x="6734175" y="1393825"/>
          <p14:tracePt t="78111" x="6734175" y="1366838"/>
          <p14:tracePt t="78129" x="6742113" y="1339850"/>
          <p14:tracePt t="78145" x="6751638" y="1312863"/>
          <p14:tracePt t="78161" x="6751638" y="1285875"/>
          <p14:tracePt t="78177" x="6761163" y="1250950"/>
          <p14:tracePt t="78194" x="6778625" y="1214438"/>
          <p14:tracePt t="78211" x="6786563" y="1179513"/>
          <p14:tracePt t="78228" x="6786563" y="1160463"/>
          <p14:tracePt t="78249" x="6786563" y="1125538"/>
          <p14:tracePt t="78265" x="6786563" y="1108075"/>
          <p14:tracePt t="78423" x="6786563" y="1098550"/>
          <p14:tracePt t="78437" x="6786563" y="1089025"/>
          <p14:tracePt t="78447" x="6786563" y="1071563"/>
          <p14:tracePt t="78460" x="6786563" y="1054100"/>
          <p14:tracePt t="78477" x="6786563" y="1044575"/>
          <p14:tracePt t="78494" x="6786563" y="1036638"/>
          <p14:tracePt t="78744" x="6778625" y="1036638"/>
          <p14:tracePt t="78761" x="6769100" y="1054100"/>
          <p14:tracePt t="78778" x="6742113" y="1152525"/>
          <p14:tracePt t="78794" x="6724650" y="1204913"/>
          <p14:tracePt t="78811" x="6689725" y="1312863"/>
          <p14:tracePt t="78828" x="6670675" y="1393825"/>
          <p14:tracePt t="78846" x="6635750" y="1482725"/>
          <p14:tracePt t="78864" x="6572250" y="1589088"/>
          <p14:tracePt t="78881" x="6546850" y="1643063"/>
          <p14:tracePt t="78896" x="6510338" y="1704975"/>
          <p14:tracePt t="78911" x="6483350" y="1731963"/>
          <p14:tracePt t="78928" x="6448425" y="1776413"/>
          <p14:tracePt t="78945" x="6421438" y="1812925"/>
          <p14:tracePt t="78961" x="6394450" y="1866900"/>
          <p14:tracePt t="78977" x="6330950" y="1911350"/>
          <p14:tracePt t="78994" x="6296025" y="1928813"/>
          <p14:tracePt t="79011" x="6251575" y="1965325"/>
          <p14:tracePt t="79027" x="6215063" y="2017713"/>
          <p14:tracePt t="79049" x="6162675" y="2044700"/>
          <p14:tracePt t="79068" x="6126163" y="2071688"/>
          <p14:tracePt t="79085" x="6091238" y="2108200"/>
          <p14:tracePt t="79101" x="6081713" y="2108200"/>
          <p14:tracePt t="79110" x="6064250" y="2116138"/>
          <p14:tracePt t="79127" x="6037263" y="2135188"/>
          <p14:tracePt t="79144" x="6010275" y="2152650"/>
          <p14:tracePt t="79161" x="5965825" y="2179638"/>
          <p14:tracePt t="79177" x="5911850" y="2197100"/>
          <p14:tracePt t="79194" x="5867400" y="2232025"/>
          <p14:tracePt t="79211" x="5805488" y="2259013"/>
          <p14:tracePt t="79228" x="5688013" y="2322513"/>
          <p14:tracePt t="79245" x="5670550" y="2330450"/>
          <p14:tracePt t="79264" x="5545138" y="2393950"/>
          <p14:tracePt t="79280" x="5527675" y="2411413"/>
          <p14:tracePt t="79297" x="5465763" y="2438400"/>
          <p14:tracePt t="79311" x="5438775" y="2446338"/>
          <p14:tracePt t="79328" x="5411788" y="2473325"/>
          <p14:tracePt t="79345" x="5313363" y="2509838"/>
          <p14:tracePt t="79361" x="5259388" y="2554288"/>
          <p14:tracePt t="79377" x="5187950" y="2581275"/>
          <p14:tracePt t="79394" x="5143500" y="2598738"/>
          <p14:tracePt t="79410" x="5108575" y="2608263"/>
          <p14:tracePt t="79427" x="5091113" y="2635250"/>
          <p14:tracePt t="79444" x="5064125" y="2635250"/>
          <p14:tracePt t="79461" x="5064125" y="2643188"/>
          <p14:tracePt t="79574" x="5045075" y="2643188"/>
          <p14:tracePt t="79658" x="5027613" y="2616200"/>
          <p14:tracePt t="79668" x="5019675" y="2581275"/>
          <p14:tracePt t="79685" x="5010150" y="2554288"/>
          <p14:tracePt t="79702" x="5010150" y="2536825"/>
          <p14:tracePt t="79711" x="5010150" y="2527300"/>
          <p14:tracePt t="79714" x="5010150" y="2517775"/>
          <p14:tracePt t="79727" x="5010150" y="2509838"/>
          <p14:tracePt t="79743" x="5010150" y="2482850"/>
          <p14:tracePt t="79760" x="5000625" y="2455863"/>
          <p14:tracePt t="79993" x="5010150" y="2455863"/>
          <p14:tracePt t="80021" x="5019675" y="2455863"/>
          <p14:tracePt t="80038" x="5037138" y="2455863"/>
          <p14:tracePt t="80056" x="5072063" y="2455863"/>
          <p14:tracePt t="80066" x="5091113" y="2455863"/>
          <p14:tracePt t="80082" x="5116513" y="2455863"/>
          <p14:tracePt t="80098" x="5143500" y="2455863"/>
          <p14:tracePt t="80110" x="5180013" y="2455863"/>
          <p14:tracePt t="80128" x="5233988" y="2455863"/>
          <p14:tracePt t="80144" x="5322888" y="2455863"/>
          <p14:tracePt t="80161" x="5384800" y="2455863"/>
          <p14:tracePt t="80177" x="5411788" y="2455863"/>
          <p14:tracePt t="80193" x="5438775" y="2455863"/>
          <p14:tracePt t="80210" x="5473700" y="2455863"/>
          <p14:tracePt t="80227" x="5527675" y="2455863"/>
          <p14:tracePt t="80253" x="5616575" y="2455863"/>
          <p14:tracePt t="80276" x="5653088" y="2455863"/>
          <p14:tracePt t="80294" x="5670550" y="2455863"/>
          <p14:tracePt t="80310" x="5688013" y="2455863"/>
          <p14:tracePt t="80327" x="5715000" y="2455863"/>
          <p14:tracePt t="80343" x="5724525" y="2455863"/>
          <p14:tracePt t="80377" x="5741988" y="2455863"/>
          <p14:tracePt t="80394" x="5751513" y="2455863"/>
          <p14:tracePt t="80410" x="5768975" y="2455863"/>
          <p14:tracePt t="80427" x="5778500" y="2455863"/>
          <p14:tracePt t="80447" x="5795963" y="2455863"/>
          <p14:tracePt t="80467" x="5830888" y="2455863"/>
          <p14:tracePt t="80482" x="5849938" y="2455863"/>
          <p14:tracePt t="80560" x="5876925" y="2455863"/>
          <p14:tracePt t="80577" x="5884863" y="2455863"/>
          <p14:tracePt t="80610" x="5902325" y="2455863"/>
          <p14:tracePt t="80627" x="5938838" y="2455863"/>
          <p14:tracePt t="80667" x="5956300" y="2455863"/>
          <p14:tracePt t="80683" x="5973763" y="2455863"/>
          <p14:tracePt t="80700" x="5992813" y="2455863"/>
          <p14:tracePt t="80710" x="6019800" y="2455863"/>
          <p14:tracePt t="80727" x="6054725" y="2455863"/>
          <p14:tracePt t="80743" x="6072188" y="2455863"/>
          <p14:tracePt t="80760" x="6081713" y="2455863"/>
          <p14:tracePt t="80777" x="6099175" y="2455863"/>
          <p14:tracePt t="80794" x="6126163" y="2455863"/>
          <p14:tracePt t="80810" x="6143625" y="2455863"/>
          <p14:tracePt t="80827" x="6180138" y="2455863"/>
          <p14:tracePt t="80852" x="6207125" y="2455863"/>
          <p14:tracePt t="80871" x="6215063" y="2455863"/>
          <p14:tracePt t="80885" x="6224588" y="2455863"/>
          <p14:tracePt t="80921" x="6234113" y="2455863"/>
          <p14:tracePt t="80931" x="6251575" y="2446338"/>
          <p14:tracePt t="80961" x="6269038" y="2446338"/>
          <p14:tracePt t="80977" x="6278563" y="2446338"/>
          <p14:tracePt t="81010" x="6286500" y="2446338"/>
          <p14:tracePt t="81027" x="6296025" y="2446338"/>
          <p14:tracePt t="81047" x="6305550" y="2446338"/>
          <p14:tracePt t="81065" x="6323013" y="2446338"/>
          <p14:tracePt t="81094" x="6330950" y="2446338"/>
          <p14:tracePt t="81110" x="6350000" y="2446338"/>
          <p14:tracePt t="81127" x="6384925" y="2446338"/>
          <p14:tracePt t="81146" x="6421438" y="2446338"/>
          <p14:tracePt t="81164" x="6448425" y="2446338"/>
          <p14:tracePt t="81177" x="6456363" y="2446338"/>
          <p14:tracePt t="81193" x="6465888" y="2446338"/>
          <p14:tracePt t="81210" x="6473825" y="2446338"/>
          <p14:tracePt t="81226" x="6483350" y="2446338"/>
          <p14:tracePt t="81251" x="6519863" y="2446338"/>
          <p14:tracePt t="81271" x="6537325" y="2446338"/>
          <p14:tracePt t="81288" x="6572250" y="2446338"/>
          <p14:tracePt t="81305" x="6591300" y="2446338"/>
          <p14:tracePt t="81619" x="6599238" y="2446338"/>
          <p14:tracePt t="81709" x="6626225" y="2446338"/>
          <p14:tracePt t="81727" x="6670675" y="2446338"/>
          <p14:tracePt t="83203" x="6670675" y="2438400"/>
          <p14:tracePt t="83212" x="6662738" y="2428875"/>
          <p14:tracePt t="83226" x="6643688" y="2420938"/>
          <p14:tracePt t="83243" x="6608763" y="2374900"/>
          <p14:tracePt t="83265" x="6591300" y="2357438"/>
          <p14:tracePt t="83290" x="6537325" y="2330450"/>
          <p14:tracePt t="83305" x="6527800" y="2330450"/>
          <p14:tracePt t="83318" x="6510338" y="2312988"/>
          <p14:tracePt t="83343" x="6483350" y="2312988"/>
          <p14:tracePt t="83359" x="6448425" y="2312988"/>
          <p14:tracePt t="83376" x="6429375" y="2312988"/>
          <p14:tracePt t="83393" x="6376988" y="2312988"/>
          <p14:tracePt t="83410" x="6340475" y="2312988"/>
          <p14:tracePt t="83426" x="6313488" y="2312988"/>
          <p14:tracePt t="83461" x="6305550" y="2312988"/>
          <p14:tracePt t="83494" x="6296025" y="2312988"/>
          <p14:tracePt t="83605" x="6286500" y="2303463"/>
          <p14:tracePt t="83615" x="6286500" y="2295525"/>
          <p14:tracePt t="83643" x="6259513" y="2268538"/>
          <p14:tracePt t="83679" x="6259513" y="2251075"/>
          <p14:tracePt t="83696" x="6259513" y="2241550"/>
          <p14:tracePt t="83959" x="6259513" y="2232025"/>
          <p14:tracePt t="83975" x="6259513" y="2224088"/>
          <p14:tracePt t="84009" x="6259513" y="2214563"/>
          <p14:tracePt t="84026" x="6269038" y="2187575"/>
          <p14:tracePt t="84043" x="6286500" y="2160588"/>
          <p14:tracePt t="84059" x="6296025" y="2160588"/>
          <p14:tracePt t="84076" x="6305550" y="2143125"/>
          <p14:tracePt t="84092" x="6313488" y="2108200"/>
          <p14:tracePt t="84109" x="6323013" y="2098675"/>
          <p14:tracePt t="84126" x="6340475" y="2054225"/>
          <p14:tracePt t="84143" x="6357938" y="2036763"/>
          <p14:tracePt t="84160" x="6384925" y="2017713"/>
          <p14:tracePt t="84177" x="6384925" y="1992313"/>
          <p14:tracePt t="84192" x="6402388" y="1965325"/>
          <p14:tracePt t="84226" x="6402388" y="1955800"/>
          <p14:tracePt t="84243" x="6411913" y="1946275"/>
          <p14:tracePt t="84261" x="6421438" y="1911350"/>
          <p14:tracePt t="84278" x="6421438" y="1893888"/>
          <p14:tracePt t="84298" x="6448425" y="1849438"/>
          <p14:tracePt t="84315" x="6448425" y="1839913"/>
          <p14:tracePt t="84318" x="6448425" y="1822450"/>
          <p14:tracePt t="84343" x="6456363" y="1768475"/>
          <p14:tracePt t="84359" x="6465888" y="1714500"/>
          <p14:tracePt t="84376" x="6483350" y="1643063"/>
          <p14:tracePt t="84393" x="6500813" y="1608138"/>
          <p14:tracePt t="84409" x="6537325" y="1544638"/>
          <p14:tracePt t="84426" x="6554788" y="1490663"/>
          <p14:tracePt t="84444" x="6554788" y="1473200"/>
          <p14:tracePt t="84459" x="6554788" y="1455738"/>
          <p14:tracePt t="84476" x="6572250" y="1419225"/>
          <p14:tracePt t="84492" x="6572250" y="1401763"/>
          <p14:tracePt t="84509" x="6581775" y="1374775"/>
          <p14:tracePt t="84526" x="6608763" y="1322388"/>
          <p14:tracePt t="84542" x="6618288" y="1276350"/>
          <p14:tracePt t="84559" x="6635750" y="1250950"/>
          <p14:tracePt t="84575" x="6635750" y="1214438"/>
          <p14:tracePt t="84592" x="6662738" y="1187450"/>
          <p14:tracePt t="84609" x="6662738" y="1169988"/>
          <p14:tracePt t="84626" x="6670675" y="1152525"/>
          <p14:tracePt t="84643" x="6670675" y="1143000"/>
          <p14:tracePt t="84679" x="6680200" y="1125538"/>
          <p14:tracePt t="84710" x="6680200" y="1116013"/>
          <p14:tracePt t="85032" x="6680200" y="1133475"/>
          <p14:tracePt t="85043" x="6680200" y="1169988"/>
          <p14:tracePt t="85061" x="6662738" y="1204913"/>
          <p14:tracePt t="85080" x="6643688" y="1241425"/>
          <p14:tracePt t="85100" x="6635750" y="1285875"/>
          <p14:tracePt t="85117" x="6618288" y="1357313"/>
          <p14:tracePt t="85126" x="6608763" y="1384300"/>
          <p14:tracePt t="85142" x="6591300" y="1428750"/>
          <p14:tracePt t="85159" x="6581775" y="1482725"/>
          <p14:tracePt t="85176" x="6572250" y="1500188"/>
          <p14:tracePt t="85192" x="6572250" y="1527175"/>
          <p14:tracePt t="85209" x="6554788" y="1554163"/>
          <p14:tracePt t="85226" x="6554788" y="1562100"/>
          <p14:tracePt t="85243" x="6554788" y="1581150"/>
          <p14:tracePt t="85259" x="6546850" y="1598613"/>
          <p14:tracePt t="85277" x="6519863" y="1643063"/>
          <p14:tracePt t="85297" x="6500813" y="1697038"/>
          <p14:tracePt t="85315" x="6483350" y="1741488"/>
          <p14:tracePt t="85330" x="6473825" y="1785938"/>
          <p14:tracePt t="85344" x="6456363" y="1803400"/>
          <p14:tracePt t="85359" x="6448425" y="1822450"/>
          <p14:tracePt t="85377" x="6421438" y="1866900"/>
          <p14:tracePt t="85392" x="6411913" y="1874838"/>
          <p14:tracePt t="85409" x="6402388" y="1884363"/>
          <p14:tracePt t="85442" x="6384925" y="1893888"/>
          <p14:tracePt t="85460" x="6367463" y="1920875"/>
          <p14:tracePt t="85477" x="6340475" y="1955800"/>
          <p14:tracePt t="85499" x="6296025" y="2000250"/>
          <p14:tracePt t="85515" x="6251575" y="2027238"/>
          <p14:tracePt t="85526" x="6215063" y="2071688"/>
          <p14:tracePt t="85542" x="6188075" y="2081213"/>
          <p14:tracePt t="85559" x="6180138" y="2089150"/>
          <p14:tracePt t="85576" x="6170613" y="2098675"/>
          <p14:tracePt t="85659" x="6143625" y="2116138"/>
          <p14:tracePt t="85678" x="6116638" y="2125663"/>
          <p14:tracePt t="85700" x="6091238" y="2143125"/>
          <p14:tracePt t="85716" x="6081713" y="2152650"/>
          <p14:tracePt t="85726" x="6072188" y="2152650"/>
          <p14:tracePt t="85742" x="6064250" y="2170113"/>
          <p14:tracePt t="85776" x="6054725" y="2170113"/>
          <p14:tracePt t="85792" x="6045200" y="2197100"/>
          <p14:tracePt t="85826" x="6027738" y="2197100"/>
          <p14:tracePt t="85842" x="6019800" y="2206625"/>
          <p14:tracePt t="85859" x="6019800" y="2214563"/>
          <p14:tracePt t="85877" x="6010275" y="2224088"/>
          <p14:tracePt t="85909" x="5992813" y="2232025"/>
          <p14:tracePt t="85942" x="5992813" y="2251075"/>
          <p14:tracePt t="85959" x="5965825" y="2259013"/>
          <p14:tracePt t="85976" x="5938838" y="2286000"/>
          <p14:tracePt t="85992" x="5929313" y="2295525"/>
          <p14:tracePt t="86009" x="5902325" y="2312988"/>
          <p14:tracePt t="86026" x="5894388" y="2330450"/>
          <p14:tracePt t="86042" x="5876925" y="2339975"/>
          <p14:tracePt t="86060" x="5876925" y="2349500"/>
          <p14:tracePt t="86078" x="5857875" y="2374900"/>
          <p14:tracePt t="86111" x="5857875" y="2384425"/>
          <p14:tracePt t="86126" x="5840413" y="2411413"/>
          <p14:tracePt t="86142" x="5840413" y="2420938"/>
          <p14:tracePt t="86159" x="5822950" y="2438400"/>
          <p14:tracePt t="86176" x="5813425" y="2446338"/>
          <p14:tracePt t="86193" x="5795963" y="2455863"/>
          <p14:tracePt t="86209" x="5786438" y="2455863"/>
          <p14:tracePt t="86226" x="5768975" y="2455863"/>
          <p14:tracePt t="86242" x="5751513" y="2455863"/>
          <p14:tracePt t="86260" x="5734050" y="2455863"/>
          <p14:tracePt t="86281" x="5688013" y="2455863"/>
          <p14:tracePt t="86300" x="5616575" y="2438400"/>
          <p14:tracePt t="86318" x="5581650" y="2420938"/>
          <p14:tracePt t="86321" x="5564188" y="2411413"/>
          <p14:tracePt t="86342" x="5527675" y="2401888"/>
          <p14:tracePt t="86359" x="5500688" y="2384425"/>
          <p14:tracePt t="86392" x="5483225" y="2357438"/>
          <p14:tracePt t="86409" x="5465763" y="2339975"/>
          <p14:tracePt t="86425" x="5448300" y="2322513"/>
          <p14:tracePt t="86442" x="5438775" y="2295525"/>
          <p14:tracePt t="86460" x="5429250" y="2286000"/>
          <p14:tracePt t="86479" x="5402263" y="2251075"/>
          <p14:tracePt t="86501" x="5376863" y="2187575"/>
          <p14:tracePt t="86518" x="5340350" y="2135188"/>
          <p14:tracePt t="86534" x="5313363" y="2089150"/>
          <p14:tracePt t="86546" x="5295900" y="2054225"/>
          <p14:tracePt t="86559" x="5295900" y="2044700"/>
          <p14:tracePt t="86575" x="5278438" y="2017713"/>
          <p14:tracePt t="86592" x="5251450" y="1973263"/>
          <p14:tracePt t="86609" x="5224463" y="1911350"/>
          <p14:tracePt t="86626" x="5197475" y="1839913"/>
          <p14:tracePt t="86642" x="5170488" y="1812925"/>
          <p14:tracePt t="86660" x="5135563" y="1741488"/>
          <p14:tracePt t="86678" x="5116513" y="1697038"/>
          <p14:tracePt t="86697" x="5099050" y="1660525"/>
          <p14:tracePt t="86714" x="5072063" y="1608138"/>
          <p14:tracePt t="86725" x="5064125" y="1571625"/>
          <p14:tracePt t="86742" x="5045075" y="1536700"/>
          <p14:tracePt t="86759" x="5037138" y="1517650"/>
          <p14:tracePt t="86776" x="5027613" y="1482725"/>
          <p14:tracePt t="86792" x="5000625" y="1446213"/>
          <p14:tracePt t="86809" x="4992688" y="1419225"/>
          <p14:tracePt t="86826" x="4983163" y="1401763"/>
          <p14:tracePt t="86842" x="4973638" y="1401763"/>
          <p14:tracePt t="86861" x="4973638" y="1384300"/>
          <p14:tracePt t="86882" x="4973638" y="1357313"/>
          <p14:tracePt t="86901" x="4965700" y="1347788"/>
          <p14:tracePt t="86918" x="4956175" y="1330325"/>
          <p14:tracePt t="86926" x="4956175" y="1322388"/>
          <p14:tracePt t="86942" x="4948238" y="1285875"/>
          <p14:tracePt t="86959" x="4948238" y="1258888"/>
          <p14:tracePt t="86975" x="4948238" y="1204913"/>
          <p14:tracePt t="86992" x="4938713" y="1169988"/>
          <p14:tracePt t="87009" x="4938713" y="1133475"/>
          <p14:tracePt t="87043" x="4938713" y="1108075"/>
          <p14:tracePt t="87060" x="4938713" y="1089025"/>
          <p14:tracePt t="87078" x="4938713" y="1071563"/>
          <p14:tracePt t="87097" x="4938713" y="1062038"/>
          <p14:tracePt t="87115" x="4938713" y="1054100"/>
          <p14:tracePt t="87128" x="4938713" y="1044575"/>
          <p14:tracePt t="87418" x="4938713" y="1071563"/>
          <p14:tracePt t="87442" x="4956175" y="1133475"/>
          <p14:tracePt t="87459" x="4983163" y="1196975"/>
          <p14:tracePt t="87476" x="5010150" y="1250950"/>
          <p14:tracePt t="87493" x="5037138" y="1322388"/>
          <p14:tracePt t="87509" x="5045075" y="1384300"/>
          <p14:tracePt t="87525" x="5072063" y="1428750"/>
          <p14:tracePt t="87541" x="5091113" y="1473200"/>
          <p14:tracePt t="87558" x="5108575" y="1517650"/>
          <p14:tracePt t="87575" x="5116513" y="1536700"/>
          <p14:tracePt t="87592" x="5143500" y="1581150"/>
          <p14:tracePt t="87608" x="5153025" y="1608138"/>
          <p14:tracePt t="87625" x="5170488" y="1633538"/>
          <p14:tracePt t="87642" x="5187950" y="1679575"/>
          <p14:tracePt t="87659" x="5197475" y="1697038"/>
          <p14:tracePt t="87676" x="5207000" y="1724025"/>
          <p14:tracePt t="87697" x="5241925" y="1795463"/>
          <p14:tracePt t="87714" x="5286375" y="1857375"/>
          <p14:tracePt t="87726" x="5305425" y="1874838"/>
          <p14:tracePt t="87742" x="5322888" y="1911350"/>
          <p14:tracePt t="87759" x="5330825" y="1928813"/>
          <p14:tracePt t="87776" x="5349875" y="1955800"/>
          <p14:tracePt t="87792" x="5367338" y="1982788"/>
          <p14:tracePt t="87809" x="5376863" y="2000250"/>
          <p14:tracePt t="87825" x="5394325" y="2017713"/>
          <p14:tracePt t="87842" x="5421313" y="2054225"/>
          <p14:tracePt t="87860" x="5429250" y="2071688"/>
          <p14:tracePt t="87879" x="5448300" y="2089150"/>
          <p14:tracePt t="87892" x="5456238" y="2116138"/>
          <p14:tracePt t="87909" x="5473700" y="2125663"/>
          <p14:tracePt t="87925" x="5492750" y="2152650"/>
          <p14:tracePt t="87942" x="5500688" y="2187575"/>
          <p14:tracePt t="87958" x="5537200" y="2206625"/>
          <p14:tracePt t="87975" x="5554663" y="2241550"/>
          <p14:tracePt t="87992" x="5581650" y="2278063"/>
          <p14:tracePt t="88008" x="5616575" y="2312988"/>
          <p14:tracePt t="88025" x="5635625" y="2322513"/>
          <p14:tracePt t="88042" x="5662613" y="2339975"/>
          <p14:tracePt t="88060" x="5688013" y="2349500"/>
          <p14:tracePt t="88079" x="5707063" y="2357438"/>
          <p14:tracePt t="88098" x="5734050" y="2374900"/>
          <p14:tracePt t="88115" x="5751513" y="2374900"/>
          <p14:tracePt t="88125" x="5786438" y="2374900"/>
          <p14:tracePt t="88142" x="5813425" y="2384425"/>
          <p14:tracePt t="88158" x="5849938" y="2384425"/>
          <p14:tracePt t="88175" x="5884863" y="2384425"/>
          <p14:tracePt t="88192" x="5948363" y="2384425"/>
          <p14:tracePt t="88209" x="5992813" y="2384425"/>
          <p14:tracePt t="88225" x="6091238" y="2384425"/>
          <p14:tracePt t="88241" x="6143625" y="2384425"/>
          <p14:tracePt t="88258" x="6188075" y="2374900"/>
          <p14:tracePt t="88276" x="6234113" y="2330450"/>
          <p14:tracePt t="88298" x="6259513" y="2303463"/>
          <p14:tracePt t="88314" x="6269038" y="2295525"/>
          <p14:tracePt t="88324" x="6269038" y="2278063"/>
          <p14:tracePt t="88341" x="6296025" y="2241550"/>
          <p14:tracePt t="88359" x="6323013" y="2214563"/>
          <p14:tracePt t="88375" x="6367463" y="2187575"/>
          <p14:tracePt t="88392" x="6384925" y="2160588"/>
          <p14:tracePt t="88409" x="6394450" y="2152650"/>
          <p14:tracePt t="88425" x="6429375" y="2125663"/>
          <p14:tracePt t="88441" x="6456363" y="2081213"/>
          <p14:tracePt t="88458" x="6492875" y="2027238"/>
          <p14:tracePt t="88475" x="6519863" y="2000250"/>
          <p14:tracePt t="88499" x="6537325" y="1946275"/>
          <p14:tracePt t="88517" x="6599238" y="1866900"/>
          <p14:tracePt t="88542" x="6618288" y="1822450"/>
          <p14:tracePt t="88558" x="6626225" y="1776413"/>
          <p14:tracePt t="88575" x="6635750" y="1751013"/>
          <p14:tracePt t="88592" x="6653213" y="1704975"/>
          <p14:tracePt t="88609" x="6653213" y="1687513"/>
          <p14:tracePt t="88625" x="6670675" y="1652588"/>
          <p14:tracePt t="88642" x="6670675" y="1643063"/>
          <p14:tracePt t="88659" x="6680200" y="1625600"/>
          <p14:tracePt t="88676" x="6680200" y="1608138"/>
          <p14:tracePt t="88703" x="6689725" y="1598613"/>
          <p14:tracePt t="88721" x="6689725" y="1571625"/>
          <p14:tracePt t="88730" x="6689725" y="1544638"/>
          <p14:tracePt t="88741" x="6715125" y="1517650"/>
          <p14:tracePt t="88758" x="6724650" y="1500188"/>
          <p14:tracePt t="88775" x="6724650" y="1465263"/>
          <p14:tracePt t="88792" x="6734175" y="1411288"/>
          <p14:tracePt t="88809" x="6734175" y="1393825"/>
          <p14:tracePt t="88825" x="6742113" y="1374775"/>
          <p14:tracePt t="88841" x="6742113" y="1347788"/>
          <p14:tracePt t="88858" x="6742113" y="1322388"/>
          <p14:tracePt t="88879" x="6742113" y="1303338"/>
          <p14:tracePt t="88906" x="6742113" y="1250950"/>
          <p14:tracePt t="88923" x="6742113" y="1223963"/>
          <p14:tracePt t="88937" x="6742113" y="1196975"/>
          <p14:tracePt t="88951" x="6742113" y="1187450"/>
          <p14:tracePt t="88975" x="6742113" y="1179513"/>
          <p14:tracePt t="88992" x="6742113" y="1160463"/>
          <p14:tracePt t="89008" x="6742113" y="1152525"/>
          <p14:tracePt t="93424" x="6715125" y="1152525"/>
          <p14:tracePt t="93434" x="6707188" y="1152525"/>
          <p14:tracePt t="93448" x="6670675" y="1169988"/>
          <p14:tracePt t="93462" x="6591300" y="1196975"/>
          <p14:tracePt t="93478" x="6500813" y="1250950"/>
          <p14:tracePt t="93501" x="6411913" y="1285875"/>
          <p14:tracePt t="93518" x="6286500" y="1339850"/>
          <p14:tracePt t="93531" x="6234113" y="1366838"/>
          <p14:tracePt t="93541" x="6135688" y="1401763"/>
          <p14:tracePt t="93557" x="6064250" y="1428750"/>
          <p14:tracePt t="93574" x="6000750" y="1455738"/>
          <p14:tracePt t="93590" x="5929313" y="1482725"/>
          <p14:tracePt t="93607" x="5884863" y="1517650"/>
          <p14:tracePt t="93624" x="5795963" y="1544638"/>
          <p14:tracePt t="93640" x="5724525" y="1589088"/>
          <p14:tracePt t="93657" x="5670550" y="1625600"/>
          <p14:tracePt t="93674" x="5626100" y="1670050"/>
          <p14:tracePt t="93696" x="5581650" y="1687513"/>
          <p14:tracePt t="93714" x="5545138" y="1704975"/>
          <p14:tracePt t="93758" x="5537200" y="1714500"/>
          <p14:tracePt t="93774" x="5519738" y="1731963"/>
          <p14:tracePt t="93791" x="5492750" y="1758950"/>
          <p14:tracePt t="93807" x="5483225" y="1758950"/>
          <p14:tracePt t="93824" x="5473700" y="1768475"/>
          <p14:tracePt t="93840" x="5465763" y="1785938"/>
          <p14:tracePt t="93890" x="5448300" y="1785938"/>
          <p14:tracePt t="93908" x="5411788" y="1795463"/>
          <p14:tracePt t="93924" x="5394325" y="1803400"/>
          <p14:tracePt t="93940" x="5376863" y="1812925"/>
          <p14:tracePt t="93974" x="5357813" y="1812925"/>
          <p14:tracePt t="93990" x="5322888" y="1830388"/>
          <p14:tracePt t="94007" x="5268913" y="1839913"/>
          <p14:tracePt t="94024" x="5233988" y="1857375"/>
          <p14:tracePt t="94040" x="5214938" y="1866900"/>
          <p14:tracePt t="94766" x="5214938" y="1884363"/>
          <p14:tracePt t="94781" x="5313363" y="1938338"/>
          <p14:tracePt t="94806" x="5421313" y="2017713"/>
          <p14:tracePt t="94823" x="5483225" y="2054225"/>
          <p14:tracePt t="94840" x="5599113" y="2152650"/>
          <p14:tracePt t="94857" x="5680075" y="2206625"/>
          <p14:tracePt t="94873" x="5741988" y="2259013"/>
          <p14:tracePt t="94889" x="5759450" y="2268538"/>
          <p14:tracePt t="94973" x="5768975" y="2268538"/>
          <p14:tracePt t="94990" x="5805488" y="2278063"/>
          <p14:tracePt t="95007" x="5822950" y="2286000"/>
          <p14:tracePt t="95023" x="5830888" y="2286000"/>
          <p14:tracePt t="95107" x="5840413" y="2295525"/>
          <p14:tracePt t="95123" x="5849938" y="2312988"/>
          <p14:tracePt t="95662" x="5840413" y="2312988"/>
          <p14:tracePt t="95676" x="5822950" y="2312988"/>
          <p14:tracePt t="95699" x="5805488" y="2312988"/>
          <p14:tracePt t="95718" x="5786438" y="2312988"/>
          <p14:tracePt t="95730" x="5778500" y="2322513"/>
          <p14:tracePt t="95757" x="5759450" y="2330450"/>
          <p14:tracePt t="95773" x="5751513" y="2349500"/>
          <p14:tracePt t="95790" x="5734050" y="2366963"/>
          <p14:tracePt t="95807" x="5734050" y="2401888"/>
          <p14:tracePt t="95823" x="5734050" y="2420938"/>
          <p14:tracePt t="95840" x="5724525" y="2455863"/>
          <p14:tracePt t="95857" x="5715000" y="2482850"/>
          <p14:tracePt t="95874" x="5707063" y="2517775"/>
          <p14:tracePt t="95891" x="5707063" y="2563813"/>
          <p14:tracePt t="95908" x="5707063" y="2589213"/>
          <p14:tracePt t="95923" x="5707063" y="2608263"/>
          <p14:tracePt t="95940" x="5715000" y="2652713"/>
          <p14:tracePt t="95957" x="5734050" y="2697163"/>
          <p14:tracePt t="95973" x="5741988" y="2714625"/>
          <p14:tracePt t="95976" x="5751513" y="2724150"/>
          <p14:tracePt t="95990" x="5778500" y="2751138"/>
          <p14:tracePt t="96007" x="5795963" y="2768600"/>
          <p14:tracePt t="96023" x="5813425" y="2795588"/>
          <p14:tracePt t="96040" x="5867400" y="2822575"/>
          <p14:tracePt t="96056" x="5894388" y="2822575"/>
          <p14:tracePt t="96074" x="5921375" y="2830513"/>
          <p14:tracePt t="96097" x="5956300" y="2849563"/>
          <p14:tracePt t="96118" x="5973763" y="2849563"/>
          <p14:tracePt t="96132" x="5992813" y="2849563"/>
          <p14:tracePt t="96147" x="6027738" y="2849563"/>
          <p14:tracePt t="96160" x="6054725" y="2840038"/>
          <p14:tracePt t="96173" x="6108700" y="2813050"/>
          <p14:tracePt t="96190" x="6143625" y="2778125"/>
          <p14:tracePt t="96206" x="6188075" y="2751138"/>
          <p14:tracePt t="96223" x="6215063" y="2732088"/>
          <p14:tracePt t="96240" x="6224588" y="2697163"/>
          <p14:tracePt t="96256" x="6234113" y="2652713"/>
          <p14:tracePt t="96273" x="6234113" y="2616200"/>
          <p14:tracePt t="96298" x="6234113" y="2517775"/>
          <p14:tracePt t="96320" x="6215063" y="2446338"/>
          <p14:tracePt t="96332" x="6135688" y="2357438"/>
          <p14:tracePt t="96344" x="6091238" y="2303463"/>
          <p14:tracePt t="96356" x="6054725" y="2259013"/>
          <p14:tracePt t="96373" x="6027738" y="2232025"/>
          <p14:tracePt t="96390" x="5983288" y="2206625"/>
          <p14:tracePt t="96407" x="5973763" y="2206625"/>
          <p14:tracePt t="96423" x="5973763" y="2197100"/>
          <p14:tracePt t="96440" x="5965825" y="2197100"/>
          <p14:tracePt t="96473" x="5956300" y="2197100"/>
          <p14:tracePt t="96496" x="5938838" y="2187575"/>
          <p14:tracePt t="96519" x="5894388" y="2187575"/>
          <p14:tracePt t="96531" x="5884863" y="2187575"/>
          <p14:tracePt t="96541" x="5876925" y="2187575"/>
          <p14:tracePt t="96556" x="5849938" y="2187575"/>
          <p14:tracePt t="96573" x="5813425" y="2187575"/>
          <p14:tracePt t="96590" x="5786438" y="2206625"/>
          <p14:tracePt t="96606" x="5751513" y="2214563"/>
          <p14:tracePt t="96623" x="5715000" y="2241550"/>
          <p14:tracePt t="96640" x="5697538" y="2259013"/>
          <p14:tracePt t="96656" x="5688013" y="2278063"/>
          <p14:tracePt t="96673" x="5680075" y="2286000"/>
          <p14:tracePt t="96696" x="5670550" y="2312988"/>
          <p14:tracePt t="96718" x="5670550" y="2339975"/>
          <p14:tracePt t="96731" x="5662613" y="2366963"/>
          <p14:tracePt t="96748" x="5662613" y="2384425"/>
          <p14:tracePt t="96761" x="5662613" y="2428875"/>
          <p14:tracePt t="96773" x="5662613" y="2455863"/>
          <p14:tracePt t="96790" x="5662613" y="2473325"/>
          <p14:tracePt t="96806" x="5662613" y="2500313"/>
          <p14:tracePt t="96823" x="5662613" y="2517775"/>
          <p14:tracePt t="96840" x="5662613" y="2536825"/>
          <p14:tracePt t="96856" x="5662613" y="2563813"/>
          <p14:tracePt t="96873" x="5662613" y="2571750"/>
          <p14:tracePt t="96896" x="5662613" y="2598738"/>
          <p14:tracePt t="96916" x="5680075" y="2635250"/>
          <p14:tracePt t="96941" x="5688013" y="2652713"/>
          <p14:tracePt t="96956" x="5724525" y="2687638"/>
          <p14:tracePt t="96973" x="5741988" y="2714625"/>
          <p14:tracePt t="96989" x="5768975" y="2732088"/>
          <p14:tracePt t="97006" x="5786438" y="2759075"/>
          <p14:tracePt t="97023" x="5813425" y="2778125"/>
          <p14:tracePt t="97040" x="5830888" y="2786063"/>
          <p14:tracePt t="97056" x="5849938" y="2795588"/>
          <p14:tracePt t="97073" x="5857875" y="2795588"/>
          <p14:tracePt t="97096" x="5911850" y="2803525"/>
          <p14:tracePt t="97117" x="5948363" y="2803525"/>
          <p14:tracePt t="97130" x="5956300" y="2803525"/>
          <p14:tracePt t="97141" x="5965825" y="2803525"/>
          <p14:tracePt t="97157" x="6000750" y="2803525"/>
          <p14:tracePt t="97173" x="6010275" y="2803525"/>
          <p14:tracePt t="97189" x="6027738" y="2803525"/>
          <p14:tracePt t="97206" x="6037263" y="2803525"/>
          <p14:tracePt t="97223" x="6045200" y="2803525"/>
          <p14:tracePt t="97240" x="6054725" y="2803525"/>
          <p14:tracePt t="97257" x="6081713" y="2795588"/>
          <p14:tracePt t="97273" x="6081713" y="2786063"/>
          <p14:tracePt t="97293" x="6099175" y="2786063"/>
          <p14:tracePt t="97313" x="6126163" y="2759075"/>
          <p14:tracePt t="97326" x="6135688" y="2732088"/>
          <p14:tracePt t="97340" x="6153150" y="2714625"/>
          <p14:tracePt t="97356" x="6153150" y="2679700"/>
          <p14:tracePt t="97373" x="6153150" y="2652713"/>
          <p14:tracePt t="97390" x="6153150" y="2598738"/>
          <p14:tracePt t="97406" x="6153150" y="2571750"/>
          <p14:tracePt t="97423" x="6153150" y="2544763"/>
          <p14:tracePt t="97439" x="6153150" y="2509838"/>
          <p14:tracePt t="97456" x="6153150" y="2473325"/>
          <p14:tracePt t="97473" x="6135688" y="2455863"/>
          <p14:tracePt t="97494" x="6108700" y="2420938"/>
          <p14:tracePt t="97519" x="6108700" y="2411413"/>
          <p14:tracePt t="97531" x="6091238" y="2401888"/>
          <p14:tracePt t="97568" x="6081713" y="2384425"/>
          <p14:tracePt t="97578" x="6064250" y="2366963"/>
          <p14:tracePt t="97589" x="6054725" y="2357438"/>
          <p14:tracePt t="97606" x="6037263" y="2339975"/>
          <p14:tracePt t="97623" x="6010275" y="2322513"/>
          <p14:tracePt t="97640" x="5992813" y="2322513"/>
          <p14:tracePt t="97657" x="5983288" y="2322513"/>
          <p14:tracePt t="97673" x="5956300" y="2295525"/>
          <p14:tracePt t="97696" x="5929313" y="2295525"/>
          <p14:tracePt t="97720" x="5884863" y="2295525"/>
          <p14:tracePt t="97734" x="5867400" y="2295525"/>
          <p14:tracePt t="97746" x="5857875" y="2295525"/>
          <p14:tracePt t="97756" x="5840413" y="2295525"/>
          <p14:tracePt t="97773" x="5822950" y="2295525"/>
          <p14:tracePt t="97789" x="5813425" y="2295525"/>
          <p14:tracePt t="97806" x="5795963" y="2303463"/>
          <p14:tracePt t="97823" x="5768975" y="2312988"/>
          <p14:tracePt t="97857" x="5759450" y="2322513"/>
          <p14:tracePt t="97873" x="5751513" y="2330450"/>
          <p14:tracePt t="97890" x="5751513" y="2339975"/>
          <p14:tracePt t="97906" x="5734050" y="2357438"/>
          <p14:tracePt t="97923" x="5724525" y="2366963"/>
          <p14:tracePt t="97940" x="5715000" y="2401888"/>
          <p14:tracePt t="97957" x="5715000" y="2428875"/>
          <p14:tracePt t="97973" x="5715000" y="2446338"/>
          <p14:tracePt t="97989" x="5707063" y="2482850"/>
          <p14:tracePt t="98006" x="5707063" y="2492375"/>
          <p14:tracePt t="98009" x="5707063" y="2509838"/>
          <p14:tracePt t="98023" x="5707063" y="2517775"/>
          <p14:tracePt t="98040" x="5707063" y="2544763"/>
          <p14:tracePt t="98056" x="5707063" y="2581275"/>
          <p14:tracePt t="98074" x="5707063" y="2608263"/>
          <p14:tracePt t="98098" x="5707063" y="2616200"/>
          <p14:tracePt t="98118" x="5707063" y="2652713"/>
          <p14:tracePt t="98144" x="5707063" y="2670175"/>
          <p14:tracePt t="98156" x="5724525" y="2697163"/>
          <p14:tracePt t="98173" x="5734050" y="2706688"/>
          <p14:tracePt t="98189" x="5741988" y="2741613"/>
          <p14:tracePt t="98206" x="5741988" y="2751138"/>
          <p14:tracePt t="98223" x="5751513" y="2759075"/>
          <p14:tracePt t="98240" x="5778500" y="2778125"/>
          <p14:tracePt t="98258" x="5778500" y="2795588"/>
          <p14:tracePt t="98273" x="5786438" y="2795588"/>
          <p14:tracePt t="98413" x="5795963" y="2803525"/>
          <p14:tracePt t="98424" x="5813425" y="2813050"/>
          <p14:tracePt t="98439" x="5822950" y="2813050"/>
          <p14:tracePt t="98457" x="5830888" y="2822575"/>
          <p14:tracePt t="98473" x="5840413" y="2822575"/>
          <p14:tracePt t="98495" x="5849938" y="2822575"/>
          <p14:tracePt t="98526" x="5857875" y="2822575"/>
          <p14:tracePt t="98606" x="5867400" y="2822575"/>
          <p14:tracePt t="98624" x="5894388" y="2822575"/>
          <p14:tracePt t="98639" x="5902325" y="2822575"/>
          <p14:tracePt t="98656" x="5911850" y="2822575"/>
          <p14:tracePt t="98673" x="5921375" y="2822575"/>
          <p14:tracePt t="98714" x="5938838" y="2813050"/>
          <p14:tracePt t="98795" x="5948363" y="2795588"/>
          <p14:tracePt t="98839" x="5956300" y="2795588"/>
          <p14:tracePt t="98959" x="5965825" y="2786063"/>
          <p14:tracePt t="101327" x="5965825" y="2778125"/>
          <p14:tracePt t="101356" x="5973763" y="2759075"/>
          <p14:tracePt t="101372" x="5983288" y="2732088"/>
          <p14:tracePt t="101389" x="6019800" y="2660650"/>
          <p14:tracePt t="101405" x="6045200" y="2589213"/>
          <p14:tracePt t="101422" x="6064250" y="2554288"/>
          <p14:tracePt t="101439" x="6072188" y="2492375"/>
          <p14:tracePt t="101456" x="6091238" y="2438400"/>
          <p14:tracePt t="101472" x="6099175" y="2401888"/>
          <p14:tracePt t="101490" x="6108700" y="2349500"/>
          <p14:tracePt t="101512" x="6116638" y="2268538"/>
          <p14:tracePt t="101515" x="6116638" y="2224088"/>
          <p14:tracePt t="101532" x="6135688" y="2108200"/>
          <p14:tracePt t="101544" x="6153150" y="2071688"/>
          <p14:tracePt t="101560" x="6153150" y="2017713"/>
          <p14:tracePt t="101574" x="6153150" y="1938338"/>
          <p14:tracePt t="101589" x="6153150" y="1857375"/>
          <p14:tracePt t="101605" x="6153150" y="1768475"/>
          <p14:tracePt t="101622" x="6153150" y="1660525"/>
          <p14:tracePt t="101638" x="6153150" y="1554163"/>
          <p14:tracePt t="101655" x="6153150" y="1446213"/>
          <p14:tracePt t="101672" x="6153150" y="1357313"/>
          <p14:tracePt t="101689" x="6143625" y="1276350"/>
          <p14:tracePt t="101711" x="6116638" y="1187450"/>
          <p14:tracePt t="101725" x="6116638" y="1179513"/>
          <p14:tracePt t="101755" x="6116638" y="1160463"/>
          <p14:tracePt t="101772" x="6116638" y="1143000"/>
          <p14:tracePt t="101788" x="6099175" y="1108075"/>
          <p14:tracePt t="101806" x="6091238" y="1062038"/>
          <p14:tracePt t="101822" x="6081713" y="1044575"/>
          <p14:tracePt t="102594" x="6045200" y="1000125"/>
          <p14:tracePt t="102604" x="6027738" y="965200"/>
          <p14:tracePt t="102621" x="5992813" y="911225"/>
          <p14:tracePt t="102638" x="5965825" y="857250"/>
          <p14:tracePt t="102656" x="5948363" y="822325"/>
          <p14:tracePt t="102671" x="5921375" y="768350"/>
          <p14:tracePt t="102688" x="5876925" y="704850"/>
          <p14:tracePt t="102711" x="5857875" y="642938"/>
          <p14:tracePt t="102733" x="5830888" y="598488"/>
          <p14:tracePt t="102747" x="5830888" y="588963"/>
          <p14:tracePt t="102767" x="5813425" y="554038"/>
          <p14:tracePt t="102781" x="5813425" y="527050"/>
          <p14:tracePt t="102790" x="5805488" y="517525"/>
          <p14:tracePt t="102821" x="5805488" y="509588"/>
          <p14:tracePt t="102838" x="5795963" y="500063"/>
          <p14:tracePt t="102871" x="5795963" y="490538"/>
          <p14:tracePt t="102911" x="5786438" y="473075"/>
          <p14:tracePt t="103747" x="5688013" y="490538"/>
          <p14:tracePt t="103771" x="5510213" y="544513"/>
          <p14:tracePt t="103788" x="5233988" y="615950"/>
          <p14:tracePt t="103805" x="4840288" y="723900"/>
          <p14:tracePt t="103821" x="4572000" y="776288"/>
          <p14:tracePt t="103838" x="4340225" y="822325"/>
          <p14:tracePt t="103855" x="4152900" y="866775"/>
          <p14:tracePt t="103871" x="3983038" y="928688"/>
          <p14:tracePt t="103889" x="3759200" y="1017588"/>
          <p14:tracePt t="103907" x="3581400" y="1098550"/>
          <p14:tracePt t="103923" x="3411538" y="1179513"/>
          <p14:tracePt t="103938" x="3232150" y="1258888"/>
          <p14:tracePt t="103955" x="3054350" y="1322388"/>
          <p14:tracePt t="103972" x="2894013" y="1374775"/>
          <p14:tracePt t="103988" x="2795588" y="1401763"/>
          <p14:tracePt t="104005" x="2768600" y="1401763"/>
          <p14:tracePt t="104021" x="2732088" y="1419225"/>
          <p14:tracePt t="104038" x="2643188" y="1490663"/>
          <p14:tracePt t="104055" x="2438400" y="1608138"/>
          <p14:tracePt t="104071" x="1704975" y="2116138"/>
          <p14:tracePt t="104089" x="527050" y="2973388"/>
          <p14:tracePt t="104114" x="0" y="4027488"/>
          <p14:tracePt t="104135" x="0" y="4162425"/>
          <p14:tracePt t="104145" x="0" y="4197350"/>
          <p14:tracePt t="104184" x="0" y="4162425"/>
          <p14:tracePt t="104194" x="98425" y="4090988"/>
          <p14:tracePt t="104205" x="160338" y="4044950"/>
          <p14:tracePt t="104221" x="258763" y="3965575"/>
          <p14:tracePt t="104238" x="374650" y="3902075"/>
          <p14:tracePt t="104255" x="455613" y="3840163"/>
          <p14:tracePt t="104272" x="482600" y="3822700"/>
          <p14:tracePt t="104288" x="544513" y="3768725"/>
          <p14:tracePt t="104309" x="608013" y="3741738"/>
          <p14:tracePt t="104331" x="642938" y="3724275"/>
          <p14:tracePt t="104341" x="669925" y="3706813"/>
          <p14:tracePt t="104354" x="704850" y="3679825"/>
          <p14:tracePt t="104371" x="750888" y="3652838"/>
          <p14:tracePt t="104388" x="839788" y="3598863"/>
          <p14:tracePt t="104404" x="928688" y="3536950"/>
          <p14:tracePt t="104421" x="1000125" y="3473450"/>
          <p14:tracePt t="104438" x="1054100" y="3421063"/>
          <p14:tracePt t="104454" x="1081088" y="3367088"/>
          <p14:tracePt t="104471" x="1081088" y="3322638"/>
          <p14:tracePt t="104488" x="1089025" y="3259138"/>
          <p14:tracePt t="104512" x="1116013" y="3027363"/>
          <p14:tracePt t="104532" x="1133475" y="2741613"/>
          <p14:tracePt t="104559" x="1133475" y="2589213"/>
          <p14:tracePt t="104574" x="1133475" y="2517775"/>
          <p14:tracePt t="104588" x="1143000" y="2492375"/>
          <p14:tracePt t="104604" x="1160463" y="2438400"/>
          <p14:tracePt t="104621" x="1169988" y="2384425"/>
          <p14:tracePt t="104655" x="1179513" y="2366963"/>
          <p14:tracePt t="104671" x="1214438" y="2286000"/>
          <p14:tracePt t="104688" x="1231900" y="2160588"/>
          <p14:tracePt t="104709" x="1241425" y="2009775"/>
          <p14:tracePt t="104729" x="1250950" y="1901825"/>
          <p14:tracePt t="104739" x="1250950" y="1822450"/>
          <p14:tracePt t="104754" x="1250950" y="1768475"/>
          <p14:tracePt t="104771" x="1258888" y="1731963"/>
          <p14:tracePt t="104788" x="1268413" y="1714500"/>
          <p14:tracePt t="104804" x="1268413" y="1697038"/>
          <p14:tracePt t="104888" x="1268413" y="1679575"/>
          <p14:tracePt t="104918" x="1268413" y="1625600"/>
          <p14:tracePt t="104940" x="1268413" y="1616075"/>
          <p14:tracePt t="104954" x="1268413" y="1608138"/>
          <p14:tracePt t="105303" x="1285875" y="1598613"/>
          <p14:tracePt t="105320" x="1322388" y="1598613"/>
          <p14:tracePt t="105337" x="1473200" y="1598613"/>
          <p14:tracePt t="105354" x="1857375" y="1598613"/>
          <p14:tracePt t="105370" x="2197100" y="1598613"/>
          <p14:tracePt t="105387" x="2625725" y="1598613"/>
          <p14:tracePt t="105403" x="3089275" y="1598613"/>
          <p14:tracePt t="105420" x="3571875" y="1598613"/>
          <p14:tracePt t="105437" x="4064000" y="1598613"/>
          <p14:tracePt t="105454" x="4438650" y="1616075"/>
          <p14:tracePt t="105470" x="4706938" y="1633538"/>
          <p14:tracePt t="105487" x="4840288" y="1633538"/>
          <p14:tracePt t="105504" x="4884738" y="1643063"/>
          <p14:tracePt t="105520" x="4894263" y="1643063"/>
          <p14:tracePt t="105721" x="4902200" y="1643063"/>
          <p14:tracePt t="105737" x="4911725" y="1652588"/>
          <p14:tracePt t="105812" x="4929188" y="1660525"/>
          <p14:tracePt t="105821" x="5000625" y="1660525"/>
          <p14:tracePt t="105837" x="5064125" y="1660525"/>
          <p14:tracePt t="105854" x="5143500" y="1660525"/>
          <p14:tracePt t="105871" x="5162550" y="1670050"/>
          <p14:tracePt t="105887" x="5170488" y="1670050"/>
          <p14:tracePt t="114776" x="5187950" y="1670050"/>
          <p14:tracePt t="114802" x="5322888" y="1776413"/>
          <p14:tracePt t="114819" x="5572125" y="2000250"/>
          <p14:tracePt t="114836" x="5965825" y="2500313"/>
          <p14:tracePt t="114852" x="6278563" y="3089275"/>
          <p14:tracePt t="114868" x="6527800" y="3635375"/>
          <p14:tracePt t="114885" x="6689725" y="4098925"/>
          <p14:tracePt t="114904" x="6867525" y="4616450"/>
          <p14:tracePt t="114924" x="6938963" y="4902200"/>
          <p14:tracePt t="114947" x="7010400" y="5197475"/>
          <p14:tracePt t="114966" x="7037388" y="5367338"/>
          <p14:tracePt t="114979" x="7037388" y="5411788"/>
          <p14:tracePt t="114987" x="7037388" y="5473700"/>
          <p14:tracePt t="115001" x="7037388" y="5599113"/>
          <p14:tracePt t="115018" x="7037388" y="5707063"/>
          <p14:tracePt t="115035" x="7037388" y="5751513"/>
          <p14:tracePt t="115052" x="7037388" y="5761038"/>
          <p14:tracePt t="115138" x="7037388" y="5786438"/>
          <p14:tracePt t="115153" x="7000875" y="5805488"/>
          <p14:tracePt t="115168" x="6965950" y="5813425"/>
          <p14:tracePt t="115185" x="6894513" y="5822950"/>
          <p14:tracePt t="115202" x="6813550" y="5822950"/>
          <p14:tracePt t="115219" x="6734175" y="5822950"/>
          <p14:tracePt t="115236" x="6564313" y="5751513"/>
          <p14:tracePt t="115252" x="6402388" y="5689600"/>
          <p14:tracePt t="115269" x="6251575" y="5618163"/>
          <p14:tracePt t="115286" x="6116638" y="5537200"/>
          <p14:tracePt t="115302" x="6027738" y="5492750"/>
          <p14:tracePt t="115322" x="5992813" y="5465763"/>
          <p14:tracePt t="115412" x="5983288" y="5456238"/>
          <p14:tracePt t="115452" x="5973763" y="5438775"/>
          <p14:tracePt t="115462" x="5948363" y="5429250"/>
          <p14:tracePt t="115472" x="5921375" y="5421313"/>
          <p14:tracePt t="115485" x="5894388" y="5421313"/>
          <p14:tracePt t="115503" x="5813425" y="5421313"/>
          <p14:tracePt t="115525" x="5697538" y="5500688"/>
          <p14:tracePt t="115545" x="5519738" y="5653088"/>
          <p14:tracePt t="115561" x="5456238" y="5707063"/>
          <p14:tracePt t="115585" x="5349875" y="5778500"/>
          <p14:tracePt t="115602" x="5241925" y="5857875"/>
          <p14:tracePt t="115618" x="5153025" y="5911850"/>
          <p14:tracePt t="115635" x="5108575" y="5956300"/>
          <p14:tracePt t="115652" x="5081588" y="5975350"/>
          <p14:tracePt t="115670" x="5064125" y="6000750"/>
          <p14:tracePt t="115686" x="5054600" y="6010275"/>
          <p14:tracePt t="115707" x="5037138" y="6027738"/>
          <p14:tracePt t="115725" x="5019675" y="6037263"/>
          <p14:tracePt t="115744" x="5010150" y="6054725"/>
          <p14:tracePt t="115760" x="5000625" y="6054725"/>
          <p14:tracePt t="115770" x="4992688" y="6091238"/>
          <p14:tracePt t="115785" x="4983163" y="6091238"/>
          <p14:tracePt t="115802" x="4973638" y="6099175"/>
          <p14:tracePt t="115819" x="4965700" y="6118225"/>
          <p14:tracePt t="115985" x="4965700" y="6099175"/>
          <p14:tracePt t="116001" x="4983163" y="5975350"/>
          <p14:tracePt t="116018" x="5027613" y="5884863"/>
          <p14:tracePt t="116035" x="5072063" y="5786438"/>
          <p14:tracePt t="116052" x="5135563" y="5653088"/>
          <p14:tracePt t="116069" x="5153025" y="5599113"/>
          <p14:tracePt t="116085" x="5162550" y="5564188"/>
          <p14:tracePt t="116103" x="5162550" y="5554663"/>
          <p14:tracePt t="116121" x="5162550" y="5537200"/>
          <p14:tracePt t="116141" x="5170488" y="5527675"/>
          <p14:tracePt t="116155" x="5180013" y="5519738"/>
          <p14:tracePt t="116168" x="5197475" y="5500688"/>
          <p14:tracePt t="116185" x="5197475" y="5483225"/>
          <p14:tracePt t="116219" x="5197475" y="5473700"/>
          <p14:tracePt t="116235" x="5207000" y="5465763"/>
          <p14:tracePt t="116251" x="5214938" y="5448300"/>
          <p14:tracePt t="116269" x="5241925" y="5402263"/>
          <p14:tracePt t="116285" x="5286375" y="5357813"/>
          <p14:tracePt t="116301" x="5313363" y="5313363"/>
          <p14:tracePt t="116319" x="5349875" y="5278438"/>
          <p14:tracePt t="116338" x="5357813" y="5268913"/>
          <p14:tracePt t="116352" x="5376863" y="5241925"/>
          <p14:tracePt t="116368" x="5394325" y="5233988"/>
          <p14:tracePt t="116401" x="5411788" y="5214938"/>
          <p14:tracePt t="116435" x="5421313" y="5214938"/>
          <p14:tracePt t="116452" x="5438775" y="5197475"/>
          <p14:tracePt t="116468" x="5448300" y="5187950"/>
          <p14:tracePt t="116502" x="5473700" y="5170488"/>
          <p14:tracePt t="116523" x="5500688" y="5143500"/>
          <p14:tracePt t="116542" x="5510213" y="5135563"/>
          <p14:tracePt t="116556" x="5519738" y="5126038"/>
          <p14:tracePt t="116606" x="5537200" y="5108575"/>
          <p14:tracePt t="116619" x="5564188" y="5099050"/>
          <p14:tracePt t="116635" x="5581650" y="5091113"/>
          <p14:tracePt t="116652" x="5581650" y="5081588"/>
          <p14:tracePt t="116668" x="5591175" y="5081588"/>
          <p14:tracePt t="116751" x="5599113" y="5064125"/>
          <p14:tracePt t="116785" x="5608638" y="5054600"/>
          <p14:tracePt t="116885" x="5616575" y="5054600"/>
          <p14:tracePt t="116952" x="5626100" y="5064125"/>
          <p14:tracePt t="116968" x="5653088" y="5064125"/>
          <p14:tracePt t="116985" x="5680075" y="5072063"/>
          <p14:tracePt t="117001" x="5707063" y="5081588"/>
          <p14:tracePt t="117018" x="5715000" y="5081588"/>
          <p14:tracePt t="117035" x="5724525" y="5091113"/>
          <p14:tracePt t="117052" x="5734050" y="5108575"/>
          <p14:tracePt t="117068" x="5768975" y="5135563"/>
          <p14:tracePt t="117085" x="5786438" y="5143500"/>
          <p14:tracePt t="117102" x="5813425" y="5162550"/>
          <p14:tracePt t="117119" x="5830888" y="5162550"/>
          <p14:tracePt t="117137" x="5840413" y="5187950"/>
          <p14:tracePt t="117156" x="5857875" y="5197475"/>
          <p14:tracePt t="117170" x="5876925" y="5207000"/>
          <p14:tracePt t="117185" x="5884863" y="5214938"/>
          <p14:tracePt t="117201" x="5894388" y="5214938"/>
          <p14:tracePt t="117218" x="5902325" y="5224463"/>
          <p14:tracePt t="117235" x="5902325" y="5233988"/>
          <p14:tracePt t="117251" x="5921375" y="5251450"/>
          <p14:tracePt t="117268" x="5956300" y="5295900"/>
          <p14:tracePt t="117285" x="5983288" y="5330825"/>
          <p14:tracePt t="117301" x="6027738" y="5376863"/>
          <p14:tracePt t="117319" x="6091238" y="5438775"/>
          <p14:tracePt t="117336" x="6126163" y="5483225"/>
          <p14:tracePt t="117354" x="6180138" y="5546725"/>
          <p14:tracePt t="117368" x="6207125" y="5564188"/>
          <p14:tracePt t="117385" x="6224588" y="5581650"/>
          <p14:tracePt t="117401" x="6234113" y="5599113"/>
          <p14:tracePt t="117468" x="6251575" y="5618163"/>
          <p14:tracePt t="117485" x="6278563" y="5643563"/>
          <p14:tracePt t="117502" x="6286500" y="5670550"/>
          <p14:tracePt t="117518" x="6305550" y="5707063"/>
          <p14:tracePt t="117537" x="6313488" y="5715000"/>
          <p14:tracePt t="117554" x="6323013" y="5724525"/>
          <p14:tracePt t="117568" x="6330950" y="5761038"/>
          <p14:tracePt t="117584" x="6350000" y="5778500"/>
          <p14:tracePt t="117601" x="6350000" y="5805488"/>
          <p14:tracePt t="117651" x="6350000" y="5822950"/>
          <p14:tracePt t="117668" x="6367463" y="5840413"/>
          <p14:tracePt t="117685" x="6394450" y="5894388"/>
          <p14:tracePt t="117703" x="6411913" y="5956300"/>
          <p14:tracePt t="117720" x="6421438" y="5975350"/>
          <p14:tracePt t="117740" x="6421438" y="5983288"/>
          <p14:tracePt t="117759" x="6438900" y="6027738"/>
          <p14:tracePt t="117773" x="6456363" y="6046788"/>
          <p14:tracePt t="117801" x="6465888" y="6072188"/>
          <p14:tracePt t="117934" x="6465888" y="6081713"/>
          <p14:tracePt t="117951" x="6465888" y="6091238"/>
          <p14:tracePt t="117967" x="6473825" y="6099175"/>
          <p14:tracePt t="117984" x="6473825" y="6108700"/>
          <p14:tracePt t="118001" x="6492875" y="6126163"/>
          <p14:tracePt t="118017" x="6500813" y="6143625"/>
          <p14:tracePt t="118118" x="6510338" y="6153150"/>
          <p14:tracePt t="118150" x="6510338" y="6162675"/>
          <p14:tracePt t="118168" x="6519863" y="6180138"/>
          <p14:tracePt t="118184" x="6519863" y="6189663"/>
          <p14:tracePt t="118300" x="6519863" y="6153150"/>
          <p14:tracePt t="118317" x="6519863" y="6108700"/>
          <p14:tracePt t="118334" x="6519863" y="6054725"/>
          <p14:tracePt t="118350" x="6519863" y="6010275"/>
          <p14:tracePt t="118367" x="6519863" y="5956300"/>
          <p14:tracePt t="118384" x="6500813" y="5921375"/>
          <p14:tracePt t="118400" x="6492875" y="5903913"/>
          <p14:tracePt t="118417" x="6492875" y="5884863"/>
          <p14:tracePt t="118434" x="6483350" y="5849938"/>
          <p14:tracePt t="118450" x="6473825" y="5813425"/>
          <p14:tracePt t="118467" x="6456363" y="5778500"/>
          <p14:tracePt t="118484" x="6448425" y="5768975"/>
          <p14:tracePt t="118501" x="6448425" y="5751513"/>
          <p14:tracePt t="118518" x="6438900" y="5724525"/>
          <p14:tracePt t="118538" x="6429375" y="5707063"/>
          <p14:tracePt t="118561" x="6402388" y="5680075"/>
          <p14:tracePt t="118570" x="6402388" y="5653088"/>
          <p14:tracePt t="118585" x="6384925" y="5635625"/>
          <p14:tracePt t="118601" x="6357938" y="5581650"/>
          <p14:tracePt t="118618" x="6305550" y="5537200"/>
          <p14:tracePt t="118634" x="6259513" y="5483225"/>
          <p14:tracePt t="118651" x="6234113" y="5438775"/>
          <p14:tracePt t="118668" x="6162675" y="5357813"/>
          <p14:tracePt t="118685" x="6135688" y="5330825"/>
          <p14:tracePt t="118706" x="6099175" y="5278438"/>
          <p14:tracePt t="118726" x="6081713" y="5259388"/>
          <p14:tracePt t="118747" x="6037263" y="5224463"/>
          <p14:tracePt t="118764" x="6019800" y="5207000"/>
          <p14:tracePt t="118784" x="6010275" y="5197475"/>
          <p14:tracePt t="118801" x="5992813" y="5187950"/>
          <p14:tracePt t="118817" x="5965825" y="5170488"/>
          <p14:tracePt t="118834" x="5956300" y="5162550"/>
          <p14:tracePt t="118851" x="5948363" y="5162550"/>
          <p14:tracePt t="118868" x="5921375" y="5153025"/>
          <p14:tracePt t="118884" x="5902325" y="5143500"/>
          <p14:tracePt t="118901" x="5884863" y="5135563"/>
          <p14:tracePt t="118919" x="5857875" y="5126038"/>
          <p14:tracePt t="118940" x="5786438" y="5091113"/>
          <p14:tracePt t="118961" x="5741988" y="5081588"/>
          <p14:tracePt t="118975" x="5734050" y="5081588"/>
          <p14:tracePt t="118988" x="5724525" y="5081588"/>
          <p14:tracePt t="119001" x="5715000" y="5081588"/>
          <p14:tracePt t="119035" x="5697538" y="5081588"/>
          <p14:tracePt t="119051" x="5680075" y="5081588"/>
          <p14:tracePt t="119068" x="5653088" y="5081588"/>
          <p14:tracePt t="119084" x="5635625" y="5081588"/>
          <p14:tracePt t="119102" x="5599113" y="5081588"/>
          <p14:tracePt t="119119" x="5554663" y="5099050"/>
          <p14:tracePt t="119134" x="5519738" y="5116513"/>
          <p14:tracePt t="119155" x="5510213" y="5116513"/>
          <p14:tracePt t="119171" x="5500688" y="5116513"/>
          <p14:tracePt t="119184" x="5492750" y="5126038"/>
          <p14:tracePt t="119201" x="5473700" y="5143500"/>
          <p14:tracePt t="119218" x="5473700" y="5153025"/>
          <p14:tracePt t="119234" x="5448300" y="5170488"/>
          <p14:tracePt t="119251" x="5421313" y="5187950"/>
          <p14:tracePt t="119268" x="5402263" y="5214938"/>
          <p14:tracePt t="119285" x="5384800" y="5241925"/>
          <p14:tracePt t="119304" x="5357813" y="5286375"/>
          <p14:tracePt t="119320" x="5340350" y="5295900"/>
          <p14:tracePt t="119339" x="5313363" y="5322888"/>
          <p14:tracePt t="119356" x="5286375" y="5357813"/>
          <p14:tracePt t="119384" x="5259388" y="5384800"/>
          <p14:tracePt t="119401" x="5251450" y="5429250"/>
          <p14:tracePt t="119418" x="5241925" y="5456238"/>
          <p14:tracePt t="119434" x="5214938" y="5510213"/>
          <p14:tracePt t="119451" x="5197475" y="5554663"/>
          <p14:tracePt t="119468" x="5180013" y="5591175"/>
          <p14:tracePt t="119484" x="5162550" y="5635625"/>
          <p14:tracePt t="119502" x="5143500" y="5662613"/>
          <p14:tracePt t="119518" x="5135563" y="5689600"/>
          <p14:tracePt t="119535" x="5135563" y="5724525"/>
          <p14:tracePt t="119557" x="5126038" y="5761038"/>
          <p14:tracePt t="119574" x="5126038" y="5778500"/>
          <p14:tracePt t="119587" x="5116513" y="5795963"/>
          <p14:tracePt t="119601" x="5116513" y="5813425"/>
          <p14:tracePt t="120308" x="5116513" y="5805488"/>
          <p14:tracePt t="120317" x="5116513" y="5795963"/>
          <p14:tracePt t="120333" x="5135563" y="5778500"/>
          <p14:tracePt t="120350" x="5143500" y="5751513"/>
          <p14:tracePt t="120367" x="5170488" y="5734050"/>
          <p14:tracePt t="120384" x="5187950" y="5715000"/>
          <p14:tracePt t="120400" x="5187950" y="5697538"/>
          <p14:tracePt t="120417" x="5197475" y="5689600"/>
          <p14:tracePt t="120434" x="5207000" y="5680075"/>
          <p14:tracePt t="120451" x="5214938" y="5670550"/>
          <p14:tracePt t="120484" x="5233988" y="5635625"/>
          <p14:tracePt t="120501" x="5251450" y="5618163"/>
          <p14:tracePt t="120518" x="5268913" y="5599113"/>
          <p14:tracePt t="120534" x="5313363" y="5554663"/>
          <p14:tracePt t="120551" x="5313363" y="5546725"/>
          <p14:tracePt t="120569" x="5330825" y="5527675"/>
          <p14:tracePt t="120584" x="5340350" y="5519738"/>
          <p14:tracePt t="120601" x="5357813" y="5500688"/>
          <p14:tracePt t="120617" x="5376863" y="5473700"/>
          <p14:tracePt t="120634" x="5429250" y="5448300"/>
          <p14:tracePt t="120651" x="5473700" y="5421313"/>
          <p14:tracePt t="120668" x="5492750" y="5411788"/>
          <p14:tracePt t="120684" x="5510213" y="5402263"/>
          <p14:tracePt t="120719" x="5519738" y="5402263"/>
          <p14:tracePt t="120751" x="5527675" y="5402263"/>
          <p14:tracePt t="120784" x="5545138" y="5394325"/>
          <p14:tracePt t="120801" x="5554663" y="5384800"/>
          <p14:tracePt t="120817" x="5572125" y="5367338"/>
          <p14:tracePt t="120868" x="5608638" y="5357813"/>
          <p14:tracePt t="120884" x="5635625" y="5349875"/>
          <p14:tracePt t="120901" x="5680075" y="5322888"/>
          <p14:tracePt t="120918" x="5734050" y="5286375"/>
          <p14:tracePt t="120934" x="5768975" y="5268913"/>
          <p14:tracePt t="120984" x="5778500" y="5259388"/>
          <p14:tracePt t="120993" x="5786438" y="5251450"/>
          <p14:tracePt t="121017" x="5795963" y="5233988"/>
          <p14:tracePt t="121034" x="5805488" y="5224463"/>
          <p14:tracePt t="121051" x="5822950" y="5207000"/>
          <p14:tracePt t="121084" x="5822950" y="5197475"/>
          <p14:tracePt t="121919" x="5822950" y="5187950"/>
          <p14:tracePt t="124741" x="5867400" y="5153025"/>
          <p14:tracePt t="124765" x="5956300" y="5099050"/>
          <p14:tracePt t="124782" x="6116638" y="5019675"/>
          <p14:tracePt t="124799" x="6259513" y="4956175"/>
          <p14:tracePt t="124815" x="6376988" y="4867275"/>
          <p14:tracePt t="124833" x="6483350" y="4733925"/>
          <p14:tracePt t="124849" x="6546850" y="4635500"/>
          <p14:tracePt t="124866" x="6581775" y="4554538"/>
          <p14:tracePt t="124883" x="6608763" y="4483100"/>
          <p14:tracePt t="124899" x="6618288" y="4421188"/>
          <p14:tracePt t="124916" x="6618288" y="4278313"/>
          <p14:tracePt t="124933" x="6618288" y="4143375"/>
          <p14:tracePt t="124950" x="6618288" y="4027488"/>
          <p14:tracePt t="124967" x="6618288" y="3921125"/>
          <p14:tracePt t="124983" x="6618288" y="3822700"/>
          <p14:tracePt t="124999" x="6618288" y="3733800"/>
          <p14:tracePt t="125016" x="6618288" y="3625850"/>
          <p14:tracePt t="125033" x="6618288" y="3492500"/>
          <p14:tracePt t="125049" x="6618288" y="3340100"/>
          <p14:tracePt t="125066" x="6599238" y="3197225"/>
          <p14:tracePt t="125083" x="6564313" y="3054350"/>
          <p14:tracePt t="125099" x="6527800" y="2928938"/>
          <p14:tracePt t="125116" x="6519863" y="2822575"/>
          <p14:tracePt t="125133" x="6500813" y="2679700"/>
          <p14:tracePt t="125149" x="6473825" y="2544763"/>
          <p14:tracePt t="125167" x="6456363" y="2401888"/>
          <p14:tracePt t="125183" x="6438900" y="2295525"/>
          <p14:tracePt t="125199" x="6421438" y="2206625"/>
          <p14:tracePt t="125216" x="6376988" y="2081213"/>
          <p14:tracePt t="125233" x="6350000" y="1973263"/>
          <p14:tracePt t="125249" x="6323013" y="1866900"/>
          <p14:tracePt t="125266" x="6296025" y="1795463"/>
          <p14:tracePt t="125284" x="6259513" y="1704975"/>
          <p14:tracePt t="125286" x="6242050" y="1670050"/>
          <p14:tracePt t="125300" x="6207125" y="1608138"/>
          <p14:tracePt t="125316" x="6180138" y="1544638"/>
          <p14:tracePt t="125333" x="6143625" y="1500188"/>
          <p14:tracePt t="125349" x="6126163" y="1482725"/>
          <p14:tracePt t="125366" x="6116638" y="1455738"/>
          <p14:tracePt t="125383" x="6099175" y="1446213"/>
          <p14:tracePt t="125399" x="6091238" y="1438275"/>
          <p14:tracePt t="125416" x="6091238" y="1419225"/>
          <p14:tracePt t="125449" x="6081713" y="1393825"/>
          <p14:tracePt t="125466" x="6064250" y="1384300"/>
          <p14:tracePt t="125483" x="6054725" y="1366838"/>
          <p14:tracePt t="125499" x="6045200" y="1330325"/>
          <p14:tracePt t="125516" x="6027738" y="1285875"/>
          <p14:tracePt t="125532" x="6019800" y="1276350"/>
          <p14:tracePt t="125549" x="6010275" y="1250950"/>
          <p14:tracePt t="125567" x="6010275" y="1241425"/>
          <p14:tracePt t="125586" x="6000750" y="1223963"/>
          <p14:tracePt t="125616" x="5992813" y="1214438"/>
          <p14:tracePt t="125632" x="5992813" y="1196975"/>
          <p14:tracePt t="125666" x="5992813" y="1169988"/>
          <p14:tracePt t="125683" x="5973763" y="1133475"/>
          <p14:tracePt t="125699" x="5973763" y="1108075"/>
          <p14:tracePt t="125716" x="5973763" y="1089025"/>
          <p14:tracePt t="125732" x="5965825" y="1054100"/>
          <p14:tracePt t="125749" x="5956300" y="1017588"/>
          <p14:tracePt t="125767" x="5956300" y="928688"/>
          <p14:tracePt t="125784" x="5938838" y="884238"/>
          <p14:tracePt t="125799" x="5938838" y="839788"/>
          <p14:tracePt t="125816" x="5929313" y="822325"/>
          <p14:tracePt t="125866" x="5911850" y="803275"/>
          <p14:tracePt t="125882" x="5911850" y="741363"/>
          <p14:tracePt t="125899" x="5884863" y="679450"/>
          <p14:tracePt t="125916" x="5857875" y="615950"/>
          <p14:tracePt t="125932" x="5840413" y="598488"/>
          <p14:tracePt t="125949" x="5822950" y="571500"/>
          <p14:tracePt t="125967" x="5795963" y="527050"/>
          <p14:tracePt t="125982" x="5778500" y="490538"/>
          <p14:tracePt t="125999" x="5759450" y="455613"/>
          <p14:tracePt t="126016" x="5751513" y="446088"/>
          <p14:tracePt t="126150" x="5734050" y="446088"/>
          <p14:tracePt t="126166" x="5724525" y="446088"/>
          <p14:tracePt t="126235" x="5707063" y="446088"/>
          <p14:tracePt t="126255" x="5680075" y="446088"/>
          <p14:tracePt t="126268" x="5670550" y="465138"/>
          <p14:tracePt t="126282" x="5643563" y="509588"/>
          <p14:tracePt t="126299" x="5608638" y="571500"/>
          <p14:tracePt t="126315" x="5581650" y="633413"/>
          <p14:tracePt t="126333" x="5554663" y="714375"/>
          <p14:tracePt t="126349" x="5510213" y="776288"/>
          <p14:tracePt t="126367" x="5492750" y="830263"/>
          <p14:tracePt t="126388" x="5456238" y="946150"/>
          <p14:tracePt t="126401" x="5448300" y="982663"/>
          <p14:tracePt t="126416" x="5429250" y="1098550"/>
          <p14:tracePt t="126432" x="5402263" y="1231900"/>
          <p14:tracePt t="126449" x="5384800" y="1374775"/>
          <p14:tracePt t="126466" x="5376863" y="1554163"/>
          <p14:tracePt t="126484" x="5376863" y="1660525"/>
          <p14:tracePt t="126500" x="5376863" y="1768475"/>
          <p14:tracePt t="126516" x="5376863" y="1893888"/>
          <p14:tracePt t="126532" x="5376863" y="2044700"/>
          <p14:tracePt t="126550" x="5376863" y="2187575"/>
          <p14:tracePt t="126567" x="5376863" y="2312988"/>
          <p14:tracePt t="126587" x="5376863" y="2536825"/>
          <p14:tracePt t="126600" x="5376863" y="2687638"/>
          <p14:tracePt t="126615" x="5376863" y="2822575"/>
          <p14:tracePt t="126632" x="5376863" y="2946400"/>
          <p14:tracePt t="126649" x="5394325" y="3089275"/>
          <p14:tracePt t="126666" x="5411788" y="3197225"/>
          <p14:tracePt t="126682" x="5438775" y="3295650"/>
          <p14:tracePt t="126699" x="5456238" y="3394075"/>
          <p14:tracePt t="126717" x="5483225" y="3492500"/>
          <p14:tracePt t="126734" x="5510213" y="3563938"/>
          <p14:tracePt t="126749" x="5537200" y="3616325"/>
          <p14:tracePt t="126767" x="5554663" y="3652838"/>
          <p14:tracePt t="126789" x="5564188" y="3662363"/>
          <p14:tracePt t="126843" x="5564188" y="3670300"/>
          <p14:tracePt t="126899" x="5599113" y="3670300"/>
          <p14:tracePt t="126916" x="5616575" y="3670300"/>
          <p14:tracePt t="126932" x="5643563" y="3670300"/>
          <p14:tracePt t="126949" x="5688013" y="3670300"/>
          <p14:tracePt t="126966" x="5786438" y="3616325"/>
          <p14:tracePt t="126986" x="5813425" y="3581400"/>
          <p14:tracePt t="126999" x="5849938" y="3536950"/>
          <p14:tracePt t="127016" x="5876925" y="3509963"/>
          <p14:tracePt t="127032" x="5938838" y="3446463"/>
          <p14:tracePt t="127049" x="5992813" y="3367088"/>
          <p14:tracePt t="127065" x="6045200" y="3278188"/>
          <p14:tracePt t="127083" x="6081713" y="3187700"/>
          <p14:tracePt t="127100" x="6108700" y="3098800"/>
          <p14:tracePt t="127117" x="6143625" y="3027363"/>
          <p14:tracePt t="127133" x="6162675" y="2946400"/>
          <p14:tracePt t="127149" x="6162675" y="2884488"/>
          <p14:tracePt t="127167" x="6170613" y="2778125"/>
          <p14:tracePt t="127186" x="6188075" y="2660650"/>
          <p14:tracePt t="127199" x="6188075" y="2517775"/>
          <p14:tracePt t="127215" x="6188075" y="2384425"/>
          <p14:tracePt t="127232" x="6188075" y="2232025"/>
          <p14:tracePt t="127249" x="6188075" y="2071688"/>
          <p14:tracePt t="127266" x="6170613" y="1901825"/>
          <p14:tracePt t="127282" x="6143625" y="1704975"/>
          <p14:tracePt t="127300" x="6099175" y="1419225"/>
          <p14:tracePt t="127318" x="6064250" y="1231900"/>
          <p14:tracePt t="127336" x="6010275" y="955675"/>
          <p14:tracePt t="127349" x="5983288" y="866775"/>
          <p14:tracePt t="127366" x="5965825" y="750888"/>
          <p14:tracePt t="127389" x="5938838" y="608013"/>
          <p14:tracePt t="127406" x="5929313" y="571500"/>
          <p14:tracePt t="127416" x="5929313" y="561975"/>
          <p14:tracePt t="127433" x="5902325" y="536575"/>
          <p14:tracePt t="127449" x="5902325" y="509588"/>
          <p14:tracePt t="127465" x="5876925" y="482600"/>
          <p14:tracePt t="127482" x="5867400" y="446088"/>
          <p14:tracePt t="127499" x="5849938" y="401638"/>
          <p14:tracePt t="127516" x="5822950" y="357188"/>
          <p14:tracePt t="127535" x="5759450" y="285750"/>
          <p14:tracePt t="127549" x="5715000" y="214313"/>
          <p14:tracePt t="127566" x="5680075" y="152400"/>
          <p14:tracePt t="127585" x="5662613" y="125413"/>
          <p14:tracePt t="127599" x="5653088" y="115888"/>
          <p14:tracePt t="127782" x="5626100" y="115888"/>
          <p14:tracePt t="127799" x="5626100" y="133350"/>
          <p14:tracePt t="127816" x="5599113" y="214313"/>
          <p14:tracePt t="127832" x="5581650" y="268288"/>
          <p14:tracePt t="127849" x="5572125" y="322263"/>
          <p14:tracePt t="127866" x="5564188" y="428625"/>
          <p14:tracePt t="127882" x="5545138" y="554038"/>
          <p14:tracePt t="127899" x="5510213" y="687388"/>
          <p14:tracePt t="127915" x="5473700" y="812800"/>
          <p14:tracePt t="127932" x="5456238" y="911225"/>
          <p14:tracePt t="127949" x="5456238" y="1017588"/>
          <p14:tracePt t="127967" x="5456238" y="1152525"/>
          <p14:tracePt t="127990" x="5456238" y="1357313"/>
          <p14:tracePt t="128005" x="5456238" y="1509713"/>
          <p14:tracePt t="128016" x="5456238" y="1589088"/>
          <p14:tracePt t="128032" x="5456238" y="1724025"/>
          <p14:tracePt t="128049" x="5456238" y="1874838"/>
          <p14:tracePt t="128065" x="5456238" y="2017713"/>
          <p14:tracePt t="128082" x="5456238" y="2197100"/>
          <p14:tracePt t="128099" x="5456238" y="2349500"/>
          <p14:tracePt t="128116" x="5456238" y="2517775"/>
          <p14:tracePt t="128132" x="5456238" y="2741613"/>
          <p14:tracePt t="128149" x="5456238" y="2813050"/>
          <p14:tracePt t="128166" x="5456238" y="3000375"/>
          <p14:tracePt t="128185" x="5456238" y="3125788"/>
          <p14:tracePt t="128199" x="5456238" y="3160713"/>
          <p14:tracePt t="128201" x="5465763" y="3187700"/>
          <p14:tracePt t="128216" x="5465763" y="3206750"/>
          <p14:tracePt t="128232" x="5465763" y="3241675"/>
          <p14:tracePt t="141036" x="5411788" y="3303588"/>
          <p14:tracePt t="141062" x="5322888" y="3384550"/>
          <p14:tracePt t="141080" x="5224463" y="3465513"/>
          <p14:tracePt t="141096" x="5116513" y="3554413"/>
          <p14:tracePt t="141113" x="5045075" y="3625850"/>
          <p14:tracePt t="141131" x="4921250" y="3706813"/>
          <p14:tracePt t="141146" x="4884738" y="3741738"/>
          <p14:tracePt t="141163" x="4778375" y="3813175"/>
          <p14:tracePt t="141179" x="4697413" y="3876675"/>
          <p14:tracePt t="141197" x="4635500" y="3921125"/>
          <p14:tracePt t="141214" x="4581525" y="3956050"/>
          <p14:tracePt t="141229" x="4510088" y="3983038"/>
          <p14:tracePt t="141246" x="4456113" y="4027488"/>
          <p14:tracePt t="141262" x="4357688" y="4064000"/>
          <p14:tracePt t="141279" x="4295775" y="4090988"/>
          <p14:tracePt t="141295" x="4251325" y="4125913"/>
          <p14:tracePt t="141313" x="4214813" y="4135438"/>
          <p14:tracePt t="141331" x="4187825" y="4143375"/>
          <p14:tracePt t="141428" x="4206875" y="4125913"/>
          <p14:tracePt t="141441" x="4241800" y="4098925"/>
          <p14:tracePt t="141462" x="4278313" y="4054475"/>
          <p14:tracePt t="141479" x="4313238" y="4027488"/>
          <p14:tracePt t="141496" x="4402138" y="3983038"/>
          <p14:tracePt t="141517" x="4670425" y="3867150"/>
          <p14:tracePt t="141533" x="4867275" y="3822700"/>
          <p14:tracePt t="141546" x="5010150" y="3778250"/>
          <p14:tracePt t="141563" x="5108575" y="3759200"/>
          <p14:tracePt t="141579" x="5162550" y="3741738"/>
          <p14:tracePt t="141596" x="5207000" y="3733800"/>
          <p14:tracePt t="141613" x="5241925" y="3724275"/>
          <p14:tracePt t="141629" x="5295900" y="3697288"/>
          <p14:tracePt t="141646" x="5313363" y="3697288"/>
          <p14:tracePt t="142128" x="5322888" y="3697288"/>
          <p14:tracePt t="142145" x="5384800" y="3670300"/>
          <p14:tracePt t="142162" x="5564188" y="3616325"/>
          <p14:tracePt t="142179" x="5741988" y="3581400"/>
          <p14:tracePt t="142196" x="5876925" y="3536950"/>
          <p14:tracePt t="142212" x="5956300" y="3509963"/>
          <p14:tracePt t="142229" x="6072188" y="3473450"/>
          <p14:tracePt t="142246" x="6215063" y="3411538"/>
          <p14:tracePt t="142262" x="6376988" y="3340100"/>
          <p14:tracePt t="142279" x="6519863" y="3278188"/>
          <p14:tracePt t="142295" x="6653213" y="3206750"/>
          <p14:tracePt t="142313" x="6805613" y="3152775"/>
          <p14:tracePt t="142329" x="6894513" y="3108325"/>
          <p14:tracePt t="142346" x="6983413" y="3071813"/>
          <p14:tracePt t="142362" x="7081838" y="3017838"/>
          <p14:tracePt t="142379" x="7197725" y="2982913"/>
          <p14:tracePt t="142396" x="7296150" y="2928938"/>
          <p14:tracePt t="142400" x="7332663" y="2911475"/>
          <p14:tracePt t="142421" x="7394575" y="2884488"/>
          <p14:tracePt t="142433" x="7429500" y="2867025"/>
          <p14:tracePt t="142445" x="7448550" y="2849563"/>
          <p14:tracePt t="142462" x="7527925" y="2803525"/>
          <p14:tracePt t="142478" x="7618413" y="2768600"/>
          <p14:tracePt t="142495" x="7670800" y="2724150"/>
          <p14:tracePt t="142514" x="7697788" y="2706688"/>
          <p14:tracePt t="142531" x="7724775" y="2670175"/>
          <p14:tracePt t="142546" x="7742238" y="2635250"/>
          <p14:tracePt t="142562" x="7751763" y="2608263"/>
          <p14:tracePt t="142578" x="7786688" y="2571750"/>
          <p14:tracePt t="142596" x="7796213" y="2536825"/>
          <p14:tracePt t="142613" x="7813675" y="2517775"/>
          <p14:tracePt t="142629" x="7813675" y="2509838"/>
          <p14:tracePt t="142645" x="7813675" y="2500313"/>
          <p14:tracePt t="142662" x="7823200" y="2500313"/>
          <p14:tracePt t="142679" x="7840663" y="2473325"/>
          <p14:tracePt t="142680" x="7858125" y="2455863"/>
          <p14:tracePt t="142696" x="7867650" y="2446338"/>
          <p14:tracePt t="142715" x="7912100" y="2401888"/>
          <p14:tracePt t="142731" x="7929563" y="2374900"/>
          <p14:tracePt t="142746" x="7929563" y="2357438"/>
          <p14:tracePt t="143183" x="7939088" y="2357438"/>
          <p14:tracePt t="143194" x="7956550" y="2357438"/>
          <p14:tracePt t="143211" x="8027988" y="2339975"/>
          <p14:tracePt t="143228" x="8162925" y="2339975"/>
          <p14:tracePt t="143245" x="8234363" y="2339975"/>
          <p14:tracePt t="143261" x="8332788" y="2339975"/>
          <p14:tracePt t="143278" x="8412163" y="2339975"/>
          <p14:tracePt t="143294" x="8483600" y="2339975"/>
          <p14:tracePt t="143311" x="8555038" y="2339975"/>
          <p14:tracePt t="143328" x="8582025" y="2339975"/>
          <p14:tracePt t="143344" x="8599488" y="2339975"/>
          <p14:tracePt t="143361" x="8636000" y="2339975"/>
          <p14:tracePt t="143378" x="8707438" y="2339975"/>
          <p14:tracePt t="143395" x="8796338" y="2339975"/>
          <p14:tracePt t="143411" x="8877300" y="2339975"/>
          <p14:tracePt t="143428" x="8966200" y="2339975"/>
          <p14:tracePt t="143444" x="9002713" y="2339975"/>
          <p14:tracePt t="143461" x="9020175" y="2339975"/>
          <p14:tracePt t="147030" x="9028113" y="2339975"/>
          <p14:tracePt t="147045" x="9028113" y="2330450"/>
          <p14:tracePt t="147061" x="9028113" y="2322513"/>
          <p14:tracePt t="147077" x="9010650" y="2312988"/>
          <p14:tracePt t="147111" x="9010650" y="2303463"/>
          <p14:tracePt t="147127" x="8993188" y="2295525"/>
          <p14:tracePt t="147161" x="8966200" y="2295525"/>
          <p14:tracePt t="147178" x="8956675" y="2295525"/>
          <p14:tracePt t="147194" x="8948738" y="2286000"/>
          <p14:tracePt t="147211" x="8939213" y="2286000"/>
          <p14:tracePt t="147228" x="8931275" y="2268538"/>
          <p14:tracePt t="147244" x="8921750" y="2268538"/>
          <p14:tracePt t="147261" x="8904288" y="2268538"/>
          <p14:tracePt t="147277" x="8894763" y="2268538"/>
          <p14:tracePt t="147294" x="8832850" y="2268538"/>
          <p14:tracePt t="147311" x="8805863" y="2268538"/>
          <p14:tracePt t="147328" x="8778875" y="2268538"/>
          <p14:tracePt t="147344" x="8751888" y="2268538"/>
          <p14:tracePt t="147361" x="8716963" y="2268538"/>
          <p14:tracePt t="147378" x="8697913" y="2259013"/>
          <p14:tracePt t="147394" x="8662988" y="2241550"/>
          <p14:tracePt t="147411" x="8643938" y="2241550"/>
          <p14:tracePt t="147428" x="8626475" y="2232025"/>
          <p14:tracePt t="147444" x="8626475" y="2224088"/>
          <p14:tracePt t="147460" x="8599488" y="2214563"/>
          <p14:tracePt t="147478" x="8591550" y="2206625"/>
          <p14:tracePt t="147494" x="8572500" y="2197100"/>
          <p14:tracePt t="147511" x="8564563" y="2187575"/>
          <p14:tracePt t="147528" x="8547100" y="2187575"/>
          <p14:tracePt t="147544" x="8537575" y="2187575"/>
          <p14:tracePt t="147560" x="8528050" y="2187575"/>
          <p14:tracePt t="147577" x="8510588" y="2187575"/>
          <p14:tracePt t="147594" x="8456613" y="2187575"/>
          <p14:tracePt t="147611" x="8404225" y="2187575"/>
          <p14:tracePt t="147628" x="8350250" y="2187575"/>
          <p14:tracePt t="147644" x="8305800" y="2187575"/>
          <p14:tracePt t="147660" x="8269288" y="2179638"/>
          <p14:tracePt t="147678" x="8215313" y="2160588"/>
          <p14:tracePt t="147695" x="8207375" y="2143125"/>
          <p14:tracePt t="147744" x="8197850" y="2135188"/>
          <p14:tracePt t="147778" x="8189913" y="2125663"/>
          <p14:tracePt t="147862" x="8180388" y="2116138"/>
          <p14:tracePt t="147892" x="8170863" y="2108200"/>
          <p14:tracePt t="147910" x="8162925" y="2098675"/>
          <p14:tracePt t="147927" x="8153400" y="2089150"/>
          <p14:tracePt t="147944" x="8143875" y="2081213"/>
          <p14:tracePt t="147961" x="8135938" y="2071688"/>
          <p14:tracePt t="147977" x="8126413" y="2036763"/>
          <p14:tracePt t="147994" x="8091488" y="2009775"/>
          <p14:tracePt t="148011" x="8081963" y="1992313"/>
          <p14:tracePt t="148376" x="8072438" y="1992313"/>
          <p14:tracePt t="148393" x="8064500" y="1992313"/>
          <p14:tracePt t="148409" x="8054975" y="1992313"/>
          <p14:tracePt t="148582" x="7956550" y="1938338"/>
          <p14:tracePt t="148594" x="7929563" y="1920875"/>
          <p14:tracePt t="148610" x="7786688" y="1795463"/>
          <p14:tracePt t="148628" x="7635875" y="1670050"/>
          <p14:tracePt t="148644" x="7500938" y="1536700"/>
          <p14:tracePt t="148660" x="7439025" y="1455738"/>
          <p14:tracePt t="148677" x="7404100" y="1357313"/>
          <p14:tracePt t="148693" x="7377113" y="1285875"/>
          <p14:tracePt t="148711" x="7377113" y="1231900"/>
          <p14:tracePt t="148728" x="7367588" y="1223963"/>
          <p14:tracePt t="148744" x="7367588" y="1214438"/>
          <p14:tracePt t="148760" x="7367588" y="1204913"/>
          <p14:tracePt t="148777" x="7367588" y="1196975"/>
          <p14:tracePt t="148827" x="7367588" y="1187450"/>
          <p14:tracePt t="148843" x="7367588" y="1179513"/>
          <p14:tracePt t="148860" x="7367588" y="1169988"/>
          <p14:tracePt t="148877" x="7367588" y="1160463"/>
          <p14:tracePt t="148910" x="7367588" y="1152525"/>
          <p14:tracePt t="148927" x="7367588" y="1143000"/>
          <p14:tracePt t="148978" x="7377113" y="1152525"/>
          <p14:tracePt t="148994" x="7394575" y="1204913"/>
          <p14:tracePt t="149013" x="7429500" y="1322388"/>
          <p14:tracePt t="149030" x="7448550" y="1446213"/>
          <p14:tracePt t="149043" x="7448550" y="1490663"/>
          <p14:tracePt t="149060" x="7466013" y="1616075"/>
          <p14:tracePt t="149077" x="7475538" y="1687513"/>
          <p14:tracePt t="149094" x="7483475" y="1714500"/>
          <p14:tracePt t="149110" x="7483475" y="1731963"/>
          <p14:tracePt t="149127" x="7493000" y="1768475"/>
          <p14:tracePt t="149160" x="7493000" y="1785938"/>
          <p14:tracePt t="149177" x="7493000" y="1795463"/>
          <p14:tracePt t="149193" x="7493000" y="1822450"/>
          <p14:tracePt t="149210" x="7493000" y="1849438"/>
          <p14:tracePt t="149227" x="7483475" y="1893888"/>
          <p14:tracePt t="149244" x="7475538" y="1920875"/>
          <p14:tracePt t="149260" x="7466013" y="1955800"/>
          <p14:tracePt t="149277" x="7466013" y="1973263"/>
          <p14:tracePt t="149293" x="7456488" y="1973263"/>
          <p14:tracePt t="149310" x="7439025" y="1992313"/>
          <p14:tracePt t="149328" x="7439025" y="2000250"/>
          <p14:tracePt t="149344" x="7439025" y="2009775"/>
          <p14:tracePt t="149360" x="7412038" y="2044700"/>
          <p14:tracePt t="149377" x="7404100" y="2071688"/>
          <p14:tracePt t="149393" x="7404100" y="2089150"/>
          <p14:tracePt t="149410" x="7394575" y="2116138"/>
          <p14:tracePt t="149427" x="7394575" y="2135188"/>
          <p14:tracePt t="149543" x="7421563" y="2143125"/>
          <p14:tracePt t="149560" x="7500938" y="2143125"/>
          <p14:tracePt t="149577" x="7581900" y="2143125"/>
          <p14:tracePt t="149593" x="7707313" y="2143125"/>
          <p14:tracePt t="149611" x="7867650" y="2143125"/>
          <p14:tracePt t="149627" x="8047038" y="2143125"/>
          <p14:tracePt t="149643" x="8215313" y="2135188"/>
          <p14:tracePt t="149660" x="8350250" y="2108200"/>
          <p14:tracePt t="149677" x="8421688" y="2098675"/>
          <p14:tracePt t="149693" x="8456613" y="2089150"/>
          <p14:tracePt t="149727" x="8466138" y="2089150"/>
          <p14:tracePt t="149743" x="8483600" y="2089150"/>
          <p14:tracePt t="149760" x="8520113" y="2089150"/>
          <p14:tracePt t="149777" x="8609013" y="2089150"/>
          <p14:tracePt t="149793" x="8670925" y="2089150"/>
          <p14:tracePt t="149810" x="8761413" y="2089150"/>
          <p14:tracePt t="149827" x="8788400" y="2089150"/>
          <p14:tracePt t="149843" x="8832850" y="2089150"/>
          <p14:tracePt t="149860" x="8867775" y="2089150"/>
          <p14:tracePt t="149876" x="8904288" y="2089150"/>
          <p14:tracePt t="149894" x="8912225" y="2089150"/>
          <p14:tracePt t="149910" x="8921750" y="2089150"/>
          <p14:tracePt t="149927" x="8931275" y="2089150"/>
          <p14:tracePt t="149944" x="8948738" y="2089150"/>
          <p14:tracePt t="149960" x="9010650" y="2089150"/>
          <p14:tracePt t="149977" x="9074150" y="2089150"/>
          <p14:tracePt t="149993" x="9145588" y="2089150"/>
          <p14:tracePt t="150010" x="9180513" y="2089150"/>
          <p14:tracePt t="150027" x="9197975" y="2089150"/>
          <p14:tracePt t="150043" x="9217025" y="2089150"/>
          <p14:tracePt t="150060" x="9224963" y="2089150"/>
          <p14:tracePt t="150077" x="9261475" y="2089150"/>
          <p14:tracePt t="150093" x="9288463" y="2089150"/>
          <p14:tracePt t="150110" x="9296400" y="2089150"/>
          <p14:tracePt t="150172" x="9305925" y="2089150"/>
          <p14:tracePt t="150183" x="9332913" y="2089150"/>
          <p14:tracePt t="150210" x="9385300" y="2089150"/>
          <p14:tracePt t="150228" x="9421813" y="2089150"/>
          <p14:tracePt t="150244" x="9431338" y="2089150"/>
          <p14:tracePt t="150260" x="9439275" y="2089150"/>
          <p14:tracePt t="150276" x="9456738" y="2089150"/>
          <p14:tracePt t="150293" x="9466263" y="2089150"/>
          <p14:tracePt t="150427" x="9493250" y="2089150"/>
          <p14:tracePt t="150760" x="9466263" y="2089150"/>
          <p14:tracePt t="150776" x="9431338" y="2071688"/>
          <p14:tracePt t="150793" x="9350375" y="2044700"/>
          <p14:tracePt t="150809" x="9234488" y="2017713"/>
          <p14:tracePt t="150826" x="9163050" y="2017713"/>
          <p14:tracePt t="150842" x="8993188" y="1992313"/>
          <p14:tracePt t="150859" x="8840788" y="1965325"/>
          <p14:tracePt t="150877" x="8716963" y="1955800"/>
          <p14:tracePt t="150893" x="8636000" y="1955800"/>
          <p14:tracePt t="150910" x="8564563" y="1955800"/>
          <p14:tracePt t="150927" x="8493125" y="1955800"/>
          <p14:tracePt t="150944" x="8421688" y="1955800"/>
          <p14:tracePt t="150960" x="8367713" y="1955800"/>
          <p14:tracePt t="150977" x="8358188" y="1955800"/>
          <p14:tracePt t="150993" x="8340725" y="1955800"/>
          <p14:tracePt t="151010" x="8323263" y="1955800"/>
          <p14:tracePt t="151027" x="8305800" y="1955800"/>
          <p14:tracePt t="151044" x="8261350" y="1955800"/>
          <p14:tracePt t="151060" x="8215313" y="1955800"/>
          <p14:tracePt t="151077" x="8143875" y="1955800"/>
          <p14:tracePt t="151093" x="8091488" y="1955800"/>
          <p14:tracePt t="151111" x="8054975" y="1955800"/>
          <p14:tracePt t="151132" x="8027988" y="1973263"/>
          <p14:tracePt t="151160" x="8020050" y="1982788"/>
          <p14:tracePt t="151443" x="8020050" y="2000250"/>
          <p14:tracePt t="151460" x="8027988" y="2000250"/>
          <p14:tracePt t="151476" x="8027988" y="2009775"/>
          <p14:tracePt t="151511" x="8037513" y="2017713"/>
          <p14:tracePt t="151662" x="8037513" y="2044700"/>
          <p14:tracePt t="151671" x="8037513" y="2063750"/>
          <p14:tracePt t="151693" x="8037513" y="2071688"/>
          <p14:tracePt t="158265" x="8037513" y="2089150"/>
          <p14:tracePt t="158298" x="8037513" y="2098675"/>
          <p14:tracePt t="158440" x="8037513" y="2108200"/>
          <p14:tracePt t="158625" x="8047038" y="2116138"/>
          <p14:tracePt t="158659" x="8072438" y="2116138"/>
          <p14:tracePt t="158691" x="8081963" y="2116138"/>
          <p14:tracePt t="158708" x="8099425" y="2116138"/>
          <p14:tracePt t="158725" x="8126413" y="2116138"/>
          <p14:tracePt t="158741" x="8135938" y="2116138"/>
          <p14:tracePt t="159068" x="8118475" y="2125663"/>
          <p14:tracePt t="159091" x="8091488" y="2125663"/>
          <p14:tracePt t="159108" x="8064500" y="2143125"/>
          <p14:tracePt t="159110" x="8054975" y="2143125"/>
          <p14:tracePt t="159141" x="8047038" y="2143125"/>
          <p14:tracePt t="159523" x="8054975" y="2143125"/>
          <p14:tracePt t="159769" x="8064500" y="2152650"/>
          <p14:tracePt t="159790" x="8072438" y="2170113"/>
          <p14:tracePt t="159807" x="8091488" y="2179638"/>
          <p14:tracePt t="159823" x="8108950" y="2206625"/>
          <p14:tracePt t="159857" x="8118475" y="2224088"/>
          <p14:tracePt t="159873" x="8118475" y="2232025"/>
          <p14:tracePt t="159890" x="8126413" y="2241550"/>
          <p14:tracePt t="159907" x="8135938" y="2241550"/>
          <p14:tracePt t="159924" x="8143875" y="2259013"/>
          <p14:tracePt t="159958" x="8162925" y="2278063"/>
          <p14:tracePt t="159974" x="8170863" y="2286000"/>
          <p14:tracePt t="159991" x="8189913" y="2303463"/>
          <p14:tracePt t="160007" x="8189913" y="2312988"/>
          <p14:tracePt t="160024" x="8207375" y="2322513"/>
          <p14:tracePt t="160058" x="8215313" y="2339975"/>
          <p14:tracePt t="160074" x="8242300" y="2349500"/>
          <p14:tracePt t="160090" x="8242300" y="2357438"/>
          <p14:tracePt t="160108" x="8278813" y="2374900"/>
          <p14:tracePt t="160124" x="8286750" y="2384425"/>
          <p14:tracePt t="160141" x="8296275" y="2401888"/>
          <p14:tracePt t="160191" x="8305800" y="2401888"/>
          <p14:tracePt t="160271" x="8332788" y="2401888"/>
          <p14:tracePt t="160290" x="8358188" y="2401888"/>
          <p14:tracePt t="160307" x="8367713" y="2401888"/>
          <p14:tracePt t="160324" x="8385175" y="2401888"/>
          <p14:tracePt t="160340" x="8394700" y="2401888"/>
          <p14:tracePt t="160358" x="8404225" y="2401888"/>
          <p14:tracePt t="160374" x="8421688" y="2401888"/>
          <p14:tracePt t="160441" x="8448675" y="2401888"/>
          <p14:tracePt t="160457" x="8456613" y="2401888"/>
          <p14:tracePt t="160474" x="8466138" y="2393950"/>
          <p14:tracePt t="160524" x="8475663" y="2393950"/>
          <p14:tracePt t="160540" x="8483600" y="2384425"/>
          <p14:tracePt t="160610" x="8501063" y="2374900"/>
          <p14:tracePt t="160624" x="8510588" y="2357438"/>
          <p14:tracePt t="160640" x="8520113" y="2330450"/>
          <p14:tracePt t="160658" x="8528050" y="2322513"/>
          <p14:tracePt t="160690" x="8537575" y="2312988"/>
          <p14:tracePt t="160707" x="8537575" y="2303463"/>
          <p14:tracePt t="160724" x="8537575" y="2295525"/>
          <p14:tracePt t="160740" x="8547100" y="2286000"/>
          <p14:tracePt t="160783" x="8547100" y="2268538"/>
          <p14:tracePt t="160808" x="8572500" y="2259013"/>
          <p14:tracePt t="160824" x="8572500" y="2251075"/>
          <p14:tracePt t="160924" x="8582025" y="2241550"/>
          <p14:tracePt t="160941" x="8591550" y="2224088"/>
          <p14:tracePt t="160992" x="8591550" y="2214563"/>
          <p14:tracePt t="161091" x="8599488" y="2206625"/>
          <p14:tracePt t="161124" x="8599488" y="2197100"/>
          <p14:tracePt t="161144" x="8618538" y="2187575"/>
          <p14:tracePt t="161387" x="8618538" y="2179638"/>
          <p14:tracePt t="163962" x="8618538" y="2170113"/>
          <p14:tracePt t="163989" x="8599488" y="2143125"/>
          <p14:tracePt t="164007" x="8572500" y="2135188"/>
          <p14:tracePt t="164024" x="8483600" y="2089150"/>
          <p14:tracePt t="164041" x="8429625" y="2071688"/>
          <p14:tracePt t="164059" x="8358188" y="2044700"/>
          <p14:tracePt t="164076" x="8323263" y="2036763"/>
          <p14:tracePt t="164090" x="8269288" y="2009775"/>
          <p14:tracePt t="164107" x="8251825" y="2009775"/>
          <p14:tracePt t="164124" x="8234363" y="2009775"/>
          <p14:tracePt t="164142" x="8197850" y="2009775"/>
          <p14:tracePt t="164157" x="8170863" y="2009775"/>
          <p14:tracePt t="164173" x="8143875" y="2009775"/>
          <p14:tracePt t="164190" x="8126413" y="2009775"/>
          <p14:tracePt t="164207" x="8118475" y="2009775"/>
          <p14:tracePt t="164223" x="8108950" y="2009775"/>
          <p14:tracePt t="164240" x="8072438" y="2009775"/>
          <p14:tracePt t="164260" x="8027988" y="2027238"/>
          <p14:tracePt t="164280" x="8001000" y="2044700"/>
          <p14:tracePt t="164702" x="8001000" y="2036763"/>
          <p14:tracePt t="164725" x="8001000" y="2017713"/>
          <p14:tracePt t="164743" x="8001000" y="1992313"/>
          <p14:tracePt t="164786" x="8001000" y="1973263"/>
          <p14:tracePt t="164795" x="8001000" y="1965325"/>
          <p14:tracePt t="164823" x="7993063" y="1920875"/>
          <p14:tracePt t="164840" x="7983538" y="1884363"/>
          <p14:tracePt t="164857" x="7966075" y="1839913"/>
          <p14:tracePt t="164877" x="7948613" y="1785938"/>
          <p14:tracePt t="164890" x="7929563" y="1724025"/>
          <p14:tracePt t="164907" x="7912100" y="1679575"/>
          <p14:tracePt t="164931" x="7877175" y="1608138"/>
          <p14:tracePt t="164949" x="7850188" y="1536700"/>
          <p14:tracePt t="164962" x="7823200" y="1465263"/>
          <p14:tracePt t="164974" x="7796213" y="1384300"/>
          <p14:tracePt t="164990" x="7761288" y="1295400"/>
          <p14:tracePt t="165006" x="7751763" y="1250950"/>
          <p14:tracePt t="165023" x="7715250" y="1204913"/>
          <p14:tracePt t="165040" x="7697788" y="1179513"/>
          <p14:tracePt t="165057" x="7697788" y="1152525"/>
          <p14:tracePt t="165076" x="7689850" y="1116013"/>
          <p14:tracePt t="165090" x="7680325" y="1108075"/>
          <p14:tracePt t="165106" x="7680325" y="1081088"/>
          <p14:tracePt t="165126" x="7670800" y="1036638"/>
          <p14:tracePt t="165143" x="7662863" y="1009650"/>
          <p14:tracePt t="165158" x="7662863" y="965200"/>
          <p14:tracePt t="165173" x="7653338" y="938213"/>
          <p14:tracePt t="165190" x="7618413" y="830263"/>
          <p14:tracePt t="165207" x="7591425" y="785813"/>
          <p14:tracePt t="165223" x="7572375" y="750888"/>
          <p14:tracePt t="165241" x="7572375" y="723900"/>
          <p14:tracePt t="165258" x="7564438" y="696913"/>
          <p14:tracePt t="165276" x="7564438" y="687388"/>
          <p14:tracePt t="165712" x="7564438" y="696913"/>
          <p14:tracePt t="165739" x="7581900" y="731838"/>
          <p14:tracePt t="165756" x="7581900" y="741363"/>
          <p14:tracePt t="165773" x="7599363" y="768350"/>
          <p14:tracePt t="165789" x="7599363" y="776288"/>
          <p14:tracePt t="165806" x="7599363" y="795338"/>
          <p14:tracePt t="165823" x="7618413" y="822325"/>
          <p14:tracePt t="165840" x="7626350" y="830263"/>
          <p14:tracePt t="165856" x="7626350" y="866775"/>
          <p14:tracePt t="165873" x="7643813" y="893763"/>
          <p14:tracePt t="165890" x="7662863" y="928688"/>
          <p14:tracePt t="165906" x="7662863" y="946150"/>
          <p14:tracePt t="165923" x="7670800" y="965200"/>
          <p14:tracePt t="165939" x="7689850" y="1000125"/>
          <p14:tracePt t="165956" x="7715250" y="1036638"/>
          <p14:tracePt t="165973" x="7724775" y="1071563"/>
          <p14:tracePt t="165990" x="7742238" y="1108075"/>
          <p14:tracePt t="166006" x="7751763" y="1133475"/>
          <p14:tracePt t="166022" x="7761288" y="1160463"/>
          <p14:tracePt t="166039" x="7769225" y="1179513"/>
          <p14:tracePt t="166058" x="7778750" y="1214438"/>
          <p14:tracePt t="166078" x="7786688" y="1223963"/>
          <p14:tracePt t="166089" x="7786688" y="1258888"/>
          <p14:tracePt t="166105" x="7796213" y="1276350"/>
          <p14:tracePt t="166122" x="7805738" y="1295400"/>
          <p14:tracePt t="166139" x="7813675" y="1303338"/>
          <p14:tracePt t="166155" x="7813675" y="1322388"/>
          <p14:tracePt t="166189" x="7832725" y="1330325"/>
          <p14:tracePt t="166205" x="7832725" y="1339850"/>
          <p14:tracePt t="166222" x="7840663" y="1357313"/>
          <p14:tracePt t="166239" x="7840663" y="1384300"/>
          <p14:tracePt t="166256" x="7850188" y="1411288"/>
          <p14:tracePt t="166276" x="7858125" y="1428750"/>
          <p14:tracePt t="166290" x="7858125" y="1438275"/>
          <p14:tracePt t="166306" x="7858125" y="1455738"/>
          <p14:tracePt t="166323" x="7858125" y="1465263"/>
          <p14:tracePt t="166341" x="7867650" y="1490663"/>
          <p14:tracePt t="166357" x="7877175" y="1527175"/>
          <p14:tracePt t="166373" x="7885113" y="1581150"/>
          <p14:tracePt t="166390" x="7885113" y="1616075"/>
          <p14:tracePt t="166406" x="7894638" y="1652588"/>
          <p14:tracePt t="166423" x="7894638" y="1660525"/>
          <p14:tracePt t="166457" x="7894638" y="1679575"/>
          <p14:tracePt t="166539" x="7904163" y="1687513"/>
          <p14:tracePt t="166645" x="7912100" y="1714500"/>
          <p14:tracePt t="166689" x="7921625" y="1724025"/>
          <p14:tracePt t="166823" x="7921625" y="1731963"/>
          <p14:tracePt t="166839" x="7929563" y="1741488"/>
          <p14:tracePt t="166856" x="7939088" y="1751013"/>
          <p14:tracePt t="166903" x="7939088" y="1758950"/>
          <p14:tracePt t="166922" x="7939088" y="1768475"/>
          <p14:tracePt t="166939" x="7948613" y="1776413"/>
          <p14:tracePt t="167040" x="7948613" y="1785938"/>
          <p14:tracePt t="167139" x="7956550" y="1795463"/>
          <p14:tracePt t="167173" x="7956550" y="1803400"/>
          <p14:tracePt t="167190" x="7966075" y="1830388"/>
          <p14:tracePt t="167222" x="7966075" y="1857375"/>
          <p14:tracePt t="167239" x="7975600" y="1866900"/>
          <p14:tracePt t="167306" x="7975600" y="1884363"/>
          <p14:tracePt t="167323" x="7983538" y="1884363"/>
          <p14:tracePt t="167343" x="7983538" y="1893888"/>
          <p14:tracePt t="167373" x="7983538" y="1901825"/>
          <p14:tracePt t="167467" x="7993063" y="1911350"/>
          <p14:tracePt t="167481" x="7993063" y="1920875"/>
          <p14:tracePt t="167497" x="8001000" y="1938338"/>
          <p14:tracePt t="167506" x="8010525" y="1946275"/>
          <p14:tracePt t="167522" x="8010525" y="1955800"/>
          <p14:tracePt t="167539" x="8010525" y="1982788"/>
          <p14:tracePt t="167556" x="8027988" y="2017713"/>
          <p14:tracePt t="167572" x="8027988" y="2027238"/>
          <p14:tracePt t="167803" x="8027988" y="2000250"/>
          <p14:tracePt t="167822" x="8020050" y="1938338"/>
          <p14:tracePt t="167839" x="7993063" y="1839913"/>
          <p14:tracePt t="167856" x="7975600" y="1768475"/>
          <p14:tracePt t="167873" x="7966075" y="1714500"/>
          <p14:tracePt t="167891" x="7921625" y="1633538"/>
          <p14:tracePt t="167907" x="7921625" y="1589088"/>
          <p14:tracePt t="167922" x="7912100" y="1571625"/>
          <p14:tracePt t="167940" x="7894638" y="1527175"/>
          <p14:tracePt t="167956" x="7885113" y="1465263"/>
          <p14:tracePt t="167972" x="7877175" y="1438275"/>
          <p14:tracePt t="167989" x="7877175" y="1374775"/>
          <p14:tracePt t="168006" x="7858125" y="1322388"/>
          <p14:tracePt t="168023" x="7850188" y="1285875"/>
          <p14:tracePt t="168040" x="7832725" y="1223963"/>
          <p14:tracePt t="168056" x="7813675" y="1160463"/>
          <p14:tracePt t="168072" x="7796213" y="1098550"/>
          <p14:tracePt t="168092" x="7769225" y="1009650"/>
          <p14:tracePt t="168106" x="7751763" y="928688"/>
          <p14:tracePt t="168125" x="7734300" y="866775"/>
          <p14:tracePt t="168142" x="7724775" y="847725"/>
          <p14:tracePt t="168155" x="7715250" y="822325"/>
          <p14:tracePt t="168172" x="7707313" y="795338"/>
          <p14:tracePt t="168189" x="7707313" y="776288"/>
          <p14:tracePt t="168206" x="7707313" y="750888"/>
          <p14:tracePt t="168222" x="7707313" y="714375"/>
          <p14:tracePt t="168239" x="7707313" y="679450"/>
          <p14:tracePt t="168256" x="7707313" y="669925"/>
          <p14:tracePt t="168275" x="7707313" y="660400"/>
          <p14:tracePt t="168382" x="7707313" y="696913"/>
          <p14:tracePt t="168393" x="7707313" y="776288"/>
          <p14:tracePt t="168406" x="7715250" y="839788"/>
          <p14:tracePt t="168422" x="7761288" y="965200"/>
          <p14:tracePt t="168439" x="7813675" y="1089025"/>
          <p14:tracePt t="168456" x="7894638" y="1250950"/>
          <p14:tracePt t="168472" x="8001000" y="1455738"/>
          <p14:tracePt t="168491" x="8118475" y="1679575"/>
          <p14:tracePt t="168506" x="8224838" y="1849438"/>
          <p14:tracePt t="168522" x="8296275" y="1946275"/>
          <p14:tracePt t="168544" x="8332788" y="1965325"/>
          <p14:tracePt t="168557" x="8385175" y="1965325"/>
          <p14:tracePt t="168572" x="8439150" y="1965325"/>
          <p14:tracePt t="168589" x="8483600" y="1955800"/>
          <p14:tracePt t="168606" x="8501063" y="1946275"/>
          <p14:tracePt t="168639" x="8510588" y="1946275"/>
          <p14:tracePt t="168689" x="8520113" y="1946275"/>
          <p14:tracePt t="168705" x="8528050" y="1946275"/>
          <p14:tracePt t="168789" x="8537575" y="1946275"/>
          <p14:tracePt t="168839" x="8547100" y="1946275"/>
          <p14:tracePt t="168872" x="8564563" y="1928813"/>
          <p14:tracePt t="168890" x="8599488" y="1884363"/>
          <p14:tracePt t="168906" x="8670925" y="1803400"/>
          <p14:tracePt t="168923" x="8769350" y="1714500"/>
          <p14:tracePt t="168941" x="8832850" y="1633538"/>
          <p14:tracePt t="168956" x="8867775" y="1554163"/>
          <p14:tracePt t="168972" x="8885238" y="1517650"/>
          <p14:tracePt t="168989" x="8921750" y="1446213"/>
          <p14:tracePt t="169005" x="8931275" y="1393825"/>
          <p14:tracePt t="169022" x="8939213" y="1347788"/>
          <p14:tracePt t="169039" x="8939213" y="1312863"/>
          <p14:tracePt t="169055" x="8939213" y="1258888"/>
          <p14:tracePt t="169076" x="8939213" y="1223963"/>
          <p14:tracePt t="169098" x="8939213" y="1169988"/>
          <p14:tracePt t="169111" x="8948738" y="1143000"/>
          <p14:tracePt t="169131" x="8948738" y="1116013"/>
          <p14:tracePt t="169164" x="8948738" y="1098550"/>
          <p14:tracePt t="169176" x="8948738" y="1089025"/>
          <p14:tracePt t="169205" x="8948738" y="1000125"/>
          <p14:tracePt t="169222" x="8956675" y="938213"/>
          <p14:tracePt t="169239" x="8975725" y="830263"/>
          <p14:tracePt t="169256" x="8983663" y="785813"/>
          <p14:tracePt t="169273" x="8983663" y="758825"/>
          <p14:tracePt t="169295" x="8993188" y="750888"/>
          <p14:tracePt t="174671" x="8921750" y="1108075"/>
          <p14:tracePt t="174687" x="8859838" y="1536700"/>
          <p14:tracePt t="174703" x="8805863" y="1965325"/>
          <p14:tracePt t="174720" x="8761413" y="2357438"/>
          <p14:tracePt t="174737" x="8707438" y="2643188"/>
          <p14:tracePt t="174753" x="8697913" y="2894013"/>
          <p14:tracePt t="174770" x="8697913" y="3089275"/>
          <p14:tracePt t="174788" x="8697913" y="3268663"/>
          <p14:tracePt t="174804" x="8751888" y="3402013"/>
          <p14:tracePt t="174821" x="8813800" y="3465513"/>
          <p14:tracePt t="174839" x="8885238" y="3527425"/>
          <p14:tracePt t="174854" x="8939213" y="3589338"/>
          <p14:tracePt t="174871" x="8966200" y="3608388"/>
          <p14:tracePt t="174875" x="9010650" y="3643313"/>
          <p14:tracePt t="174893" x="9047163" y="3687763"/>
          <p14:tracePt t="174910" x="9126538" y="3813175"/>
          <p14:tracePt t="174930" x="9163050" y="3849688"/>
          <p14:tracePt t="174946" x="9163050" y="3911600"/>
          <p14:tracePt t="174957" x="9163050" y="3965575"/>
          <p14:tracePt t="174971" x="9145588" y="4037013"/>
          <p14:tracePt t="174988" x="9064625" y="4187825"/>
          <p14:tracePt t="175004" x="8939213" y="4376738"/>
          <p14:tracePt t="175021" x="8832850" y="4572000"/>
          <p14:tracePt t="175038" x="8724900" y="4741863"/>
          <p14:tracePt t="175054" x="8591550" y="4983163"/>
          <p14:tracePt t="175071" x="8510588" y="5108575"/>
          <p14:tracePt t="175089" x="8501063" y="5126038"/>
          <p14:tracePt t="175105" x="8501063" y="5135563"/>
          <p14:tracePt t="175121" x="8501063" y="5143500"/>
          <p14:tracePt t="175145" x="8501063" y="5170488"/>
          <p14:tracePt t="175163" x="8483600" y="5197475"/>
          <p14:tracePt t="175173" x="8475663" y="5214938"/>
          <p14:tracePt t="175187" x="8429625" y="5278438"/>
          <p14:tracePt t="175204" x="8394700" y="5340350"/>
          <p14:tracePt t="175221" x="8385175" y="5367338"/>
          <p14:tracePt t="175237" x="8377238" y="5402263"/>
          <p14:tracePt t="175254" x="8367713" y="5429250"/>
          <p14:tracePt t="175271" x="8367713" y="5465763"/>
          <p14:tracePt t="175287" x="8358188" y="5483225"/>
          <p14:tracePt t="175437" x="8278813" y="5483225"/>
          <p14:tracePt t="175454" x="8242300" y="5483225"/>
          <p14:tracePt t="175471" x="8189913" y="5483225"/>
          <p14:tracePt t="175489" x="8162925" y="5483225"/>
          <p14:tracePt t="175505" x="8143875" y="5456238"/>
          <p14:tracePt t="175522" x="8135938" y="5438775"/>
          <p14:tracePt t="175541" x="8126413" y="5411788"/>
          <p14:tracePt t="175557" x="8118475" y="5384800"/>
          <p14:tracePt t="175587" x="8118475" y="5376863"/>
          <p14:tracePt t="175700" x="8118475" y="5367338"/>
          <p14:tracePt t="175730" x="8126413" y="5357813"/>
          <p14:tracePt t="175751" x="8143875" y="5340350"/>
          <p14:tracePt t="175783" x="8143875" y="5330825"/>
          <p14:tracePt t="175890" x="8143875" y="5313363"/>
          <p14:tracePt t="175938" x="8143875" y="5295900"/>
          <p14:tracePt t="175954" x="8143875" y="5268913"/>
          <p14:tracePt t="175971" x="8143875" y="5259388"/>
          <p14:tracePt t="175987" x="8143875" y="5233988"/>
          <p14:tracePt t="176004" x="8143875" y="5224463"/>
          <p14:tracePt t="176021" x="8143875" y="5207000"/>
          <p14:tracePt t="176038" x="8143875" y="5187950"/>
          <p14:tracePt t="176054" x="8143875" y="5180013"/>
          <p14:tracePt t="176071" x="8143875" y="5170488"/>
          <p14:tracePt t="176088" x="8143875" y="5162550"/>
          <p14:tracePt t="176104" x="8162925" y="5153025"/>
          <p14:tracePt t="176121" x="8162925" y="5143500"/>
          <p14:tracePt t="176143" x="8170863" y="5126038"/>
          <p14:tracePt t="176159" x="8180388" y="5099050"/>
          <p14:tracePt t="176170" x="8189913" y="5081588"/>
          <p14:tracePt t="176187" x="8189913" y="5064125"/>
          <p14:tracePt t="176204" x="8197850" y="5054600"/>
          <p14:tracePt t="176221" x="8207375" y="5045075"/>
          <p14:tracePt t="176238" x="8215313" y="5027613"/>
          <p14:tracePt t="176253" x="8224838" y="5019675"/>
          <p14:tracePt t="176271" x="8234363" y="5000625"/>
          <p14:tracePt t="176288" x="8242300" y="4992688"/>
          <p14:tracePt t="176304" x="8251825" y="4983163"/>
          <p14:tracePt t="176345" x="8278813" y="4948238"/>
          <p14:tracePt t="176364" x="8296275" y="4921250"/>
          <p14:tracePt t="176374" x="8305800" y="4902200"/>
          <p14:tracePt t="176387" x="8323263" y="4884738"/>
          <p14:tracePt t="176404" x="8340725" y="4857750"/>
          <p14:tracePt t="176420" x="8350250" y="4830763"/>
          <p14:tracePt t="176437" x="8358188" y="4822825"/>
          <p14:tracePt t="176453" x="8367713" y="4805363"/>
          <p14:tracePt t="176470" x="8385175" y="4778375"/>
          <p14:tracePt t="176488" x="8404225" y="4751388"/>
          <p14:tracePt t="176504" x="8421688" y="4733925"/>
          <p14:tracePt t="176585" x="8429625" y="4706938"/>
          <p14:tracePt t="176593" x="8439150" y="4706938"/>
          <p14:tracePt t="176620" x="8456613" y="4687888"/>
          <p14:tracePt t="176638" x="8466138" y="4687888"/>
          <p14:tracePt t="176654" x="8493125" y="4679950"/>
          <p14:tracePt t="176671" x="8528050" y="4662488"/>
          <p14:tracePt t="176688" x="8547100" y="4662488"/>
          <p14:tracePt t="176705" x="8564563" y="4652963"/>
          <p14:tracePt t="176721" x="8582025" y="4643438"/>
          <p14:tracePt t="176807" x="8599488" y="4643438"/>
          <p14:tracePt t="176819" x="8609013" y="4643438"/>
          <p14:tracePt t="176839" x="8618538" y="4643438"/>
          <p14:tracePt t="176904" x="8636000" y="4643438"/>
          <p14:tracePt t="176920" x="8697913" y="4652963"/>
          <p14:tracePt t="176943" x="8805863" y="4679950"/>
          <p14:tracePt t="176965" x="8859838" y="4697413"/>
          <p14:tracePt t="176974" x="8867775" y="4697413"/>
          <p14:tracePt t="177100" x="8877300" y="4714875"/>
          <p14:tracePt t="177110" x="8877300" y="4724400"/>
          <p14:tracePt t="177130" x="8885238" y="4741863"/>
          <p14:tracePt t="177147" x="8894763" y="4759325"/>
          <p14:tracePt t="177156" x="8921750" y="4795838"/>
          <p14:tracePt t="177170" x="8931275" y="4830763"/>
          <p14:tracePt t="177203" x="8939213" y="4867275"/>
          <p14:tracePt t="177221" x="8948738" y="4884738"/>
          <p14:tracePt t="177237" x="8956675" y="4902200"/>
          <p14:tracePt t="177254" x="8966200" y="4921250"/>
          <p14:tracePt t="177270" x="8966200" y="4938713"/>
          <p14:tracePt t="177287" x="8975725" y="4948238"/>
          <p14:tracePt t="177304" x="8983663" y="4992688"/>
          <p14:tracePt t="177320" x="8993188" y="5037138"/>
          <p14:tracePt t="177339" x="9002713" y="5072063"/>
          <p14:tracePt t="177357" x="9010650" y="5126038"/>
          <p14:tracePt t="177370" x="9020175" y="5162550"/>
          <p14:tracePt t="177387" x="9028113" y="5214938"/>
          <p14:tracePt t="177403" x="9037638" y="5233988"/>
          <p14:tracePt t="177420" x="9047163" y="5251450"/>
          <p14:tracePt t="177437" x="9047163" y="5259388"/>
          <p14:tracePt t="177453" x="9047163" y="5278438"/>
          <p14:tracePt t="177471" x="9055100" y="5286375"/>
          <p14:tracePt t="177488" x="9055100" y="5295900"/>
          <p14:tracePt t="177504" x="9064625" y="5305425"/>
          <p14:tracePt t="177576" x="9064625" y="5322888"/>
          <p14:tracePt t="177591" x="9064625" y="5330825"/>
          <p14:tracePt t="177871" x="9064625" y="5322888"/>
          <p14:tracePt t="177886" x="9064625" y="5295900"/>
          <p14:tracePt t="177902" x="9064625" y="5286375"/>
          <p14:tracePt t="177919" x="9047163" y="5268913"/>
          <p14:tracePt t="177936" x="9047163" y="5251450"/>
          <p14:tracePt t="177952" x="9047163" y="5214938"/>
          <p14:tracePt t="177969" x="9037638" y="5207000"/>
          <p14:tracePt t="177986" x="9028113" y="5180013"/>
          <p14:tracePt t="178002" x="9028113" y="5162550"/>
          <p14:tracePt t="178020" x="9020175" y="5143500"/>
          <p14:tracePt t="178037" x="9010650" y="5116513"/>
          <p14:tracePt t="178053" x="9010650" y="5099050"/>
          <p14:tracePt t="178070" x="9002713" y="5072063"/>
          <p14:tracePt t="178086" x="8993188" y="5064125"/>
          <p14:tracePt t="178103" x="8983663" y="5045075"/>
          <p14:tracePt t="178119" x="8983663" y="5027613"/>
          <p14:tracePt t="178136" x="8975725" y="5000625"/>
          <p14:tracePt t="178152" x="8966200" y="4992688"/>
          <p14:tracePt t="178169" x="8966200" y="4965700"/>
          <p14:tracePt t="178186" x="8948738" y="4929188"/>
          <p14:tracePt t="178203" x="8931275" y="4911725"/>
          <p14:tracePt t="178220" x="8921750" y="4902200"/>
          <p14:tracePt t="178237" x="8921750" y="4884738"/>
          <p14:tracePt t="178253" x="8921750" y="4876800"/>
          <p14:tracePt t="178270" x="8921750" y="4867275"/>
          <p14:tracePt t="178287" x="8912225" y="4857750"/>
          <p14:tracePt t="178303" x="8894763" y="4849813"/>
          <p14:tracePt t="178320" x="8877300" y="4822825"/>
          <p14:tracePt t="178343" x="8859838" y="4813300"/>
          <p14:tracePt t="178360" x="8850313" y="4805363"/>
          <p14:tracePt t="178370" x="8840788" y="4795838"/>
          <p14:tracePt t="178387" x="8805863" y="4795838"/>
          <p14:tracePt t="178420" x="8796338" y="4795838"/>
          <p14:tracePt t="178438" x="8788400" y="4795838"/>
          <p14:tracePt t="178454" x="8778875" y="4786313"/>
          <p14:tracePt t="178470" x="8761413" y="4786313"/>
          <p14:tracePt t="178487" x="8751888" y="4768850"/>
          <p14:tracePt t="178505" x="8734425" y="4768850"/>
          <p14:tracePt t="178520" x="8697913" y="4759325"/>
          <p14:tracePt t="178539" x="8689975" y="4759325"/>
          <p14:tracePt t="178603" x="8680450" y="4759325"/>
          <p14:tracePt t="178611" x="8670925" y="4751388"/>
          <p14:tracePt t="178666" x="8643938" y="4751388"/>
          <p14:tracePt t="178676" x="8618538" y="4778375"/>
          <p14:tracePt t="178693" x="8564563" y="4822825"/>
          <p14:tracePt t="178708" x="8547100" y="4849813"/>
          <p14:tracePt t="178720" x="8501063" y="4921250"/>
          <p14:tracePt t="178742" x="8439150" y="5045075"/>
          <p14:tracePt t="178762" x="8377238" y="5153025"/>
          <p14:tracePt t="178774" x="8323263" y="5259388"/>
          <p14:tracePt t="178786" x="8305800" y="5278438"/>
          <p14:tracePt t="178803" x="8269288" y="5340350"/>
          <p14:tracePt t="178820" x="8251825" y="5394325"/>
          <p14:tracePt t="178837" x="8242300" y="5429250"/>
          <p14:tracePt t="178853" x="8234363" y="5429250"/>
          <p14:tracePt t="178870" x="8224838" y="5448300"/>
          <p14:tracePt t="178952" x="8215313" y="5465763"/>
          <p14:tracePt t="178963" x="8207375" y="5473700"/>
          <p14:tracePt t="178973" x="8197850" y="5483225"/>
          <p14:tracePt t="178986" x="8189913" y="5492750"/>
          <p14:tracePt t="179003" x="8180388" y="5500688"/>
          <p14:tracePt t="179019" x="8170863" y="5519738"/>
          <p14:tracePt t="179053" x="8153400" y="5519738"/>
          <p14:tracePt t="179070" x="8135938" y="5527675"/>
          <p14:tracePt t="179090" x="8108950" y="5546725"/>
          <p14:tracePt t="179107" x="8081963" y="5554663"/>
          <p14:tracePt t="179166" x="8072438" y="5554663"/>
          <p14:tracePt t="179227" x="8064500" y="5554663"/>
          <p14:tracePt t="179253" x="8064500" y="5564188"/>
          <p14:tracePt t="179286" x="8054975" y="5572125"/>
          <p14:tracePt t="179303" x="8047038" y="5581650"/>
          <p14:tracePt t="179320" x="8047038" y="5608638"/>
          <p14:tracePt t="179340" x="8037513" y="5626100"/>
          <p14:tracePt t="179367" x="8020050" y="5707063"/>
          <p14:tracePt t="179386" x="8020050" y="5761038"/>
          <p14:tracePt t="179402" x="8010525" y="5832475"/>
          <p14:tracePt t="179419" x="7993063" y="5884863"/>
          <p14:tracePt t="179436" x="7993063" y="5929313"/>
          <p14:tracePt t="179453" x="7983538" y="5975350"/>
          <p14:tracePt t="179469" x="7975600" y="6027738"/>
          <p14:tracePt t="179486" x="7966075" y="6064250"/>
          <p14:tracePt t="179503" x="7948613" y="6118225"/>
          <p14:tracePt t="179520" x="7948613" y="6153150"/>
          <p14:tracePt t="179540" x="7939088" y="6180138"/>
          <p14:tracePt t="179558" x="7921625" y="6207125"/>
          <p14:tracePt t="179569" x="7921625" y="6215063"/>
          <p14:tracePt t="179604" x="7912100" y="6224588"/>
          <p14:tracePt t="179620" x="7912100" y="6234113"/>
          <p14:tracePt t="179636" x="7912100" y="6242050"/>
          <p14:tracePt t="179653" x="7912100" y="6251575"/>
          <p14:tracePt t="179670" x="7894638" y="6261100"/>
          <p14:tracePt t="179687" x="7885113" y="6286500"/>
          <p14:tracePt t="179703" x="7877175" y="6323013"/>
          <p14:tracePt t="179720" x="7867650" y="6332538"/>
          <p14:tracePt t="179739" x="7858125" y="6367463"/>
          <p14:tracePt t="179758" x="7850188" y="6394450"/>
          <p14:tracePt t="179770" x="7850188" y="6429375"/>
          <p14:tracePt t="179786" x="7840663" y="6448425"/>
          <p14:tracePt t="179803" x="7832725" y="6475413"/>
          <p14:tracePt t="179837" x="7832725" y="6492875"/>
          <p14:tracePt t="180086" x="7832725" y="6465888"/>
          <p14:tracePt t="180103" x="7840663" y="6384925"/>
          <p14:tracePt t="180120" x="7912100" y="6278563"/>
          <p14:tracePt t="180138" x="7948613" y="6189663"/>
          <p14:tracePt t="180156" x="8001000" y="6091238"/>
          <p14:tracePt t="180169" x="8118475" y="5965825"/>
          <p14:tracePt t="180186" x="8242300" y="5857875"/>
          <p14:tracePt t="180203" x="8404225" y="5761038"/>
          <p14:tracePt t="180220" x="8537575" y="5689600"/>
          <p14:tracePt t="180236" x="8626475" y="5643563"/>
          <p14:tracePt t="180252" x="8670925" y="5626100"/>
          <p14:tracePt t="180270" x="8724900" y="5618163"/>
          <p14:tracePt t="180286" x="8769350" y="5591175"/>
          <p14:tracePt t="180303" x="8805863" y="5591175"/>
          <p14:tracePt t="180320" x="8823325" y="5581650"/>
          <p14:tracePt t="180337" x="8840788" y="5581650"/>
          <p14:tracePt t="180357" x="8885238" y="5581650"/>
          <p14:tracePt t="180370" x="8894763" y="5581650"/>
          <p14:tracePt t="180403" x="8939213" y="5581650"/>
          <p14:tracePt t="180419" x="9010650" y="5581650"/>
          <p14:tracePt t="180436" x="9064625" y="5581650"/>
          <p14:tracePt t="180453" x="9091613" y="5581650"/>
          <p14:tracePt t="180469" x="9099550" y="5581650"/>
          <p14:tracePt t="180716" x="9118600" y="5581650"/>
          <p14:tracePt t="180729" x="9126538" y="5599113"/>
          <p14:tracePt t="180748" x="9136063" y="5626100"/>
          <p14:tracePt t="180769" x="9145588" y="5635625"/>
          <p14:tracePt t="180786" x="9153525" y="5689600"/>
          <p14:tracePt t="180803" x="9163050" y="5707063"/>
          <p14:tracePt t="180820" x="9170988" y="5761038"/>
          <p14:tracePt t="180836" x="9180513" y="5813425"/>
          <p14:tracePt t="180854" x="9197975" y="5903913"/>
          <p14:tracePt t="180870" x="9217025" y="5965825"/>
          <p14:tracePt t="180887" x="9224963" y="5983288"/>
          <p14:tracePt t="180903" x="9242425" y="6037263"/>
          <p14:tracePt t="180920" x="9242425" y="6064250"/>
          <p14:tracePt t="180938" x="9242425" y="6081713"/>
          <p14:tracePt t="180958" x="9242425" y="6091238"/>
          <p14:tracePt t="180970" x="9251950" y="6099175"/>
          <p14:tracePt t="180986" x="9251950" y="6108700"/>
          <p14:tracePt t="181003" x="9269413" y="6118225"/>
          <p14:tracePt t="181019" x="9269413" y="6162675"/>
          <p14:tracePt t="181036" x="9288463" y="6224588"/>
          <p14:tracePt t="181053" x="9288463" y="6261100"/>
          <p14:tracePt t="181069" x="9305925" y="6305550"/>
          <p14:tracePt t="181086" x="9305925" y="6340475"/>
          <p14:tracePt t="181104" x="9313863" y="6376988"/>
          <p14:tracePt t="181120" x="9313863" y="6403975"/>
          <p14:tracePt t="181138" x="9313863" y="6421438"/>
          <p14:tracePt t="181963" x="9313863" y="6384925"/>
          <p14:tracePt t="181986" x="9313863" y="6340475"/>
          <p14:tracePt t="182002" x="9313863" y="6269038"/>
          <p14:tracePt t="182019" x="9313863" y="6126163"/>
          <p14:tracePt t="182037" x="9251950" y="5786438"/>
          <p14:tracePt t="182058" x="9197975" y="5402263"/>
          <p14:tracePt t="182074" x="9153525" y="5162550"/>
          <p14:tracePt t="182086" x="9126538" y="5054600"/>
          <p14:tracePt t="182102" x="9091613" y="4840288"/>
          <p14:tracePt t="182121" x="9037638" y="4591050"/>
          <p14:tracePt t="182138" x="9028113" y="4421188"/>
          <p14:tracePt t="182157" x="9002713" y="4286250"/>
          <p14:tracePt t="182170" x="8983663" y="4162425"/>
          <p14:tracePt t="182186" x="8975725" y="4064000"/>
          <p14:tracePt t="182202" x="8975725" y="3983038"/>
          <p14:tracePt t="182219" x="8966200" y="3929063"/>
          <p14:tracePt t="182235" x="8948738" y="3857625"/>
          <p14:tracePt t="182252" x="8948738" y="3795713"/>
          <p14:tracePt t="182269" x="8939213" y="3724275"/>
          <p14:tracePt t="182286" x="8931275" y="3643313"/>
          <p14:tracePt t="182302" x="8931275" y="3581400"/>
          <p14:tracePt t="182319" x="8921750" y="3473450"/>
          <p14:tracePt t="182336" x="8912225" y="3394075"/>
          <p14:tracePt t="182361" x="8877300" y="3214688"/>
          <p14:tracePt t="182376" x="8867775" y="3135313"/>
          <p14:tracePt t="182402" x="8867775" y="3063875"/>
          <p14:tracePt t="182419" x="8867775" y="2973388"/>
          <p14:tracePt t="182436" x="8859838" y="2857500"/>
          <p14:tracePt t="182453" x="8859838" y="2778125"/>
          <p14:tracePt t="182469" x="8859838" y="2732088"/>
          <p14:tracePt t="182486" x="8859838" y="2706688"/>
          <p14:tracePt t="182503" x="8859838" y="2652713"/>
          <p14:tracePt t="182520" x="8859838" y="2554288"/>
          <p14:tracePt t="182523" x="8867775" y="2492375"/>
          <p14:tracePt t="182541" x="8867775" y="2401888"/>
          <p14:tracePt t="182560" x="8867775" y="2330450"/>
          <p14:tracePt t="182573" x="8867775" y="2241550"/>
          <p14:tracePt t="182586" x="8867775" y="2108200"/>
          <p14:tracePt t="182602" x="8867775" y="1938338"/>
          <p14:tracePt t="182619" x="8867775" y="1731963"/>
          <p14:tracePt t="182636" x="8867775" y="1509713"/>
          <p14:tracePt t="182652" x="8867775" y="1303338"/>
          <p14:tracePt t="182669" x="8867775" y="1108075"/>
          <p14:tracePt t="182685" x="8867775" y="928688"/>
          <p14:tracePt t="182702" x="8832850" y="803275"/>
          <p14:tracePt t="182720" x="8805863" y="714375"/>
          <p14:tracePt t="182738" x="8788400" y="687388"/>
          <p14:tracePt t="182758" x="8761413" y="652463"/>
          <p14:tracePt t="182785" x="8761413" y="642938"/>
          <p14:tracePt t="182819" x="8742363" y="633413"/>
          <p14:tracePt t="182835" x="8724900" y="588963"/>
          <p14:tracePt t="182852" x="8697913" y="561975"/>
          <p14:tracePt t="182869" x="8670925" y="500063"/>
          <p14:tracePt t="182886" x="8626475" y="465138"/>
          <p14:tracePt t="182904" x="8591550" y="419100"/>
          <p14:tracePt t="182990" x="8582025" y="411163"/>
          <p14:tracePt t="183007" x="8555038" y="446088"/>
          <p14:tracePt t="183019" x="8537575" y="500063"/>
          <p14:tracePt t="183036" x="8493125" y="561975"/>
          <p14:tracePt t="183052" x="8456613" y="625475"/>
          <p14:tracePt t="183069" x="8394700" y="696913"/>
          <p14:tracePt t="183085" x="8358188" y="785813"/>
          <p14:tracePt t="183102" x="8296275" y="866775"/>
          <p14:tracePt t="183119" x="8269288" y="946150"/>
          <p14:tracePt t="183137" x="8242300" y="1017588"/>
          <p14:tracePt t="183155" x="8224838" y="1133475"/>
          <p14:tracePt t="183169" x="8215313" y="1179513"/>
          <p14:tracePt t="183185" x="8207375" y="1258888"/>
          <p14:tracePt t="183202" x="8197850" y="1347788"/>
          <p14:tracePt t="183219" x="8180388" y="1473200"/>
          <p14:tracePt t="183235" x="8180388" y="1598613"/>
          <p14:tracePt t="183253" x="8180388" y="1724025"/>
          <p14:tracePt t="183270" x="8180388" y="1901825"/>
          <p14:tracePt t="183285" x="8180388" y="1965325"/>
          <p14:tracePt t="183303" x="8180388" y="2160588"/>
          <p14:tracePt t="183320" x="8180388" y="2295525"/>
          <p14:tracePt t="183338" x="8180388" y="2411413"/>
          <p14:tracePt t="183359" x="8180388" y="2625725"/>
          <p14:tracePt t="183371" x="8180388" y="2778125"/>
          <p14:tracePt t="183386" x="8180388" y="2840038"/>
          <p14:tracePt t="183402" x="8189913" y="3009900"/>
          <p14:tracePt t="183419" x="8197850" y="3071813"/>
          <p14:tracePt t="183436" x="8197850" y="3108325"/>
          <p14:tracePt t="183452" x="8207375" y="3187700"/>
          <p14:tracePt t="183469" x="8215313" y="3259138"/>
          <p14:tracePt t="183486" x="8224838" y="3313113"/>
          <p14:tracePt t="183503" x="8234363" y="3367088"/>
          <p14:tracePt t="183519" x="8251825" y="3411538"/>
          <p14:tracePt t="183537" x="8251825" y="3438525"/>
          <p14:tracePt t="183559" x="8278813" y="3536950"/>
          <p14:tracePt t="183562" x="8286750" y="3544888"/>
          <p14:tracePt t="183578" x="8296275" y="3571875"/>
          <p14:tracePt t="183602" x="8305800" y="3608388"/>
          <p14:tracePt t="183619" x="8323263" y="3635375"/>
          <p14:tracePt t="183635" x="8332788" y="3652838"/>
          <p14:tracePt t="183652" x="8340725" y="3662363"/>
          <p14:tracePt t="183852" x="8358188" y="3662363"/>
          <p14:tracePt t="183869" x="8377238" y="3662363"/>
          <p14:tracePt t="183885" x="8404225" y="3662363"/>
          <p14:tracePt t="183902" x="8421688" y="3662363"/>
          <p14:tracePt t="183919" x="8448675" y="3662363"/>
          <p14:tracePt t="183935" x="8493125" y="3662363"/>
          <p14:tracePt t="183952" x="8528050" y="3652838"/>
          <p14:tracePt t="183968" x="8547100" y="3625850"/>
          <p14:tracePt t="183985" x="8572500" y="3598863"/>
          <p14:tracePt t="184001" x="8582025" y="3581400"/>
          <p14:tracePt t="184035" x="8591550" y="3563938"/>
          <p14:tracePt t="184052" x="8599488" y="3527425"/>
          <p14:tracePt t="184068" x="8626475" y="3500438"/>
          <p14:tracePt t="184086" x="8653463" y="3429000"/>
          <p14:tracePt t="184103" x="8653463" y="3411538"/>
          <p14:tracePt t="184119" x="8662988" y="3375025"/>
          <p14:tracePt t="184136" x="8670925" y="3349625"/>
          <p14:tracePt t="184154" x="8689975" y="3251200"/>
          <p14:tracePt t="184170" x="8697913" y="3170238"/>
          <p14:tracePt t="184186" x="8707438" y="3081338"/>
          <p14:tracePt t="184202" x="8707438" y="3000375"/>
          <p14:tracePt t="184219" x="8716963" y="2928938"/>
          <p14:tracePt t="184235" x="8724900" y="2884488"/>
          <p14:tracePt t="184252" x="8734425" y="2786063"/>
          <p14:tracePt t="184269" x="8734425" y="2751138"/>
          <p14:tracePt t="184285" x="8742363" y="2687638"/>
          <p14:tracePt t="184303" x="8751888" y="2625725"/>
          <p14:tracePt t="184319" x="8751888" y="2598738"/>
          <p14:tracePt t="184336" x="8751888" y="2536825"/>
          <p14:tracePt t="184356" x="8761413" y="2482850"/>
          <p14:tracePt t="184369" x="8761413" y="2446338"/>
          <p14:tracePt t="184385" x="8761413" y="2411413"/>
          <p14:tracePt t="184402" x="8769350" y="2366963"/>
          <p14:tracePt t="184418" x="8778875" y="2312988"/>
          <p14:tracePt t="184435" x="8778875" y="2278063"/>
          <p14:tracePt t="184452" x="8778875" y="2268538"/>
          <p14:tracePt t="184469" x="8778875" y="2259013"/>
          <p14:tracePt t="184675" x="8778875" y="2251075"/>
          <p14:tracePt t="184683" x="8778875" y="2241550"/>
          <p14:tracePt t="184699" x="8778875" y="2197100"/>
          <p14:tracePt t="184714" x="8778875" y="2170113"/>
          <p14:tracePt t="184722" x="8778875" y="2152650"/>
          <p14:tracePt t="184737" x="8778875" y="2108200"/>
          <p14:tracePt t="184761" x="8805863" y="2017713"/>
          <p14:tracePt t="184778" x="8813800" y="1955800"/>
          <p14:tracePt t="184791" x="8813800" y="1911350"/>
          <p14:tracePt t="184802" x="8823325" y="1866900"/>
          <p14:tracePt t="184818" x="8823325" y="1758950"/>
          <p14:tracePt t="184835" x="8823325" y="1679575"/>
          <p14:tracePt t="184851" x="8823325" y="1544638"/>
          <p14:tracePt t="184869" x="8823325" y="1366838"/>
          <p14:tracePt t="184885" x="8823325" y="1214438"/>
          <p14:tracePt t="184902" x="8823325" y="1133475"/>
          <p14:tracePt t="184919" x="8823325" y="1089025"/>
          <p14:tracePt t="184937" x="8823325" y="965200"/>
          <p14:tracePt t="184953" x="8823325" y="884238"/>
          <p14:tracePt t="184969" x="8823325" y="830263"/>
          <p14:tracePt t="184985" x="8813800" y="803275"/>
          <p14:tracePt t="185003" x="8788400" y="758825"/>
          <p14:tracePt t="185018" x="8788400" y="731838"/>
          <p14:tracePt t="185035" x="8778875" y="696913"/>
          <p14:tracePt t="185052" x="8761413" y="615950"/>
          <p14:tracePt t="185070" x="8761413" y="588963"/>
          <p14:tracePt t="185072" x="8751888" y="554038"/>
          <p14:tracePt t="185087" x="8751888" y="536575"/>
          <p14:tracePt t="185103" x="8742363" y="527050"/>
          <p14:tracePt t="185152" x="8742363" y="517525"/>
          <p14:tracePt t="185168" x="8734425" y="500063"/>
          <p14:tracePt t="185185" x="8724900" y="482600"/>
          <p14:tracePt t="185201" x="8716963" y="482600"/>
          <p14:tracePt t="185218" x="8716963" y="473075"/>
          <p14:tracePt t="185252" x="8716963" y="465138"/>
          <p14:tracePt t="185369" x="8716963" y="455613"/>
          <p14:tracePt t="185385" x="8697913" y="455613"/>
          <p14:tracePt t="185418" x="8670925" y="428625"/>
          <p14:tracePt t="185435" x="8636000" y="401638"/>
          <p14:tracePt t="185451" x="8609013" y="384175"/>
          <p14:tracePt t="185469" x="8599488" y="366713"/>
          <p14:tracePt t="185502" x="8591550" y="366713"/>
          <p14:tracePt t="185704" x="8582025" y="366713"/>
          <p14:tracePt t="185720" x="8572500" y="366713"/>
          <p14:tracePt t="185735" x="8547100" y="366713"/>
          <p14:tracePt t="185769" x="8528050" y="366713"/>
          <p14:tracePt t="185785" x="8520113" y="366713"/>
          <p14:tracePt t="185801" x="8501063" y="366713"/>
          <p14:tracePt t="185818" x="8493125" y="384175"/>
          <p14:tracePt t="185852" x="8456613" y="393700"/>
          <p14:tracePt t="185868" x="8429625" y="401638"/>
          <p14:tracePt t="185885" x="8412163" y="411163"/>
          <p14:tracePt t="185904" x="8385175" y="438150"/>
          <p14:tracePt t="185921" x="8367713" y="446088"/>
          <p14:tracePt t="185936" x="8350250" y="455613"/>
          <p14:tracePt t="185952" x="8340725" y="465138"/>
          <p14:tracePt t="185968" x="8332788" y="490538"/>
          <p14:tracePt t="185985" x="8313738" y="509588"/>
          <p14:tracePt t="186001" x="8305800" y="536575"/>
          <p14:tracePt t="186018" x="8296275" y="554038"/>
          <p14:tracePt t="186035" x="8286750" y="561975"/>
          <p14:tracePt t="186069" x="8278813" y="571500"/>
          <p14:tracePt t="186085" x="8278813" y="588963"/>
          <p14:tracePt t="186101" x="8278813" y="615950"/>
          <p14:tracePt t="186119" x="8261350" y="642938"/>
          <p14:tracePt t="186144" x="8242300" y="714375"/>
          <p14:tracePt t="186160" x="8234363" y="750888"/>
          <p14:tracePt t="186175" x="8224838" y="785813"/>
          <p14:tracePt t="186187" x="8215313" y="812800"/>
          <p14:tracePt t="186201" x="8207375" y="839788"/>
          <p14:tracePt t="186219" x="8207375" y="893763"/>
          <p14:tracePt t="186236" x="8189913" y="928688"/>
          <p14:tracePt t="186252" x="8180388" y="982663"/>
          <p14:tracePt t="186269" x="8170863" y="1036638"/>
          <p14:tracePt t="186284" x="8162925" y="1116013"/>
          <p14:tracePt t="186301" x="8153400" y="1179513"/>
          <p14:tracePt t="186319" x="8153400" y="1303338"/>
          <p14:tracePt t="186343" x="8135938" y="1411288"/>
          <p14:tracePt t="186361" x="8126413" y="1490663"/>
          <p14:tracePt t="186375" x="8126413" y="1598613"/>
          <p14:tracePt t="186387" x="8108950" y="1704975"/>
          <p14:tracePt t="186401" x="8108950" y="1839913"/>
          <p14:tracePt t="186418" x="8099425" y="1982788"/>
          <p14:tracePt t="186435" x="8099425" y="2116138"/>
          <p14:tracePt t="186451" x="8099425" y="2241550"/>
          <p14:tracePt t="186468" x="8099425" y="2357438"/>
          <p14:tracePt t="186485" x="8099425" y="2492375"/>
          <p14:tracePt t="186502" x="8099425" y="2616200"/>
          <p14:tracePt t="186519" x="8099425" y="2724150"/>
          <p14:tracePt t="186544" x="8099425" y="2884488"/>
          <p14:tracePt t="186565" x="8118475" y="2973388"/>
          <p14:tracePt t="186581" x="8135938" y="3071813"/>
          <p14:tracePt t="186594" x="8162925" y="3170238"/>
          <p14:tracePt t="186608" x="8180388" y="3259138"/>
          <p14:tracePt t="186619" x="8189913" y="3268663"/>
          <p14:tracePt t="186635" x="8189913" y="3295650"/>
          <p14:tracePt t="186651" x="8197850" y="3330575"/>
          <p14:tracePt t="186669" x="8207375" y="3375025"/>
          <p14:tracePt t="186685" x="8224838" y="3438525"/>
          <p14:tracePt t="186701" x="8234363" y="3482975"/>
          <p14:tracePt t="186718" x="8242300" y="3517900"/>
          <p14:tracePt t="186739" x="8251825" y="3544888"/>
          <p14:tracePt t="186757" x="8251825" y="3554413"/>
          <p14:tracePt t="193750" x="8261350" y="3554413"/>
          <p14:tracePt t="193770" x="8269288" y="3527425"/>
          <p14:tracePt t="193783" x="8278813" y="3509963"/>
          <p14:tracePt t="194271" x="8278813" y="3500438"/>
          <p14:tracePt t="194280" x="8278813" y="3455988"/>
          <p14:tracePt t="194303" x="8278813" y="3375025"/>
          <p14:tracePt t="194316" x="8278813" y="3322638"/>
          <p14:tracePt t="194333" x="8278813" y="3251200"/>
          <p14:tracePt t="194356" x="8278813" y="3170238"/>
          <p14:tracePt t="194378" x="8278813" y="3116263"/>
          <p14:tracePt t="194391" x="8278813" y="3108325"/>
          <p14:tracePt t="194403" x="8278813" y="3089275"/>
          <p14:tracePt t="194416" x="8269288" y="3044825"/>
          <p14:tracePt t="194433" x="8261350" y="2973388"/>
          <p14:tracePt t="194449" x="8224838" y="2857500"/>
          <p14:tracePt t="194466" x="8207375" y="2778125"/>
          <p14:tracePt t="194482" x="8197850" y="2732088"/>
          <p14:tracePt t="194500" x="8197850" y="2714625"/>
          <p14:tracePt t="194517" x="8180388" y="2660650"/>
          <p14:tracePt t="194538" x="8143875" y="2563813"/>
          <p14:tracePt t="194561" x="8126413" y="2517775"/>
          <p14:tracePt t="194577" x="8118475" y="2473325"/>
          <p14:tracePt t="194587" x="8118475" y="2465388"/>
          <p14:tracePt t="194616" x="8108950" y="2438400"/>
          <p14:tracePt t="194633" x="8081963" y="2393950"/>
          <p14:tracePt t="194649" x="8047038" y="2322513"/>
          <p14:tracePt t="194667" x="8027988" y="2241550"/>
          <p14:tracePt t="194683" x="8001000" y="2187575"/>
          <p14:tracePt t="194700" x="7975600" y="2152650"/>
          <p14:tracePt t="194716" x="7948613" y="2044700"/>
          <p14:tracePt t="194741" x="7921625" y="1946275"/>
          <p14:tracePt t="194763" x="7858125" y="1803400"/>
          <p14:tracePt t="194779" x="7850188" y="1776413"/>
          <p14:tracePt t="194800" x="7850188" y="1758950"/>
          <p14:tracePt t="194816" x="7840663" y="1751013"/>
          <p14:tracePt t="194833" x="7832725" y="1724025"/>
          <p14:tracePt t="194849" x="7832725" y="1704975"/>
          <p14:tracePt t="194866" x="7832725" y="1660525"/>
          <p14:tracePt t="194899" x="7832725" y="1652588"/>
          <p14:tracePt t="194916" x="7832725" y="1643063"/>
          <p14:tracePt t="194955" x="7832725" y="1616075"/>
          <p14:tracePt t="195055" x="7832725" y="1608138"/>
          <p14:tracePt t="195073" x="7832725" y="1598613"/>
          <p14:tracePt t="195082" x="7832725" y="1589088"/>
          <p14:tracePt t="195392" x="7867650" y="1562100"/>
          <p14:tracePt t="195400" x="7904163" y="1554163"/>
          <p14:tracePt t="195416" x="7975600" y="1527175"/>
          <p14:tracePt t="195432" x="8047038" y="1527175"/>
          <p14:tracePt t="195449" x="8153400" y="1509713"/>
          <p14:tracePt t="195466" x="8278813" y="1509713"/>
          <p14:tracePt t="195483" x="8296275" y="1500188"/>
          <p14:tracePt t="195552" x="8305800" y="1500188"/>
          <p14:tracePt t="195570" x="8332788" y="1490663"/>
          <p14:tracePt t="195583" x="8394700" y="1490663"/>
          <p14:tracePt t="195599" x="8421688" y="1490663"/>
          <p14:tracePt t="195616" x="8439150" y="1490663"/>
          <p14:tracePt t="195632" x="8475663" y="1490663"/>
          <p14:tracePt t="195649" x="8520113" y="1490663"/>
          <p14:tracePt t="195666" x="8555038" y="1490663"/>
          <p14:tracePt t="195682" x="8582025" y="1490663"/>
          <p14:tracePt t="195699" x="8599488" y="1490663"/>
          <p14:tracePt t="195716" x="8618538" y="1490663"/>
          <p14:tracePt t="195732" x="8626475" y="1490663"/>
          <p14:tracePt t="195778" x="8636000" y="1490663"/>
          <p14:tracePt t="195787" x="8643938" y="1490663"/>
          <p14:tracePt t="196235" x="8670925" y="1473200"/>
          <p14:tracePt t="196245" x="8724900" y="1473200"/>
          <p14:tracePt t="196265" x="8778875" y="1473200"/>
          <p14:tracePt t="196282" x="8805863" y="1473200"/>
          <p14:tracePt t="196299" x="8813800" y="1473200"/>
          <p14:tracePt t="198231" x="8813800" y="1490663"/>
          <p14:tracePt t="198247" x="8805863" y="1544638"/>
          <p14:tracePt t="198265" x="8778875" y="1608138"/>
          <p14:tracePt t="198282" x="8734425" y="1670050"/>
          <p14:tracePt t="198298" x="8653463" y="1830388"/>
          <p14:tracePt t="198315" x="8626475" y="1884363"/>
          <p14:tracePt t="198331" x="8572500" y="2017713"/>
          <p14:tracePt t="198355" x="8510588" y="2179638"/>
          <p14:tracePt t="198373" x="8475663" y="2268538"/>
          <p14:tracePt t="198382" x="8448675" y="2303463"/>
          <p14:tracePt t="198399" x="8404225" y="2411413"/>
          <p14:tracePt t="198415" x="8394700" y="2465388"/>
          <p14:tracePt t="198432" x="8367713" y="2500313"/>
          <p14:tracePt t="198448" x="8358188" y="2527300"/>
          <p14:tracePt t="198465" x="8358188" y="2544763"/>
          <p14:tracePt t="198481" x="8350250" y="2554288"/>
          <p14:tracePt t="198515" x="8350250" y="2589213"/>
          <p14:tracePt t="198532" x="8340725" y="2598738"/>
          <p14:tracePt t="198560" x="8323263" y="2625725"/>
          <p14:tracePt t="198584" x="8323263" y="2643188"/>
          <p14:tracePt t="198819" x="8323263" y="2635250"/>
          <p14:tracePt t="198831" x="8323263" y="2616200"/>
          <p14:tracePt t="198848" x="8323263" y="2598738"/>
          <p14:tracePt t="198881" x="8323263" y="2581275"/>
          <p14:tracePt t="198898" x="8323263" y="2571750"/>
          <p14:tracePt t="198931" x="8323263" y="2554288"/>
          <p14:tracePt t="198948" x="8323263" y="2544763"/>
          <p14:tracePt t="198964" x="8323263" y="2527300"/>
          <p14:tracePt t="199046" x="8323263" y="2500313"/>
          <p14:tracePt t="199674" x="8332788" y="2500313"/>
          <p14:tracePt t="199686" x="8340725" y="2500313"/>
          <p14:tracePt t="199714" x="8358188" y="2500313"/>
          <p14:tracePt t="199731" x="8377238" y="2500313"/>
          <p14:tracePt t="199748" x="8385175" y="2500313"/>
          <p14:tracePt t="199764" x="8412163" y="2492375"/>
          <p14:tracePt t="199797" x="8456613" y="2482850"/>
          <p14:tracePt t="199831" x="8493125" y="2455863"/>
          <p14:tracePt t="199848" x="8520113" y="2455863"/>
          <p14:tracePt t="199864" x="8572500" y="2438400"/>
          <p14:tracePt t="199880" x="8636000" y="2411413"/>
          <p14:tracePt t="199898" x="8689975" y="2393950"/>
          <p14:tracePt t="199915" x="8724900" y="2374900"/>
          <p14:tracePt t="200318" x="8724900" y="2393950"/>
          <p14:tracePt t="200347" x="8724900" y="2411413"/>
          <p14:tracePt t="200364" x="8716963" y="2455863"/>
          <p14:tracePt t="200380" x="8697913" y="2492375"/>
          <p14:tracePt t="200397" x="8662988" y="2544763"/>
          <p14:tracePt t="200414" x="8662988" y="2554288"/>
          <p14:tracePt t="200431" x="8662988" y="2563813"/>
          <p14:tracePt t="200449" x="8662988" y="2571750"/>
          <p14:tracePt t="200465" x="8653463" y="2581275"/>
          <p14:tracePt t="200498" x="8643938" y="2589213"/>
        </p14:tracePtLst>
      </p14:laserTrace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062"/>
            <a:ext cx="13561833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2" y="2504836"/>
            <a:ext cx="4233310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341173" y="3475694"/>
            <a:ext cx="21859883" cy="2181264"/>
            <a:chOff x="1268078" y="3405486"/>
            <a:chExt cx="21862730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581027"/>
              <a:ext cx="21836828" cy="200572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22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4592283" y="3891194"/>
                <a:ext cx="1747482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83" y="3891194"/>
                <a:ext cx="17474821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395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2078079" y="5724597"/>
            <a:ext cx="21128869" cy="7669967"/>
            <a:chOff x="1469116" y="5956240"/>
            <a:chExt cx="21469468" cy="8123375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927423" y="6222345"/>
              <a:ext cx="12011161" cy="78572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469116" y="5956240"/>
              <a:ext cx="13026426" cy="1187735"/>
              <a:chOff x="1423146" y="6394807"/>
              <a:chExt cx="13026426" cy="1187735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2537054" y="557702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11779694" y="6735018"/>
                <a:ext cx="2373074" cy="84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0881453" y="666091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12176767" y="7246158"/>
                <a:ext cx="10058861" cy="313932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lnSpc>
                    <a:spcPct val="150000"/>
                  </a:lnSpc>
                  <a:buAutoNum type="alphaLcParenR"/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</a:rPr>
                      <m:t>𝒇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ea typeface="Cambria Math" panose="02040503050406030204" pitchFamily="18" charset="0"/>
                  </a:rPr>
                  <a:t>                         </a:t>
                </a:r>
                <a14:m>
                  <m:oMath xmlns:m="http://schemas.openxmlformats.org/officeDocument/2006/math">
                    <m:r>
                      <a:rPr lang="en-US" sz="4400" b="1" i="1" smtClean="0">
                        <a:latin typeface="Cambria Math"/>
                        <a:ea typeface="Cambria Math" panose="02040503050406030204" pitchFamily="18" charset="0"/>
                      </a:rPr>
                      <m:t>                         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∆=−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𝟕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</m:t>
                    </m:r>
                    <m:r>
                      <a:rPr lang="en-US" sz="4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.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  <a:sym typeface="Symbol"/>
                  </a:rPr>
                  <a:t>                       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76767" y="7246158"/>
                <a:ext cx="10058861" cy="3139321"/>
              </a:xfrm>
              <a:prstGeom prst="rect">
                <a:avLst/>
              </a:prstGeom>
              <a:blipFill rotWithShape="1">
                <a:blip r:embed="rId4"/>
                <a:stretch>
                  <a:fillRect l="-2485" b="-427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B57047C4-16DE-4376-B56B-91A6BA65944E}"/>
                  </a:ext>
                </a:extLst>
              </p:cNvPr>
              <p:cNvSpPr/>
              <p:nvPr/>
            </p:nvSpPr>
            <p:spPr>
              <a:xfrm>
                <a:off x="17374722" y="9616038"/>
                <a:ext cx="4510391" cy="76944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𝒉</m:t>
                      </m:r>
                      <m:d>
                        <m:dPr>
                          <m:ctrlP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∀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44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</m:oMath>
                  </m:oMathPara>
                </a14:m>
                <a:endParaRPr lang="en-US" sz="4400" b="1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57047C4-16DE-4376-B56B-91A6BA65944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74722" y="9616038"/>
                <a:ext cx="4510391" cy="769441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14300200" y="4925744"/>
                <a:ext cx="6446674" cy="731213"/>
              </a:xfrm>
              <a:prstGeom prst="rect">
                <a:avLst/>
              </a:prstGeom>
            </p:spPr>
            <p:txBody>
              <a:bodyPr wrap="none" lIns="38404" tIns="19202" rIns="38404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latin typeface="Cambria Math"/>
                        </a:rPr>
                        <m:t>)  </m:t>
                      </m:r>
                      <m:r>
                        <a:rPr lang="en-US" sz="4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/>
                        </a:rPr>
                        <m:t>−</m:t>
                      </m:r>
                      <m:r>
                        <a:rPr lang="vi-VN" sz="4400" b="1" i="0" smtClean="0">
                          <a:latin typeface="Cambria Math"/>
                        </a:rPr>
                        <m:t>𝟕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 smtClean="0">
                          <a:latin typeface="Cambria Math"/>
                        </a:rPr>
                        <m:t>+</m:t>
                      </m:r>
                      <m:r>
                        <a:rPr lang="vi-VN" sz="4400" b="1" i="0" smtClean="0">
                          <a:latin typeface="Cambria Math"/>
                        </a:rPr>
                        <m:t>𝟏</m:t>
                      </m:r>
                      <m:r>
                        <a:rPr lang="vi-VN" sz="4400" b="1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0200" y="4925744"/>
                <a:ext cx="6446674" cy="7312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utoShape 30"/>
          <p:cNvSpPr>
            <a:spLocks noChangeArrowheads="1"/>
          </p:cNvSpPr>
          <p:nvPr/>
        </p:nvSpPr>
        <p:spPr bwMode="auto">
          <a:xfrm>
            <a:off x="761769" y="5547963"/>
            <a:ext cx="3844493" cy="12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lIns="217705" tIns="108852" rIns="217705" bIns="108852" anchor="ctr"/>
          <a:lstStyle/>
          <a:p>
            <a:pPr algn="ctr"/>
            <a:r>
              <a:rPr lang="en-US" altLang="ja-JP" sz="4400" b="1" u="sng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Lưu</a:t>
            </a:r>
            <a:r>
              <a:rPr lang="en-US" altLang="ja-JP" sz="4400" b="1" u="sng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992058" y="6834039"/>
            <a:ext cx="9794958" cy="1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5" tIns="108852" rIns="217705" bIns="1088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46"/>
              <p:cNvSpPr txBox="1">
                <a:spLocks noChangeArrowheads="1"/>
              </p:cNvSpPr>
              <p:nvPr/>
            </p:nvSpPr>
            <p:spPr bwMode="auto">
              <a:xfrm>
                <a:off x="1180787" y="7871035"/>
                <a:ext cx="5952067" cy="1066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5" tIns="108852" rIns="217705" bIns="10885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B1.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787" y="7871035"/>
                <a:ext cx="5952067" cy="1066216"/>
              </a:xfrm>
              <a:prstGeom prst="rect">
                <a:avLst/>
              </a:prstGeom>
              <a:blipFill rotWithShape="1">
                <a:blip r:embed="rId7"/>
                <a:stretch>
                  <a:fillRect l="-2049" b="-1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47"/>
              <p:cNvSpPr txBox="1">
                <a:spLocks noChangeArrowheads="1"/>
              </p:cNvSpPr>
              <p:nvPr/>
            </p:nvSpPr>
            <p:spPr bwMode="auto">
              <a:xfrm>
                <a:off x="1141220" y="9429177"/>
                <a:ext cx="8644467" cy="1912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5" tIns="108852" rIns="217705" bIns="10885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B2.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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các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baseline="-25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,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nếu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có</a:t>
                </a:r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1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1220" y="9429177"/>
                <a:ext cx="8644467" cy="1912601"/>
              </a:xfrm>
              <a:prstGeom prst="rect">
                <a:avLst/>
              </a:prstGeom>
              <a:blipFill rotWithShape="1">
                <a:blip r:embed="rId8"/>
                <a:stretch>
                  <a:fillRect l="-1410" r="-1410" b="-6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1457827" y="11563872"/>
            <a:ext cx="8767538" cy="191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5" tIns="108852" rIns="217705" bIns="1088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B3.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Dựa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89859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/>
      <p:bldP spid="84" grpId="0"/>
      <p:bldP spid="78" grpId="0"/>
      <p:bldP spid="79" grpId="0"/>
      <p:bldP spid="89" grpId="0"/>
      <p:bldP spid="90" grpId="0"/>
      <p:bldP spid="91" grpId="0"/>
      <p:bldP spid="9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062"/>
            <a:ext cx="13561833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2" y="2504836"/>
            <a:ext cx="4233310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1341173" y="3475694"/>
            <a:ext cx="21859883" cy="2181264"/>
            <a:chOff x="1268078" y="3405486"/>
            <a:chExt cx="21862730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581027"/>
              <a:ext cx="21836828" cy="2005723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22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1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4592283" y="3891194"/>
                <a:ext cx="17474821" cy="78476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bậc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hai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sau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𝒂</m:t>
                    </m:r>
                    <m:r>
                      <a:rPr lang="en-US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)  </m:t>
                    </m:r>
                    <m:r>
                      <a:rPr lang="vi-VN" sz="4400" b="1" i="1" smtClean="0">
                        <a:solidFill>
                          <a:schemeClr val="tx1"/>
                        </a:solidFill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d>
                    <m:r>
                      <a:rPr lang="vi-VN" sz="4400" b="1" i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4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400" b="1" i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400" b="1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400" b="1" i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𝟐</m:t>
                    </m:r>
                  </m:oMath>
                </a14:m>
                <a:endParaRPr lang="vi-VN" sz="4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2283" y="3891194"/>
                <a:ext cx="17474821" cy="784767"/>
              </a:xfrm>
              <a:prstGeom prst="rect">
                <a:avLst/>
              </a:prstGeom>
              <a:blipFill rotWithShape="1">
                <a:blip r:embed="rId3"/>
                <a:stretch>
                  <a:fillRect l="-1395" t="-14729" b="-3488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2032776" y="5631571"/>
            <a:ext cx="21185185" cy="7669968"/>
            <a:chOff x="1469116" y="5956240"/>
            <a:chExt cx="21526692" cy="8123376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0984647" y="6222346"/>
              <a:ext cx="12011161" cy="7857270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469116" y="5956240"/>
              <a:ext cx="13026426" cy="1187735"/>
              <a:chOff x="1423146" y="6394807"/>
              <a:chExt cx="13026426" cy="1187735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12537054" y="5577027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11779694" y="6735018"/>
                <a:ext cx="2373074" cy="84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0881453" y="6660916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14300200" y="4925744"/>
                <a:ext cx="6446674" cy="731213"/>
              </a:xfrm>
              <a:prstGeom prst="rect">
                <a:avLst/>
              </a:prstGeom>
            </p:spPr>
            <p:txBody>
              <a:bodyPr wrap="none" lIns="38404" tIns="19202" rIns="38404" bIns="19202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/>
                        </a:rPr>
                        <m:t>𝒃</m:t>
                      </m:r>
                      <m:r>
                        <a:rPr lang="en-US" sz="4400" b="1" i="1" smtClean="0">
                          <a:latin typeface="Cambria Math"/>
                        </a:rPr>
                        <m:t>)  </m:t>
                      </m:r>
                      <m:r>
                        <a:rPr lang="en-US" sz="4400" b="1" i="1" smtClean="0">
                          <a:latin typeface="Cambria Math"/>
                        </a:rPr>
                        <m:t>𝒇</m:t>
                      </m:r>
                      <m:d>
                        <m:d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vi-VN" sz="4400" b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vi-VN" sz="4400" b="1" i="1" smtClean="0">
                          <a:latin typeface="Cambria Math"/>
                        </a:rPr>
                        <m:t>  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 i="0" smtClean="0">
                          <a:latin typeface="Cambria Math"/>
                        </a:rPr>
                        <m:t>−</m:t>
                      </m:r>
                      <m:r>
                        <a:rPr lang="vi-VN" sz="4400" b="1" i="0" smtClean="0">
                          <a:latin typeface="Cambria Math"/>
                        </a:rPr>
                        <m:t>𝟕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 i="0" smtClean="0">
                          <a:latin typeface="Cambria Math"/>
                        </a:rPr>
                        <m:t>+</m:t>
                      </m:r>
                      <m:r>
                        <a:rPr lang="vi-VN" sz="4400" b="1" i="0" smtClean="0">
                          <a:latin typeface="Cambria Math"/>
                        </a:rPr>
                        <m:t>𝟏</m:t>
                      </m:r>
                      <m:r>
                        <a:rPr lang="vi-VN" sz="4400" b="1" i="1" dirty="0" smtClean="0">
                          <a:latin typeface="Cambria Math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8" name="Rectangle 7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00200" y="4925744"/>
                <a:ext cx="6446674" cy="73121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9" name="AutoShape 30"/>
          <p:cNvSpPr>
            <a:spLocks noChangeArrowheads="1"/>
          </p:cNvSpPr>
          <p:nvPr/>
        </p:nvSpPr>
        <p:spPr bwMode="auto">
          <a:xfrm>
            <a:off x="761769" y="5547963"/>
            <a:ext cx="3844493" cy="12192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  <p:txBody>
          <a:bodyPr wrap="none" lIns="217705" tIns="108852" rIns="217705" bIns="108852" anchor="ctr"/>
          <a:lstStyle/>
          <a:p>
            <a:pPr algn="ctr"/>
            <a:r>
              <a:rPr lang="en-US" altLang="ja-JP" sz="4400" b="1" u="sng" dirty="0" err="1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Lưu</a:t>
            </a:r>
            <a:r>
              <a:rPr lang="en-US" altLang="ja-JP" sz="4400" b="1" u="sng" dirty="0">
                <a:solidFill>
                  <a:srgbClr val="FF33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ý</a:t>
            </a:r>
          </a:p>
        </p:txBody>
      </p:sp>
      <p:sp>
        <p:nvSpPr>
          <p:cNvPr id="89" name="Text Box 31"/>
          <p:cNvSpPr txBox="1">
            <a:spLocks noChangeArrowheads="1"/>
          </p:cNvSpPr>
          <p:nvPr/>
        </p:nvSpPr>
        <p:spPr bwMode="auto">
          <a:xfrm>
            <a:off x="1141220" y="6777100"/>
            <a:ext cx="9794958" cy="1066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5" tIns="108852" rIns="217705" bIns="1088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just"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Các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bước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xét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tam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thức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bậc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2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 Box 46"/>
              <p:cNvSpPr txBox="1">
                <a:spLocks noChangeArrowheads="1"/>
              </p:cNvSpPr>
              <p:nvPr/>
            </p:nvSpPr>
            <p:spPr bwMode="auto">
              <a:xfrm>
                <a:off x="1180787" y="7871035"/>
                <a:ext cx="5952067" cy="106621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5" tIns="108852" rIns="217705" bIns="10885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eaLnBrk="1" hangingPunct="1"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B1.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Xét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dấu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</a:rPr>
                      <m:t>𝒂</m:t>
                    </m:r>
                  </m:oMath>
                </a14:m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mc:Choice>
        <mc:Fallback xmlns="">
          <p:sp>
            <p:nvSpPr>
              <p:cNvPr id="90" name="Text 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0787" y="7871035"/>
                <a:ext cx="5952067" cy="1066216"/>
              </a:xfrm>
              <a:prstGeom prst="rect">
                <a:avLst/>
              </a:prstGeom>
              <a:blipFill rotWithShape="1">
                <a:blip r:embed="rId7"/>
                <a:stretch>
                  <a:fillRect l="-2049" b="-12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47"/>
              <p:cNvSpPr txBox="1">
                <a:spLocks noChangeArrowheads="1"/>
              </p:cNvSpPr>
              <p:nvPr/>
            </p:nvSpPr>
            <p:spPr bwMode="auto">
              <a:xfrm>
                <a:off x="1167480" y="9283154"/>
                <a:ext cx="8644467" cy="191260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217705" tIns="108852" rIns="217705" bIns="108852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defRPr>
                </a:lvl9pPr>
              </a:lstStyle>
              <a:p>
                <a:pPr algn="just" eaLnBrk="1" hangingPunct="1">
                  <a:lnSpc>
                    <a:spcPct val="125000"/>
                  </a:lnSpc>
                  <a:spcBef>
                    <a:spcPct val="50000"/>
                  </a:spcBef>
                </a:pP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B2.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Tính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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và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các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nghiệm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 </a:t>
                </a:r>
                <a14:m>
                  <m:oMath xmlns:m="http://schemas.openxmlformats.org/officeDocument/2006/math"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𝟏</m:t>
                    </m:r>
                    <m:r>
                      <a:rPr lang="en-US" sz="4400" b="1" i="1" baseline="-25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, 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𝒙</m:t>
                    </m:r>
                    <m:r>
                      <a:rPr lang="en-US" sz="4400" b="1" i="1" baseline="-25000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𝟐</m:t>
                    </m:r>
                    <m:r>
                      <a:rPr lang="en-US" sz="4400" b="1" i="1" dirty="0">
                        <a:latin typeface="Cambria Math"/>
                        <a:ea typeface="Tahoma" pitchFamily="34" charset="0"/>
                        <a:cs typeface="Tahoma" pitchFamily="34" charset="0"/>
                        <a:sym typeface="Symbol" pitchFamily="18" charset="2"/>
                      </a:rPr>
                      <m:t> </m:t>
                    </m:r>
                  </m:oMath>
                </a14:m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nếu</a:t>
                </a:r>
                <a:r>
                  <a:rPr lang="en-US" sz="4400" b="1" i="1" dirty="0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 </a:t>
                </a:r>
                <a:r>
                  <a:rPr lang="en-US" sz="4400" b="1" i="1" dirty="0" err="1">
                    <a:latin typeface="Tahoma" pitchFamily="34" charset="0"/>
                    <a:ea typeface="Tahoma" pitchFamily="34" charset="0"/>
                    <a:cs typeface="Tahoma" pitchFamily="34" charset="0"/>
                    <a:sym typeface="Symbol" pitchFamily="18" charset="2"/>
                  </a:rPr>
                  <a:t>có</a:t>
                </a:r>
                <a:endParaRPr lang="en-US" sz="4400" b="1" i="1" dirty="0">
                  <a:latin typeface="Tahoma" pitchFamily="34" charset="0"/>
                  <a:ea typeface="Tahoma" pitchFamily="34" charset="0"/>
                  <a:cs typeface="Tahoma" pitchFamily="34" charset="0"/>
                  <a:sym typeface="Symbol" pitchFamily="18" charset="2"/>
                </a:endParaRPr>
              </a:p>
            </p:txBody>
          </p:sp>
        </mc:Choice>
        <mc:Fallback xmlns="">
          <p:sp>
            <p:nvSpPr>
              <p:cNvPr id="91" name="Text 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67480" y="9283154"/>
                <a:ext cx="8644467" cy="1912601"/>
              </a:xfrm>
              <a:prstGeom prst="rect">
                <a:avLst/>
              </a:prstGeom>
              <a:blipFill rotWithShape="1">
                <a:blip r:embed="rId8"/>
                <a:stretch>
                  <a:fillRect l="-1410" r="-1410" b="-6051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Text Box 48"/>
          <p:cNvSpPr txBox="1">
            <a:spLocks noChangeArrowheads="1"/>
          </p:cNvSpPr>
          <p:nvPr/>
        </p:nvSpPr>
        <p:spPr bwMode="auto">
          <a:xfrm>
            <a:off x="1245499" y="11563872"/>
            <a:ext cx="8767538" cy="19126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217705" tIns="108852" rIns="217705" bIns="108852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25000"/>
              </a:lnSpc>
              <a:spcBef>
                <a:spcPct val="50000"/>
              </a:spcBef>
            </a:pP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B3.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Dựa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vào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định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lí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về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dấu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kết</a:t>
            </a:r>
            <a:r>
              <a:rPr lang="en-US" sz="4400" b="1" i="1" dirty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4400" b="1" i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luận</a:t>
            </a:r>
            <a:endParaRPr lang="en-US" sz="4400" b="1" i="1" dirty="0">
              <a:latin typeface="Tahoma" pitchFamily="34" charset="0"/>
              <a:ea typeface="Tahoma" pitchFamily="34" charset="0"/>
              <a:cs typeface="Tahoma" pitchFamily="34" charset="0"/>
              <a:sym typeface="Symbol" pitchFamily="18" charset="2"/>
            </a:endParaRPr>
          </a:p>
        </p:txBody>
      </p:sp>
      <p:sp>
        <p:nvSpPr>
          <p:cNvPr id="80" name="TextBox 79"/>
          <p:cNvSpPr txBox="1"/>
          <p:nvPr/>
        </p:nvSpPr>
        <p:spPr>
          <a:xfrm>
            <a:off x="11691694" y="7486314"/>
            <a:ext cx="42871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b) Ta </a:t>
            </a:r>
            <a:r>
              <a:rPr lang="en-US" sz="4400" b="1" dirty="0" err="1">
                <a:latin typeface="Tahoma" pitchFamily="34" charset="0"/>
                <a:ea typeface="Tahoma" pitchFamily="34" charset="0"/>
                <a:cs typeface="Tahoma" pitchFamily="34" charset="0"/>
              </a:rPr>
              <a:t>có</a:t>
            </a:r>
            <a:r>
              <a:rPr lang="en-US" sz="4400" b="1" dirty="0">
                <a:latin typeface="Tahoma" pitchFamily="34" charset="0"/>
                <a:ea typeface="Tahoma" pitchFamily="34" charset="0"/>
                <a:cs typeface="Tahoma" pitchFamily="34" charset="0"/>
              </a:rPr>
              <a:t>: </a:t>
            </a:r>
            <a:endParaRPr lang="vi-VN" sz="4400" b="1" dirty="0"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/>
              <p:cNvSpPr txBox="1"/>
              <p:nvPr/>
            </p:nvSpPr>
            <p:spPr>
              <a:xfrm>
                <a:off x="14846153" y="10030479"/>
                <a:ext cx="6929609" cy="12269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&gt;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  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"/>
                        <m:ctrlPr>
                          <a:rPr lang="vi-VN" sz="4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eqArrPr>
                          <m:e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&lt;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&gt;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85" name="TextBox 8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153" y="10030479"/>
                <a:ext cx="6929609" cy="1226939"/>
              </a:xfrm>
              <a:prstGeom prst="rect">
                <a:avLst/>
              </a:prstGeom>
              <a:blipFill rotWithShape="1">
                <a:blip r:embed="rId9"/>
                <a:stretch>
                  <a:fillRect b="-297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/>
              <p:cNvSpPr txBox="1"/>
              <p:nvPr/>
            </p:nvSpPr>
            <p:spPr>
              <a:xfrm>
                <a:off x="14846153" y="11431752"/>
                <a:ext cx="82675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vi-VN" sz="4400" b="1" i="1" dirty="0" smtClean="0">
                        <a:latin typeface="Cambria Math"/>
                      </a:rPr>
                      <m:t>𝒇</m:t>
                    </m:r>
                    <m:d>
                      <m:dPr>
                        <m:ctrlPr>
                          <a:rPr lang="vi-VN" sz="4400" b="1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vi-VN" sz="4400" b="1" i="1" dirty="0" smtClean="0">
                            <a:latin typeface="Cambria Math"/>
                          </a:rPr>
                          <m:t>𝒙</m:t>
                        </m:r>
                      </m:e>
                    </m:d>
                    <m:r>
                      <a:rPr lang="vi-VN" sz="4400" b="1" i="1" dirty="0" smtClean="0">
                        <a:latin typeface="Cambria Math"/>
                      </a:rPr>
                      <m:t>&lt; </m:t>
                    </m:r>
                    <m:r>
                      <a:rPr lang="vi-VN" sz="4400" b="1" i="1" dirty="0" smtClean="0">
                        <a:latin typeface="Cambria Math"/>
                      </a:rPr>
                      <m:t>𝟎</m:t>
                    </m:r>
                    <m:r>
                      <a:rPr lang="vi-VN" sz="4400" b="1" i="0" dirty="0" smtClean="0">
                        <a:latin typeface="Cambria Math"/>
                      </a:rPr>
                      <m:t> </m:t>
                    </m:r>
                  </m:oMath>
                </a14:m>
                <a:r>
                  <a:rPr lang="vi-VN" sz="4400" b="1" dirty="0"/>
                  <a:t> </a:t>
                </a:r>
                <a:r>
                  <a:rPr lang="vi-VN" sz="4400" b="1" dirty="0">
                    <a:sym typeface="Symbol"/>
                  </a:rPr>
                  <a:t> </a:t>
                </a:r>
                <a14:m>
                  <m:oMath xmlns:m="http://schemas.openxmlformats.org/officeDocument/2006/math">
                    <m:r>
                      <a:rPr lang="vi-VN" sz="4400" b="1" i="0" dirty="0" smtClean="0">
                        <a:latin typeface="Cambria Math"/>
                        <a:sym typeface="Symbol"/>
                      </a:rPr>
                      <m:t> 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𝟑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 &lt; 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𝒙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 &lt;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𝟒</m:t>
                    </m:r>
                    <m:r>
                      <a:rPr lang="vi-VN" sz="4400" b="1" i="1" dirty="0" smtClean="0">
                        <a:latin typeface="Cambria Math"/>
                        <a:sym typeface="Symbol"/>
                      </a:rPr>
                      <m:t>.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86" name="TextBox 8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46153" y="11431752"/>
                <a:ext cx="8267590" cy="769441"/>
              </a:xfrm>
              <a:prstGeom prst="rect">
                <a:avLst/>
              </a:prstGeom>
              <a:blipFill rotWithShape="1">
                <a:blip r:embed="rId10"/>
                <a:stretch>
                  <a:fillRect t="-16535" b="-3543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7" name="TextBox 86"/>
              <p:cNvSpPr txBox="1"/>
              <p:nvPr/>
            </p:nvSpPr>
            <p:spPr>
              <a:xfrm>
                <a:off x="14777397" y="7486314"/>
                <a:ext cx="6091790" cy="7694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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𝒂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= 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𝟏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&gt;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87" name="TextBox 8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77397" y="7486314"/>
                <a:ext cx="6091790" cy="769441"/>
              </a:xfrm>
              <a:prstGeom prst="rect">
                <a:avLst/>
              </a:prstGeom>
              <a:blipFill rotWithShape="1">
                <a:blip r:embed="rId11"/>
                <a:stretch>
                  <a:fillRect l="-4004" t="-16667" b="-3650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/>
              <p:cNvSpPr txBox="1"/>
              <p:nvPr/>
            </p:nvSpPr>
            <p:spPr>
              <a:xfrm>
                <a:off x="14638465" y="8575196"/>
                <a:ext cx="7137297" cy="12214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vi-VN" sz="4400" b="1" dirty="0">
                    <a:sym typeface="Symbol"/>
                  </a:rPr>
                  <a:t>  </a:t>
                </a:r>
                <a14:m>
                  <m:oMath xmlns:m="http://schemas.openxmlformats.org/officeDocument/2006/math">
                    <m:r>
                      <a:rPr lang="vi-VN" sz="4400" b="1" i="1" smtClean="0">
                        <a:latin typeface="Cambria Math"/>
                        <a:sym typeface="Symbol"/>
                      </a:rPr>
                      <m:t>𝒇</m:t>
                    </m:r>
                    <m:d>
                      <m:dPr>
                        <m:ctrlPr>
                          <a:rPr lang="vi-VN" sz="4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r>
                          <a:rPr lang="vi-VN" sz="4400" b="1" i="1" smtClean="0">
                            <a:latin typeface="Cambria Math"/>
                            <a:sym typeface="Symbol"/>
                          </a:rPr>
                          <m:t>𝒙</m:t>
                        </m:r>
                      </m:e>
                    </m:d>
                    <m:r>
                      <a:rPr lang="vi-VN" sz="4400" b="1" i="1" smtClean="0">
                        <a:latin typeface="Cambria Math"/>
                        <a:sym typeface="Symbol"/>
                      </a:rPr>
                      <m:t>=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𝟎</m:t>
                    </m:r>
                    <m:r>
                      <a:rPr lang="vi-VN" sz="4400" b="1" i="1" smtClean="0">
                        <a:latin typeface="Cambria Math"/>
                        <a:sym typeface="Symbol"/>
                      </a:rPr>
                      <m:t> </m:t>
                    </m:r>
                    <m:groupChr>
                      <m:groupChrPr>
                        <m:chr m:val="⇔"/>
                        <m:pos m:val="top"/>
                        <m:ctrlPr>
                          <a:rPr lang="vi-VN" sz="4400" b="1" i="1" dirty="0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groupChrPr>
                      <m:e/>
                    </m:groupChr>
                    <m:d>
                      <m:dPr>
                        <m:begChr m:val="["/>
                        <m:endChr m:val=""/>
                        <m:ctrlPr>
                          <a:rPr lang="vi-VN" sz="4400" b="1" i="1" smtClean="0">
                            <a:latin typeface="Cambria Math" panose="02040503050406030204" pitchFamily="18" charset="0"/>
                            <a:sym typeface="Symbol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vi-VN" sz="4400" b="1" i="1" smtClean="0">
                                <a:latin typeface="Cambria Math" panose="02040503050406030204" pitchFamily="18" charset="0"/>
                                <a:sym typeface="Symbol"/>
                              </a:rPr>
                            </m:ctrlPr>
                          </m:eqArrPr>
                          <m:e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=</m:t>
                            </m:r>
                            <m:r>
                              <a:rPr lang="vi-VN" sz="4400" b="1" i="1" smtClean="0">
                                <a:latin typeface="Cambria Math"/>
                                <a:sym typeface="Symbol"/>
                              </a:rPr>
                              <m:t>𝟑</m:t>
                            </m:r>
                          </m:e>
                          <m:e>
                            <m:r>
                              <a:rPr lang="vi-VN" sz="4400" b="1" i="1" smtClean="0">
                                <a:latin typeface="Cambria Math"/>
                              </a:rPr>
                              <m:t>𝒙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vi-VN" sz="4400" b="1" i="1" smtClean="0">
                                <a:latin typeface="Cambria Math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vi-VN" sz="4400" b="1" i="1" smtClean="0">
                        <a:latin typeface="Cambria Math"/>
                        <a:sym typeface="Symbol"/>
                      </a:rPr>
                      <m:t> </m:t>
                    </m:r>
                  </m:oMath>
                </a14:m>
                <a:endParaRPr lang="vi-VN" sz="4400" b="1" dirty="0"/>
              </a:p>
            </p:txBody>
          </p:sp>
        </mc:Choice>
        <mc:Fallback xmlns="">
          <p:sp>
            <p:nvSpPr>
              <p:cNvPr id="88" name="TextBox 8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38465" y="8575196"/>
                <a:ext cx="7137297" cy="1221425"/>
              </a:xfrm>
              <a:prstGeom prst="rect">
                <a:avLst/>
              </a:prstGeom>
              <a:blipFill rotWithShape="1">
                <a:blip r:embed="rId12"/>
                <a:stretch>
                  <a:fillRect l="-3416" b="-400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3" name="TextBox 92"/>
          <p:cNvSpPr txBox="1"/>
          <p:nvPr/>
        </p:nvSpPr>
        <p:spPr>
          <a:xfrm>
            <a:off x="13831794" y="10259229"/>
            <a:ext cx="8849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b="1" dirty="0">
                <a:sym typeface="Symbol"/>
              </a:rPr>
              <a:t></a:t>
            </a:r>
            <a:endParaRPr lang="vi-VN" sz="4400" b="1" dirty="0"/>
          </a:p>
        </p:txBody>
      </p:sp>
    </p:spTree>
    <p:extLst>
      <p:ext uri="{BB962C8B-B14F-4D97-AF65-F5344CB8AC3E}">
        <p14:creationId xmlns:p14="http://schemas.microsoft.com/office/powerpoint/2010/main" val="169171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" grpId="0"/>
      <p:bldP spid="85" grpId="0"/>
      <p:bldP spid="86" grpId="0"/>
      <p:bldP spid="87" grpId="0"/>
      <p:bldP spid="88" grpId="0"/>
      <p:bldP spid="9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-455552" y="1572062"/>
            <a:ext cx="13561833" cy="830997"/>
            <a:chOff x="-288924" y="1892299"/>
            <a:chExt cx="13563599" cy="830995"/>
          </a:xfrm>
        </p:grpSpPr>
        <p:sp>
          <p:nvSpPr>
            <p:cNvPr id="3" name="Rounded Rectangle 2"/>
            <p:cNvSpPr/>
            <p:nvPr/>
          </p:nvSpPr>
          <p:spPr>
            <a:xfrm>
              <a:off x="-288924" y="1905000"/>
              <a:ext cx="2362200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082675" y="1913523"/>
              <a:ext cx="450764" cy="7540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I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2087561" y="1892299"/>
              <a:ext cx="11187114" cy="830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Định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lí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về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dấu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của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tam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thức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bậc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hai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44442" y="2504836"/>
            <a:ext cx="4233310" cy="861774"/>
            <a:chOff x="644526" y="2766774"/>
            <a:chExt cx="4233861" cy="861774"/>
          </a:xfrm>
        </p:grpSpPr>
        <p:sp>
          <p:nvSpPr>
            <p:cNvPr id="7" name="TextBox 6"/>
            <p:cNvSpPr txBox="1"/>
            <p:nvPr/>
          </p:nvSpPr>
          <p:spPr>
            <a:xfrm>
              <a:off x="1906587" y="2766774"/>
              <a:ext cx="2971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spcBef>
                  <a:spcPct val="0"/>
                </a:spcBef>
                <a:buClrTx/>
                <a:buFontTx/>
                <a:buNone/>
              </a:pP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Áp</a:t>
              </a:r>
              <a:r>
                <a:rPr lang="en-US" altLang="vi-VN" sz="4800" b="1" dirty="0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</a:t>
              </a:r>
              <a:r>
                <a:rPr lang="en-US" altLang="vi-VN" sz="4800" b="1" dirty="0" err="1">
                  <a:solidFill>
                    <a:schemeClr val="tx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dụng</a:t>
              </a:r>
              <a:endParaRPr lang="en-US" altLang="vi-VN" sz="4800" b="1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44526" y="2823876"/>
              <a:ext cx="1269206" cy="804672"/>
            </a:xfrm>
            <a:prstGeom prst="roundRect">
              <a:avLst/>
            </a:prstGeom>
            <a:solidFill>
              <a:srgbClr val="145F82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992187" y="2795826"/>
              <a:ext cx="543740" cy="769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4400" b="1" dirty="0">
                  <a:solidFill>
                    <a:schemeClr val="bg1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3</a:t>
              </a:r>
            </a:p>
          </p:txBody>
        </p:sp>
      </p:grpSp>
      <p:grpSp>
        <p:nvGrpSpPr>
          <p:cNvPr id="41" name="Group 54">
            <a:extLst>
              <a:ext uri="{FF2B5EF4-FFF2-40B4-BE49-F238E27FC236}">
                <a16:creationId xmlns:a16="http://schemas.microsoft.com/office/drawing/2014/main" id="{53530F9D-4363-4C43-8048-269159148689}"/>
              </a:ext>
            </a:extLst>
          </p:cNvPr>
          <p:cNvGrpSpPr/>
          <p:nvPr/>
        </p:nvGrpSpPr>
        <p:grpSpPr>
          <a:xfrm>
            <a:off x="2002130" y="3581400"/>
            <a:ext cx="21870994" cy="2181264"/>
            <a:chOff x="1268078" y="3405486"/>
            <a:chExt cx="21873842" cy="2181264"/>
          </a:xfrm>
        </p:grpSpPr>
        <p:sp>
          <p:nvSpPr>
            <p:cNvPr id="42" name="Rounded Rectangle 61">
              <a:extLst>
                <a:ext uri="{FF2B5EF4-FFF2-40B4-BE49-F238E27FC236}">
                  <a16:creationId xmlns:a16="http://schemas.microsoft.com/office/drawing/2014/main" id="{3A5A2190-2A1B-4D52-94C0-17C062CA7FB5}"/>
                </a:ext>
              </a:extLst>
            </p:cNvPr>
            <p:cNvSpPr/>
            <p:nvPr/>
          </p:nvSpPr>
          <p:spPr>
            <a:xfrm>
              <a:off x="1293980" y="3763010"/>
              <a:ext cx="21847940" cy="1823740"/>
            </a:xfrm>
            <a:prstGeom prst="roundRect">
              <a:avLst>
                <a:gd name="adj" fmla="val 5347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28575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4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44" name="Group 67">
              <a:extLst>
                <a:ext uri="{FF2B5EF4-FFF2-40B4-BE49-F238E27FC236}">
                  <a16:creationId xmlns:a16="http://schemas.microsoft.com/office/drawing/2014/main" id="{D2F7BBB4-CB25-40B8-B100-DEE200C47DA3}"/>
                </a:ext>
              </a:extLst>
            </p:cNvPr>
            <p:cNvGrpSpPr/>
            <p:nvPr/>
          </p:nvGrpSpPr>
          <p:grpSpPr>
            <a:xfrm>
              <a:off x="1268078" y="3405486"/>
              <a:ext cx="3251532" cy="940513"/>
              <a:chOff x="1311958" y="3405486"/>
              <a:chExt cx="3251532" cy="940513"/>
            </a:xfrm>
          </p:grpSpPr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77ED32AE-BA8E-4061-9F73-5E899E2A986D}"/>
                  </a:ext>
                </a:extLst>
              </p:cNvPr>
              <p:cNvSpPr>
                <a:spLocks/>
              </p:cNvSpPr>
              <p:nvPr/>
            </p:nvSpPr>
            <p:spPr bwMode="auto">
              <a:xfrm rot="5400000">
                <a:off x="2921386" y="2671082"/>
                <a:ext cx="793396" cy="2490813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 w="57150">
                <a:solidFill>
                  <a:schemeClr val="accent6">
                    <a:lumMod val="75000"/>
                  </a:schemeClr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F062151-AD53-45F8-8FC8-3E6F9C4D3510}"/>
                  </a:ext>
                </a:extLst>
              </p:cNvPr>
              <p:cNvSpPr txBox="1"/>
              <p:nvPr/>
            </p:nvSpPr>
            <p:spPr>
              <a:xfrm>
                <a:off x="2250671" y="3527166"/>
                <a:ext cx="2142212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Ví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dụ</a:t>
                </a:r>
                <a:r>
                  <a:rPr lang="en-US" sz="4400" b="1" dirty="0">
                    <a:solidFill>
                      <a:schemeClr val="bg1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 2</a:t>
                </a:r>
              </a:p>
            </p:txBody>
          </p:sp>
          <p:grpSp>
            <p:nvGrpSpPr>
              <p:cNvPr id="47" name="Group 70">
                <a:extLst>
                  <a:ext uri="{FF2B5EF4-FFF2-40B4-BE49-F238E27FC236}">
                    <a16:creationId xmlns:a16="http://schemas.microsoft.com/office/drawing/2014/main" id="{3DCB7E00-81CD-47C0-A098-3C4FC36A921B}"/>
                  </a:ext>
                </a:extLst>
              </p:cNvPr>
              <p:cNvGrpSpPr/>
              <p:nvPr/>
            </p:nvGrpSpPr>
            <p:grpSpPr>
              <a:xfrm>
                <a:off x="1311958" y="3405486"/>
                <a:ext cx="950173" cy="940513"/>
                <a:chOff x="1311958" y="3405486"/>
                <a:chExt cx="950173" cy="940513"/>
              </a:xfrm>
            </p:grpSpPr>
            <p:sp>
              <p:nvSpPr>
                <p:cNvPr id="48" name="Rectangle 47">
                  <a:extLst>
                    <a:ext uri="{FF2B5EF4-FFF2-40B4-BE49-F238E27FC236}">
                      <a16:creationId xmlns:a16="http://schemas.microsoft.com/office/drawing/2014/main" id="{4EDF0EFD-CAA5-4E70-8F7E-7A6B1C164733}"/>
                    </a:ext>
                  </a:extLst>
                </p:cNvPr>
                <p:cNvSpPr/>
                <p:nvPr/>
              </p:nvSpPr>
              <p:spPr>
                <a:xfrm>
                  <a:off x="1406975" y="3672018"/>
                  <a:ext cx="596676" cy="540312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49" name="Freeform 13">
                  <a:extLst>
                    <a:ext uri="{FF2B5EF4-FFF2-40B4-BE49-F238E27FC236}">
                      <a16:creationId xmlns:a16="http://schemas.microsoft.com/office/drawing/2014/main" id="{852DD05D-EDD7-4362-A234-97F75A0969E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190035" cy="268948"/>
                </a:xfrm>
                <a:custGeom>
                  <a:avLst/>
                  <a:gdLst>
                    <a:gd name="T0" fmla="*/ 34 w 50"/>
                    <a:gd name="T1" fmla="*/ 16 h 71"/>
                    <a:gd name="T2" fmla="*/ 34 w 50"/>
                    <a:gd name="T3" fmla="*/ 55 h 71"/>
                    <a:gd name="T4" fmla="*/ 16 w 50"/>
                    <a:gd name="T5" fmla="*/ 55 h 71"/>
                    <a:gd name="T6" fmla="*/ 16 w 50"/>
                    <a:gd name="T7" fmla="*/ 16 h 71"/>
                    <a:gd name="T8" fmla="*/ 34 w 50"/>
                    <a:gd name="T9" fmla="*/ 16 h 71"/>
                    <a:gd name="T10" fmla="*/ 34 w 50"/>
                    <a:gd name="T11" fmla="*/ 0 h 71"/>
                    <a:gd name="T12" fmla="*/ 16 w 50"/>
                    <a:gd name="T13" fmla="*/ 0 h 71"/>
                    <a:gd name="T14" fmla="*/ 0 w 50"/>
                    <a:gd name="T15" fmla="*/ 16 h 71"/>
                    <a:gd name="T16" fmla="*/ 0 w 50"/>
                    <a:gd name="T17" fmla="*/ 55 h 71"/>
                    <a:gd name="T18" fmla="*/ 16 w 50"/>
                    <a:gd name="T19" fmla="*/ 71 h 71"/>
                    <a:gd name="T20" fmla="*/ 34 w 50"/>
                    <a:gd name="T21" fmla="*/ 71 h 71"/>
                    <a:gd name="T22" fmla="*/ 50 w 50"/>
                    <a:gd name="T23" fmla="*/ 55 h 71"/>
                    <a:gd name="T24" fmla="*/ 50 w 50"/>
                    <a:gd name="T25" fmla="*/ 16 h 71"/>
                    <a:gd name="T26" fmla="*/ 34 w 50"/>
                    <a:gd name="T27" fmla="*/ 0 h 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1">
                      <a:moveTo>
                        <a:pt x="34" y="16"/>
                      </a:moveTo>
                      <a:cubicBezTo>
                        <a:pt x="34" y="55"/>
                        <a:pt x="34" y="55"/>
                        <a:pt x="34" y="55"/>
                      </a:cubicBezTo>
                      <a:cubicBezTo>
                        <a:pt x="16" y="55"/>
                        <a:pt x="16" y="55"/>
                        <a:pt x="16" y="5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5"/>
                        <a:pt x="0" y="55"/>
                        <a:pt x="0" y="55"/>
                      </a:cubicBezTo>
                      <a:cubicBezTo>
                        <a:pt x="0" y="64"/>
                        <a:pt x="7" y="71"/>
                        <a:pt x="16" y="71"/>
                      </a:cubicBezTo>
                      <a:cubicBezTo>
                        <a:pt x="34" y="71"/>
                        <a:pt x="34" y="71"/>
                        <a:pt x="34" y="71"/>
                      </a:cubicBezTo>
                      <a:cubicBezTo>
                        <a:pt x="43" y="71"/>
                        <a:pt x="50" y="64"/>
                        <a:pt x="50" y="55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Freeform 14">
                  <a:extLst>
                    <a:ext uri="{FF2B5EF4-FFF2-40B4-BE49-F238E27FC236}">
                      <a16:creationId xmlns:a16="http://schemas.microsoft.com/office/drawing/2014/main" id="{215DBC4D-1CF5-4B23-9DF2-69C195AAD95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581027"/>
                  <a:ext cx="277000" cy="181983"/>
                </a:xfrm>
                <a:custGeom>
                  <a:avLst/>
                  <a:gdLst>
                    <a:gd name="T0" fmla="*/ 57 w 73"/>
                    <a:gd name="T1" fmla="*/ 16 h 48"/>
                    <a:gd name="T2" fmla="*/ 57 w 73"/>
                    <a:gd name="T3" fmla="*/ 32 h 48"/>
                    <a:gd name="T4" fmla="*/ 16 w 73"/>
                    <a:gd name="T5" fmla="*/ 32 h 48"/>
                    <a:gd name="T6" fmla="*/ 16 w 73"/>
                    <a:gd name="T7" fmla="*/ 16 h 48"/>
                    <a:gd name="T8" fmla="*/ 57 w 73"/>
                    <a:gd name="T9" fmla="*/ 16 h 48"/>
                    <a:gd name="T10" fmla="*/ 57 w 73"/>
                    <a:gd name="T11" fmla="*/ 0 h 48"/>
                    <a:gd name="T12" fmla="*/ 16 w 73"/>
                    <a:gd name="T13" fmla="*/ 0 h 48"/>
                    <a:gd name="T14" fmla="*/ 0 w 73"/>
                    <a:gd name="T15" fmla="*/ 16 h 48"/>
                    <a:gd name="T16" fmla="*/ 0 w 73"/>
                    <a:gd name="T17" fmla="*/ 32 h 48"/>
                    <a:gd name="T18" fmla="*/ 16 w 73"/>
                    <a:gd name="T19" fmla="*/ 48 h 48"/>
                    <a:gd name="T20" fmla="*/ 57 w 73"/>
                    <a:gd name="T21" fmla="*/ 48 h 48"/>
                    <a:gd name="T22" fmla="*/ 73 w 73"/>
                    <a:gd name="T23" fmla="*/ 32 h 48"/>
                    <a:gd name="T24" fmla="*/ 73 w 73"/>
                    <a:gd name="T25" fmla="*/ 16 h 48"/>
                    <a:gd name="T26" fmla="*/ 57 w 73"/>
                    <a:gd name="T27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48">
                      <a:moveTo>
                        <a:pt x="57" y="16"/>
                      </a:moveTo>
                      <a:cubicBezTo>
                        <a:pt x="57" y="32"/>
                        <a:pt x="57" y="32"/>
                        <a:pt x="57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7" y="48"/>
                        <a:pt x="16" y="48"/>
                      </a:cubicBezTo>
                      <a:cubicBezTo>
                        <a:pt x="57" y="48"/>
                        <a:pt x="57" y="48"/>
                        <a:pt x="57" y="48"/>
                      </a:cubicBezTo>
                      <a:cubicBezTo>
                        <a:pt x="66" y="48"/>
                        <a:pt x="73" y="41"/>
                        <a:pt x="73" y="32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1" name="Freeform 15">
                  <a:extLst>
                    <a:ext uri="{FF2B5EF4-FFF2-40B4-BE49-F238E27FC236}">
                      <a16:creationId xmlns:a16="http://schemas.microsoft.com/office/drawing/2014/main" id="{3543403B-A315-4376-BD19-FB8A4531A6F0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3581027"/>
                  <a:ext cx="285052" cy="181983"/>
                </a:xfrm>
                <a:custGeom>
                  <a:avLst/>
                  <a:gdLst>
                    <a:gd name="T0" fmla="*/ 58 w 75"/>
                    <a:gd name="T1" fmla="*/ 16 h 48"/>
                    <a:gd name="T2" fmla="*/ 43 w 75"/>
                    <a:gd name="T3" fmla="*/ 32 h 48"/>
                    <a:gd name="T4" fmla="*/ 16 w 75"/>
                    <a:gd name="T5" fmla="*/ 32 h 48"/>
                    <a:gd name="T6" fmla="*/ 16 w 75"/>
                    <a:gd name="T7" fmla="*/ 16 h 48"/>
                    <a:gd name="T8" fmla="*/ 58 w 75"/>
                    <a:gd name="T9" fmla="*/ 16 h 48"/>
                    <a:gd name="T10" fmla="*/ 58 w 75"/>
                    <a:gd name="T11" fmla="*/ 0 h 48"/>
                    <a:gd name="T12" fmla="*/ 16 w 75"/>
                    <a:gd name="T13" fmla="*/ 0 h 48"/>
                    <a:gd name="T14" fmla="*/ 0 w 75"/>
                    <a:gd name="T15" fmla="*/ 16 h 48"/>
                    <a:gd name="T16" fmla="*/ 0 w 75"/>
                    <a:gd name="T17" fmla="*/ 32 h 48"/>
                    <a:gd name="T18" fmla="*/ 16 w 75"/>
                    <a:gd name="T19" fmla="*/ 48 h 48"/>
                    <a:gd name="T20" fmla="*/ 43 w 75"/>
                    <a:gd name="T21" fmla="*/ 48 h 48"/>
                    <a:gd name="T22" fmla="*/ 55 w 75"/>
                    <a:gd name="T23" fmla="*/ 43 h 48"/>
                    <a:gd name="T24" fmla="*/ 70 w 75"/>
                    <a:gd name="T25" fmla="*/ 26 h 48"/>
                    <a:gd name="T26" fmla="*/ 73 w 75"/>
                    <a:gd name="T27" fmla="*/ 9 h 48"/>
                    <a:gd name="T28" fmla="*/ 58 w 75"/>
                    <a:gd name="T29" fmla="*/ 0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75" h="48">
                      <a:moveTo>
                        <a:pt x="58" y="16"/>
                      </a:moveTo>
                      <a:cubicBezTo>
                        <a:pt x="43" y="32"/>
                        <a:pt x="43" y="32"/>
                        <a:pt x="43" y="32"/>
                      </a:cubicBezTo>
                      <a:cubicBezTo>
                        <a:pt x="16" y="32"/>
                        <a:pt x="16" y="32"/>
                        <a:pt x="16" y="32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2"/>
                        <a:pt x="0" y="32"/>
                        <a:pt x="0" y="32"/>
                      </a:cubicBezTo>
                      <a:cubicBezTo>
                        <a:pt x="0" y="41"/>
                        <a:pt x="8" y="48"/>
                        <a:pt x="16" y="48"/>
                      </a:cubicBezTo>
                      <a:cubicBezTo>
                        <a:pt x="43" y="48"/>
                        <a:pt x="43" y="48"/>
                        <a:pt x="43" y="48"/>
                      </a:cubicBezTo>
                      <a:cubicBezTo>
                        <a:pt x="48" y="48"/>
                        <a:pt x="52" y="46"/>
                        <a:pt x="55" y="43"/>
                      </a:cubicBezTo>
                      <a:cubicBezTo>
                        <a:pt x="70" y="26"/>
                        <a:pt x="70" y="26"/>
                        <a:pt x="70" y="26"/>
                      </a:cubicBezTo>
                      <a:cubicBezTo>
                        <a:pt x="74" y="22"/>
                        <a:pt x="75" y="15"/>
                        <a:pt x="73" y="9"/>
                      </a:cubicBezTo>
                      <a:cubicBezTo>
                        <a:pt x="70" y="3"/>
                        <a:pt x="64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2" name="Freeform 16">
                  <a:extLst>
                    <a:ext uri="{FF2B5EF4-FFF2-40B4-BE49-F238E27FC236}">
                      <a16:creationId xmlns:a16="http://schemas.microsoft.com/office/drawing/2014/main" id="{1715ED85-1613-4D24-A025-4B8E9B8E2BA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63190" y="4151132"/>
                  <a:ext cx="280221" cy="194867"/>
                </a:xfrm>
                <a:custGeom>
                  <a:avLst/>
                  <a:gdLst>
                    <a:gd name="T0" fmla="*/ 58 w 74"/>
                    <a:gd name="T1" fmla="*/ 16 h 51"/>
                    <a:gd name="T2" fmla="*/ 58 w 74"/>
                    <a:gd name="T3" fmla="*/ 35 h 51"/>
                    <a:gd name="T4" fmla="*/ 16 w 74"/>
                    <a:gd name="T5" fmla="*/ 35 h 51"/>
                    <a:gd name="T6" fmla="*/ 16 w 74"/>
                    <a:gd name="T7" fmla="*/ 16 h 51"/>
                    <a:gd name="T8" fmla="*/ 58 w 74"/>
                    <a:gd name="T9" fmla="*/ 16 h 51"/>
                    <a:gd name="T10" fmla="*/ 58 w 74"/>
                    <a:gd name="T11" fmla="*/ 0 h 51"/>
                    <a:gd name="T12" fmla="*/ 16 w 74"/>
                    <a:gd name="T13" fmla="*/ 0 h 51"/>
                    <a:gd name="T14" fmla="*/ 0 w 74"/>
                    <a:gd name="T15" fmla="*/ 16 h 51"/>
                    <a:gd name="T16" fmla="*/ 0 w 74"/>
                    <a:gd name="T17" fmla="*/ 35 h 51"/>
                    <a:gd name="T18" fmla="*/ 16 w 74"/>
                    <a:gd name="T19" fmla="*/ 51 h 51"/>
                    <a:gd name="T20" fmla="*/ 58 w 74"/>
                    <a:gd name="T21" fmla="*/ 51 h 51"/>
                    <a:gd name="T22" fmla="*/ 74 w 74"/>
                    <a:gd name="T23" fmla="*/ 35 h 51"/>
                    <a:gd name="T24" fmla="*/ 74 w 74"/>
                    <a:gd name="T25" fmla="*/ 16 h 51"/>
                    <a:gd name="T26" fmla="*/ 58 w 74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4" h="51">
                      <a:moveTo>
                        <a:pt x="58" y="16"/>
                      </a:moveTo>
                      <a:cubicBezTo>
                        <a:pt x="58" y="35"/>
                        <a:pt x="58" y="35"/>
                        <a:pt x="58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8" y="16"/>
                        <a:pt x="58" y="16"/>
                        <a:pt x="58" y="16"/>
                      </a:cubicBezTo>
                      <a:moveTo>
                        <a:pt x="58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8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8" y="51"/>
                        <a:pt x="16" y="51"/>
                      </a:cubicBezTo>
                      <a:cubicBezTo>
                        <a:pt x="58" y="51"/>
                        <a:pt x="58" y="51"/>
                        <a:pt x="58" y="51"/>
                      </a:cubicBezTo>
                      <a:cubicBezTo>
                        <a:pt x="67" y="51"/>
                        <a:pt x="74" y="43"/>
                        <a:pt x="74" y="35"/>
                      </a:cubicBezTo>
                      <a:cubicBezTo>
                        <a:pt x="74" y="16"/>
                        <a:pt x="74" y="16"/>
                        <a:pt x="74" y="16"/>
                      </a:cubicBezTo>
                      <a:cubicBezTo>
                        <a:pt x="74" y="7"/>
                        <a:pt x="67" y="0"/>
                        <a:pt x="58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3" name="Freeform 17">
                  <a:extLst>
                    <a:ext uri="{FF2B5EF4-FFF2-40B4-BE49-F238E27FC236}">
                      <a16:creationId xmlns:a16="http://schemas.microsoft.com/office/drawing/2014/main" id="{BBDEDF1B-F9AF-4A4E-8F49-D204D1F0B72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064167"/>
                  <a:ext cx="19003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4" name="Freeform 18">
                  <a:extLst>
                    <a:ext uri="{FF2B5EF4-FFF2-40B4-BE49-F238E27FC236}">
                      <a16:creationId xmlns:a16="http://schemas.microsoft.com/office/drawing/2014/main" id="{8122426D-2CE9-4CE1-ABDB-451973E184CB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4151132"/>
                  <a:ext cx="27700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5" name="Freeform 19">
                  <a:extLst>
                    <a:ext uri="{FF2B5EF4-FFF2-40B4-BE49-F238E27FC236}">
                      <a16:creationId xmlns:a16="http://schemas.microsoft.com/office/drawing/2014/main" id="{A0535A13-D348-405A-BDBE-4B4FFD32CF62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311958" y="3820986"/>
                  <a:ext cx="19003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6" name="Freeform 20">
                  <a:extLst>
                    <a:ext uri="{FF2B5EF4-FFF2-40B4-BE49-F238E27FC236}">
                      <a16:creationId xmlns:a16="http://schemas.microsoft.com/office/drawing/2014/main" id="{4D26B095-1BE3-46A6-86C7-01506654EA43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4064167"/>
                  <a:ext cx="191645" cy="281832"/>
                </a:xfrm>
                <a:custGeom>
                  <a:avLst/>
                  <a:gdLst>
                    <a:gd name="T0" fmla="*/ 34 w 50"/>
                    <a:gd name="T1" fmla="*/ 16 h 74"/>
                    <a:gd name="T2" fmla="*/ 34 w 50"/>
                    <a:gd name="T3" fmla="*/ 58 h 74"/>
                    <a:gd name="T4" fmla="*/ 16 w 50"/>
                    <a:gd name="T5" fmla="*/ 58 h 74"/>
                    <a:gd name="T6" fmla="*/ 16 w 50"/>
                    <a:gd name="T7" fmla="*/ 16 h 74"/>
                    <a:gd name="T8" fmla="*/ 34 w 50"/>
                    <a:gd name="T9" fmla="*/ 16 h 74"/>
                    <a:gd name="T10" fmla="*/ 34 w 50"/>
                    <a:gd name="T11" fmla="*/ 0 h 74"/>
                    <a:gd name="T12" fmla="*/ 16 w 50"/>
                    <a:gd name="T13" fmla="*/ 0 h 74"/>
                    <a:gd name="T14" fmla="*/ 0 w 50"/>
                    <a:gd name="T15" fmla="*/ 16 h 74"/>
                    <a:gd name="T16" fmla="*/ 0 w 50"/>
                    <a:gd name="T17" fmla="*/ 58 h 74"/>
                    <a:gd name="T18" fmla="*/ 16 w 50"/>
                    <a:gd name="T19" fmla="*/ 74 h 74"/>
                    <a:gd name="T20" fmla="*/ 34 w 50"/>
                    <a:gd name="T21" fmla="*/ 74 h 74"/>
                    <a:gd name="T22" fmla="*/ 50 w 50"/>
                    <a:gd name="T23" fmla="*/ 58 h 74"/>
                    <a:gd name="T24" fmla="*/ 50 w 50"/>
                    <a:gd name="T25" fmla="*/ 16 h 74"/>
                    <a:gd name="T26" fmla="*/ 34 w 50"/>
                    <a:gd name="T27" fmla="*/ 0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4">
                      <a:moveTo>
                        <a:pt x="34" y="16"/>
                      </a:moveTo>
                      <a:cubicBezTo>
                        <a:pt x="34" y="58"/>
                        <a:pt x="34" y="58"/>
                        <a:pt x="34" y="58"/>
                      </a:cubicBezTo>
                      <a:cubicBezTo>
                        <a:pt x="16" y="58"/>
                        <a:pt x="16" y="58"/>
                        <a:pt x="16" y="58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8"/>
                        <a:pt x="0" y="58"/>
                        <a:pt x="0" y="58"/>
                      </a:cubicBezTo>
                      <a:cubicBezTo>
                        <a:pt x="0" y="66"/>
                        <a:pt x="7" y="74"/>
                        <a:pt x="16" y="74"/>
                      </a:cubicBezTo>
                      <a:cubicBezTo>
                        <a:pt x="34" y="74"/>
                        <a:pt x="34" y="74"/>
                        <a:pt x="34" y="74"/>
                      </a:cubicBezTo>
                      <a:cubicBezTo>
                        <a:pt x="43" y="74"/>
                        <a:pt x="50" y="66"/>
                        <a:pt x="50" y="58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7" name="Freeform 21">
                  <a:extLst>
                    <a:ext uri="{FF2B5EF4-FFF2-40B4-BE49-F238E27FC236}">
                      <a16:creationId xmlns:a16="http://schemas.microsoft.com/office/drawing/2014/main" id="{81CD5E01-C72A-455C-BCE7-9B4AFE7145C4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820865" y="4151132"/>
                  <a:ext cx="278610" cy="194867"/>
                </a:xfrm>
                <a:custGeom>
                  <a:avLst/>
                  <a:gdLst>
                    <a:gd name="T0" fmla="*/ 57 w 73"/>
                    <a:gd name="T1" fmla="*/ 16 h 51"/>
                    <a:gd name="T2" fmla="*/ 57 w 73"/>
                    <a:gd name="T3" fmla="*/ 35 h 51"/>
                    <a:gd name="T4" fmla="*/ 16 w 73"/>
                    <a:gd name="T5" fmla="*/ 35 h 51"/>
                    <a:gd name="T6" fmla="*/ 16 w 73"/>
                    <a:gd name="T7" fmla="*/ 16 h 51"/>
                    <a:gd name="T8" fmla="*/ 57 w 73"/>
                    <a:gd name="T9" fmla="*/ 16 h 51"/>
                    <a:gd name="T10" fmla="*/ 57 w 73"/>
                    <a:gd name="T11" fmla="*/ 0 h 51"/>
                    <a:gd name="T12" fmla="*/ 16 w 73"/>
                    <a:gd name="T13" fmla="*/ 0 h 51"/>
                    <a:gd name="T14" fmla="*/ 0 w 73"/>
                    <a:gd name="T15" fmla="*/ 16 h 51"/>
                    <a:gd name="T16" fmla="*/ 0 w 73"/>
                    <a:gd name="T17" fmla="*/ 35 h 51"/>
                    <a:gd name="T18" fmla="*/ 16 w 73"/>
                    <a:gd name="T19" fmla="*/ 51 h 51"/>
                    <a:gd name="T20" fmla="*/ 57 w 73"/>
                    <a:gd name="T21" fmla="*/ 51 h 51"/>
                    <a:gd name="T22" fmla="*/ 73 w 73"/>
                    <a:gd name="T23" fmla="*/ 35 h 51"/>
                    <a:gd name="T24" fmla="*/ 73 w 73"/>
                    <a:gd name="T25" fmla="*/ 16 h 51"/>
                    <a:gd name="T26" fmla="*/ 57 w 73"/>
                    <a:gd name="T27" fmla="*/ 0 h 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73" h="51">
                      <a:moveTo>
                        <a:pt x="57" y="16"/>
                      </a:moveTo>
                      <a:cubicBezTo>
                        <a:pt x="57" y="35"/>
                        <a:pt x="57" y="35"/>
                        <a:pt x="57" y="35"/>
                      </a:cubicBezTo>
                      <a:cubicBezTo>
                        <a:pt x="16" y="35"/>
                        <a:pt x="16" y="35"/>
                        <a:pt x="16" y="35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57" y="16"/>
                        <a:pt x="57" y="16"/>
                        <a:pt x="57" y="16"/>
                      </a:cubicBezTo>
                      <a:moveTo>
                        <a:pt x="57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35"/>
                        <a:pt x="0" y="35"/>
                        <a:pt x="0" y="35"/>
                      </a:cubicBezTo>
                      <a:cubicBezTo>
                        <a:pt x="0" y="43"/>
                        <a:pt x="7" y="51"/>
                        <a:pt x="16" y="51"/>
                      </a:cubicBezTo>
                      <a:cubicBezTo>
                        <a:pt x="57" y="51"/>
                        <a:pt x="57" y="51"/>
                        <a:pt x="57" y="51"/>
                      </a:cubicBezTo>
                      <a:cubicBezTo>
                        <a:pt x="66" y="51"/>
                        <a:pt x="73" y="43"/>
                        <a:pt x="73" y="35"/>
                      </a:cubicBezTo>
                      <a:cubicBezTo>
                        <a:pt x="73" y="16"/>
                        <a:pt x="73" y="16"/>
                        <a:pt x="73" y="16"/>
                      </a:cubicBezTo>
                      <a:cubicBezTo>
                        <a:pt x="73" y="7"/>
                        <a:pt x="66" y="0"/>
                        <a:pt x="57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8" name="Freeform 22">
                  <a:extLst>
                    <a:ext uri="{FF2B5EF4-FFF2-40B4-BE49-F238E27FC236}">
                      <a16:creationId xmlns:a16="http://schemas.microsoft.com/office/drawing/2014/main" id="{D467F720-7EDF-455A-8023-EF50769EDB6C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907830" y="3820986"/>
                  <a:ext cx="191645" cy="273779"/>
                </a:xfrm>
                <a:custGeom>
                  <a:avLst/>
                  <a:gdLst>
                    <a:gd name="T0" fmla="*/ 34 w 50"/>
                    <a:gd name="T1" fmla="*/ 16 h 72"/>
                    <a:gd name="T2" fmla="*/ 34 w 50"/>
                    <a:gd name="T3" fmla="*/ 56 h 72"/>
                    <a:gd name="T4" fmla="*/ 16 w 50"/>
                    <a:gd name="T5" fmla="*/ 56 h 72"/>
                    <a:gd name="T6" fmla="*/ 16 w 50"/>
                    <a:gd name="T7" fmla="*/ 16 h 72"/>
                    <a:gd name="T8" fmla="*/ 34 w 50"/>
                    <a:gd name="T9" fmla="*/ 16 h 72"/>
                    <a:gd name="T10" fmla="*/ 34 w 50"/>
                    <a:gd name="T11" fmla="*/ 0 h 72"/>
                    <a:gd name="T12" fmla="*/ 16 w 50"/>
                    <a:gd name="T13" fmla="*/ 0 h 72"/>
                    <a:gd name="T14" fmla="*/ 0 w 50"/>
                    <a:gd name="T15" fmla="*/ 16 h 72"/>
                    <a:gd name="T16" fmla="*/ 0 w 50"/>
                    <a:gd name="T17" fmla="*/ 56 h 72"/>
                    <a:gd name="T18" fmla="*/ 16 w 50"/>
                    <a:gd name="T19" fmla="*/ 72 h 72"/>
                    <a:gd name="T20" fmla="*/ 34 w 50"/>
                    <a:gd name="T21" fmla="*/ 72 h 72"/>
                    <a:gd name="T22" fmla="*/ 50 w 50"/>
                    <a:gd name="T23" fmla="*/ 56 h 72"/>
                    <a:gd name="T24" fmla="*/ 50 w 50"/>
                    <a:gd name="T25" fmla="*/ 16 h 72"/>
                    <a:gd name="T26" fmla="*/ 34 w 50"/>
                    <a:gd name="T27" fmla="*/ 0 h 7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0" h="72">
                      <a:moveTo>
                        <a:pt x="34" y="16"/>
                      </a:moveTo>
                      <a:cubicBezTo>
                        <a:pt x="34" y="56"/>
                        <a:pt x="34" y="56"/>
                        <a:pt x="34" y="56"/>
                      </a:cubicBezTo>
                      <a:cubicBezTo>
                        <a:pt x="16" y="56"/>
                        <a:pt x="16" y="56"/>
                        <a:pt x="16" y="56"/>
                      </a:cubicBezTo>
                      <a:cubicBezTo>
                        <a:pt x="16" y="16"/>
                        <a:pt x="16" y="16"/>
                        <a:pt x="16" y="16"/>
                      </a:cubicBezTo>
                      <a:cubicBezTo>
                        <a:pt x="34" y="16"/>
                        <a:pt x="34" y="16"/>
                        <a:pt x="34" y="16"/>
                      </a:cubicBezTo>
                      <a:moveTo>
                        <a:pt x="34" y="0"/>
                      </a:moveTo>
                      <a:cubicBezTo>
                        <a:pt x="16" y="0"/>
                        <a:pt x="16" y="0"/>
                        <a:pt x="16" y="0"/>
                      </a:cubicBezTo>
                      <a:cubicBezTo>
                        <a:pt x="7" y="0"/>
                        <a:pt x="0" y="7"/>
                        <a:pt x="0" y="16"/>
                      </a:cubicBezTo>
                      <a:cubicBezTo>
                        <a:pt x="0" y="56"/>
                        <a:pt x="0" y="56"/>
                        <a:pt x="0" y="56"/>
                      </a:cubicBezTo>
                      <a:cubicBezTo>
                        <a:pt x="0" y="65"/>
                        <a:pt x="7" y="72"/>
                        <a:pt x="16" y="72"/>
                      </a:cubicBezTo>
                      <a:cubicBezTo>
                        <a:pt x="34" y="72"/>
                        <a:pt x="34" y="72"/>
                        <a:pt x="34" y="72"/>
                      </a:cubicBezTo>
                      <a:cubicBezTo>
                        <a:pt x="43" y="72"/>
                        <a:pt x="50" y="65"/>
                        <a:pt x="50" y="56"/>
                      </a:cubicBezTo>
                      <a:cubicBezTo>
                        <a:pt x="50" y="16"/>
                        <a:pt x="50" y="16"/>
                        <a:pt x="50" y="16"/>
                      </a:cubicBezTo>
                      <a:cubicBezTo>
                        <a:pt x="50" y="7"/>
                        <a:pt x="43" y="0"/>
                        <a:pt x="34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9" name="Freeform 23">
                  <a:extLst>
                    <a:ext uri="{FF2B5EF4-FFF2-40B4-BE49-F238E27FC236}">
                      <a16:creationId xmlns:a16="http://schemas.microsoft.com/office/drawing/2014/main" id="{AA49D846-B30E-4143-967B-C5C902FA898D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661428" y="3405486"/>
                  <a:ext cx="600703" cy="594262"/>
                </a:xfrm>
                <a:custGeom>
                  <a:avLst/>
                  <a:gdLst>
                    <a:gd name="T0" fmla="*/ 105 w 158"/>
                    <a:gd name="T1" fmla="*/ 16 h 156"/>
                    <a:gd name="T2" fmla="*/ 140 w 158"/>
                    <a:gd name="T3" fmla="*/ 56 h 156"/>
                    <a:gd name="T4" fmla="*/ 56 w 158"/>
                    <a:gd name="T5" fmla="*/ 140 h 156"/>
                    <a:gd name="T6" fmla="*/ 17 w 158"/>
                    <a:gd name="T7" fmla="*/ 99 h 156"/>
                    <a:gd name="T8" fmla="*/ 105 w 158"/>
                    <a:gd name="T9" fmla="*/ 16 h 156"/>
                    <a:gd name="T10" fmla="*/ 105 w 158"/>
                    <a:gd name="T11" fmla="*/ 0 h 156"/>
                    <a:gd name="T12" fmla="*/ 94 w 158"/>
                    <a:gd name="T13" fmla="*/ 5 h 156"/>
                    <a:gd name="T14" fmla="*/ 6 w 158"/>
                    <a:gd name="T15" fmla="*/ 87 h 156"/>
                    <a:gd name="T16" fmla="*/ 5 w 158"/>
                    <a:gd name="T17" fmla="*/ 109 h 156"/>
                    <a:gd name="T18" fmla="*/ 44 w 158"/>
                    <a:gd name="T19" fmla="*/ 151 h 156"/>
                    <a:gd name="T20" fmla="*/ 55 w 158"/>
                    <a:gd name="T21" fmla="*/ 156 h 156"/>
                    <a:gd name="T22" fmla="*/ 56 w 158"/>
                    <a:gd name="T23" fmla="*/ 156 h 156"/>
                    <a:gd name="T24" fmla="*/ 67 w 158"/>
                    <a:gd name="T25" fmla="*/ 152 h 156"/>
                    <a:gd name="T26" fmla="*/ 151 w 158"/>
                    <a:gd name="T27" fmla="*/ 67 h 156"/>
                    <a:gd name="T28" fmla="*/ 152 w 158"/>
                    <a:gd name="T29" fmla="*/ 45 h 156"/>
                    <a:gd name="T30" fmla="*/ 117 w 158"/>
                    <a:gd name="T31" fmla="*/ 6 h 156"/>
                    <a:gd name="T32" fmla="*/ 105 w 158"/>
                    <a:gd name="T33" fmla="*/ 0 h 156"/>
                    <a:gd name="T34" fmla="*/ 105 w 158"/>
                    <a:gd name="T35" fmla="*/ 0 h 15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158" h="156">
                      <a:moveTo>
                        <a:pt x="105" y="16"/>
                      </a:moveTo>
                      <a:cubicBezTo>
                        <a:pt x="140" y="56"/>
                        <a:pt x="140" y="56"/>
                        <a:pt x="140" y="56"/>
                      </a:cubicBezTo>
                      <a:cubicBezTo>
                        <a:pt x="56" y="140"/>
                        <a:pt x="56" y="140"/>
                        <a:pt x="56" y="140"/>
                      </a:cubicBezTo>
                      <a:cubicBezTo>
                        <a:pt x="17" y="99"/>
                        <a:pt x="17" y="99"/>
                        <a:pt x="17" y="99"/>
                      </a:cubicBezTo>
                      <a:cubicBezTo>
                        <a:pt x="105" y="16"/>
                        <a:pt x="105" y="16"/>
                        <a:pt x="105" y="16"/>
                      </a:cubicBezTo>
                      <a:moveTo>
                        <a:pt x="105" y="0"/>
                      </a:moveTo>
                      <a:cubicBezTo>
                        <a:pt x="101" y="0"/>
                        <a:pt x="97" y="2"/>
                        <a:pt x="94" y="5"/>
                      </a:cubicBezTo>
                      <a:cubicBezTo>
                        <a:pt x="6" y="87"/>
                        <a:pt x="6" y="87"/>
                        <a:pt x="6" y="87"/>
                      </a:cubicBezTo>
                      <a:cubicBezTo>
                        <a:pt x="0" y="93"/>
                        <a:pt x="0" y="103"/>
                        <a:pt x="5" y="109"/>
                      </a:cubicBezTo>
                      <a:cubicBezTo>
                        <a:pt x="44" y="151"/>
                        <a:pt x="44" y="151"/>
                        <a:pt x="44" y="151"/>
                      </a:cubicBezTo>
                      <a:cubicBezTo>
                        <a:pt x="47" y="154"/>
                        <a:pt x="51" y="156"/>
                        <a:pt x="55" y="156"/>
                      </a:cubicBezTo>
                      <a:cubicBezTo>
                        <a:pt x="55" y="156"/>
                        <a:pt x="56" y="156"/>
                        <a:pt x="56" y="156"/>
                      </a:cubicBezTo>
                      <a:cubicBezTo>
                        <a:pt x="60" y="156"/>
                        <a:pt x="64" y="155"/>
                        <a:pt x="67" y="152"/>
                      </a:cubicBezTo>
                      <a:cubicBezTo>
                        <a:pt x="151" y="67"/>
                        <a:pt x="151" y="67"/>
                        <a:pt x="151" y="67"/>
                      </a:cubicBezTo>
                      <a:cubicBezTo>
                        <a:pt x="157" y="61"/>
                        <a:pt x="158" y="52"/>
                        <a:pt x="152" y="45"/>
                      </a:cubicBezTo>
                      <a:cubicBezTo>
                        <a:pt x="117" y="6"/>
                        <a:pt x="117" y="6"/>
                        <a:pt x="117" y="6"/>
                      </a:cubicBezTo>
                      <a:cubicBezTo>
                        <a:pt x="114" y="3"/>
                        <a:pt x="110" y="1"/>
                        <a:pt x="105" y="0"/>
                      </a:cubicBezTo>
                      <a:cubicBezTo>
                        <a:pt x="105" y="0"/>
                        <a:pt x="105" y="0"/>
                        <a:pt x="105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0" name="Freeform 24">
                  <a:extLst>
                    <a:ext uri="{FF2B5EF4-FFF2-40B4-BE49-F238E27FC236}">
                      <a16:creationId xmlns:a16="http://schemas.microsoft.com/office/drawing/2014/main" id="{E57ED344-098D-4E44-B2CD-C95C01076E8F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1555138" y="3790388"/>
                  <a:ext cx="318872" cy="293105"/>
                </a:xfrm>
                <a:custGeom>
                  <a:avLst/>
                  <a:gdLst>
                    <a:gd name="T0" fmla="*/ 32 w 84"/>
                    <a:gd name="T1" fmla="*/ 16 h 77"/>
                    <a:gd name="T2" fmla="*/ 67 w 84"/>
                    <a:gd name="T3" fmla="*/ 50 h 77"/>
                    <a:gd name="T4" fmla="*/ 17 w 84"/>
                    <a:gd name="T5" fmla="*/ 61 h 77"/>
                    <a:gd name="T6" fmla="*/ 32 w 84"/>
                    <a:gd name="T7" fmla="*/ 16 h 77"/>
                    <a:gd name="T8" fmla="*/ 32 w 84"/>
                    <a:gd name="T9" fmla="*/ 0 h 77"/>
                    <a:gd name="T10" fmla="*/ 28 w 84"/>
                    <a:gd name="T11" fmla="*/ 1 h 77"/>
                    <a:gd name="T12" fmla="*/ 17 w 84"/>
                    <a:gd name="T13" fmla="*/ 11 h 77"/>
                    <a:gd name="T14" fmla="*/ 2 w 84"/>
                    <a:gd name="T15" fmla="*/ 56 h 77"/>
                    <a:gd name="T16" fmla="*/ 5 w 84"/>
                    <a:gd name="T17" fmla="*/ 72 h 77"/>
                    <a:gd name="T18" fmla="*/ 17 w 84"/>
                    <a:gd name="T19" fmla="*/ 77 h 77"/>
                    <a:gd name="T20" fmla="*/ 20 w 84"/>
                    <a:gd name="T21" fmla="*/ 76 h 77"/>
                    <a:gd name="T22" fmla="*/ 71 w 84"/>
                    <a:gd name="T23" fmla="*/ 65 h 77"/>
                    <a:gd name="T24" fmla="*/ 83 w 84"/>
                    <a:gd name="T25" fmla="*/ 54 h 77"/>
                    <a:gd name="T26" fmla="*/ 78 w 84"/>
                    <a:gd name="T27" fmla="*/ 38 h 77"/>
                    <a:gd name="T28" fmla="*/ 43 w 84"/>
                    <a:gd name="T29" fmla="*/ 5 h 77"/>
                    <a:gd name="T30" fmla="*/ 32 w 84"/>
                    <a:gd name="T31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4" h="77">
                      <a:moveTo>
                        <a:pt x="32" y="16"/>
                      </a:moveTo>
                      <a:cubicBezTo>
                        <a:pt x="67" y="50"/>
                        <a:pt x="67" y="50"/>
                        <a:pt x="67" y="50"/>
                      </a:cubicBezTo>
                      <a:cubicBezTo>
                        <a:pt x="17" y="61"/>
                        <a:pt x="17" y="61"/>
                        <a:pt x="17" y="61"/>
                      </a:cubicBezTo>
                      <a:cubicBezTo>
                        <a:pt x="32" y="16"/>
                        <a:pt x="32" y="16"/>
                        <a:pt x="32" y="16"/>
                      </a:cubicBezTo>
                      <a:moveTo>
                        <a:pt x="32" y="0"/>
                      </a:moveTo>
                      <a:cubicBezTo>
                        <a:pt x="31" y="0"/>
                        <a:pt x="29" y="0"/>
                        <a:pt x="28" y="1"/>
                      </a:cubicBezTo>
                      <a:cubicBezTo>
                        <a:pt x="23" y="2"/>
                        <a:pt x="18" y="6"/>
                        <a:pt x="17" y="11"/>
                      </a:cubicBezTo>
                      <a:cubicBezTo>
                        <a:pt x="2" y="56"/>
                        <a:pt x="2" y="56"/>
                        <a:pt x="2" y="56"/>
                      </a:cubicBezTo>
                      <a:cubicBezTo>
                        <a:pt x="0" y="61"/>
                        <a:pt x="1" y="67"/>
                        <a:pt x="5" y="72"/>
                      </a:cubicBezTo>
                      <a:cubicBezTo>
                        <a:pt x="8" y="75"/>
                        <a:pt x="12" y="77"/>
                        <a:pt x="17" y="77"/>
                      </a:cubicBezTo>
                      <a:cubicBezTo>
                        <a:pt x="18" y="77"/>
                        <a:pt x="19" y="77"/>
                        <a:pt x="20" y="76"/>
                      </a:cubicBezTo>
                      <a:cubicBezTo>
                        <a:pt x="71" y="65"/>
                        <a:pt x="71" y="65"/>
                        <a:pt x="71" y="65"/>
                      </a:cubicBezTo>
                      <a:cubicBezTo>
                        <a:pt x="77" y="64"/>
                        <a:pt x="81" y="59"/>
                        <a:pt x="83" y="54"/>
                      </a:cubicBezTo>
                      <a:cubicBezTo>
                        <a:pt x="84" y="48"/>
                        <a:pt x="83" y="42"/>
                        <a:pt x="78" y="38"/>
                      </a:cubicBez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0" y="2"/>
                        <a:pt x="36" y="0"/>
                        <a:pt x="32" y="0"/>
                      </a:cubicBezTo>
                      <a:close/>
                    </a:path>
                  </a:pathLst>
                </a:custGeom>
                <a:solidFill>
                  <a:schemeClr val="accent6">
                    <a:lumMod val="75000"/>
                  </a:schemeClr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1" name="Freeform 25">
                  <a:extLst>
                    <a:ext uri="{FF2B5EF4-FFF2-40B4-BE49-F238E27FC236}">
                      <a16:creationId xmlns:a16="http://schemas.microsoft.com/office/drawing/2014/main" id="{A2082EC9-DA50-4167-B71F-2B3D77F07D71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69249" cy="148163"/>
                </a:xfrm>
                <a:custGeom>
                  <a:avLst/>
                  <a:gdLst>
                    <a:gd name="T0" fmla="*/ 0 w 43"/>
                    <a:gd name="T1" fmla="*/ 0 h 92"/>
                    <a:gd name="T2" fmla="*/ 43 w 43"/>
                    <a:gd name="T3" fmla="*/ 0 h 92"/>
                    <a:gd name="T4" fmla="*/ 43 w 43"/>
                    <a:gd name="T5" fmla="*/ 92 h 92"/>
                    <a:gd name="T6" fmla="*/ 0 w 43"/>
                    <a:gd name="T7" fmla="*/ 92 h 92"/>
                    <a:gd name="T8" fmla="*/ 0 w 43"/>
                    <a:gd name="T9" fmla="*/ 0 h 92"/>
                    <a:gd name="T10" fmla="*/ 0 w 43"/>
                    <a:gd name="T11" fmla="*/ 0 h 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2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2"/>
                      </a:lnTo>
                      <a:lnTo>
                        <a:pt x="0" y="92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2" name="Freeform 26">
                  <a:extLst>
                    <a:ext uri="{FF2B5EF4-FFF2-40B4-BE49-F238E27FC236}">
                      <a16:creationId xmlns:a16="http://schemas.microsoft.com/office/drawing/2014/main" id="{AC30A230-AB8A-4EFD-82DE-D3EF9E143C8A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642225"/>
                  <a:ext cx="156215" cy="59588"/>
                </a:xfrm>
                <a:custGeom>
                  <a:avLst/>
                  <a:gdLst>
                    <a:gd name="T0" fmla="*/ 0 w 97"/>
                    <a:gd name="T1" fmla="*/ 0 h 37"/>
                    <a:gd name="T2" fmla="*/ 97 w 97"/>
                    <a:gd name="T3" fmla="*/ 0 h 37"/>
                    <a:gd name="T4" fmla="*/ 97 w 97"/>
                    <a:gd name="T5" fmla="*/ 37 h 37"/>
                    <a:gd name="T6" fmla="*/ 0 w 97"/>
                    <a:gd name="T7" fmla="*/ 37 h 37"/>
                    <a:gd name="T8" fmla="*/ 0 w 97"/>
                    <a:gd name="T9" fmla="*/ 0 h 37"/>
                    <a:gd name="T10" fmla="*/ 0 w 97"/>
                    <a:gd name="T11" fmla="*/ 0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37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37"/>
                      </a:lnTo>
                      <a:lnTo>
                        <a:pt x="0" y="37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3" name="Freeform 27">
                  <a:extLst>
                    <a:ext uri="{FF2B5EF4-FFF2-40B4-BE49-F238E27FC236}">
                      <a16:creationId xmlns:a16="http://schemas.microsoft.com/office/drawing/2014/main" id="{AAF4BC07-5038-49A9-8372-2330F782FB5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3642225"/>
                  <a:ext cx="161046" cy="59588"/>
                </a:xfrm>
                <a:custGeom>
                  <a:avLst/>
                  <a:gdLst>
                    <a:gd name="T0" fmla="*/ 0 w 100"/>
                    <a:gd name="T1" fmla="*/ 37 h 37"/>
                    <a:gd name="T2" fmla="*/ 0 w 100"/>
                    <a:gd name="T3" fmla="*/ 0 h 37"/>
                    <a:gd name="T4" fmla="*/ 100 w 100"/>
                    <a:gd name="T5" fmla="*/ 0 h 37"/>
                    <a:gd name="T6" fmla="*/ 64 w 100"/>
                    <a:gd name="T7" fmla="*/ 37 h 37"/>
                    <a:gd name="T8" fmla="*/ 0 w 100"/>
                    <a:gd name="T9" fmla="*/ 37 h 37"/>
                    <a:gd name="T10" fmla="*/ 0 w 100"/>
                    <a:gd name="T11" fmla="*/ 37 h 37"/>
                    <a:gd name="T12" fmla="*/ 0 w 100"/>
                    <a:gd name="T13" fmla="*/ 37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00" h="37">
                      <a:moveTo>
                        <a:pt x="0" y="37"/>
                      </a:moveTo>
                      <a:lnTo>
                        <a:pt x="0" y="0"/>
                      </a:lnTo>
                      <a:lnTo>
                        <a:pt x="100" y="0"/>
                      </a:lnTo>
                      <a:lnTo>
                        <a:pt x="64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lnTo>
                        <a:pt x="0" y="37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4" name="Freeform 28">
                  <a:extLst>
                    <a:ext uri="{FF2B5EF4-FFF2-40B4-BE49-F238E27FC236}">
                      <a16:creationId xmlns:a16="http://schemas.microsoft.com/office/drawing/2014/main" id="{D46A2AD9-F1D4-4671-BE05-68EBCC87E4D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22777" y="4212330"/>
                  <a:ext cx="161046" cy="72471"/>
                </a:xfrm>
                <a:custGeom>
                  <a:avLst/>
                  <a:gdLst>
                    <a:gd name="T0" fmla="*/ 0 w 100"/>
                    <a:gd name="T1" fmla="*/ 0 h 45"/>
                    <a:gd name="T2" fmla="*/ 100 w 100"/>
                    <a:gd name="T3" fmla="*/ 0 h 45"/>
                    <a:gd name="T4" fmla="*/ 100 w 100"/>
                    <a:gd name="T5" fmla="*/ 45 h 45"/>
                    <a:gd name="T6" fmla="*/ 0 w 100"/>
                    <a:gd name="T7" fmla="*/ 45 h 45"/>
                    <a:gd name="T8" fmla="*/ 0 w 100"/>
                    <a:gd name="T9" fmla="*/ 0 h 45"/>
                    <a:gd name="T10" fmla="*/ 0 w 100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00" h="45">
                      <a:moveTo>
                        <a:pt x="0" y="0"/>
                      </a:moveTo>
                      <a:lnTo>
                        <a:pt x="100" y="0"/>
                      </a:lnTo>
                      <a:lnTo>
                        <a:pt x="100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5" name="Freeform 29">
                  <a:extLst>
                    <a:ext uri="{FF2B5EF4-FFF2-40B4-BE49-F238E27FC236}">
                      <a16:creationId xmlns:a16="http://schemas.microsoft.com/office/drawing/2014/main" id="{FB02B94A-019D-4F82-BABB-7AB13161A543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" name="Freeform 30">
                  <a:extLst>
                    <a:ext uri="{FF2B5EF4-FFF2-40B4-BE49-F238E27FC236}">
                      <a16:creationId xmlns:a16="http://schemas.microsoft.com/office/drawing/2014/main" id="{1327CFE2-3178-4F41-85FA-212891FDCF7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7" name="Freeform 31">
                  <a:extLst>
                    <a:ext uri="{FF2B5EF4-FFF2-40B4-BE49-F238E27FC236}">
                      <a16:creationId xmlns:a16="http://schemas.microsoft.com/office/drawing/2014/main" id="{F88CF9A5-F1C8-48A5-B4E7-B679A1A89CE8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371545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8" name="Freeform 32">
                  <a:extLst>
                    <a:ext uri="{FF2B5EF4-FFF2-40B4-BE49-F238E27FC236}">
                      <a16:creationId xmlns:a16="http://schemas.microsoft.com/office/drawing/2014/main" id="{4C8349FB-1B42-40FE-A080-FD7B76B429ED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4125365"/>
                  <a:ext cx="69249" cy="159437"/>
                </a:xfrm>
                <a:custGeom>
                  <a:avLst/>
                  <a:gdLst>
                    <a:gd name="T0" fmla="*/ 0 w 43"/>
                    <a:gd name="T1" fmla="*/ 0 h 99"/>
                    <a:gd name="T2" fmla="*/ 43 w 43"/>
                    <a:gd name="T3" fmla="*/ 0 h 99"/>
                    <a:gd name="T4" fmla="*/ 43 w 43"/>
                    <a:gd name="T5" fmla="*/ 99 h 99"/>
                    <a:gd name="T6" fmla="*/ 0 w 43"/>
                    <a:gd name="T7" fmla="*/ 99 h 99"/>
                    <a:gd name="T8" fmla="*/ 0 w 43"/>
                    <a:gd name="T9" fmla="*/ 0 h 99"/>
                    <a:gd name="T10" fmla="*/ 0 w 43"/>
                    <a:gd name="T11" fmla="*/ 0 h 9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9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9"/>
                      </a:lnTo>
                      <a:lnTo>
                        <a:pt x="0" y="99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9" name="Freeform 33">
                  <a:extLst>
                    <a:ext uri="{FF2B5EF4-FFF2-40B4-BE49-F238E27FC236}">
                      <a16:creationId xmlns:a16="http://schemas.microsoft.com/office/drawing/2014/main" id="{C4A0F72D-B835-4BD3-BC3F-E30E8FC4214C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882062" y="4212330"/>
                  <a:ext cx="156215" cy="72471"/>
                </a:xfrm>
                <a:custGeom>
                  <a:avLst/>
                  <a:gdLst>
                    <a:gd name="T0" fmla="*/ 0 w 97"/>
                    <a:gd name="T1" fmla="*/ 0 h 45"/>
                    <a:gd name="T2" fmla="*/ 97 w 97"/>
                    <a:gd name="T3" fmla="*/ 0 h 45"/>
                    <a:gd name="T4" fmla="*/ 97 w 97"/>
                    <a:gd name="T5" fmla="*/ 45 h 45"/>
                    <a:gd name="T6" fmla="*/ 0 w 97"/>
                    <a:gd name="T7" fmla="*/ 45 h 45"/>
                    <a:gd name="T8" fmla="*/ 0 w 97"/>
                    <a:gd name="T9" fmla="*/ 0 h 45"/>
                    <a:gd name="T10" fmla="*/ 0 w 97"/>
                    <a:gd name="T11" fmla="*/ 0 h 4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97" h="45">
                      <a:moveTo>
                        <a:pt x="0" y="0"/>
                      </a:moveTo>
                      <a:lnTo>
                        <a:pt x="97" y="0"/>
                      </a:lnTo>
                      <a:lnTo>
                        <a:pt x="97" y="45"/>
                      </a:lnTo>
                      <a:lnTo>
                        <a:pt x="0" y="4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0" name="Freeform 34">
                  <a:extLst>
                    <a:ext uri="{FF2B5EF4-FFF2-40B4-BE49-F238E27FC236}">
                      <a16:creationId xmlns:a16="http://schemas.microsoft.com/office/drawing/2014/main" id="{83D553CB-8904-40CB-8B6B-1023E9B5899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969027" y="3880574"/>
                  <a:ext cx="69249" cy="152995"/>
                </a:xfrm>
                <a:custGeom>
                  <a:avLst/>
                  <a:gdLst>
                    <a:gd name="T0" fmla="*/ 0 w 43"/>
                    <a:gd name="T1" fmla="*/ 0 h 95"/>
                    <a:gd name="T2" fmla="*/ 43 w 43"/>
                    <a:gd name="T3" fmla="*/ 0 h 95"/>
                    <a:gd name="T4" fmla="*/ 43 w 43"/>
                    <a:gd name="T5" fmla="*/ 95 h 95"/>
                    <a:gd name="T6" fmla="*/ 0 w 43"/>
                    <a:gd name="T7" fmla="*/ 95 h 95"/>
                    <a:gd name="T8" fmla="*/ 0 w 43"/>
                    <a:gd name="T9" fmla="*/ 0 h 95"/>
                    <a:gd name="T10" fmla="*/ 0 w 43"/>
                    <a:gd name="T11" fmla="*/ 0 h 9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95">
                      <a:moveTo>
                        <a:pt x="0" y="0"/>
                      </a:moveTo>
                      <a:lnTo>
                        <a:pt x="43" y="0"/>
                      </a:lnTo>
                      <a:lnTo>
                        <a:pt x="43" y="95"/>
                      </a:lnTo>
                      <a:lnTo>
                        <a:pt x="0" y="95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1" name="Freeform 35">
                  <a:extLst>
                    <a:ext uri="{FF2B5EF4-FFF2-40B4-BE49-F238E27FC236}">
                      <a16:creationId xmlns:a16="http://schemas.microsoft.com/office/drawing/2014/main" id="{399C0052-F546-4CED-A2F5-736B1B13A3AE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725847" y="3466684"/>
                  <a:ext cx="468645" cy="471867"/>
                </a:xfrm>
                <a:custGeom>
                  <a:avLst/>
                  <a:gdLst>
                    <a:gd name="T0" fmla="*/ 208 w 291"/>
                    <a:gd name="T1" fmla="*/ 0 h 293"/>
                    <a:gd name="T2" fmla="*/ 0 w 291"/>
                    <a:gd name="T3" fmla="*/ 196 h 293"/>
                    <a:gd name="T4" fmla="*/ 92 w 291"/>
                    <a:gd name="T5" fmla="*/ 293 h 293"/>
                    <a:gd name="T6" fmla="*/ 291 w 291"/>
                    <a:gd name="T7" fmla="*/ 94 h 293"/>
                    <a:gd name="T8" fmla="*/ 208 w 291"/>
                    <a:gd name="T9" fmla="*/ 0 h 293"/>
                    <a:gd name="T10" fmla="*/ 208 w 291"/>
                    <a:gd name="T11" fmla="*/ 0 h 293"/>
                    <a:gd name="T12" fmla="*/ 208 w 291"/>
                    <a:gd name="T13" fmla="*/ 0 h 29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291" h="293">
                      <a:moveTo>
                        <a:pt x="208" y="0"/>
                      </a:moveTo>
                      <a:lnTo>
                        <a:pt x="0" y="196"/>
                      </a:lnTo>
                      <a:lnTo>
                        <a:pt x="92" y="293"/>
                      </a:lnTo>
                      <a:lnTo>
                        <a:pt x="291" y="94"/>
                      </a:lnTo>
                      <a:lnTo>
                        <a:pt x="208" y="0"/>
                      </a:lnTo>
                      <a:lnTo>
                        <a:pt x="208" y="0"/>
                      </a:lnTo>
                      <a:lnTo>
                        <a:pt x="208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72" name="Freeform 36">
                  <a:extLst>
                    <a:ext uri="{FF2B5EF4-FFF2-40B4-BE49-F238E27FC236}">
                      <a16:creationId xmlns:a16="http://schemas.microsoft.com/office/drawing/2014/main" id="{6DC0CB21-7C55-4A64-901D-CE875EBE3599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1619556" y="3849975"/>
                  <a:ext cx="190035" cy="172320"/>
                </a:xfrm>
                <a:custGeom>
                  <a:avLst/>
                  <a:gdLst>
                    <a:gd name="T0" fmla="*/ 35 w 118"/>
                    <a:gd name="T1" fmla="*/ 0 h 107"/>
                    <a:gd name="T2" fmla="*/ 0 w 118"/>
                    <a:gd name="T3" fmla="*/ 107 h 107"/>
                    <a:gd name="T4" fmla="*/ 118 w 118"/>
                    <a:gd name="T5" fmla="*/ 81 h 107"/>
                    <a:gd name="T6" fmla="*/ 35 w 118"/>
                    <a:gd name="T7" fmla="*/ 0 h 107"/>
                    <a:gd name="T8" fmla="*/ 35 w 118"/>
                    <a:gd name="T9" fmla="*/ 0 h 107"/>
                    <a:gd name="T10" fmla="*/ 35 w 118"/>
                    <a:gd name="T11" fmla="*/ 0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118" h="107">
                      <a:moveTo>
                        <a:pt x="35" y="0"/>
                      </a:moveTo>
                      <a:lnTo>
                        <a:pt x="0" y="107"/>
                      </a:lnTo>
                      <a:lnTo>
                        <a:pt x="118" y="81"/>
                      </a:lnTo>
                      <a:lnTo>
                        <a:pt x="35" y="0"/>
                      </a:lnTo>
                      <a:lnTo>
                        <a:pt x="35" y="0"/>
                      </a:lnTo>
                      <a:lnTo>
                        <a:pt x="35" y="0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id="{772106D7-6817-4206-BB3E-8C7BAE5DD86A}"/>
                  </a:ext>
                </a:extLst>
              </p:cNvPr>
              <p:cNvSpPr/>
              <p:nvPr/>
            </p:nvSpPr>
            <p:spPr>
              <a:xfrm>
                <a:off x="6249173" y="4295150"/>
                <a:ext cx="10618869" cy="117160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của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biểu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vi-VN" sz="4400" b="1" i="1" dirty="0" smtClean="0">
                        <a:solidFill>
                          <a:schemeClr val="tx1"/>
                        </a:solidFill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4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400" b="1">
                        <a:latin typeface="Cambria Math" panose="02040503050406030204" pitchFamily="18" charset="0"/>
                      </a:rPr>
                      <m:t>)=</m:t>
                    </m:r>
                    <m:f>
                      <m:fPr>
                        <m:ctrlPr>
                          <a:rPr lang="vi-VN" sz="4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sSup>
                          <m:sSupPr>
                            <m:ctrlPr>
                              <a:rPr lang="vi-VN" sz="44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vi-VN" sz="44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vi-VN" sz="4400" b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vi-VN" sz="44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</m:oMath>
                </a14:m>
                <a:endParaRPr lang="vi-VN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73" name="Rectangle 7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72106D7-6817-4206-BB3E-8C7BAE5DD8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9173" y="4295150"/>
                <a:ext cx="10618869" cy="1171603"/>
              </a:xfrm>
              <a:prstGeom prst="rect">
                <a:avLst/>
              </a:prstGeom>
              <a:blipFill rotWithShape="1">
                <a:blip r:embed="rId3"/>
                <a:stretch>
                  <a:fillRect l="-2296" b="-9896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4" name="Group 10">
            <a:extLst>
              <a:ext uri="{FF2B5EF4-FFF2-40B4-BE49-F238E27FC236}">
                <a16:creationId xmlns:a16="http://schemas.microsoft.com/office/drawing/2014/main" id="{72F32F59-104C-42B2-92EB-38BC7C76A57A}"/>
              </a:ext>
            </a:extLst>
          </p:cNvPr>
          <p:cNvGrpSpPr/>
          <p:nvPr/>
        </p:nvGrpSpPr>
        <p:grpSpPr>
          <a:xfrm>
            <a:off x="2002130" y="6040264"/>
            <a:ext cx="21816835" cy="7141765"/>
            <a:chOff x="1270511" y="5867400"/>
            <a:chExt cx="21819676" cy="7563948"/>
          </a:xfrm>
        </p:grpSpPr>
        <p:sp>
          <p:nvSpPr>
            <p:cNvPr id="75" name="Rounded Rectangle 52">
              <a:extLst>
                <a:ext uri="{FF2B5EF4-FFF2-40B4-BE49-F238E27FC236}">
                  <a16:creationId xmlns:a16="http://schemas.microsoft.com/office/drawing/2014/main" id="{81FE1B1A-5B87-411E-AA1C-AE8231F25EC7}"/>
                </a:ext>
              </a:extLst>
            </p:cNvPr>
            <p:cNvSpPr/>
            <p:nvPr/>
          </p:nvSpPr>
          <p:spPr>
            <a:xfrm>
              <a:off x="1272210" y="6139009"/>
              <a:ext cx="21817977" cy="7292339"/>
            </a:xfrm>
            <a:prstGeom prst="roundRect">
              <a:avLst>
                <a:gd name="adj" fmla="val 3132"/>
              </a:avLst>
            </a:prstGeom>
            <a:solidFill>
              <a:schemeClr val="accent5">
                <a:lumMod val="20000"/>
                <a:lumOff val="80000"/>
              </a:schemeClr>
            </a:solidFill>
            <a:ln w="57150">
              <a:solidFill>
                <a:srgbClr val="0999C8"/>
              </a:solidFill>
            </a:ln>
            <a:effectLst>
              <a:innerShdw blurRad="114300">
                <a:prstClr val="black"/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76" name="Group 60">
              <a:extLst>
                <a:ext uri="{FF2B5EF4-FFF2-40B4-BE49-F238E27FC236}">
                  <a16:creationId xmlns:a16="http://schemas.microsoft.com/office/drawing/2014/main" id="{5FD03AE6-982C-477B-8FFB-13AA86D86B0B}"/>
                </a:ext>
              </a:extLst>
            </p:cNvPr>
            <p:cNvGrpSpPr/>
            <p:nvPr/>
          </p:nvGrpSpPr>
          <p:grpSpPr>
            <a:xfrm>
              <a:off x="1270511" y="5867400"/>
              <a:ext cx="3568119" cy="847524"/>
              <a:chOff x="1224541" y="6305967"/>
              <a:chExt cx="3568119" cy="847524"/>
            </a:xfrm>
          </p:grpSpPr>
          <p:sp>
            <p:nvSpPr>
              <p:cNvPr id="77" name="Freeform 20">
                <a:extLst>
                  <a:ext uri="{FF2B5EF4-FFF2-40B4-BE49-F238E27FC236}">
                    <a16:creationId xmlns:a16="http://schemas.microsoft.com/office/drawing/2014/main" id="{227F038A-4747-4D1B-B176-6A79660E10F9}"/>
                  </a:ext>
                </a:extLst>
              </p:cNvPr>
              <p:cNvSpPr>
                <a:spLocks/>
              </p:cNvSpPr>
              <p:nvPr/>
            </p:nvSpPr>
            <p:spPr bwMode="auto">
              <a:xfrm rot="16200000" flipV="1">
                <a:off x="2880142" y="5238910"/>
                <a:ext cx="828631" cy="2996405"/>
              </a:xfrm>
              <a:prstGeom prst="round1Rect">
                <a:avLst/>
              </a:prstGeom>
              <a:solidFill>
                <a:schemeClr val="bg1"/>
              </a:solidFill>
              <a:ln w="57150">
                <a:solidFill>
                  <a:srgbClr val="0999C8"/>
                </a:solidFill>
              </a:ln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3BDD0CF4-C8E8-46F1-B5BF-F6AD1B30E251}"/>
                  </a:ext>
                </a:extLst>
              </p:cNvPr>
              <p:cNvSpPr txBox="1"/>
              <p:nvPr/>
            </p:nvSpPr>
            <p:spPr>
              <a:xfrm>
                <a:off x="2296330" y="6305967"/>
                <a:ext cx="2373074" cy="84752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4600" b="1" dirty="0">
                    <a:solidFill>
                      <a:srgbClr val="0999C8"/>
                    </a:solidFill>
                    <a:latin typeface="Tahoma" pitchFamily="34" charset="0"/>
                    <a:ea typeface="Tahoma" pitchFamily="34" charset="0"/>
                    <a:cs typeface="Tahoma" pitchFamily="34" charset="0"/>
                  </a:rPr>
                  <a:t>Bài giải</a:t>
                </a:r>
                <a:endParaRPr lang="en-US" sz="4600" b="1" dirty="0">
                  <a:solidFill>
                    <a:srgbClr val="0999C8"/>
                  </a:solidFill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  <p:sp>
            <p:nvSpPr>
              <p:cNvPr id="82" name="Round Diagonal Corner Rectangle 58">
                <a:extLst>
                  <a:ext uri="{FF2B5EF4-FFF2-40B4-BE49-F238E27FC236}">
                    <a16:creationId xmlns:a16="http://schemas.microsoft.com/office/drawing/2014/main" id="{4055B838-E525-49B5-AE10-D682A3A293A2}"/>
                  </a:ext>
                </a:extLst>
              </p:cNvPr>
              <p:cNvSpPr/>
              <p:nvPr/>
            </p:nvSpPr>
            <p:spPr>
              <a:xfrm flipV="1">
                <a:off x="1224541" y="6322799"/>
                <a:ext cx="903517" cy="828630"/>
              </a:xfrm>
              <a:prstGeom prst="round2DiagRect">
                <a:avLst/>
              </a:prstGeom>
              <a:solidFill>
                <a:srgbClr val="0999C8"/>
              </a:solidFill>
              <a:ln w="57150">
                <a:solidFill>
                  <a:srgbClr val="0999C8"/>
                </a:solidFill>
              </a:ln>
              <a:effectLst>
                <a:innerShdw blurRad="114300">
                  <a:prstClr val="black"/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3" name="Freeform 15">
                <a:extLst>
                  <a:ext uri="{FF2B5EF4-FFF2-40B4-BE49-F238E27FC236}">
                    <a16:creationId xmlns:a16="http://schemas.microsoft.com/office/drawing/2014/main" id="{3AA21C20-E338-4541-95A2-E5A8B6228A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423146" y="6394807"/>
                <a:ext cx="501902" cy="680422"/>
              </a:xfrm>
              <a:custGeom>
                <a:avLst/>
                <a:gdLst>
                  <a:gd name="T0" fmla="*/ 135 w 145"/>
                  <a:gd name="T1" fmla="*/ 72 h 197"/>
                  <a:gd name="T2" fmla="*/ 72 w 145"/>
                  <a:gd name="T3" fmla="*/ 135 h 197"/>
                  <a:gd name="T4" fmla="*/ 9 w 145"/>
                  <a:gd name="T5" fmla="*/ 72 h 197"/>
                  <a:gd name="T6" fmla="*/ 72 w 145"/>
                  <a:gd name="T7" fmla="*/ 9 h 197"/>
                  <a:gd name="T8" fmla="*/ 115 w 145"/>
                  <a:gd name="T9" fmla="*/ 26 h 197"/>
                  <a:gd name="T10" fmla="*/ 60 w 145"/>
                  <a:gd name="T11" fmla="*/ 82 h 197"/>
                  <a:gd name="T12" fmla="*/ 30 w 145"/>
                  <a:gd name="T13" fmla="*/ 60 h 197"/>
                  <a:gd name="T14" fmla="*/ 20 w 145"/>
                  <a:gd name="T15" fmla="*/ 68 h 197"/>
                  <a:gd name="T16" fmla="*/ 61 w 145"/>
                  <a:gd name="T17" fmla="*/ 126 h 197"/>
                  <a:gd name="T18" fmla="*/ 123 w 145"/>
                  <a:gd name="T19" fmla="*/ 35 h 197"/>
                  <a:gd name="T20" fmla="*/ 135 w 145"/>
                  <a:gd name="T21" fmla="*/ 72 h 197"/>
                  <a:gd name="T22" fmla="*/ 145 w 145"/>
                  <a:gd name="T23" fmla="*/ 12 h 197"/>
                  <a:gd name="T24" fmla="*/ 135 w 145"/>
                  <a:gd name="T25" fmla="*/ 12 h 197"/>
                  <a:gd name="T26" fmla="*/ 123 w 145"/>
                  <a:gd name="T27" fmla="*/ 21 h 197"/>
                  <a:gd name="T28" fmla="*/ 72 w 145"/>
                  <a:gd name="T29" fmla="*/ 0 h 197"/>
                  <a:gd name="T30" fmla="*/ 0 w 145"/>
                  <a:gd name="T31" fmla="*/ 72 h 197"/>
                  <a:gd name="T32" fmla="*/ 30 w 145"/>
                  <a:gd name="T33" fmla="*/ 131 h 197"/>
                  <a:gd name="T34" fmla="*/ 7 w 145"/>
                  <a:gd name="T35" fmla="*/ 175 h 197"/>
                  <a:gd name="T36" fmla="*/ 13 w 145"/>
                  <a:gd name="T37" fmla="*/ 193 h 197"/>
                  <a:gd name="T38" fmla="*/ 32 w 145"/>
                  <a:gd name="T39" fmla="*/ 187 h 197"/>
                  <a:gd name="T40" fmla="*/ 51 w 145"/>
                  <a:gd name="T41" fmla="*/ 141 h 197"/>
                  <a:gd name="T42" fmla="*/ 51 w 145"/>
                  <a:gd name="T43" fmla="*/ 141 h 197"/>
                  <a:gd name="T44" fmla="*/ 72 w 145"/>
                  <a:gd name="T45" fmla="*/ 145 h 197"/>
                  <a:gd name="T46" fmla="*/ 145 w 145"/>
                  <a:gd name="T47" fmla="*/ 72 h 197"/>
                  <a:gd name="T48" fmla="*/ 129 w 145"/>
                  <a:gd name="T49" fmla="*/ 28 h 197"/>
                  <a:gd name="T50" fmla="*/ 145 w 145"/>
                  <a:gd name="T51" fmla="*/ 12 h 1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45" h="197">
                    <a:moveTo>
                      <a:pt x="135" y="72"/>
                    </a:moveTo>
                    <a:cubicBezTo>
                      <a:pt x="135" y="107"/>
                      <a:pt x="107" y="135"/>
                      <a:pt x="72" y="135"/>
                    </a:cubicBezTo>
                    <a:cubicBezTo>
                      <a:pt x="37" y="135"/>
                      <a:pt x="9" y="107"/>
                      <a:pt x="9" y="72"/>
                    </a:cubicBezTo>
                    <a:cubicBezTo>
                      <a:pt x="9" y="37"/>
                      <a:pt x="37" y="9"/>
                      <a:pt x="72" y="9"/>
                    </a:cubicBezTo>
                    <a:cubicBezTo>
                      <a:pt x="89" y="9"/>
                      <a:pt x="104" y="15"/>
                      <a:pt x="115" y="26"/>
                    </a:cubicBezTo>
                    <a:cubicBezTo>
                      <a:pt x="101" y="38"/>
                      <a:pt x="80" y="57"/>
                      <a:pt x="60" y="82"/>
                    </a:cubicBezTo>
                    <a:cubicBezTo>
                      <a:pt x="50" y="74"/>
                      <a:pt x="40" y="67"/>
                      <a:pt x="30" y="60"/>
                    </a:cubicBezTo>
                    <a:cubicBezTo>
                      <a:pt x="26" y="63"/>
                      <a:pt x="24" y="65"/>
                      <a:pt x="20" y="68"/>
                    </a:cubicBezTo>
                    <a:cubicBezTo>
                      <a:pt x="34" y="88"/>
                      <a:pt x="47" y="107"/>
                      <a:pt x="61" y="126"/>
                    </a:cubicBezTo>
                    <a:cubicBezTo>
                      <a:pt x="80" y="95"/>
                      <a:pt x="99" y="63"/>
                      <a:pt x="123" y="35"/>
                    </a:cubicBezTo>
                    <a:cubicBezTo>
                      <a:pt x="130" y="45"/>
                      <a:pt x="135" y="58"/>
                      <a:pt x="135" y="72"/>
                    </a:cubicBezTo>
                    <a:close/>
                    <a:moveTo>
                      <a:pt x="145" y="12"/>
                    </a:moveTo>
                    <a:cubicBezTo>
                      <a:pt x="141" y="12"/>
                      <a:pt x="138" y="12"/>
                      <a:pt x="135" y="12"/>
                    </a:cubicBezTo>
                    <a:cubicBezTo>
                      <a:pt x="135" y="12"/>
                      <a:pt x="130" y="15"/>
                      <a:pt x="123" y="21"/>
                    </a:cubicBezTo>
                    <a:cubicBezTo>
                      <a:pt x="110" y="8"/>
                      <a:pt x="92" y="0"/>
                      <a:pt x="72" y="0"/>
                    </a:cubicBezTo>
                    <a:cubicBezTo>
                      <a:pt x="32" y="0"/>
                      <a:pt x="0" y="32"/>
                      <a:pt x="0" y="72"/>
                    </a:cubicBezTo>
                    <a:cubicBezTo>
                      <a:pt x="0" y="97"/>
                      <a:pt x="11" y="118"/>
                      <a:pt x="30" y="131"/>
                    </a:cubicBezTo>
                    <a:cubicBezTo>
                      <a:pt x="7" y="175"/>
                      <a:pt x="7" y="175"/>
                      <a:pt x="7" y="175"/>
                    </a:cubicBezTo>
                    <a:cubicBezTo>
                      <a:pt x="3" y="182"/>
                      <a:pt x="6" y="190"/>
                      <a:pt x="13" y="193"/>
                    </a:cubicBezTo>
                    <a:cubicBezTo>
                      <a:pt x="20" y="197"/>
                      <a:pt x="28" y="194"/>
                      <a:pt x="32" y="187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1" y="141"/>
                      <a:pt x="51" y="141"/>
                      <a:pt x="51" y="141"/>
                    </a:cubicBezTo>
                    <a:cubicBezTo>
                      <a:pt x="58" y="143"/>
                      <a:pt x="65" y="145"/>
                      <a:pt x="72" y="145"/>
                    </a:cubicBezTo>
                    <a:cubicBezTo>
                      <a:pt x="112" y="145"/>
                      <a:pt x="145" y="112"/>
                      <a:pt x="145" y="72"/>
                    </a:cubicBezTo>
                    <a:cubicBezTo>
                      <a:pt x="145" y="55"/>
                      <a:pt x="138" y="40"/>
                      <a:pt x="129" y="28"/>
                    </a:cubicBezTo>
                    <a:cubicBezTo>
                      <a:pt x="134" y="22"/>
                      <a:pt x="139" y="17"/>
                      <a:pt x="145" y="1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BDED1174-BD5B-4258-A802-352E6850BD9A}"/>
                  </a:ext>
                </a:extLst>
              </p:cNvPr>
              <p:cNvSpPr/>
              <p:nvPr/>
            </p:nvSpPr>
            <p:spPr>
              <a:xfrm>
                <a:off x="2415018" y="7054346"/>
                <a:ext cx="21446996" cy="110799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tam </a:t>
                </a:r>
                <a:r>
                  <a:rPr lang="en-US" sz="4400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thức</a:t>
                </a:r>
                <a:r>
                  <a:rPr lang="en-US" sz="4400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4000" b="1" i="1">
                        <a:latin typeface="Cambria Math" panose="02040503050406030204" pitchFamily="18" charset="0"/>
                      </a:rPr>
                      <m:t>𝟑</m:t>
                    </m:r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+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và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vi-VN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40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vi-VN" sz="4000" b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rồi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lập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bảng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xét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dấu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b="1" i="1" dirty="0" smtClean="0">
                        <a:latin typeface="Cambria Math"/>
                        <a:ea typeface="Tahoma" panose="020B0604030504040204" pitchFamily="34" charset="0"/>
                        <a:cs typeface="Tahoma" panose="020B0604030504040204" pitchFamily="34" charset="0"/>
                      </a:rPr>
                      <m:t>𝑷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(</m:t>
                    </m:r>
                    <m:r>
                      <a:rPr lang="vi-VN" sz="40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vi-VN" sz="4000" b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ta </a:t>
                </a:r>
                <a:r>
                  <a:rPr lang="en-US" b="1" dirty="0" err="1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được</a:t>
                </a:r>
                <a:r>
                  <a:rPr lang="en-US" b="1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 </a:t>
                </a:r>
                <a:endParaRPr lang="vi-VN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DED1174-BD5B-4258-A802-352E6850BD9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5018" y="7054346"/>
                <a:ext cx="21446996" cy="1107996"/>
              </a:xfrm>
              <a:prstGeom prst="rect">
                <a:avLst/>
              </a:prstGeom>
              <a:blipFill rotWithShape="1">
                <a:blip r:embed="rId4"/>
                <a:stretch>
                  <a:fillRect l="-1137" r="-483" b="-13187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116" name="Group 34">
            <a:extLst>
              <a:ext uri="{FF2B5EF4-FFF2-40B4-BE49-F238E27FC236}">
                <a16:creationId xmlns:a16="http://schemas.microsoft.com/office/drawing/2014/main" id="{4A0AFB12-0FEE-4AB1-9957-137933B04D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5832200"/>
              </p:ext>
            </p:extLst>
          </p:nvPr>
        </p:nvGraphicFramePr>
        <p:xfrm>
          <a:off x="2617866" y="8196860"/>
          <a:ext cx="19688726" cy="4674550"/>
        </p:xfrm>
        <a:graphic>
          <a:graphicData uri="http://schemas.openxmlformats.org/drawingml/2006/table">
            <a:tbl>
              <a:tblPr/>
              <a:tblGrid>
                <a:gridCol w="43559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328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4897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185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4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a:txBody>
                  <a:tcPr marL="91428" marR="9142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7" name="Line 44">
            <a:extLst>
              <a:ext uri="{FF2B5EF4-FFF2-40B4-BE49-F238E27FC236}">
                <a16:creationId xmlns:a16="http://schemas.microsoft.com/office/drawing/2014/main" id="{8446161E-B736-4C4C-B283-F0F1C5D3E37E}"/>
              </a:ext>
            </a:extLst>
          </p:cNvPr>
          <p:cNvSpPr>
            <a:spLocks noChangeShapeType="1"/>
          </p:cNvSpPr>
          <p:nvPr/>
        </p:nvSpPr>
        <p:spPr bwMode="auto">
          <a:xfrm>
            <a:off x="10211057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8" name="Line 44">
            <a:extLst>
              <a:ext uri="{FF2B5EF4-FFF2-40B4-BE49-F238E27FC236}">
                <a16:creationId xmlns:a16="http://schemas.microsoft.com/office/drawing/2014/main" id="{57265ED6-F658-4B12-AF5F-7D9516AD1B42}"/>
              </a:ext>
            </a:extLst>
          </p:cNvPr>
          <p:cNvSpPr>
            <a:spLocks noChangeShapeType="1"/>
          </p:cNvSpPr>
          <p:nvPr/>
        </p:nvSpPr>
        <p:spPr bwMode="auto">
          <a:xfrm>
            <a:off x="18668156" y="9449446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9" name="Line 44">
            <a:extLst>
              <a:ext uri="{FF2B5EF4-FFF2-40B4-BE49-F238E27FC236}">
                <a16:creationId xmlns:a16="http://schemas.microsoft.com/office/drawing/2014/main" id="{18EC6514-0D3A-4629-B6AB-86D370BFD6A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3115486" y="10591800"/>
            <a:ext cx="1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0" name="Line 44">
            <a:extLst>
              <a:ext uri="{FF2B5EF4-FFF2-40B4-BE49-F238E27FC236}">
                <a16:creationId xmlns:a16="http://schemas.microsoft.com/office/drawing/2014/main" id="{80AECAC7-6166-40B5-9F7D-54BB87509D1F}"/>
              </a:ext>
            </a:extLst>
          </p:cNvPr>
          <p:cNvSpPr>
            <a:spLocks noChangeShapeType="1"/>
          </p:cNvSpPr>
          <p:nvPr/>
        </p:nvSpPr>
        <p:spPr bwMode="auto">
          <a:xfrm>
            <a:off x="16306264" y="10591801"/>
            <a:ext cx="0" cy="114235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0A13CB3-5751-43D5-BDA1-40360344BB52}"/>
              </a:ext>
            </a:extLst>
          </p:cNvPr>
          <p:cNvGrpSpPr/>
          <p:nvPr/>
        </p:nvGrpSpPr>
        <p:grpSpPr>
          <a:xfrm>
            <a:off x="10114031" y="11783093"/>
            <a:ext cx="153967" cy="1066153"/>
            <a:chOff x="9983787" y="11734154"/>
            <a:chExt cx="153987" cy="1066153"/>
          </a:xfrm>
        </p:grpSpPr>
        <p:sp>
          <p:nvSpPr>
            <p:cNvPr id="121" name="Line 44">
              <a:extLst>
                <a:ext uri="{FF2B5EF4-FFF2-40B4-BE49-F238E27FC236}">
                  <a16:creationId xmlns:a16="http://schemas.microsoft.com/office/drawing/2014/main" id="{BD2D2E60-EF5C-4A5E-B63A-DF115C1244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2" name="Line 44">
              <a:extLst>
                <a:ext uri="{FF2B5EF4-FFF2-40B4-BE49-F238E27FC236}">
                  <a16:creationId xmlns:a16="http://schemas.microsoft.com/office/drawing/2014/main" id="{916CC76C-9EB1-46F9-BC51-75AE9889066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A737D969-6631-4A40-9DB2-0E541C828AC4}"/>
              </a:ext>
            </a:extLst>
          </p:cNvPr>
          <p:cNvGrpSpPr/>
          <p:nvPr/>
        </p:nvGrpSpPr>
        <p:grpSpPr>
          <a:xfrm>
            <a:off x="18591173" y="11805258"/>
            <a:ext cx="153967" cy="1066153"/>
            <a:chOff x="9983787" y="11734154"/>
            <a:chExt cx="153987" cy="1066153"/>
          </a:xfrm>
        </p:grpSpPr>
        <p:sp>
          <p:nvSpPr>
            <p:cNvPr id="124" name="Line 44">
              <a:extLst>
                <a:ext uri="{FF2B5EF4-FFF2-40B4-BE49-F238E27FC236}">
                  <a16:creationId xmlns:a16="http://schemas.microsoft.com/office/drawing/2014/main" id="{932E365E-93D7-403D-9D1C-869D8CFD414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9983787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5" name="Line 44">
              <a:extLst>
                <a:ext uri="{FF2B5EF4-FFF2-40B4-BE49-F238E27FC236}">
                  <a16:creationId xmlns:a16="http://schemas.microsoft.com/office/drawing/2014/main" id="{9C1601A4-B6EF-40C0-BBD8-CB04ACD53A3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0137774" y="11734154"/>
              <a:ext cx="0" cy="106615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6" name="Text Box 47">
            <a:extLst>
              <a:ext uri="{FF2B5EF4-FFF2-40B4-BE49-F238E27FC236}">
                <a16:creationId xmlns:a16="http://schemas.microsoft.com/office/drawing/2014/main" id="{6D91246B-699D-4405-BFDD-6A965922CC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3922" y="9635903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7" name="Text Box 47">
            <a:extLst>
              <a:ext uri="{FF2B5EF4-FFF2-40B4-BE49-F238E27FC236}">
                <a16:creationId xmlns:a16="http://schemas.microsoft.com/office/drawing/2014/main" id="{4D167350-7EE3-4265-B99D-946B35187E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41524" y="9635903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8" name="Text Box 47">
            <a:extLst>
              <a:ext uri="{FF2B5EF4-FFF2-40B4-BE49-F238E27FC236}">
                <a16:creationId xmlns:a16="http://schemas.microsoft.com/office/drawing/2014/main" id="{982A5CCF-9E50-4C23-B1DE-9F7CE3747D9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036" y="9635902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29" name="Text Box 47">
            <a:extLst>
              <a:ext uri="{FF2B5EF4-FFF2-40B4-BE49-F238E27FC236}">
                <a16:creationId xmlns:a16="http://schemas.microsoft.com/office/drawing/2014/main" id="{62390A89-5623-4902-993B-5A02E9C07E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036" y="10886608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0" name="Text Box 47">
            <a:extLst>
              <a:ext uri="{FF2B5EF4-FFF2-40B4-BE49-F238E27FC236}">
                <a16:creationId xmlns:a16="http://schemas.microsoft.com/office/drawing/2014/main" id="{0F494F00-59EF-4FB0-9064-A0773977CE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036" y="11974587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1" name="Text Box 47">
            <a:extLst>
              <a:ext uri="{FF2B5EF4-FFF2-40B4-BE49-F238E27FC236}">
                <a16:creationId xmlns:a16="http://schemas.microsoft.com/office/drawing/2014/main" id="{669A3B77-D85E-40D2-9657-8EDFC8B7AF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6870" y="9635901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2" name="Text Box 47">
            <a:extLst>
              <a:ext uri="{FF2B5EF4-FFF2-40B4-BE49-F238E27FC236}">
                <a16:creationId xmlns:a16="http://schemas.microsoft.com/office/drawing/2014/main" id="{CB583D24-F584-4275-B062-46BEAB22917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98436" y="11949389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3" name="Text Box 47">
            <a:extLst>
              <a:ext uri="{FF2B5EF4-FFF2-40B4-BE49-F238E27FC236}">
                <a16:creationId xmlns:a16="http://schemas.microsoft.com/office/drawing/2014/main" id="{1E518D33-6AF5-4A0B-A34D-F10E4FF91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80149" y="10645900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4400" dirty="0"/>
              <a:t>+</a:t>
            </a:r>
          </a:p>
        </p:txBody>
      </p:sp>
      <p:sp>
        <p:nvSpPr>
          <p:cNvPr id="134" name="Text Box 47">
            <a:extLst>
              <a:ext uri="{FF2B5EF4-FFF2-40B4-BE49-F238E27FC236}">
                <a16:creationId xmlns:a16="http://schemas.microsoft.com/office/drawing/2014/main" id="{13D800B0-1C05-470C-AB0C-E2B64030F2A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79068" y="10778257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5" name="Text Box 47">
            <a:extLst>
              <a:ext uri="{FF2B5EF4-FFF2-40B4-BE49-F238E27FC236}">
                <a16:creationId xmlns:a16="http://schemas.microsoft.com/office/drawing/2014/main" id="{47AF82C4-DDCD-4D3D-8BB0-DE2E57336D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5603" y="11963302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6" name="Text Box 47">
            <a:extLst>
              <a:ext uri="{FF2B5EF4-FFF2-40B4-BE49-F238E27FC236}">
                <a16:creationId xmlns:a16="http://schemas.microsoft.com/office/drawing/2014/main" id="{F31562FE-F607-49F6-B792-9E9B0099DB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4237" y="10755139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7" name="Text Box 47">
            <a:extLst>
              <a:ext uri="{FF2B5EF4-FFF2-40B4-BE49-F238E27FC236}">
                <a16:creationId xmlns:a16="http://schemas.microsoft.com/office/drawing/2014/main" id="{CE68A3AF-662B-4DA8-A1D0-FCEA2B00AB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20202" y="9574607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8" name="Text Box 47">
            <a:extLst>
              <a:ext uri="{FF2B5EF4-FFF2-40B4-BE49-F238E27FC236}">
                <a16:creationId xmlns:a16="http://schemas.microsoft.com/office/drawing/2014/main" id="{701F9ACD-C82D-4D05-B009-C4D4B20F3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236870" y="10748866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39" name="Text Box 47">
            <a:extLst>
              <a:ext uri="{FF2B5EF4-FFF2-40B4-BE49-F238E27FC236}">
                <a16:creationId xmlns:a16="http://schemas.microsoft.com/office/drawing/2014/main" id="{CB5928D9-5203-41BB-891A-25567771A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82411" y="11963302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-</a:t>
            </a:r>
          </a:p>
        </p:txBody>
      </p:sp>
      <p:sp>
        <p:nvSpPr>
          <p:cNvPr id="140" name="Text Box 47">
            <a:extLst>
              <a:ext uri="{FF2B5EF4-FFF2-40B4-BE49-F238E27FC236}">
                <a16:creationId xmlns:a16="http://schemas.microsoft.com/office/drawing/2014/main" id="{FDD6420F-35B1-4DB4-8CF8-E3C455F26D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380335" y="11980044"/>
            <a:ext cx="60952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400" b="1" dirty="0"/>
              <a:t>+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865854" y="10741128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1" name="Text Box 47">
                <a:extLst>
                  <a:ext uri="{FF2B5EF4-FFF2-40B4-BE49-F238E27FC236}">
                    <a16:creationId xmlns:a16="http://schemas.microsoft.com/office/drawing/2014/main" id="{E685E82C-7736-4BD3-83C6-92690C79EF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867139" y="10741127"/>
                <a:ext cx="609600" cy="7694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62251" y="11974587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2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63926" y="11974586"/>
                <a:ext cx="609600" cy="76944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2879135" y="9630742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3" name="Text Box 47">
                <a:extLst>
                  <a:ext uri="{FF2B5EF4-FFF2-40B4-BE49-F238E27FC236}">
                    <a16:creationId xmlns:a16="http://schemas.microsoft.com/office/drawing/2014/main" id="{2816CC3B-F96C-4FA8-9938-582A5AA240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880812" y="9630741"/>
                <a:ext cx="609600" cy="76944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424769" y="10778256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4" name="Text Box 47">
                <a:extLst>
                  <a:ext uri="{FF2B5EF4-FFF2-40B4-BE49-F238E27FC236}">
                    <a16:creationId xmlns:a16="http://schemas.microsoft.com/office/drawing/2014/main" id="{63BFB175-CEE8-4DFB-A012-42EB784934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427168" y="10778255"/>
                <a:ext cx="609600" cy="76944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987114" y="9630742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5" name="Text Box 47">
                <a:extLst>
                  <a:ext uri="{FF2B5EF4-FFF2-40B4-BE49-F238E27FC236}">
                    <a16:creationId xmlns:a16="http://schemas.microsoft.com/office/drawing/2014/main" id="{15DB86B5-67E8-4A06-94B8-81F558E1E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989196" y="9630741"/>
                <a:ext cx="609600" cy="76944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906297" y="8397206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−</m:t>
                      </m:r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6" name="Text Box 47">
                <a:extLst>
                  <a:ext uri="{FF2B5EF4-FFF2-40B4-BE49-F238E27FC236}">
                    <a16:creationId xmlns:a16="http://schemas.microsoft.com/office/drawing/2014/main" id="{F8D4A370-F999-48FA-BF7D-93C09BE53D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7587" y="8397205"/>
                <a:ext cx="609600" cy="769441"/>
              </a:xfrm>
              <a:prstGeom prst="rect">
                <a:avLst/>
              </a:prstGeom>
              <a:blipFill>
                <a:blip r:embed="rId10"/>
                <a:stretch>
                  <a:fillRect l="-1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3006316" y="8122395"/>
                <a:ext cx="609521" cy="13781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</m:ctrlPr>
                        </m:fPr>
                        <m:num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−</m:t>
                          </m:r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𝟓</m:t>
                          </m:r>
                        </m:num>
                        <m:den>
                          <m:r>
                            <a:rPr lang="en-US" sz="4400" b="1" i="1" dirty="0">
                              <a:latin typeface="Cambria Math" panose="02040503050406030204" pitchFamily="18" charset="0"/>
                              <a:ea typeface="Tahoma" panose="020B0604030504040204" pitchFamily="34" charset="0"/>
                              <a:cs typeface="Tahoma" panose="020B0604030504040204" pitchFamily="34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7" name="Text Box 47">
                <a:extLst>
                  <a:ext uri="{FF2B5EF4-FFF2-40B4-BE49-F238E27FC236}">
                    <a16:creationId xmlns:a16="http://schemas.microsoft.com/office/drawing/2014/main" id="{F24D418E-CCAE-4BAA-9FFA-28068537E1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3008010" y="8122395"/>
                <a:ext cx="609600" cy="1378198"/>
              </a:xfrm>
              <a:prstGeom prst="rect">
                <a:avLst/>
              </a:prstGeom>
              <a:blipFill>
                <a:blip r:embed="rId11"/>
                <a:stretch>
                  <a:fillRect l="-24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5891340" y="8326823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𝟏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8" name="Text Box 47">
                <a:extLst>
                  <a:ext uri="{FF2B5EF4-FFF2-40B4-BE49-F238E27FC236}">
                    <a16:creationId xmlns:a16="http://schemas.microsoft.com/office/drawing/2014/main" id="{26BED61B-203B-4D3E-9AF5-1BC75C9597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5893409" y="8326822"/>
                <a:ext cx="609600" cy="76944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8297932" y="8265268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𝟐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49" name="Text Box 47">
                <a:extLst>
                  <a:ext uri="{FF2B5EF4-FFF2-40B4-BE49-F238E27FC236}">
                    <a16:creationId xmlns:a16="http://schemas.microsoft.com/office/drawing/2014/main" id="{CA43AEC9-58DC-4685-9471-4C2E828C7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300315" y="8265267"/>
                <a:ext cx="609600" cy="769441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1269344" y="8265267"/>
                <a:ext cx="609521" cy="8309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>
                          <a:latin typeface="Cambria Math" panose="02040503050406030204" pitchFamily="18" charset="0"/>
                        </a:rPr>
                        <m:t>∞</m:t>
                      </m:r>
                      <m:r>
                        <m:rPr>
                          <m:nor/>
                        </m:rPr>
                        <a:rPr lang="en-US" sz="48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0" name="Text Box 47">
                <a:extLst>
                  <a:ext uri="{FF2B5EF4-FFF2-40B4-BE49-F238E27FC236}">
                    <a16:creationId xmlns:a16="http://schemas.microsoft.com/office/drawing/2014/main" id="{26AF5EE7-152A-40B4-977E-F478778873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272114" y="8265266"/>
                <a:ext cx="609600" cy="830997"/>
              </a:xfrm>
              <a:prstGeom prst="rect">
                <a:avLst/>
              </a:prstGeom>
              <a:blipFill>
                <a:blip r:embed="rId14"/>
                <a:stretch>
                  <a:fillRect r="-5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7239645" y="8440314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>
                          <a:latin typeface="Cambria Math" panose="02040503050406030204" pitchFamily="18" charset="0"/>
                        </a:rPr>
                        <m:t>−∞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1" name="Text Box 47">
                <a:extLst>
                  <a:ext uri="{FF2B5EF4-FFF2-40B4-BE49-F238E27FC236}">
                    <a16:creationId xmlns:a16="http://schemas.microsoft.com/office/drawing/2014/main" id="{34411486-F2E0-4807-8686-81806492F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240588" y="8440313"/>
                <a:ext cx="609600" cy="769441"/>
              </a:xfrm>
              <a:prstGeom prst="rect">
                <a:avLst/>
              </a:prstGeom>
              <a:blipFill>
                <a:blip r:embed="rId15"/>
                <a:stretch>
                  <a:fillRect l="-29000" r="-7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28292" y="8440314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𝒙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2" name="Text Box 47">
                <a:extLst>
                  <a:ext uri="{FF2B5EF4-FFF2-40B4-BE49-F238E27FC236}">
                    <a16:creationId xmlns:a16="http://schemas.microsoft.com/office/drawing/2014/main" id="{E1EB6342-FA03-423F-BD70-DBF89FD30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28882" y="8440313"/>
                <a:ext cx="609600" cy="76944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02018" y="9662461"/>
                <a:ext cx="4736822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m:rPr>
                          <m:nor/>
                        </m:rPr>
                        <a:rPr lang="en-US" sz="4400" b="1" dirty="0"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m:t> 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3" name="Text Box 47">
                <a:extLst>
                  <a:ext uri="{FF2B5EF4-FFF2-40B4-BE49-F238E27FC236}">
                    <a16:creationId xmlns:a16="http://schemas.microsoft.com/office/drawing/2014/main" id="{59A92F19-AF23-4F69-AB4B-E5F8615880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02343" y="9662460"/>
                <a:ext cx="4737439" cy="78476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505355" y="10847923"/>
                <a:ext cx="2689789" cy="78476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vi-VN" sz="44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vi-VN" sz="44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vi-VN" sz="4400" b="1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𝟒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154" name="Text Box 47">
                <a:extLst>
                  <a:ext uri="{FF2B5EF4-FFF2-40B4-BE49-F238E27FC236}">
                    <a16:creationId xmlns:a16="http://schemas.microsoft.com/office/drawing/2014/main" id="{03B6F634-41CA-4D07-844E-75C4FDBE17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05811" y="10847922"/>
                <a:ext cx="2690139" cy="78476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id="{D3F8D4C6-2531-4120-9A4F-1EE44214DF3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492360" y="11805258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algn="ctr" defTabSz="914400" eaLnBrk="1" fontAlgn="base" hangingPunct="1">
                  <a:spcBef>
                    <a:spcPct val="2000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vi-VN" sz="4400" b="1" i="1" dirty="0" smtClean="0">
                          <a:latin typeface="Cambria Math"/>
                        </a:rPr>
                        <m:t>𝑷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vi-VN" sz="4400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vi-VN" sz="4400" b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4400" b="1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55" name="Text Box 47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D3F8D4C6-2531-4120-9A4F-1EE44214DF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492360" y="11805258"/>
                <a:ext cx="609521" cy="769441"/>
              </a:xfrm>
              <a:prstGeom prst="rect">
                <a:avLst/>
              </a:prstGeom>
              <a:blipFill rotWithShape="1">
                <a:blip r:embed="rId19"/>
                <a:stretch>
                  <a:fillRect l="-57000" r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 Box 47">
                <a:extLst>
                  <a:ext uri="{FF2B5EF4-FFF2-40B4-BE49-F238E27FC236}">
                    <a16:creationId xmlns:a16="http://schemas.microsoft.com/office/drawing/2014/main" id="{642450E0-A1B7-4C26-A45D-EAE8EB69F04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001503" y="12067273"/>
                <a:ext cx="609521" cy="769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b="1" i="1" dirty="0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4400" b="1" dirty="0"/>
              </a:p>
            </p:txBody>
          </p:sp>
        </mc:Choice>
        <mc:Fallback xmlns="">
          <p:sp>
            <p:nvSpPr>
              <p:cNvPr id="91" name="Text Box 47">
                <a:extLst>
                  <a:ext uri="{FF2B5EF4-FFF2-40B4-BE49-F238E27FC236}">
                    <a16:creationId xmlns="" xmlns:a16="http://schemas.microsoft.com/office/drawing/2014/main" xmlns:a14="http://schemas.microsoft.com/office/drawing/2010/main" id="{642450E0-A1B7-4C26-A45D-EAE8EB69F0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1503" y="12067273"/>
                <a:ext cx="609521" cy="769441"/>
              </a:xfrm>
              <a:prstGeom prst="rect">
                <a:avLst/>
              </a:prstGeom>
              <a:blipFill rotWithShape="1">
                <a:blip r:embed="rId20"/>
                <a:stretch>
                  <a:fillRect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33148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" grpId="0"/>
      <p:bldP spid="10" grpId="0" build="p"/>
      <p:bldP spid="117" grpId="0" animBg="1"/>
      <p:bldP spid="118" grpId="0" animBg="1"/>
      <p:bldP spid="119" grpId="0" animBg="1"/>
      <p:bldP spid="120" grpId="0" animBg="1"/>
      <p:bldP spid="126" grpId="0"/>
      <p:bldP spid="127" grpId="0"/>
      <p:bldP spid="128" grpId="0"/>
      <p:bldP spid="129" grpId="0"/>
      <p:bldP spid="130" grpId="0"/>
      <p:bldP spid="131" grpId="0"/>
      <p:bldP spid="132" grpId="0"/>
      <p:bldP spid="133" grpId="0"/>
      <p:bldP spid="134" grpId="0"/>
      <p:bldP spid="135" grpId="0"/>
      <p:bldP spid="136" grpId="0"/>
      <p:bldP spid="137" grpId="0"/>
      <p:bldP spid="138" grpId="0"/>
      <p:bldP spid="139" grpId="0"/>
      <p:bldP spid="140" grpId="0"/>
      <p:bldP spid="141" grpId="0"/>
      <p:bldP spid="142" grpId="0"/>
      <p:bldP spid="143" grpId="0"/>
      <p:bldP spid="144" grpId="0"/>
      <p:bldP spid="145" grpId="0"/>
      <p:bldP spid="146" grpId="0"/>
      <p:bldP spid="147" grpId="0"/>
      <p:bldP spid="148" grpId="0"/>
      <p:bldP spid="149" grpId="0"/>
      <p:bldP spid="150" grpId="0"/>
      <p:bldP spid="151" grpId="0"/>
      <p:bldP spid="152" grpId="0"/>
      <p:bldP spid="153" grpId="0"/>
      <p:bldP spid="154" grpId="0"/>
      <p:bldP spid="155" grpId="0"/>
      <p:bldP spid="91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1|6.9|26.8|6.4|20.6|4.5|37.4|1|25.1|1.9|32.7|1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TM03457444[[fn=Basis]]</Template>
  <TotalTime>2185</TotalTime>
  <Words>3553</Words>
  <PresentationFormat>Custom</PresentationFormat>
  <Paragraphs>583</Paragraphs>
  <Slides>30</Slides>
  <Notes>25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42" baseType="lpstr">
      <vt:lpstr>Arial</vt:lpstr>
      <vt:lpstr>AvantGarde-Demi</vt:lpstr>
      <vt:lpstr>Calibri</vt:lpstr>
      <vt:lpstr>Calibri Light</vt:lpstr>
      <vt:lpstr>Cambria Math</vt:lpstr>
      <vt:lpstr>Symbol</vt:lpstr>
      <vt:lpstr>Tahoma</vt:lpstr>
      <vt:lpstr>Times New Roman</vt:lpstr>
      <vt:lpstr>Office Theme</vt:lpstr>
      <vt:lpstr>1_Office Theme</vt:lpstr>
      <vt:lpstr>Graph System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2013-08-31T11:42:51Z</dcterms:created>
  <dcterms:modified xsi:type="dcterms:W3CDTF">2021-10-07T21:55:58Z</dcterms:modified>
</cp:coreProperties>
</file>