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7" r:id="rId1"/>
  </p:sldMasterIdLst>
  <p:notesMasterIdLst>
    <p:notesMasterId r:id="rId41"/>
  </p:notesMasterIdLst>
  <p:sldIdLst>
    <p:sldId id="295" r:id="rId2"/>
    <p:sldId id="257" r:id="rId3"/>
    <p:sldId id="258" r:id="rId4"/>
    <p:sldId id="259" r:id="rId5"/>
    <p:sldId id="297" r:id="rId6"/>
    <p:sldId id="298" r:id="rId7"/>
    <p:sldId id="301" r:id="rId8"/>
    <p:sldId id="302" r:id="rId9"/>
    <p:sldId id="303" r:id="rId10"/>
    <p:sldId id="305" r:id="rId11"/>
    <p:sldId id="271" r:id="rId12"/>
    <p:sldId id="272" r:id="rId13"/>
    <p:sldId id="307" r:id="rId14"/>
    <p:sldId id="274" r:id="rId15"/>
    <p:sldId id="306" r:id="rId16"/>
    <p:sldId id="275" r:id="rId17"/>
    <p:sldId id="276" r:id="rId18"/>
    <p:sldId id="277" r:id="rId19"/>
    <p:sldId id="278" r:id="rId20"/>
    <p:sldId id="279" r:id="rId21"/>
    <p:sldId id="308" r:id="rId22"/>
    <p:sldId id="280" r:id="rId23"/>
    <p:sldId id="281" r:id="rId24"/>
    <p:sldId id="282" r:id="rId25"/>
    <p:sldId id="283" r:id="rId26"/>
    <p:sldId id="309" r:id="rId27"/>
    <p:sldId id="310" r:id="rId28"/>
    <p:sldId id="285" r:id="rId29"/>
    <p:sldId id="286" r:id="rId30"/>
    <p:sldId id="287" r:id="rId31"/>
    <p:sldId id="311" r:id="rId32"/>
    <p:sldId id="289" r:id="rId33"/>
    <p:sldId id="312" r:id="rId34"/>
    <p:sldId id="290" r:id="rId35"/>
    <p:sldId id="313" r:id="rId36"/>
    <p:sldId id="265" r:id="rId37"/>
    <p:sldId id="314" r:id="rId38"/>
    <p:sldId id="293" r:id="rId39"/>
    <p:sldId id="315" r:id="rId40"/>
  </p:sldIdLst>
  <p:sldSz cx="12192000" cy="6858000"/>
  <p:notesSz cx="6858000" cy="9144000"/>
  <p:custDataLst>
    <p:tags r:id="rId42"/>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8ED"/>
    <a:srgbClr val="6EC337"/>
    <a:srgbClr val="65BB12"/>
    <a:srgbClr val="D0F539"/>
    <a:srgbClr val="C1D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3435" autoAdjust="0"/>
  </p:normalViewPr>
  <p:slideViewPr>
    <p:cSldViewPr snapToGrid="0">
      <p:cViewPr varScale="1">
        <p:scale>
          <a:sx n="108" d="100"/>
          <a:sy n="108" d="100"/>
        </p:scale>
        <p:origin x="714"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9254C-F0EE-4159-94CC-5B2B4433F4DA}" type="doc">
      <dgm:prSet loTypeId="urn:microsoft.com/office/officeart/2005/8/layout/vList2" loCatId="list" qsTypeId="urn:microsoft.com/office/officeart/2005/8/quickstyle/simple1" qsCatId="simple" csTypeId="urn:microsoft.com/office/officeart/2005/8/colors/accent6_3" csCatId="accent6"/>
      <dgm:spPr/>
      <dgm:t>
        <a:bodyPr/>
        <a:lstStyle/>
        <a:p>
          <a:endParaRPr lang="zh-CN" altLang="en-US"/>
        </a:p>
      </dgm:t>
    </dgm:pt>
    <dgm:pt modelId="{073BB575-4596-46DF-8855-F9FF4A97F690}">
      <dgm:prSet/>
      <dgm:spPr/>
      <dgm:t>
        <a:bodyPr/>
        <a:lstStyle/>
        <a:p>
          <a:r>
            <a:rPr lang="zh-CN" b="1" baseline="0"/>
            <a:t>一、汽车の惯性</a:t>
          </a:r>
          <a:endParaRPr lang="zh-CN"/>
        </a:p>
      </dgm:t>
    </dgm:pt>
    <dgm:pt modelId="{70A4AC95-4911-4DE9-ACC9-8BF5E4936E9C}" type="parTrans" cxnId="{9B5C8951-9195-4D57-AC62-CB49A25969AD}">
      <dgm:prSet/>
      <dgm:spPr/>
      <dgm:t>
        <a:bodyPr/>
        <a:lstStyle/>
        <a:p>
          <a:endParaRPr lang="zh-CN" altLang="en-US"/>
        </a:p>
      </dgm:t>
    </dgm:pt>
    <dgm:pt modelId="{97BE9509-AD93-4308-A437-64269CFC6753}" type="sibTrans" cxnId="{9B5C8951-9195-4D57-AC62-CB49A25969AD}">
      <dgm:prSet/>
      <dgm:spPr/>
      <dgm:t>
        <a:bodyPr/>
        <a:lstStyle/>
        <a:p>
          <a:endParaRPr lang="zh-CN" altLang="en-US"/>
        </a:p>
      </dgm:t>
    </dgm:pt>
    <dgm:pt modelId="{70F25FCA-FE96-4D46-8A95-F6117ED33B90}">
      <dgm:prSet/>
      <dgm:spPr/>
      <dgm:t>
        <a:bodyPr/>
        <a:lstStyle/>
        <a:p>
          <a:r>
            <a:rPr lang="zh-CN" b="1" baseline="0"/>
            <a:t>二、自行车使用有神马常识？</a:t>
          </a:r>
          <a:r>
            <a:rPr lang="zh-CN" baseline="0"/>
            <a:t> </a:t>
          </a:r>
          <a:endParaRPr lang="zh-CN"/>
        </a:p>
      </dgm:t>
    </dgm:pt>
    <dgm:pt modelId="{AA365376-7D96-4EDA-9649-7DE4FBE1938C}" type="parTrans" cxnId="{CDFB554E-F8A1-48AE-ABEE-B0A1543965AB}">
      <dgm:prSet/>
      <dgm:spPr/>
      <dgm:t>
        <a:bodyPr/>
        <a:lstStyle/>
        <a:p>
          <a:endParaRPr lang="zh-CN" altLang="en-US"/>
        </a:p>
      </dgm:t>
    </dgm:pt>
    <dgm:pt modelId="{734A25FD-EFB0-4A04-8C2F-81F03F5F30C0}" type="sibTrans" cxnId="{CDFB554E-F8A1-48AE-ABEE-B0A1543965AB}">
      <dgm:prSet/>
      <dgm:spPr/>
      <dgm:t>
        <a:bodyPr/>
        <a:lstStyle/>
        <a:p>
          <a:endParaRPr lang="zh-CN" altLang="en-US"/>
        </a:p>
      </dgm:t>
    </dgm:pt>
    <dgm:pt modelId="{3DB60732-5BDB-43D1-B879-C10D3EB1439B}">
      <dgm:prSet/>
      <dgm:spPr/>
      <dgm:t>
        <a:bodyPr/>
        <a:lstStyle/>
        <a:p>
          <a:r>
            <a:rPr lang="zh-CN" b="1" baseline="0"/>
            <a:t>三、乘车须知</a:t>
          </a:r>
          <a:r>
            <a:rPr lang="zh-CN" baseline="0"/>
            <a:t> </a:t>
          </a:r>
          <a:endParaRPr lang="zh-CN"/>
        </a:p>
      </dgm:t>
    </dgm:pt>
    <dgm:pt modelId="{4C38D7DE-786E-4C41-AA94-001426000272}" type="parTrans" cxnId="{824E9828-7999-49E7-AA9F-40F16BAFB979}">
      <dgm:prSet/>
      <dgm:spPr/>
      <dgm:t>
        <a:bodyPr/>
        <a:lstStyle/>
        <a:p>
          <a:endParaRPr lang="zh-CN" altLang="en-US"/>
        </a:p>
      </dgm:t>
    </dgm:pt>
    <dgm:pt modelId="{EC262E67-C1AF-4A23-AA0D-21004B831E34}" type="sibTrans" cxnId="{824E9828-7999-49E7-AA9F-40F16BAFB979}">
      <dgm:prSet/>
      <dgm:spPr/>
      <dgm:t>
        <a:bodyPr/>
        <a:lstStyle/>
        <a:p>
          <a:endParaRPr lang="zh-CN" altLang="en-US"/>
        </a:p>
      </dgm:t>
    </dgm:pt>
    <dgm:pt modelId="{B5C560B1-AA27-4D31-AA72-DF2E5498188C}">
      <dgm:prSet/>
      <dgm:spPr/>
      <dgm:t>
        <a:bodyPr/>
        <a:lstStyle/>
        <a:p>
          <a:r>
            <a:rPr lang="zh-CN" b="1" baseline="0"/>
            <a:t>四、 ❤爱护公路</a:t>
          </a:r>
          <a:r>
            <a:rPr lang="en-US" b="1" baseline="0"/>
            <a:t>&amp;</a:t>
          </a:r>
          <a:r>
            <a:rPr lang="zh-CN" b="1" baseline="0"/>
            <a:t>交通安全设施</a:t>
          </a:r>
          <a:r>
            <a:rPr lang="zh-CN" baseline="0"/>
            <a:t>❤</a:t>
          </a:r>
          <a:endParaRPr lang="zh-CN"/>
        </a:p>
      </dgm:t>
    </dgm:pt>
    <dgm:pt modelId="{232BD78E-6445-4488-BECA-B4B9A3FF1399}" type="parTrans" cxnId="{D3D464E4-65B8-44EC-898B-4648400A070D}">
      <dgm:prSet/>
      <dgm:spPr/>
      <dgm:t>
        <a:bodyPr/>
        <a:lstStyle/>
        <a:p>
          <a:endParaRPr lang="zh-CN" altLang="en-US"/>
        </a:p>
      </dgm:t>
    </dgm:pt>
    <dgm:pt modelId="{4605C80D-6B65-4BC2-9DCA-5978B26FDC19}" type="sibTrans" cxnId="{D3D464E4-65B8-44EC-898B-4648400A070D}">
      <dgm:prSet/>
      <dgm:spPr/>
      <dgm:t>
        <a:bodyPr/>
        <a:lstStyle/>
        <a:p>
          <a:endParaRPr lang="zh-CN" altLang="en-US"/>
        </a:p>
      </dgm:t>
    </dgm:pt>
    <dgm:pt modelId="{7D02EBD2-0AAB-4CC8-9628-311C57C7494E}">
      <dgm:prSet/>
      <dgm:spPr/>
      <dgm:t>
        <a:bodyPr/>
        <a:lstStyle/>
        <a:p>
          <a:r>
            <a:rPr lang="zh-CN" b="1" baseline="0"/>
            <a:t>五、马路不是游戏场</a:t>
          </a:r>
          <a:r>
            <a:rPr lang="zh-CN" baseline="0"/>
            <a:t> </a:t>
          </a:r>
          <a:endParaRPr lang="zh-CN"/>
        </a:p>
      </dgm:t>
    </dgm:pt>
    <dgm:pt modelId="{169A2E9A-AF82-401E-8017-67D90CB614F4}" type="parTrans" cxnId="{E31FDEEA-E539-4AA7-BD2B-4F0A1F8BF279}">
      <dgm:prSet/>
      <dgm:spPr/>
      <dgm:t>
        <a:bodyPr/>
        <a:lstStyle/>
        <a:p>
          <a:endParaRPr lang="zh-CN" altLang="en-US"/>
        </a:p>
      </dgm:t>
    </dgm:pt>
    <dgm:pt modelId="{5638F35D-CBAD-459F-BEA1-BBD5A7B0E1F6}" type="sibTrans" cxnId="{E31FDEEA-E539-4AA7-BD2B-4F0A1F8BF279}">
      <dgm:prSet/>
      <dgm:spPr/>
      <dgm:t>
        <a:bodyPr/>
        <a:lstStyle/>
        <a:p>
          <a:endParaRPr lang="zh-CN" altLang="en-US"/>
        </a:p>
      </dgm:t>
    </dgm:pt>
    <dgm:pt modelId="{F9D1087E-89A7-4DD1-AE39-C607F947AA68}">
      <dgm:prSet/>
      <dgm:spPr/>
      <dgm:t>
        <a:bodyPr/>
        <a:lstStyle/>
        <a:p>
          <a:r>
            <a:rPr lang="zh-CN" baseline="0"/>
            <a:t>六、过马路上学、放学和外出活动</a:t>
          </a:r>
          <a:endParaRPr lang="zh-CN"/>
        </a:p>
      </dgm:t>
    </dgm:pt>
    <dgm:pt modelId="{398505B3-5569-4A42-B459-73B09B19831B}" type="parTrans" cxnId="{A8BFEB6D-B807-4740-AD82-39D1E1291342}">
      <dgm:prSet/>
      <dgm:spPr/>
      <dgm:t>
        <a:bodyPr/>
        <a:lstStyle/>
        <a:p>
          <a:endParaRPr lang="zh-CN" altLang="en-US"/>
        </a:p>
      </dgm:t>
    </dgm:pt>
    <dgm:pt modelId="{D739D5CC-DB95-4FBF-B100-DF5AFDFD3604}" type="sibTrans" cxnId="{A8BFEB6D-B807-4740-AD82-39D1E1291342}">
      <dgm:prSet/>
      <dgm:spPr/>
      <dgm:t>
        <a:bodyPr/>
        <a:lstStyle/>
        <a:p>
          <a:endParaRPr lang="zh-CN" altLang="en-US"/>
        </a:p>
      </dgm:t>
    </dgm:pt>
    <dgm:pt modelId="{3C4F924F-B4F0-4582-9A67-C87EB9F95E67}">
      <dgm:prSet/>
      <dgm:spPr/>
      <dgm:t>
        <a:bodyPr/>
        <a:lstStyle/>
        <a:p>
          <a:r>
            <a:rPr lang="zh-CN" baseline="0"/>
            <a:t>七、我们的义务</a:t>
          </a:r>
          <a:endParaRPr lang="zh-CN"/>
        </a:p>
      </dgm:t>
    </dgm:pt>
    <dgm:pt modelId="{00230DE3-38B9-4686-BDAE-0A48AE010EA5}" type="parTrans" cxnId="{1C257D29-F034-4FB5-86F3-A352AB32818F}">
      <dgm:prSet/>
      <dgm:spPr/>
      <dgm:t>
        <a:bodyPr/>
        <a:lstStyle/>
        <a:p>
          <a:endParaRPr lang="zh-CN" altLang="en-US"/>
        </a:p>
      </dgm:t>
    </dgm:pt>
    <dgm:pt modelId="{64AE0D96-C2F7-4B39-99D2-4FCE27ABC4EE}" type="sibTrans" cxnId="{1C257D29-F034-4FB5-86F3-A352AB32818F}">
      <dgm:prSet/>
      <dgm:spPr/>
      <dgm:t>
        <a:bodyPr/>
        <a:lstStyle/>
        <a:p>
          <a:endParaRPr lang="zh-CN" altLang="en-US"/>
        </a:p>
      </dgm:t>
    </dgm:pt>
    <dgm:pt modelId="{975FD32E-C1DF-4D81-A025-2A516004EB9F}" type="pres">
      <dgm:prSet presAssocID="{DDF9254C-F0EE-4159-94CC-5B2B4433F4DA}" presName="linear" presStyleCnt="0">
        <dgm:presLayoutVars>
          <dgm:animLvl val="lvl"/>
          <dgm:resizeHandles val="exact"/>
        </dgm:presLayoutVars>
      </dgm:prSet>
      <dgm:spPr/>
      <dgm:t>
        <a:bodyPr/>
        <a:lstStyle/>
        <a:p>
          <a:endParaRPr lang="zh-CN" altLang="en-US"/>
        </a:p>
      </dgm:t>
    </dgm:pt>
    <dgm:pt modelId="{77E9C62F-CF7C-4FA5-BB01-FE9F259594A5}" type="pres">
      <dgm:prSet presAssocID="{073BB575-4596-46DF-8855-F9FF4A97F690}" presName="parentText" presStyleLbl="node1" presStyleIdx="0" presStyleCnt="7">
        <dgm:presLayoutVars>
          <dgm:chMax val="0"/>
          <dgm:bulletEnabled val="1"/>
        </dgm:presLayoutVars>
      </dgm:prSet>
      <dgm:spPr/>
      <dgm:t>
        <a:bodyPr/>
        <a:lstStyle/>
        <a:p>
          <a:endParaRPr lang="zh-CN" altLang="en-US"/>
        </a:p>
      </dgm:t>
    </dgm:pt>
    <dgm:pt modelId="{0888B4B7-C60C-4FCD-ADAA-F1233B9D2BDD}" type="pres">
      <dgm:prSet presAssocID="{97BE9509-AD93-4308-A437-64269CFC6753}" presName="spacer" presStyleCnt="0"/>
      <dgm:spPr/>
    </dgm:pt>
    <dgm:pt modelId="{BF3A0163-3CE7-4D5E-8154-518E52893D68}" type="pres">
      <dgm:prSet presAssocID="{70F25FCA-FE96-4D46-8A95-F6117ED33B90}" presName="parentText" presStyleLbl="node1" presStyleIdx="1" presStyleCnt="7">
        <dgm:presLayoutVars>
          <dgm:chMax val="0"/>
          <dgm:bulletEnabled val="1"/>
        </dgm:presLayoutVars>
      </dgm:prSet>
      <dgm:spPr/>
      <dgm:t>
        <a:bodyPr/>
        <a:lstStyle/>
        <a:p>
          <a:endParaRPr lang="zh-CN" altLang="en-US"/>
        </a:p>
      </dgm:t>
    </dgm:pt>
    <dgm:pt modelId="{C2C50CC5-2F51-4C33-912F-0EAA2917718D}" type="pres">
      <dgm:prSet presAssocID="{734A25FD-EFB0-4A04-8C2F-81F03F5F30C0}" presName="spacer" presStyleCnt="0"/>
      <dgm:spPr/>
    </dgm:pt>
    <dgm:pt modelId="{0450A2B2-5949-4ADF-BA22-BB8A62429B67}" type="pres">
      <dgm:prSet presAssocID="{3DB60732-5BDB-43D1-B879-C10D3EB1439B}" presName="parentText" presStyleLbl="node1" presStyleIdx="2" presStyleCnt="7">
        <dgm:presLayoutVars>
          <dgm:chMax val="0"/>
          <dgm:bulletEnabled val="1"/>
        </dgm:presLayoutVars>
      </dgm:prSet>
      <dgm:spPr/>
      <dgm:t>
        <a:bodyPr/>
        <a:lstStyle/>
        <a:p>
          <a:endParaRPr lang="zh-CN" altLang="en-US"/>
        </a:p>
      </dgm:t>
    </dgm:pt>
    <dgm:pt modelId="{D1F807E2-7F4D-423F-8269-801FA373B37F}" type="pres">
      <dgm:prSet presAssocID="{EC262E67-C1AF-4A23-AA0D-21004B831E34}" presName="spacer" presStyleCnt="0"/>
      <dgm:spPr/>
    </dgm:pt>
    <dgm:pt modelId="{A22C2151-CFC0-43F7-8FE8-327FA1E2C87E}" type="pres">
      <dgm:prSet presAssocID="{B5C560B1-AA27-4D31-AA72-DF2E5498188C}" presName="parentText" presStyleLbl="node1" presStyleIdx="3" presStyleCnt="7">
        <dgm:presLayoutVars>
          <dgm:chMax val="0"/>
          <dgm:bulletEnabled val="1"/>
        </dgm:presLayoutVars>
      </dgm:prSet>
      <dgm:spPr/>
      <dgm:t>
        <a:bodyPr/>
        <a:lstStyle/>
        <a:p>
          <a:endParaRPr lang="zh-CN" altLang="en-US"/>
        </a:p>
      </dgm:t>
    </dgm:pt>
    <dgm:pt modelId="{2CD053CC-AD57-4FDE-829C-41AFC7B3A149}" type="pres">
      <dgm:prSet presAssocID="{4605C80D-6B65-4BC2-9DCA-5978B26FDC19}" presName="spacer" presStyleCnt="0"/>
      <dgm:spPr/>
    </dgm:pt>
    <dgm:pt modelId="{30EB1EEA-A250-45BA-83F3-3805429383E3}" type="pres">
      <dgm:prSet presAssocID="{7D02EBD2-0AAB-4CC8-9628-311C57C7494E}" presName="parentText" presStyleLbl="node1" presStyleIdx="4" presStyleCnt="7">
        <dgm:presLayoutVars>
          <dgm:chMax val="0"/>
          <dgm:bulletEnabled val="1"/>
        </dgm:presLayoutVars>
      </dgm:prSet>
      <dgm:spPr/>
      <dgm:t>
        <a:bodyPr/>
        <a:lstStyle/>
        <a:p>
          <a:endParaRPr lang="zh-CN" altLang="en-US"/>
        </a:p>
      </dgm:t>
    </dgm:pt>
    <dgm:pt modelId="{BAFED44C-AFC0-477B-A657-B21C723B8219}" type="pres">
      <dgm:prSet presAssocID="{5638F35D-CBAD-459F-BEA1-BBD5A7B0E1F6}" presName="spacer" presStyleCnt="0"/>
      <dgm:spPr/>
    </dgm:pt>
    <dgm:pt modelId="{8B6C1628-7E22-4F28-864A-956D454286ED}" type="pres">
      <dgm:prSet presAssocID="{F9D1087E-89A7-4DD1-AE39-C607F947AA68}" presName="parentText" presStyleLbl="node1" presStyleIdx="5" presStyleCnt="7">
        <dgm:presLayoutVars>
          <dgm:chMax val="0"/>
          <dgm:bulletEnabled val="1"/>
        </dgm:presLayoutVars>
      </dgm:prSet>
      <dgm:spPr/>
      <dgm:t>
        <a:bodyPr/>
        <a:lstStyle/>
        <a:p>
          <a:endParaRPr lang="zh-CN" altLang="en-US"/>
        </a:p>
      </dgm:t>
    </dgm:pt>
    <dgm:pt modelId="{F3783DC2-DE75-4839-9DF1-51747B637B0D}" type="pres">
      <dgm:prSet presAssocID="{D739D5CC-DB95-4FBF-B100-DF5AFDFD3604}" presName="spacer" presStyleCnt="0"/>
      <dgm:spPr/>
    </dgm:pt>
    <dgm:pt modelId="{C34721C0-539F-481D-8676-8C348BB63C50}" type="pres">
      <dgm:prSet presAssocID="{3C4F924F-B4F0-4582-9A67-C87EB9F95E67}" presName="parentText" presStyleLbl="node1" presStyleIdx="6" presStyleCnt="7">
        <dgm:presLayoutVars>
          <dgm:chMax val="0"/>
          <dgm:bulletEnabled val="1"/>
        </dgm:presLayoutVars>
      </dgm:prSet>
      <dgm:spPr/>
      <dgm:t>
        <a:bodyPr/>
        <a:lstStyle/>
        <a:p>
          <a:endParaRPr lang="zh-CN" altLang="en-US"/>
        </a:p>
      </dgm:t>
    </dgm:pt>
  </dgm:ptLst>
  <dgm:cxnLst>
    <dgm:cxn modelId="{AF2BFC63-EA9B-4F06-9666-39844F7C8B67}" type="presOf" srcId="{3DB60732-5BDB-43D1-B879-C10D3EB1439B}" destId="{0450A2B2-5949-4ADF-BA22-BB8A62429B67}" srcOrd="0" destOrd="0" presId="urn:microsoft.com/office/officeart/2005/8/layout/vList2"/>
    <dgm:cxn modelId="{CDFB554E-F8A1-48AE-ABEE-B0A1543965AB}" srcId="{DDF9254C-F0EE-4159-94CC-5B2B4433F4DA}" destId="{70F25FCA-FE96-4D46-8A95-F6117ED33B90}" srcOrd="1" destOrd="0" parTransId="{AA365376-7D96-4EDA-9649-7DE4FBE1938C}" sibTransId="{734A25FD-EFB0-4A04-8C2F-81F03F5F30C0}"/>
    <dgm:cxn modelId="{A8BFEB6D-B807-4740-AD82-39D1E1291342}" srcId="{DDF9254C-F0EE-4159-94CC-5B2B4433F4DA}" destId="{F9D1087E-89A7-4DD1-AE39-C607F947AA68}" srcOrd="5" destOrd="0" parTransId="{398505B3-5569-4A42-B459-73B09B19831B}" sibTransId="{D739D5CC-DB95-4FBF-B100-DF5AFDFD3604}"/>
    <dgm:cxn modelId="{D3D464E4-65B8-44EC-898B-4648400A070D}" srcId="{DDF9254C-F0EE-4159-94CC-5B2B4433F4DA}" destId="{B5C560B1-AA27-4D31-AA72-DF2E5498188C}" srcOrd="3" destOrd="0" parTransId="{232BD78E-6445-4488-BECA-B4B9A3FF1399}" sibTransId="{4605C80D-6B65-4BC2-9DCA-5978B26FDC19}"/>
    <dgm:cxn modelId="{EDA42013-FFB3-4268-99A5-0104BFBCF48D}" type="presOf" srcId="{F9D1087E-89A7-4DD1-AE39-C607F947AA68}" destId="{8B6C1628-7E22-4F28-864A-956D454286ED}" srcOrd="0" destOrd="0" presId="urn:microsoft.com/office/officeart/2005/8/layout/vList2"/>
    <dgm:cxn modelId="{EC2E86D7-F64F-4D58-9F8E-17444AA647D4}" type="presOf" srcId="{3C4F924F-B4F0-4582-9A67-C87EB9F95E67}" destId="{C34721C0-539F-481D-8676-8C348BB63C50}" srcOrd="0" destOrd="0" presId="urn:microsoft.com/office/officeart/2005/8/layout/vList2"/>
    <dgm:cxn modelId="{9B5C8951-9195-4D57-AC62-CB49A25969AD}" srcId="{DDF9254C-F0EE-4159-94CC-5B2B4433F4DA}" destId="{073BB575-4596-46DF-8855-F9FF4A97F690}" srcOrd="0" destOrd="0" parTransId="{70A4AC95-4911-4DE9-ACC9-8BF5E4936E9C}" sibTransId="{97BE9509-AD93-4308-A437-64269CFC6753}"/>
    <dgm:cxn modelId="{7B0CA099-2986-49A6-8C19-0E5E26490095}" type="presOf" srcId="{073BB575-4596-46DF-8855-F9FF4A97F690}" destId="{77E9C62F-CF7C-4FA5-BB01-FE9F259594A5}" srcOrd="0" destOrd="0" presId="urn:microsoft.com/office/officeart/2005/8/layout/vList2"/>
    <dgm:cxn modelId="{1C257D29-F034-4FB5-86F3-A352AB32818F}" srcId="{DDF9254C-F0EE-4159-94CC-5B2B4433F4DA}" destId="{3C4F924F-B4F0-4582-9A67-C87EB9F95E67}" srcOrd="6" destOrd="0" parTransId="{00230DE3-38B9-4686-BDAE-0A48AE010EA5}" sibTransId="{64AE0D96-C2F7-4B39-99D2-4FCE27ABC4EE}"/>
    <dgm:cxn modelId="{BCBF8F0B-0970-4900-9962-40A2D97835D2}" type="presOf" srcId="{B5C560B1-AA27-4D31-AA72-DF2E5498188C}" destId="{A22C2151-CFC0-43F7-8FE8-327FA1E2C87E}" srcOrd="0" destOrd="0" presId="urn:microsoft.com/office/officeart/2005/8/layout/vList2"/>
    <dgm:cxn modelId="{9A43AB7C-091C-41E5-BB92-16FC8A7F4AB0}" type="presOf" srcId="{7D02EBD2-0AAB-4CC8-9628-311C57C7494E}" destId="{30EB1EEA-A250-45BA-83F3-3805429383E3}" srcOrd="0" destOrd="0" presId="urn:microsoft.com/office/officeart/2005/8/layout/vList2"/>
    <dgm:cxn modelId="{F51155C9-0373-4790-B6F9-0C5C1EF95B2B}" type="presOf" srcId="{70F25FCA-FE96-4D46-8A95-F6117ED33B90}" destId="{BF3A0163-3CE7-4D5E-8154-518E52893D68}" srcOrd="0" destOrd="0" presId="urn:microsoft.com/office/officeart/2005/8/layout/vList2"/>
    <dgm:cxn modelId="{E31FDEEA-E539-4AA7-BD2B-4F0A1F8BF279}" srcId="{DDF9254C-F0EE-4159-94CC-5B2B4433F4DA}" destId="{7D02EBD2-0AAB-4CC8-9628-311C57C7494E}" srcOrd="4" destOrd="0" parTransId="{169A2E9A-AF82-401E-8017-67D90CB614F4}" sibTransId="{5638F35D-CBAD-459F-BEA1-BBD5A7B0E1F6}"/>
    <dgm:cxn modelId="{7F7379E7-1D41-4F13-AB44-E5D10FBDF331}" type="presOf" srcId="{DDF9254C-F0EE-4159-94CC-5B2B4433F4DA}" destId="{975FD32E-C1DF-4D81-A025-2A516004EB9F}" srcOrd="0" destOrd="0" presId="urn:microsoft.com/office/officeart/2005/8/layout/vList2"/>
    <dgm:cxn modelId="{824E9828-7999-49E7-AA9F-40F16BAFB979}" srcId="{DDF9254C-F0EE-4159-94CC-5B2B4433F4DA}" destId="{3DB60732-5BDB-43D1-B879-C10D3EB1439B}" srcOrd="2" destOrd="0" parTransId="{4C38D7DE-786E-4C41-AA94-001426000272}" sibTransId="{EC262E67-C1AF-4A23-AA0D-21004B831E34}"/>
    <dgm:cxn modelId="{12F4CA04-408A-48F1-893B-5652DFD0D97B}" type="presParOf" srcId="{975FD32E-C1DF-4D81-A025-2A516004EB9F}" destId="{77E9C62F-CF7C-4FA5-BB01-FE9F259594A5}" srcOrd="0" destOrd="0" presId="urn:microsoft.com/office/officeart/2005/8/layout/vList2"/>
    <dgm:cxn modelId="{D63ED4E0-3EC7-44EA-9C9D-FA9A6492BE52}" type="presParOf" srcId="{975FD32E-C1DF-4D81-A025-2A516004EB9F}" destId="{0888B4B7-C60C-4FCD-ADAA-F1233B9D2BDD}" srcOrd="1" destOrd="0" presId="urn:microsoft.com/office/officeart/2005/8/layout/vList2"/>
    <dgm:cxn modelId="{F72D02E0-DA9C-4A38-947F-E8E2DCC32142}" type="presParOf" srcId="{975FD32E-C1DF-4D81-A025-2A516004EB9F}" destId="{BF3A0163-3CE7-4D5E-8154-518E52893D68}" srcOrd="2" destOrd="0" presId="urn:microsoft.com/office/officeart/2005/8/layout/vList2"/>
    <dgm:cxn modelId="{3CE404AE-53B1-4E4B-857F-389842881F0A}" type="presParOf" srcId="{975FD32E-C1DF-4D81-A025-2A516004EB9F}" destId="{C2C50CC5-2F51-4C33-912F-0EAA2917718D}" srcOrd="3" destOrd="0" presId="urn:microsoft.com/office/officeart/2005/8/layout/vList2"/>
    <dgm:cxn modelId="{56E54284-E1D5-43AD-BBB2-315B4BBCFA90}" type="presParOf" srcId="{975FD32E-C1DF-4D81-A025-2A516004EB9F}" destId="{0450A2B2-5949-4ADF-BA22-BB8A62429B67}" srcOrd="4" destOrd="0" presId="urn:microsoft.com/office/officeart/2005/8/layout/vList2"/>
    <dgm:cxn modelId="{63DCA60D-092D-4AE7-8D16-493FBD1574B6}" type="presParOf" srcId="{975FD32E-C1DF-4D81-A025-2A516004EB9F}" destId="{D1F807E2-7F4D-423F-8269-801FA373B37F}" srcOrd="5" destOrd="0" presId="urn:microsoft.com/office/officeart/2005/8/layout/vList2"/>
    <dgm:cxn modelId="{D4FDB26E-12AF-4618-8D3C-AC47884191DB}" type="presParOf" srcId="{975FD32E-C1DF-4D81-A025-2A516004EB9F}" destId="{A22C2151-CFC0-43F7-8FE8-327FA1E2C87E}" srcOrd="6" destOrd="0" presId="urn:microsoft.com/office/officeart/2005/8/layout/vList2"/>
    <dgm:cxn modelId="{81DD05CB-431D-470F-87B8-35BC2EA25D15}" type="presParOf" srcId="{975FD32E-C1DF-4D81-A025-2A516004EB9F}" destId="{2CD053CC-AD57-4FDE-829C-41AFC7B3A149}" srcOrd="7" destOrd="0" presId="urn:microsoft.com/office/officeart/2005/8/layout/vList2"/>
    <dgm:cxn modelId="{70C9AFC2-79DA-4B82-808C-08078D9DA2F0}" type="presParOf" srcId="{975FD32E-C1DF-4D81-A025-2A516004EB9F}" destId="{30EB1EEA-A250-45BA-83F3-3805429383E3}" srcOrd="8" destOrd="0" presId="urn:microsoft.com/office/officeart/2005/8/layout/vList2"/>
    <dgm:cxn modelId="{FCD16A23-D15C-451C-9C26-9B5503BCB87C}" type="presParOf" srcId="{975FD32E-C1DF-4D81-A025-2A516004EB9F}" destId="{BAFED44C-AFC0-477B-A657-B21C723B8219}" srcOrd="9" destOrd="0" presId="urn:microsoft.com/office/officeart/2005/8/layout/vList2"/>
    <dgm:cxn modelId="{FFB652EC-5476-47AC-B545-57751371B637}" type="presParOf" srcId="{975FD32E-C1DF-4D81-A025-2A516004EB9F}" destId="{8B6C1628-7E22-4F28-864A-956D454286ED}" srcOrd="10" destOrd="0" presId="urn:microsoft.com/office/officeart/2005/8/layout/vList2"/>
    <dgm:cxn modelId="{75126FAB-D76F-49EF-95BC-E1A9C5FE5246}" type="presParOf" srcId="{975FD32E-C1DF-4D81-A025-2A516004EB9F}" destId="{F3783DC2-DE75-4839-9DF1-51747B637B0D}" srcOrd="11" destOrd="0" presId="urn:microsoft.com/office/officeart/2005/8/layout/vList2"/>
    <dgm:cxn modelId="{10E541F7-ECA6-40CA-AAC0-1CF611D833AC}" type="presParOf" srcId="{975FD32E-C1DF-4D81-A025-2A516004EB9F}" destId="{C34721C0-539F-481D-8676-8C348BB63C5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9C62F-CF7C-4FA5-BB01-FE9F259594A5}">
      <dsp:nvSpPr>
        <dsp:cNvPr id="0" name=""/>
        <dsp:cNvSpPr/>
      </dsp:nvSpPr>
      <dsp:spPr>
        <a:xfrm>
          <a:off x="0" y="92933"/>
          <a:ext cx="5645727" cy="654030"/>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b="1" kern="1200" baseline="0"/>
            <a:t>一、汽车の惯性</a:t>
          </a:r>
          <a:endParaRPr lang="zh-CN" sz="2600" kern="1200"/>
        </a:p>
      </dsp:txBody>
      <dsp:txXfrm>
        <a:off x="31927" y="124860"/>
        <a:ext cx="5581873" cy="590176"/>
      </dsp:txXfrm>
    </dsp:sp>
    <dsp:sp modelId="{BF3A0163-3CE7-4D5E-8154-518E52893D68}">
      <dsp:nvSpPr>
        <dsp:cNvPr id="0" name=""/>
        <dsp:cNvSpPr/>
      </dsp:nvSpPr>
      <dsp:spPr>
        <a:xfrm>
          <a:off x="0" y="821843"/>
          <a:ext cx="5645727" cy="654030"/>
        </a:xfrm>
        <a:prstGeom prst="roundRect">
          <a:avLst/>
        </a:prstGeom>
        <a:solidFill>
          <a:schemeClr val="accent6">
            <a:shade val="80000"/>
            <a:hueOff val="14434"/>
            <a:satOff val="-3135"/>
            <a:lumOff val="4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b="1" kern="1200" baseline="0"/>
            <a:t>二、自行车使用有神马常识？</a:t>
          </a:r>
          <a:r>
            <a:rPr lang="zh-CN" sz="2600" kern="1200" baseline="0"/>
            <a:t> </a:t>
          </a:r>
          <a:endParaRPr lang="zh-CN" sz="2600" kern="1200"/>
        </a:p>
      </dsp:txBody>
      <dsp:txXfrm>
        <a:off x="31927" y="853770"/>
        <a:ext cx="5581873" cy="590176"/>
      </dsp:txXfrm>
    </dsp:sp>
    <dsp:sp modelId="{0450A2B2-5949-4ADF-BA22-BB8A62429B67}">
      <dsp:nvSpPr>
        <dsp:cNvPr id="0" name=""/>
        <dsp:cNvSpPr/>
      </dsp:nvSpPr>
      <dsp:spPr>
        <a:xfrm>
          <a:off x="0" y="1550753"/>
          <a:ext cx="5645727" cy="654030"/>
        </a:xfrm>
        <a:prstGeom prst="roundRect">
          <a:avLst/>
        </a:prstGeom>
        <a:solidFill>
          <a:schemeClr val="accent6">
            <a:shade val="80000"/>
            <a:hueOff val="28868"/>
            <a:satOff val="-6269"/>
            <a:lumOff val="9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b="1" kern="1200" baseline="0"/>
            <a:t>三、乘车须知</a:t>
          </a:r>
          <a:r>
            <a:rPr lang="zh-CN" sz="2600" kern="1200" baseline="0"/>
            <a:t> </a:t>
          </a:r>
          <a:endParaRPr lang="zh-CN" sz="2600" kern="1200"/>
        </a:p>
      </dsp:txBody>
      <dsp:txXfrm>
        <a:off x="31927" y="1582680"/>
        <a:ext cx="5581873" cy="590176"/>
      </dsp:txXfrm>
    </dsp:sp>
    <dsp:sp modelId="{A22C2151-CFC0-43F7-8FE8-327FA1E2C87E}">
      <dsp:nvSpPr>
        <dsp:cNvPr id="0" name=""/>
        <dsp:cNvSpPr/>
      </dsp:nvSpPr>
      <dsp:spPr>
        <a:xfrm>
          <a:off x="0" y="2279663"/>
          <a:ext cx="5645727" cy="654030"/>
        </a:xfrm>
        <a:prstGeom prst="roundRect">
          <a:avLst/>
        </a:prstGeom>
        <a:solidFill>
          <a:schemeClr val="accent6">
            <a:shade val="80000"/>
            <a:hueOff val="43302"/>
            <a:satOff val="-9404"/>
            <a:lumOff val="146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b="1" kern="1200" baseline="0"/>
            <a:t>四、 ❤爱护公路</a:t>
          </a:r>
          <a:r>
            <a:rPr lang="en-US" sz="2600" b="1" kern="1200" baseline="0"/>
            <a:t>&amp;</a:t>
          </a:r>
          <a:r>
            <a:rPr lang="zh-CN" sz="2600" b="1" kern="1200" baseline="0"/>
            <a:t>交通安全设施</a:t>
          </a:r>
          <a:r>
            <a:rPr lang="zh-CN" sz="2600" kern="1200" baseline="0"/>
            <a:t>❤</a:t>
          </a:r>
          <a:endParaRPr lang="zh-CN" sz="2600" kern="1200"/>
        </a:p>
      </dsp:txBody>
      <dsp:txXfrm>
        <a:off x="31927" y="2311590"/>
        <a:ext cx="5581873" cy="590176"/>
      </dsp:txXfrm>
    </dsp:sp>
    <dsp:sp modelId="{30EB1EEA-A250-45BA-83F3-3805429383E3}">
      <dsp:nvSpPr>
        <dsp:cNvPr id="0" name=""/>
        <dsp:cNvSpPr/>
      </dsp:nvSpPr>
      <dsp:spPr>
        <a:xfrm>
          <a:off x="0" y="3008573"/>
          <a:ext cx="5645727" cy="654030"/>
        </a:xfrm>
        <a:prstGeom prst="roundRect">
          <a:avLst/>
        </a:prstGeom>
        <a:solidFill>
          <a:schemeClr val="accent6">
            <a:shade val="80000"/>
            <a:hueOff val="57736"/>
            <a:satOff val="-12539"/>
            <a:lumOff val="195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b="1" kern="1200" baseline="0"/>
            <a:t>五、马路不是游戏场</a:t>
          </a:r>
          <a:r>
            <a:rPr lang="zh-CN" sz="2600" kern="1200" baseline="0"/>
            <a:t> </a:t>
          </a:r>
          <a:endParaRPr lang="zh-CN" sz="2600" kern="1200"/>
        </a:p>
      </dsp:txBody>
      <dsp:txXfrm>
        <a:off x="31927" y="3040500"/>
        <a:ext cx="5581873" cy="590176"/>
      </dsp:txXfrm>
    </dsp:sp>
    <dsp:sp modelId="{8B6C1628-7E22-4F28-864A-956D454286ED}">
      <dsp:nvSpPr>
        <dsp:cNvPr id="0" name=""/>
        <dsp:cNvSpPr/>
      </dsp:nvSpPr>
      <dsp:spPr>
        <a:xfrm>
          <a:off x="0" y="3737483"/>
          <a:ext cx="5645727" cy="654030"/>
        </a:xfrm>
        <a:prstGeom prst="roundRect">
          <a:avLst/>
        </a:prstGeom>
        <a:solidFill>
          <a:schemeClr val="accent6">
            <a:shade val="80000"/>
            <a:hueOff val="72170"/>
            <a:satOff val="-15673"/>
            <a:lumOff val="244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kern="1200" baseline="0"/>
            <a:t>六、过马路上学、放学和外出活动</a:t>
          </a:r>
          <a:endParaRPr lang="zh-CN" sz="2600" kern="1200"/>
        </a:p>
      </dsp:txBody>
      <dsp:txXfrm>
        <a:off x="31927" y="3769410"/>
        <a:ext cx="5581873" cy="590176"/>
      </dsp:txXfrm>
    </dsp:sp>
    <dsp:sp modelId="{C34721C0-539F-481D-8676-8C348BB63C50}">
      <dsp:nvSpPr>
        <dsp:cNvPr id="0" name=""/>
        <dsp:cNvSpPr/>
      </dsp:nvSpPr>
      <dsp:spPr>
        <a:xfrm>
          <a:off x="0" y="4466394"/>
          <a:ext cx="5645727" cy="654030"/>
        </a:xfrm>
        <a:prstGeom prst="roundRect">
          <a:avLst/>
        </a:prstGeom>
        <a:solidFill>
          <a:schemeClr val="accent6">
            <a:shade val="80000"/>
            <a:hueOff val="86604"/>
            <a:satOff val="-18808"/>
            <a:lumOff val="29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sz="2600" kern="1200" baseline="0"/>
            <a:t>七、我们的义务</a:t>
          </a:r>
          <a:endParaRPr lang="zh-CN" sz="2600" kern="1200"/>
        </a:p>
      </dsp:txBody>
      <dsp:txXfrm>
        <a:off x="31927" y="4498321"/>
        <a:ext cx="5581873" cy="5901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B579B-5B63-4564-ADB9-3E1CC718B24C}" type="datetimeFigureOut">
              <a:rPr lang="zh-CN" altLang="en-US" smtClean="0"/>
              <a:t>2018\1\9 Tuesday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B226D-59AF-4429-9CC7-E02CB10CE9FD}" type="slidenum">
              <a:rPr lang="zh-CN" altLang="en-US" smtClean="0"/>
              <a:t>‹#›</a:t>
            </a:fld>
            <a:endParaRPr lang="zh-CN" altLang="en-US"/>
          </a:p>
        </p:txBody>
      </p:sp>
    </p:spTree>
    <p:extLst>
      <p:ext uri="{BB962C8B-B14F-4D97-AF65-F5344CB8AC3E}">
        <p14:creationId xmlns:p14="http://schemas.microsoft.com/office/powerpoint/2010/main" val="172695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a:t>
            </a:fld>
            <a:endParaRPr lang="zh-CN" altLang="en-US"/>
          </a:p>
        </p:txBody>
      </p:sp>
    </p:spTree>
    <p:extLst>
      <p:ext uri="{BB962C8B-B14F-4D97-AF65-F5344CB8AC3E}">
        <p14:creationId xmlns:p14="http://schemas.microsoft.com/office/powerpoint/2010/main" val="2716465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10</a:t>
            </a:fld>
            <a:endParaRPr lang="zh-CN" altLang="en-US"/>
          </a:p>
        </p:txBody>
      </p:sp>
    </p:spTree>
    <p:extLst>
      <p:ext uri="{BB962C8B-B14F-4D97-AF65-F5344CB8AC3E}">
        <p14:creationId xmlns:p14="http://schemas.microsoft.com/office/powerpoint/2010/main" val="384293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11</a:t>
            </a:fld>
            <a:endParaRPr lang="zh-CN" altLang="en-US"/>
          </a:p>
        </p:txBody>
      </p:sp>
    </p:spTree>
    <p:extLst>
      <p:ext uri="{BB962C8B-B14F-4D97-AF65-F5344CB8AC3E}">
        <p14:creationId xmlns:p14="http://schemas.microsoft.com/office/powerpoint/2010/main" val="189978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12</a:t>
            </a:fld>
            <a:endParaRPr lang="zh-CN" altLang="en-US"/>
          </a:p>
        </p:txBody>
      </p:sp>
    </p:spTree>
    <p:extLst>
      <p:ext uri="{BB962C8B-B14F-4D97-AF65-F5344CB8AC3E}">
        <p14:creationId xmlns:p14="http://schemas.microsoft.com/office/powerpoint/2010/main" val="280120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FE963CFE-E02B-41F8-A596-1A97D6F40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7C59DD23-C0E6-482C-816C-B6F0A8B31F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a:extLst>
              <a:ext uri="{FF2B5EF4-FFF2-40B4-BE49-F238E27FC236}">
                <a16:creationId xmlns:a16="http://schemas.microsoft.com/office/drawing/2014/main" id="{70169D2D-DA1D-4041-BF1D-0AAE000685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A8E8975-8ADF-4652-836E-F1AEDC50E982}" type="slidenum">
              <a:rPr lang="zh-CN" altLang="en-US" smtClean="0"/>
              <a:pPr/>
              <a:t>13</a:t>
            </a:fld>
            <a:endParaRPr lang="zh-CN" altLang="en-US"/>
          </a:p>
        </p:txBody>
      </p:sp>
    </p:spTree>
    <p:extLst>
      <p:ext uri="{BB962C8B-B14F-4D97-AF65-F5344CB8AC3E}">
        <p14:creationId xmlns:p14="http://schemas.microsoft.com/office/powerpoint/2010/main" val="72034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14</a:t>
            </a:fld>
            <a:endParaRPr lang="zh-CN" altLang="en-US"/>
          </a:p>
        </p:txBody>
      </p:sp>
    </p:spTree>
    <p:extLst>
      <p:ext uri="{BB962C8B-B14F-4D97-AF65-F5344CB8AC3E}">
        <p14:creationId xmlns:p14="http://schemas.microsoft.com/office/powerpoint/2010/main" val="114388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15</a:t>
            </a:fld>
            <a:endParaRPr lang="zh-CN" altLang="en-US"/>
          </a:p>
        </p:txBody>
      </p:sp>
    </p:spTree>
    <p:extLst>
      <p:ext uri="{BB962C8B-B14F-4D97-AF65-F5344CB8AC3E}">
        <p14:creationId xmlns:p14="http://schemas.microsoft.com/office/powerpoint/2010/main" val="395703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16</a:t>
            </a:fld>
            <a:endParaRPr lang="zh-CN" altLang="en-US"/>
          </a:p>
        </p:txBody>
      </p:sp>
    </p:spTree>
    <p:extLst>
      <p:ext uri="{BB962C8B-B14F-4D97-AF65-F5344CB8AC3E}">
        <p14:creationId xmlns:p14="http://schemas.microsoft.com/office/powerpoint/2010/main" val="3904761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17</a:t>
            </a:fld>
            <a:endParaRPr lang="zh-CN" altLang="en-US"/>
          </a:p>
        </p:txBody>
      </p:sp>
    </p:spTree>
    <p:extLst>
      <p:ext uri="{BB962C8B-B14F-4D97-AF65-F5344CB8AC3E}">
        <p14:creationId xmlns:p14="http://schemas.microsoft.com/office/powerpoint/2010/main" val="2474421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18</a:t>
            </a:fld>
            <a:endParaRPr lang="zh-CN" altLang="en-US"/>
          </a:p>
        </p:txBody>
      </p:sp>
    </p:spTree>
    <p:extLst>
      <p:ext uri="{BB962C8B-B14F-4D97-AF65-F5344CB8AC3E}">
        <p14:creationId xmlns:p14="http://schemas.microsoft.com/office/powerpoint/2010/main" val="3349226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19</a:t>
            </a:fld>
            <a:endParaRPr lang="zh-CN" altLang="en-US"/>
          </a:p>
        </p:txBody>
      </p:sp>
    </p:spTree>
    <p:extLst>
      <p:ext uri="{BB962C8B-B14F-4D97-AF65-F5344CB8AC3E}">
        <p14:creationId xmlns:p14="http://schemas.microsoft.com/office/powerpoint/2010/main" val="252136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a:t>
            </a:fld>
            <a:endParaRPr lang="zh-CN" altLang="en-US"/>
          </a:p>
        </p:txBody>
      </p:sp>
    </p:spTree>
    <p:extLst>
      <p:ext uri="{BB962C8B-B14F-4D97-AF65-F5344CB8AC3E}">
        <p14:creationId xmlns:p14="http://schemas.microsoft.com/office/powerpoint/2010/main" val="1419690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20</a:t>
            </a:fld>
            <a:endParaRPr lang="zh-CN" altLang="en-US"/>
          </a:p>
        </p:txBody>
      </p:sp>
    </p:spTree>
    <p:extLst>
      <p:ext uri="{BB962C8B-B14F-4D97-AF65-F5344CB8AC3E}">
        <p14:creationId xmlns:p14="http://schemas.microsoft.com/office/powerpoint/2010/main" val="286411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21</a:t>
            </a:fld>
            <a:endParaRPr lang="zh-CN" altLang="en-US"/>
          </a:p>
        </p:txBody>
      </p:sp>
    </p:spTree>
    <p:extLst>
      <p:ext uri="{BB962C8B-B14F-4D97-AF65-F5344CB8AC3E}">
        <p14:creationId xmlns:p14="http://schemas.microsoft.com/office/powerpoint/2010/main" val="857518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22</a:t>
            </a:fld>
            <a:endParaRPr lang="zh-CN" altLang="en-US"/>
          </a:p>
        </p:txBody>
      </p:sp>
    </p:spTree>
    <p:extLst>
      <p:ext uri="{BB962C8B-B14F-4D97-AF65-F5344CB8AC3E}">
        <p14:creationId xmlns:p14="http://schemas.microsoft.com/office/powerpoint/2010/main" val="1249241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23</a:t>
            </a:fld>
            <a:endParaRPr lang="zh-CN" altLang="en-US"/>
          </a:p>
        </p:txBody>
      </p:sp>
    </p:spTree>
    <p:extLst>
      <p:ext uri="{BB962C8B-B14F-4D97-AF65-F5344CB8AC3E}">
        <p14:creationId xmlns:p14="http://schemas.microsoft.com/office/powerpoint/2010/main" val="682792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24</a:t>
            </a:fld>
            <a:endParaRPr lang="zh-CN" altLang="en-US"/>
          </a:p>
        </p:txBody>
      </p:sp>
    </p:spTree>
    <p:extLst>
      <p:ext uri="{BB962C8B-B14F-4D97-AF65-F5344CB8AC3E}">
        <p14:creationId xmlns:p14="http://schemas.microsoft.com/office/powerpoint/2010/main" val="2756784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25</a:t>
            </a:fld>
            <a:endParaRPr lang="zh-CN" altLang="en-US"/>
          </a:p>
        </p:txBody>
      </p:sp>
    </p:spTree>
    <p:extLst>
      <p:ext uri="{BB962C8B-B14F-4D97-AF65-F5344CB8AC3E}">
        <p14:creationId xmlns:p14="http://schemas.microsoft.com/office/powerpoint/2010/main" val="33043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26</a:t>
            </a:fld>
            <a:endParaRPr lang="zh-CN" altLang="en-US"/>
          </a:p>
        </p:txBody>
      </p:sp>
    </p:spTree>
    <p:extLst>
      <p:ext uri="{BB962C8B-B14F-4D97-AF65-F5344CB8AC3E}">
        <p14:creationId xmlns:p14="http://schemas.microsoft.com/office/powerpoint/2010/main" val="4235154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5B226D-59AF-4429-9CC7-E02CB10CE9FD}" type="slidenum">
              <a:rPr lang="zh-CN" altLang="en-US" smtClean="0"/>
              <a:t>27</a:t>
            </a:fld>
            <a:endParaRPr lang="zh-CN" altLang="en-US"/>
          </a:p>
        </p:txBody>
      </p:sp>
    </p:spTree>
    <p:extLst>
      <p:ext uri="{BB962C8B-B14F-4D97-AF65-F5344CB8AC3E}">
        <p14:creationId xmlns:p14="http://schemas.microsoft.com/office/powerpoint/2010/main" val="216264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28</a:t>
            </a:fld>
            <a:endParaRPr lang="zh-CN" altLang="en-US"/>
          </a:p>
        </p:txBody>
      </p:sp>
    </p:spTree>
    <p:extLst>
      <p:ext uri="{BB962C8B-B14F-4D97-AF65-F5344CB8AC3E}">
        <p14:creationId xmlns:p14="http://schemas.microsoft.com/office/powerpoint/2010/main" val="2126935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29</a:t>
            </a:fld>
            <a:endParaRPr lang="zh-CN" altLang="en-US"/>
          </a:p>
        </p:txBody>
      </p:sp>
    </p:spTree>
    <p:extLst>
      <p:ext uri="{BB962C8B-B14F-4D97-AF65-F5344CB8AC3E}">
        <p14:creationId xmlns:p14="http://schemas.microsoft.com/office/powerpoint/2010/main" val="66815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a:t>
            </a:fld>
            <a:endParaRPr lang="zh-CN" altLang="en-US"/>
          </a:p>
        </p:txBody>
      </p:sp>
    </p:spTree>
    <p:extLst>
      <p:ext uri="{BB962C8B-B14F-4D97-AF65-F5344CB8AC3E}">
        <p14:creationId xmlns:p14="http://schemas.microsoft.com/office/powerpoint/2010/main" val="2257047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30</a:t>
            </a:fld>
            <a:endParaRPr lang="zh-CN" altLang="en-US"/>
          </a:p>
        </p:txBody>
      </p:sp>
    </p:spTree>
    <p:extLst>
      <p:ext uri="{BB962C8B-B14F-4D97-AF65-F5344CB8AC3E}">
        <p14:creationId xmlns:p14="http://schemas.microsoft.com/office/powerpoint/2010/main" val="1151001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31</a:t>
            </a:fld>
            <a:endParaRPr lang="zh-CN" altLang="en-US"/>
          </a:p>
        </p:txBody>
      </p:sp>
    </p:spTree>
    <p:extLst>
      <p:ext uri="{BB962C8B-B14F-4D97-AF65-F5344CB8AC3E}">
        <p14:creationId xmlns:p14="http://schemas.microsoft.com/office/powerpoint/2010/main" val="364356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32</a:t>
            </a:fld>
            <a:endParaRPr lang="zh-CN" altLang="en-US"/>
          </a:p>
        </p:txBody>
      </p:sp>
    </p:spTree>
    <p:extLst>
      <p:ext uri="{BB962C8B-B14F-4D97-AF65-F5344CB8AC3E}">
        <p14:creationId xmlns:p14="http://schemas.microsoft.com/office/powerpoint/2010/main" val="726843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33</a:t>
            </a:fld>
            <a:endParaRPr lang="zh-CN" altLang="en-US"/>
          </a:p>
        </p:txBody>
      </p:sp>
    </p:spTree>
    <p:extLst>
      <p:ext uri="{BB962C8B-B14F-4D97-AF65-F5344CB8AC3E}">
        <p14:creationId xmlns:p14="http://schemas.microsoft.com/office/powerpoint/2010/main" val="1439815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34</a:t>
            </a:fld>
            <a:endParaRPr lang="zh-CN" altLang="en-US"/>
          </a:p>
        </p:txBody>
      </p:sp>
    </p:spTree>
    <p:extLst>
      <p:ext uri="{BB962C8B-B14F-4D97-AF65-F5344CB8AC3E}">
        <p14:creationId xmlns:p14="http://schemas.microsoft.com/office/powerpoint/2010/main" val="398293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35</a:t>
            </a:fld>
            <a:endParaRPr lang="zh-CN" altLang="en-US"/>
          </a:p>
        </p:txBody>
      </p:sp>
    </p:spTree>
    <p:extLst>
      <p:ext uri="{BB962C8B-B14F-4D97-AF65-F5344CB8AC3E}">
        <p14:creationId xmlns:p14="http://schemas.microsoft.com/office/powerpoint/2010/main" val="3015355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36</a:t>
            </a:fld>
            <a:endParaRPr lang="zh-CN" altLang="en-US"/>
          </a:p>
        </p:txBody>
      </p:sp>
    </p:spTree>
    <p:extLst>
      <p:ext uri="{BB962C8B-B14F-4D97-AF65-F5344CB8AC3E}">
        <p14:creationId xmlns:p14="http://schemas.microsoft.com/office/powerpoint/2010/main" val="800626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37</a:t>
            </a:fld>
            <a:endParaRPr lang="zh-CN" altLang="en-US"/>
          </a:p>
        </p:txBody>
      </p:sp>
    </p:spTree>
    <p:extLst>
      <p:ext uri="{BB962C8B-B14F-4D97-AF65-F5344CB8AC3E}">
        <p14:creationId xmlns:p14="http://schemas.microsoft.com/office/powerpoint/2010/main" val="3068802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38</a:t>
            </a:fld>
            <a:endParaRPr lang="zh-CN" altLang="en-US"/>
          </a:p>
        </p:txBody>
      </p:sp>
    </p:spTree>
    <p:extLst>
      <p:ext uri="{BB962C8B-B14F-4D97-AF65-F5344CB8AC3E}">
        <p14:creationId xmlns:p14="http://schemas.microsoft.com/office/powerpoint/2010/main" val="414495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39</a:t>
            </a:fld>
            <a:endParaRPr lang="zh-CN" altLang="en-US"/>
          </a:p>
        </p:txBody>
      </p:sp>
    </p:spTree>
    <p:extLst>
      <p:ext uri="{BB962C8B-B14F-4D97-AF65-F5344CB8AC3E}">
        <p14:creationId xmlns:p14="http://schemas.microsoft.com/office/powerpoint/2010/main" val="175757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4</a:t>
            </a:fld>
            <a:endParaRPr lang="zh-CN" altLang="en-US"/>
          </a:p>
        </p:txBody>
      </p:sp>
    </p:spTree>
    <p:extLst>
      <p:ext uri="{BB962C8B-B14F-4D97-AF65-F5344CB8AC3E}">
        <p14:creationId xmlns:p14="http://schemas.microsoft.com/office/powerpoint/2010/main" val="305908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33B1FEA-CC9F-4741-9E72-6DEBC4A85B16}" type="slidenum">
              <a:rPr lang="zh-CN" altLang="en-US" smtClean="0"/>
              <a:pPr fontAlgn="base">
                <a:spcBef>
                  <a:spcPct val="0"/>
                </a:spcBef>
                <a:spcAft>
                  <a:spcPct val="0"/>
                </a:spcAft>
              </a:pPr>
              <a:t>5</a:t>
            </a:fld>
            <a:endParaRPr lang="zh-CN" altLang="en-US"/>
          </a:p>
        </p:txBody>
      </p:sp>
    </p:spTree>
    <p:extLst>
      <p:ext uri="{BB962C8B-B14F-4D97-AF65-F5344CB8AC3E}">
        <p14:creationId xmlns:p14="http://schemas.microsoft.com/office/powerpoint/2010/main" val="317808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6</a:t>
            </a:fld>
            <a:endParaRPr lang="zh-CN" altLang="en-US"/>
          </a:p>
        </p:txBody>
      </p:sp>
    </p:spTree>
    <p:extLst>
      <p:ext uri="{BB962C8B-B14F-4D97-AF65-F5344CB8AC3E}">
        <p14:creationId xmlns:p14="http://schemas.microsoft.com/office/powerpoint/2010/main" val="197374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06629B5-BC6E-491B-96A4-0185C28D67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B80DE832-C99D-48EC-B74A-648AAE468A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a:extLst>
              <a:ext uri="{FF2B5EF4-FFF2-40B4-BE49-F238E27FC236}">
                <a16:creationId xmlns:a16="http://schemas.microsoft.com/office/drawing/2014/main" id="{1C1B287E-C1BB-4792-B4E1-DA8730C5DF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BEAE69E-E7AB-4A8E-AB2F-6E99B95249E3}" type="slidenum">
              <a:rPr lang="zh-CN" altLang="en-US" smtClean="0"/>
              <a:pPr/>
              <a:t>7</a:t>
            </a:fld>
            <a:endParaRPr lang="zh-CN" altLang="en-US"/>
          </a:p>
        </p:txBody>
      </p:sp>
    </p:spTree>
    <p:extLst>
      <p:ext uri="{BB962C8B-B14F-4D97-AF65-F5344CB8AC3E}">
        <p14:creationId xmlns:p14="http://schemas.microsoft.com/office/powerpoint/2010/main" val="250176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8C546A0-DEE6-431C-8EC1-EE726C289F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B4061BFE-2230-480A-9F7A-EC1C4B0234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a:extLst>
              <a:ext uri="{FF2B5EF4-FFF2-40B4-BE49-F238E27FC236}">
                <a16:creationId xmlns:a16="http://schemas.microsoft.com/office/drawing/2014/main" id="{AA9574BF-C5E1-46F5-9FB9-E962F121F1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6E463CF-DAC9-43D2-81E0-A4E4637DE2EE}" type="slidenum">
              <a:rPr lang="zh-CN" altLang="en-US" smtClean="0">
                <a:latin typeface="Calibri" panose="020F0502020204030204" pitchFamily="34" charset="0"/>
              </a:rPr>
              <a:pPr/>
              <a:t>8</a:t>
            </a:fld>
            <a:endParaRPr lang="zh-CN" altLang="en-US">
              <a:latin typeface="Calibri" panose="020F0502020204030204" pitchFamily="34" charset="0"/>
            </a:endParaRPr>
          </a:p>
        </p:txBody>
      </p:sp>
    </p:spTree>
    <p:extLst>
      <p:ext uri="{BB962C8B-B14F-4D97-AF65-F5344CB8AC3E}">
        <p14:creationId xmlns:p14="http://schemas.microsoft.com/office/powerpoint/2010/main" val="2367203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9</a:t>
            </a:fld>
            <a:endParaRPr lang="zh-CN" altLang="en-US"/>
          </a:p>
        </p:txBody>
      </p:sp>
    </p:spTree>
    <p:extLst>
      <p:ext uri="{BB962C8B-B14F-4D97-AF65-F5344CB8AC3E}">
        <p14:creationId xmlns:p14="http://schemas.microsoft.com/office/powerpoint/2010/main" val="255027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2" name="矩形 1"/>
          <p:cNvSpPr/>
          <p:nvPr/>
        </p:nvSpPr>
        <p:spPr>
          <a:xfrm>
            <a:off x="-1" y="0"/>
            <a:ext cx="12192001" cy="6858000"/>
          </a:xfrm>
          <a:prstGeom prst="rect">
            <a:avLst/>
          </a:prstGeom>
          <a:pattFill prst="lgGrid">
            <a:fgClr>
              <a:schemeClr val="bg1">
                <a:lumMod val="95000"/>
              </a:schemeClr>
            </a:fgClr>
            <a:bgClr>
              <a:srgbClr val="F7F7F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95546" y="291100"/>
            <a:ext cx="10312924" cy="6221690"/>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grpSp>
        <p:nvGrpSpPr>
          <p:cNvPr id="11" name="组合 10"/>
          <p:cNvGrpSpPr/>
          <p:nvPr/>
        </p:nvGrpSpPr>
        <p:grpSpPr>
          <a:xfrm>
            <a:off x="4190401" y="5215243"/>
            <a:ext cx="941832" cy="941832"/>
            <a:chOff x="2587752" y="5218914"/>
            <a:chExt cx="941832" cy="941832"/>
          </a:xfrm>
        </p:grpSpPr>
        <p:sp>
          <p:nvSpPr>
            <p:cNvPr id="12" name="Oval 8@|1FFC:12619062|FBC:16777215|LFC:16777215|LBC:16777215"/>
            <p:cNvSpPr/>
            <p:nvPr/>
          </p:nvSpPr>
          <p:spPr>
            <a:xfrm>
              <a:off x="2587752" y="5218914"/>
              <a:ext cx="941832" cy="941832"/>
            </a:xfrm>
            <a:prstGeom prst="ellipse">
              <a:avLst/>
            </a:prstGeom>
            <a:solidFill>
              <a:srgbClr val="6EC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13" name="Freeform 251@|5FFC:16777215|FBC:16777215|LFC:16777215|LBC:16777215"/>
            <p:cNvSpPr>
              <a:spLocks noEditPoints="1"/>
            </p:cNvSpPr>
            <p:nvPr/>
          </p:nvSpPr>
          <p:spPr bwMode="auto">
            <a:xfrm>
              <a:off x="2836284" y="5504688"/>
              <a:ext cx="411784" cy="385294"/>
            </a:xfrm>
            <a:custGeom>
              <a:avLst/>
              <a:gdLst>
                <a:gd name="T0" fmla="*/ 266 w 301"/>
                <a:gd name="T1" fmla="*/ 192 h 282"/>
                <a:gd name="T2" fmla="*/ 234 w 301"/>
                <a:gd name="T3" fmla="*/ 69 h 282"/>
                <a:gd name="T4" fmla="*/ 81 w 301"/>
                <a:gd name="T5" fmla="*/ 36 h 282"/>
                <a:gd name="T6" fmla="*/ 32 w 301"/>
                <a:gd name="T7" fmla="*/ 3 h 282"/>
                <a:gd name="T8" fmla="*/ 12 w 301"/>
                <a:gd name="T9" fmla="*/ 13 h 282"/>
                <a:gd name="T10" fmla="*/ 61 w 301"/>
                <a:gd name="T11" fmla="*/ 57 h 282"/>
                <a:gd name="T12" fmla="*/ 132 w 301"/>
                <a:gd name="T13" fmla="*/ 249 h 282"/>
                <a:gd name="T14" fmla="*/ 301 w 301"/>
                <a:gd name="T15" fmla="*/ 260 h 282"/>
                <a:gd name="T16" fmla="*/ 266 w 301"/>
                <a:gd name="T17" fmla="*/ 192 h 282"/>
                <a:gd name="T18" fmla="*/ 242 w 301"/>
                <a:gd name="T19" fmla="*/ 232 h 282"/>
                <a:gd name="T20" fmla="*/ 240 w 301"/>
                <a:gd name="T21" fmla="*/ 233 h 282"/>
                <a:gd name="T22" fmla="*/ 238 w 301"/>
                <a:gd name="T23" fmla="*/ 232 h 282"/>
                <a:gd name="T24" fmla="*/ 159 w 301"/>
                <a:gd name="T25" fmla="*/ 138 h 282"/>
                <a:gd name="T26" fmla="*/ 106 w 301"/>
                <a:gd name="T27" fmla="*/ 75 h 282"/>
                <a:gd name="T28" fmla="*/ 106 w 301"/>
                <a:gd name="T29" fmla="*/ 71 h 282"/>
                <a:gd name="T30" fmla="*/ 109 w 301"/>
                <a:gd name="T31" fmla="*/ 71 h 282"/>
                <a:gd name="T32" fmla="*/ 178 w 301"/>
                <a:gd name="T33" fmla="*/ 122 h 282"/>
                <a:gd name="T34" fmla="*/ 243 w 301"/>
                <a:gd name="T35" fmla="*/ 229 h 282"/>
                <a:gd name="T36" fmla="*/ 242 w 301"/>
                <a:gd name="T37" fmla="*/ 23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grpSp>
        <p:nvGrpSpPr>
          <p:cNvPr id="15" name="组合 14"/>
          <p:cNvGrpSpPr/>
          <p:nvPr/>
        </p:nvGrpSpPr>
        <p:grpSpPr>
          <a:xfrm>
            <a:off x="5684001" y="5218296"/>
            <a:ext cx="941832" cy="941832"/>
            <a:chOff x="5548868" y="5212032"/>
            <a:chExt cx="941832" cy="941832"/>
          </a:xfrm>
        </p:grpSpPr>
        <p:sp>
          <p:nvSpPr>
            <p:cNvPr id="17" name="Oval 10@|1FFC:5583317|FBC:16777215|LFC:16777215|LBC:16777215"/>
            <p:cNvSpPr/>
            <p:nvPr/>
          </p:nvSpPr>
          <p:spPr>
            <a:xfrm>
              <a:off x="5548868" y="5212032"/>
              <a:ext cx="941832" cy="941832"/>
            </a:xfrm>
            <a:prstGeom prst="ellipse">
              <a:avLst/>
            </a:prstGeom>
            <a:solidFill>
              <a:srgbClr val="D5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grpSp>
          <p:nvGrpSpPr>
            <p:cNvPr id="18" name="组合 17"/>
            <p:cNvGrpSpPr/>
            <p:nvPr/>
          </p:nvGrpSpPr>
          <p:grpSpPr>
            <a:xfrm>
              <a:off x="5849678" y="5460372"/>
              <a:ext cx="398723" cy="445151"/>
              <a:chOff x="6016626" y="5110164"/>
              <a:chExt cx="231775" cy="258763"/>
            </a:xfrm>
            <a:solidFill>
              <a:schemeClr val="bg1"/>
            </a:solidFill>
          </p:grpSpPr>
          <p:sp>
            <p:nvSpPr>
              <p:cNvPr id="19" name="Rectangle 74@|1FFC:0|FBC:0|LFC:0|LBC:16777215"/>
              <p:cNvSpPr>
                <a:spLocks noChangeArrowheads="1"/>
              </p:cNvSpPr>
              <p:nvPr/>
            </p:nvSpPr>
            <p:spPr bwMode="auto">
              <a:xfrm>
                <a:off x="6119813" y="5281614"/>
                <a:ext cx="23813"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sp>
            <p:nvSpPr>
              <p:cNvPr id="20" name="Freeform 75@|5FFC:0|FBC:0|LFC:0|LBC:16777215"/>
              <p:cNvSpPr>
                <a:spLocks/>
              </p:cNvSpPr>
              <p:nvPr/>
            </p:nvSpPr>
            <p:spPr bwMode="auto">
              <a:xfrm>
                <a:off x="6016626" y="5110164"/>
                <a:ext cx="207963" cy="73025"/>
              </a:xfrm>
              <a:custGeom>
                <a:avLst/>
                <a:gdLst>
                  <a:gd name="T0" fmla="*/ 115 w 231"/>
                  <a:gd name="T1" fmla="*/ 28 h 81"/>
                  <a:gd name="T2" fmla="*/ 30 w 231"/>
                  <a:gd name="T3" fmla="*/ 28 h 81"/>
                  <a:gd name="T4" fmla="*/ 25 w 231"/>
                  <a:gd name="T5" fmla="*/ 30 h 81"/>
                  <a:gd name="T6" fmla="*/ 2 w 231"/>
                  <a:gd name="T7" fmla="*/ 50 h 81"/>
                  <a:gd name="T8" fmla="*/ 0 w 231"/>
                  <a:gd name="T9" fmla="*/ 54 h 81"/>
                  <a:gd name="T10" fmla="*/ 0 w 231"/>
                  <a:gd name="T11" fmla="*/ 55 h 81"/>
                  <a:gd name="T12" fmla="*/ 2 w 231"/>
                  <a:gd name="T13" fmla="*/ 60 h 81"/>
                  <a:gd name="T14" fmla="*/ 25 w 231"/>
                  <a:gd name="T15" fmla="*/ 79 h 81"/>
                  <a:gd name="T16" fmla="*/ 30 w 231"/>
                  <a:gd name="T17" fmla="*/ 81 h 81"/>
                  <a:gd name="T18" fmla="*/ 229 w 231"/>
                  <a:gd name="T19" fmla="*/ 81 h 81"/>
                  <a:gd name="T20" fmla="*/ 231 w 231"/>
                  <a:gd name="T21" fmla="*/ 78 h 81"/>
                  <a:gd name="T22" fmla="*/ 231 w 231"/>
                  <a:gd name="T23" fmla="*/ 31 h 81"/>
                  <a:gd name="T24" fmla="*/ 229 w 231"/>
                  <a:gd name="T25" fmla="*/ 28 h 81"/>
                  <a:gd name="T26" fmla="*/ 142 w 231"/>
                  <a:gd name="T27" fmla="*/ 28 h 81"/>
                  <a:gd name="T28" fmla="*/ 142 w 231"/>
                  <a:gd name="T29" fmla="*/ 13 h 81"/>
                  <a:gd name="T30" fmla="*/ 142 w 231"/>
                  <a:gd name="T31" fmla="*/ 0 h 81"/>
                  <a:gd name="T32" fmla="*/ 115 w 231"/>
                  <a:gd name="T33" fmla="*/ 0 h 81"/>
                  <a:gd name="T34" fmla="*/ 115 w 231"/>
                  <a:gd name="T35" fmla="*/ 13 h 81"/>
                  <a:gd name="T36" fmla="*/ 115 w 231"/>
                  <a:gd name="T37"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 h="81">
                    <a:moveTo>
                      <a:pt x="115" y="28"/>
                    </a:moveTo>
                    <a:cubicBezTo>
                      <a:pt x="30" y="28"/>
                      <a:pt x="30" y="28"/>
                      <a:pt x="30" y="28"/>
                    </a:cubicBezTo>
                    <a:cubicBezTo>
                      <a:pt x="28" y="28"/>
                      <a:pt x="26" y="29"/>
                      <a:pt x="25" y="30"/>
                    </a:cubicBezTo>
                    <a:cubicBezTo>
                      <a:pt x="2" y="50"/>
                      <a:pt x="2" y="50"/>
                      <a:pt x="2" y="50"/>
                    </a:cubicBezTo>
                    <a:cubicBezTo>
                      <a:pt x="1" y="51"/>
                      <a:pt x="0" y="53"/>
                      <a:pt x="0" y="54"/>
                    </a:cubicBezTo>
                    <a:cubicBezTo>
                      <a:pt x="0" y="55"/>
                      <a:pt x="0" y="55"/>
                      <a:pt x="0" y="55"/>
                    </a:cubicBezTo>
                    <a:cubicBezTo>
                      <a:pt x="0" y="56"/>
                      <a:pt x="1" y="59"/>
                      <a:pt x="2" y="60"/>
                    </a:cubicBezTo>
                    <a:cubicBezTo>
                      <a:pt x="25" y="79"/>
                      <a:pt x="25" y="79"/>
                      <a:pt x="25" y="79"/>
                    </a:cubicBezTo>
                    <a:cubicBezTo>
                      <a:pt x="26" y="80"/>
                      <a:pt x="28" y="81"/>
                      <a:pt x="30" y="81"/>
                    </a:cubicBezTo>
                    <a:cubicBezTo>
                      <a:pt x="229" y="81"/>
                      <a:pt x="229" y="81"/>
                      <a:pt x="229" y="81"/>
                    </a:cubicBezTo>
                    <a:cubicBezTo>
                      <a:pt x="230" y="81"/>
                      <a:pt x="231" y="80"/>
                      <a:pt x="231" y="78"/>
                    </a:cubicBezTo>
                    <a:cubicBezTo>
                      <a:pt x="231" y="31"/>
                      <a:pt x="231" y="31"/>
                      <a:pt x="231" y="31"/>
                    </a:cubicBezTo>
                    <a:cubicBezTo>
                      <a:pt x="231" y="30"/>
                      <a:pt x="230" y="28"/>
                      <a:pt x="229" y="28"/>
                    </a:cubicBezTo>
                    <a:cubicBezTo>
                      <a:pt x="142" y="28"/>
                      <a:pt x="142" y="28"/>
                      <a:pt x="142" y="28"/>
                    </a:cubicBezTo>
                    <a:cubicBezTo>
                      <a:pt x="142" y="13"/>
                      <a:pt x="142" y="13"/>
                      <a:pt x="142" y="13"/>
                    </a:cubicBezTo>
                    <a:cubicBezTo>
                      <a:pt x="142" y="0"/>
                      <a:pt x="142" y="0"/>
                      <a:pt x="142" y="0"/>
                    </a:cubicBezTo>
                    <a:cubicBezTo>
                      <a:pt x="115" y="0"/>
                      <a:pt x="115" y="0"/>
                      <a:pt x="115" y="0"/>
                    </a:cubicBezTo>
                    <a:cubicBezTo>
                      <a:pt x="115" y="13"/>
                      <a:pt x="115" y="13"/>
                      <a:pt x="115" y="13"/>
                    </a:cubicBezTo>
                    <a:lnTo>
                      <a:pt x="1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sp>
            <p:nvSpPr>
              <p:cNvPr id="21" name="Freeform 76@|5FFC:0|FBC:0|LFC:0|LBC:16777215"/>
              <p:cNvSpPr>
                <a:spLocks/>
              </p:cNvSpPr>
              <p:nvPr/>
            </p:nvSpPr>
            <p:spPr bwMode="auto">
              <a:xfrm>
                <a:off x="6040438" y="5197476"/>
                <a:ext cx="207963" cy="71438"/>
              </a:xfrm>
              <a:custGeom>
                <a:avLst/>
                <a:gdLst>
                  <a:gd name="T0" fmla="*/ 89 w 231"/>
                  <a:gd name="T1" fmla="*/ 27 h 80"/>
                  <a:gd name="T2" fmla="*/ 3 w 231"/>
                  <a:gd name="T3" fmla="*/ 27 h 80"/>
                  <a:gd name="T4" fmla="*/ 0 w 231"/>
                  <a:gd name="T5" fmla="*/ 30 h 80"/>
                  <a:gd name="T6" fmla="*/ 0 w 231"/>
                  <a:gd name="T7" fmla="*/ 77 h 80"/>
                  <a:gd name="T8" fmla="*/ 3 w 231"/>
                  <a:gd name="T9" fmla="*/ 80 h 80"/>
                  <a:gd name="T10" fmla="*/ 202 w 231"/>
                  <a:gd name="T11" fmla="*/ 80 h 80"/>
                  <a:gd name="T12" fmla="*/ 206 w 231"/>
                  <a:gd name="T13" fmla="*/ 78 h 80"/>
                  <a:gd name="T14" fmla="*/ 229 w 231"/>
                  <a:gd name="T15" fmla="*/ 59 h 80"/>
                  <a:gd name="T16" fmla="*/ 231 w 231"/>
                  <a:gd name="T17" fmla="*/ 54 h 80"/>
                  <a:gd name="T18" fmla="*/ 231 w 231"/>
                  <a:gd name="T19" fmla="*/ 53 h 80"/>
                  <a:gd name="T20" fmla="*/ 229 w 231"/>
                  <a:gd name="T21" fmla="*/ 49 h 80"/>
                  <a:gd name="T22" fmla="*/ 206 w 231"/>
                  <a:gd name="T23" fmla="*/ 29 h 80"/>
                  <a:gd name="T24" fmla="*/ 202 w 231"/>
                  <a:gd name="T25" fmla="*/ 27 h 80"/>
                  <a:gd name="T26" fmla="*/ 116 w 231"/>
                  <a:gd name="T27" fmla="*/ 27 h 80"/>
                  <a:gd name="T28" fmla="*/ 116 w 231"/>
                  <a:gd name="T29" fmla="*/ 12 h 80"/>
                  <a:gd name="T30" fmla="*/ 116 w 231"/>
                  <a:gd name="T31" fmla="*/ 1 h 80"/>
                  <a:gd name="T32" fmla="*/ 116 w 231"/>
                  <a:gd name="T33" fmla="*/ 0 h 80"/>
                  <a:gd name="T34" fmla="*/ 89 w 231"/>
                  <a:gd name="T35" fmla="*/ 0 h 80"/>
                  <a:gd name="T36" fmla="*/ 89 w 231"/>
                  <a:gd name="T37" fmla="*/ 1 h 80"/>
                  <a:gd name="T38" fmla="*/ 89 w 231"/>
                  <a:gd name="T39" fmla="*/ 12 h 80"/>
                  <a:gd name="T40" fmla="*/ 89 w 23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80">
                    <a:moveTo>
                      <a:pt x="89" y="27"/>
                    </a:moveTo>
                    <a:cubicBezTo>
                      <a:pt x="3" y="27"/>
                      <a:pt x="3" y="27"/>
                      <a:pt x="3" y="27"/>
                    </a:cubicBezTo>
                    <a:cubicBezTo>
                      <a:pt x="1" y="27"/>
                      <a:pt x="0" y="29"/>
                      <a:pt x="0" y="30"/>
                    </a:cubicBezTo>
                    <a:cubicBezTo>
                      <a:pt x="0" y="77"/>
                      <a:pt x="0" y="77"/>
                      <a:pt x="0" y="77"/>
                    </a:cubicBezTo>
                    <a:cubicBezTo>
                      <a:pt x="0" y="79"/>
                      <a:pt x="1" y="80"/>
                      <a:pt x="3" y="80"/>
                    </a:cubicBezTo>
                    <a:cubicBezTo>
                      <a:pt x="202" y="80"/>
                      <a:pt x="202" y="80"/>
                      <a:pt x="202" y="80"/>
                    </a:cubicBezTo>
                    <a:cubicBezTo>
                      <a:pt x="203" y="80"/>
                      <a:pt x="205" y="79"/>
                      <a:pt x="206" y="78"/>
                    </a:cubicBezTo>
                    <a:cubicBezTo>
                      <a:pt x="229" y="59"/>
                      <a:pt x="229" y="59"/>
                      <a:pt x="229" y="59"/>
                    </a:cubicBezTo>
                    <a:cubicBezTo>
                      <a:pt x="230" y="58"/>
                      <a:pt x="231" y="55"/>
                      <a:pt x="231" y="54"/>
                    </a:cubicBezTo>
                    <a:cubicBezTo>
                      <a:pt x="231" y="53"/>
                      <a:pt x="231" y="53"/>
                      <a:pt x="231" y="53"/>
                    </a:cubicBezTo>
                    <a:cubicBezTo>
                      <a:pt x="231" y="52"/>
                      <a:pt x="230" y="50"/>
                      <a:pt x="229" y="49"/>
                    </a:cubicBezTo>
                    <a:cubicBezTo>
                      <a:pt x="206" y="29"/>
                      <a:pt x="206" y="29"/>
                      <a:pt x="206" y="29"/>
                    </a:cubicBezTo>
                    <a:cubicBezTo>
                      <a:pt x="205" y="28"/>
                      <a:pt x="203" y="27"/>
                      <a:pt x="202" y="27"/>
                    </a:cubicBezTo>
                    <a:cubicBezTo>
                      <a:pt x="116" y="27"/>
                      <a:pt x="116" y="27"/>
                      <a:pt x="116" y="27"/>
                    </a:cubicBezTo>
                    <a:cubicBezTo>
                      <a:pt x="116" y="12"/>
                      <a:pt x="116" y="12"/>
                      <a:pt x="116" y="12"/>
                    </a:cubicBezTo>
                    <a:cubicBezTo>
                      <a:pt x="116" y="1"/>
                      <a:pt x="116" y="1"/>
                      <a:pt x="116" y="1"/>
                    </a:cubicBezTo>
                    <a:cubicBezTo>
                      <a:pt x="116" y="0"/>
                      <a:pt x="116" y="0"/>
                      <a:pt x="116" y="0"/>
                    </a:cubicBezTo>
                    <a:cubicBezTo>
                      <a:pt x="89" y="0"/>
                      <a:pt x="89" y="0"/>
                      <a:pt x="89" y="0"/>
                    </a:cubicBezTo>
                    <a:cubicBezTo>
                      <a:pt x="89" y="1"/>
                      <a:pt x="89" y="1"/>
                      <a:pt x="89" y="1"/>
                    </a:cubicBezTo>
                    <a:cubicBezTo>
                      <a:pt x="89" y="12"/>
                      <a:pt x="89" y="12"/>
                      <a:pt x="89" y="12"/>
                    </a:cubicBezTo>
                    <a:lnTo>
                      <a:pt x="8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grpSp>
      <p:grpSp>
        <p:nvGrpSpPr>
          <p:cNvPr id="22" name="组合 21"/>
          <p:cNvGrpSpPr/>
          <p:nvPr/>
        </p:nvGrpSpPr>
        <p:grpSpPr>
          <a:xfrm>
            <a:off x="7177601" y="5210954"/>
            <a:ext cx="941832" cy="941832"/>
            <a:chOff x="7241074" y="5324046"/>
            <a:chExt cx="941832" cy="941832"/>
          </a:xfrm>
        </p:grpSpPr>
        <p:sp>
          <p:nvSpPr>
            <p:cNvPr id="23" name="Oval 11@|1FFC:4165881|FBC:16777215|LFC:16777215|LBC:16777215"/>
            <p:cNvSpPr/>
            <p:nvPr/>
          </p:nvSpPr>
          <p:spPr>
            <a:xfrm>
              <a:off x="7241074" y="5324046"/>
              <a:ext cx="941832" cy="941832"/>
            </a:xfrm>
            <a:prstGeom prst="ellipse">
              <a:avLst/>
            </a:prstGeom>
            <a:solidFill>
              <a:srgbClr val="F99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24" name="Freeform 122@|5FFC:16777215|FBC:16777215|LFC:16777215|LBC:16777215"/>
            <p:cNvSpPr>
              <a:spLocks/>
            </p:cNvSpPr>
            <p:nvPr/>
          </p:nvSpPr>
          <p:spPr bwMode="auto">
            <a:xfrm>
              <a:off x="7516029" y="5585997"/>
              <a:ext cx="391921" cy="391921"/>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grpSp>
        <p:nvGrpSpPr>
          <p:cNvPr id="25" name="组合 24"/>
          <p:cNvGrpSpPr/>
          <p:nvPr/>
        </p:nvGrpSpPr>
        <p:grpSpPr>
          <a:xfrm>
            <a:off x="-1" y="618647"/>
            <a:ext cx="12192001" cy="4383121"/>
            <a:chOff x="-1" y="618647"/>
            <a:chExt cx="12192001" cy="4383121"/>
          </a:xfrm>
        </p:grpSpPr>
        <p:sp>
          <p:nvSpPr>
            <p:cNvPr id="26" name="Rectangle 7@|1FFC:3654510|FBC:16777215|LFC:16777215|LBC:16777215"/>
            <p:cNvSpPr/>
            <p:nvPr/>
          </p:nvSpPr>
          <p:spPr>
            <a:xfrm>
              <a:off x="11208470" y="856390"/>
              <a:ext cx="983530" cy="4145377"/>
            </a:xfrm>
            <a:prstGeom prst="rect">
              <a:avLst/>
            </a:prstGeom>
            <a:solidFill>
              <a:srgbClr val="6EC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27" name="Rectangle 6@|1FFC:3654510|FBC:16777215|LFC:16777215|LBC:16777215"/>
            <p:cNvSpPr/>
            <p:nvPr/>
          </p:nvSpPr>
          <p:spPr>
            <a:xfrm>
              <a:off x="-1" y="856391"/>
              <a:ext cx="884045" cy="4145377"/>
            </a:xfrm>
            <a:prstGeom prst="rect">
              <a:avLst/>
            </a:prstGeom>
            <a:solidFill>
              <a:srgbClr val="6EC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28" name="Rectangle 2@|1FFC:3654510|FBC:16777215|LFC:16777215|LBC:16777215"/>
            <p:cNvSpPr/>
            <p:nvPr userDrawn="1"/>
          </p:nvSpPr>
          <p:spPr>
            <a:xfrm>
              <a:off x="685800" y="618647"/>
              <a:ext cx="10762488" cy="4145377"/>
            </a:xfrm>
            <a:prstGeom prst="rect">
              <a:avLst/>
            </a:prstGeom>
            <a:solidFill>
              <a:srgbClr val="6EC33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Arial" panose="020B0604020202020204" pitchFamily="34" charset="0"/>
              </a:endParaRPr>
            </a:p>
          </p:txBody>
        </p:sp>
        <p:sp>
          <p:nvSpPr>
            <p:cNvPr id="29" name="Right Triangle 4@|1FFC:1005868|FBC:16777215|LFC:16777215|LBC:16777215"/>
            <p:cNvSpPr/>
            <p:nvPr/>
          </p:nvSpPr>
          <p:spPr>
            <a:xfrm rot="5400000" flipV="1">
              <a:off x="675336" y="4774488"/>
              <a:ext cx="237744" cy="216816"/>
            </a:xfrm>
            <a:prstGeom prst="rtTriangle">
              <a:avLst/>
            </a:prstGeom>
            <a:solidFill>
              <a:srgbClr val="2C5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30" name="Right Triangle 5@|1FFC:1005868|FBC:16777215|LFC:16777215|LBC:16777215"/>
            <p:cNvSpPr/>
            <p:nvPr/>
          </p:nvSpPr>
          <p:spPr>
            <a:xfrm rot="16200000" flipH="1" flipV="1">
              <a:off x="11209507" y="4774488"/>
              <a:ext cx="237744" cy="216816"/>
            </a:xfrm>
            <a:prstGeom prst="rtTriangle">
              <a:avLst/>
            </a:prstGeom>
            <a:solidFill>
              <a:srgbClr val="2C5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grpSp>
          <p:nvGrpSpPr>
            <p:cNvPr id="31" name="组合 30"/>
            <p:cNvGrpSpPr/>
            <p:nvPr userDrawn="1"/>
          </p:nvGrpSpPr>
          <p:grpSpPr>
            <a:xfrm>
              <a:off x="1801813" y="1349375"/>
              <a:ext cx="962025" cy="3297238"/>
              <a:chOff x="1801813" y="1349375"/>
              <a:chExt cx="962025" cy="3297238"/>
            </a:xfrm>
          </p:grpSpPr>
          <p:sp>
            <p:nvSpPr>
              <p:cNvPr id="52" name="Freeform 19@|5FFC:14214893|FBC:16777215|LFC:0|LBC:16777215"/>
              <p:cNvSpPr>
                <a:spLocks/>
              </p:cNvSpPr>
              <p:nvPr userDrawn="1"/>
            </p:nvSpPr>
            <p:spPr bwMode="auto">
              <a:xfrm>
                <a:off x="2606675" y="1349375"/>
                <a:ext cx="157163" cy="195263"/>
              </a:xfrm>
              <a:custGeom>
                <a:avLst/>
                <a:gdLst>
                  <a:gd name="T0" fmla="*/ 6 w 263"/>
                  <a:gd name="T1" fmla="*/ 323 h 327"/>
                  <a:gd name="T2" fmla="*/ 4 w 263"/>
                  <a:gd name="T3" fmla="*/ 307 h 327"/>
                  <a:gd name="T4" fmla="*/ 242 w 263"/>
                  <a:gd name="T5" fmla="*/ 6 h 327"/>
                  <a:gd name="T6" fmla="*/ 258 w 263"/>
                  <a:gd name="T7" fmla="*/ 4 h 327"/>
                  <a:gd name="T8" fmla="*/ 258 w 263"/>
                  <a:gd name="T9" fmla="*/ 4 h 327"/>
                  <a:gd name="T10" fmla="*/ 260 w 263"/>
                  <a:gd name="T11" fmla="*/ 20 h 327"/>
                  <a:gd name="T12" fmla="*/ 22 w 263"/>
                  <a:gd name="T13" fmla="*/ 321 h 327"/>
                  <a:gd name="T14" fmla="*/ 6 w 263"/>
                  <a:gd name="T15" fmla="*/ 323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327">
                    <a:moveTo>
                      <a:pt x="6" y="323"/>
                    </a:moveTo>
                    <a:cubicBezTo>
                      <a:pt x="1" y="319"/>
                      <a:pt x="0" y="312"/>
                      <a:pt x="4" y="307"/>
                    </a:cubicBezTo>
                    <a:cubicBezTo>
                      <a:pt x="242" y="6"/>
                      <a:pt x="242" y="6"/>
                      <a:pt x="242" y="6"/>
                    </a:cubicBezTo>
                    <a:cubicBezTo>
                      <a:pt x="246" y="1"/>
                      <a:pt x="253" y="0"/>
                      <a:pt x="258" y="4"/>
                    </a:cubicBezTo>
                    <a:cubicBezTo>
                      <a:pt x="258" y="4"/>
                      <a:pt x="258" y="4"/>
                      <a:pt x="258" y="4"/>
                    </a:cubicBezTo>
                    <a:cubicBezTo>
                      <a:pt x="263" y="8"/>
                      <a:pt x="263" y="15"/>
                      <a:pt x="260" y="20"/>
                    </a:cubicBezTo>
                    <a:cubicBezTo>
                      <a:pt x="22" y="321"/>
                      <a:pt x="22" y="321"/>
                      <a:pt x="22" y="321"/>
                    </a:cubicBezTo>
                    <a:cubicBezTo>
                      <a:pt x="18" y="326"/>
                      <a:pt x="11" y="327"/>
                      <a:pt x="6" y="323"/>
                    </a:cubicBezTo>
                    <a:close/>
                  </a:path>
                </a:pathLst>
              </a:custGeom>
              <a:solidFill>
                <a:srgbClr val="EDE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Arial" panose="020B0604020202020204" pitchFamily="34" charset="0"/>
                  <a:cs typeface="+mn-ea"/>
                  <a:sym typeface="Arial" panose="020B0604020202020204" pitchFamily="34" charset="0"/>
                </a:endParaRPr>
              </a:p>
            </p:txBody>
          </p:sp>
          <p:sp>
            <p:nvSpPr>
              <p:cNvPr id="57" name="Freeform 24@|5FFC:15921906|FBC:16777215|LFC:0|LBC:16777215"/>
              <p:cNvSpPr>
                <a:spLocks/>
              </p:cNvSpPr>
              <p:nvPr/>
            </p:nvSpPr>
            <p:spPr bwMode="auto">
              <a:xfrm>
                <a:off x="1801813" y="4646613"/>
                <a:ext cx="790575" cy="0"/>
              </a:xfrm>
              <a:custGeom>
                <a:avLst/>
                <a:gdLst>
                  <a:gd name="T0" fmla="*/ 0 w 498"/>
                  <a:gd name="T1" fmla="*/ 498 w 498"/>
                  <a:gd name="T2" fmla="*/ 0 w 498"/>
                </a:gdLst>
                <a:ahLst/>
                <a:cxnLst>
                  <a:cxn ang="0">
                    <a:pos x="T0" y="0"/>
                  </a:cxn>
                  <a:cxn ang="0">
                    <a:pos x="T1" y="0"/>
                  </a:cxn>
                  <a:cxn ang="0">
                    <a:pos x="T2" y="0"/>
                  </a:cxn>
                </a:cxnLst>
                <a:rect l="0" t="0" r="r" b="b"/>
                <a:pathLst>
                  <a:path w="498">
                    <a:moveTo>
                      <a:pt x="0" y="0"/>
                    </a:moveTo>
                    <a:lnTo>
                      <a:pt x="498"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mn-ea"/>
                  <a:sym typeface="Arial" panose="020B0604020202020204" pitchFamily="34" charset="0"/>
                </a:endParaRPr>
              </a:p>
            </p:txBody>
          </p:sp>
        </p:grpSp>
        <p:cxnSp>
          <p:nvCxnSpPr>
            <p:cNvPr id="34" name="Straight Connector 60@|9FFC:0|FBC:0|LFC:16777215|LBC:16777215"/>
            <p:cNvCxnSpPr/>
            <p:nvPr/>
          </p:nvCxnSpPr>
          <p:spPr>
            <a:xfrm>
              <a:off x="3788422" y="3007373"/>
              <a:ext cx="660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KSO_FD"/>
          <p:cNvSpPr>
            <a:spLocks noGrp="1"/>
          </p:cNvSpPr>
          <p:nvPr>
            <p:ph type="dt" sz="half" idx="10"/>
          </p:nvPr>
        </p:nvSpPr>
        <p:spPr/>
        <p:txBody>
          <a:bodyPr/>
          <a:lstStyle/>
          <a:p>
            <a:fld id="{C9E60F58-3108-4415-857A-6D0360DF626E}" type="datetimeFigureOut">
              <a:rPr lang="zh-CN" altLang="en-US" smtClean="0"/>
              <a:t>2018\1\9 Tuesday</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
        <p:nvSpPr>
          <p:cNvPr id="3" name="KSO_CT2"/>
          <p:cNvSpPr>
            <a:spLocks noGrp="1"/>
          </p:cNvSpPr>
          <p:nvPr>
            <p:ph type="subTitle" idx="1" hasCustomPrompt="1"/>
          </p:nvPr>
        </p:nvSpPr>
        <p:spPr>
          <a:xfrm>
            <a:off x="3822699" y="3153613"/>
            <a:ext cx="6627563" cy="591299"/>
          </a:xfrm>
          <a:noFill/>
        </p:spPr>
        <p:txBody>
          <a:bodyPr>
            <a:noAutofit/>
          </a:bodyPr>
          <a:lstStyle>
            <a:lvl1pPr marL="0" indent="0" algn="ctr">
              <a:buNone/>
              <a:defRPr sz="2400" b="0">
                <a:solidFill>
                  <a:schemeClr val="tx1">
                    <a:lumMod val="50000"/>
                  </a:schemeClr>
                </a:solidFill>
                <a:effectLst/>
                <a:latin typeface="+mn-ea"/>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单击此处添加您的副标题</a:t>
            </a:r>
          </a:p>
        </p:txBody>
      </p:sp>
      <p:sp>
        <p:nvSpPr>
          <p:cNvPr id="7" name="KSO_CT1"/>
          <p:cNvSpPr>
            <a:spLocks noGrp="1"/>
          </p:cNvSpPr>
          <p:nvPr>
            <p:ph type="title" hasCustomPrompt="1"/>
          </p:nvPr>
        </p:nvSpPr>
        <p:spPr>
          <a:xfrm>
            <a:off x="3788421" y="1535134"/>
            <a:ext cx="6627563" cy="1334925"/>
          </a:xfrm>
        </p:spPr>
        <p:txBody>
          <a:bodyPr anchor="b">
            <a:noAutofit/>
          </a:bodyPr>
          <a:lstStyle>
            <a:lvl1pPr algn="ctr">
              <a:lnSpc>
                <a:spcPct val="100000"/>
              </a:lnSpc>
              <a:defRPr sz="3600" b="0" kern="1000" baseline="0">
                <a:solidFill>
                  <a:schemeClr val="tx1">
                    <a:lumMod val="50000"/>
                  </a:schemeClr>
                </a:solidFill>
                <a:effectLst/>
                <a:latin typeface="+mj-ea"/>
                <a:ea typeface="+mj-ea"/>
              </a:defRPr>
            </a:lvl1pPr>
          </a:lstStyle>
          <a:p>
            <a:r>
              <a:rPr lang="zh-CN" altLang="en-US" dirty="0"/>
              <a:t>单击此处添加您的标题文字</a:t>
            </a:r>
          </a:p>
        </p:txBody>
      </p:sp>
    </p:spTree>
    <p:extLst>
      <p:ext uri="{BB962C8B-B14F-4D97-AF65-F5344CB8AC3E}">
        <p14:creationId xmlns:p14="http://schemas.microsoft.com/office/powerpoint/2010/main" val="104317690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extLst mod="1">
    <p:ext uri="{DCECCB84-F9BA-43D5-87BE-67443E8EF086}">
      <p15:sldGuideLst xmlns:p15="http://schemas.microsoft.com/office/powerpoint/2012/main">
        <p15:guide id="1" pos="4967">
          <p15:clr>
            <a:srgbClr val="FBAE40"/>
          </p15:clr>
        </p15:guide>
        <p15:guide id="0" orient="horz" pos="2160">
          <p15:clr>
            <a:srgbClr val="FBAE40"/>
          </p15:clr>
        </p15:guide>
        <p15:guide id="2" pos="66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3203321506"/>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1" y="365125"/>
            <a:ext cx="1182511" cy="5811838"/>
          </a:xfrm>
        </p:spPr>
        <p:txBody>
          <a:bodyPr vert="eaVert"/>
          <a:lstStyle/>
          <a:p>
            <a:r>
              <a:rPr lang="zh-CN" altLang="en-US"/>
              <a:t>单击此处编辑母版标题样式</a:t>
            </a:r>
            <a:endParaRPr lang="en-US" dirty="0"/>
          </a:p>
        </p:txBody>
      </p:sp>
      <p:sp>
        <p:nvSpPr>
          <p:cNvPr id="3" name="KSO_BC1"/>
          <p:cNvSpPr>
            <a:spLocks noGrp="1"/>
          </p:cNvSpPr>
          <p:nvPr>
            <p:ph type="body" orient="vert" idx="1"/>
          </p:nvPr>
        </p:nvSpPr>
        <p:spPr>
          <a:xfrm>
            <a:off x="2113843" y="365125"/>
            <a:ext cx="7933269" cy="5811838"/>
          </a:xfrm>
        </p:spPr>
        <p:txBody>
          <a:bodyPr vert="eaVert"/>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97191420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1313091" y="277419"/>
            <a:ext cx="10377969" cy="796011"/>
          </a:xfrm>
        </p:spPr>
        <p:txBody>
          <a:bodyPr>
            <a:normAutofit/>
          </a:bodyPr>
          <a:lstStyle>
            <a:lvl1pPr>
              <a:defRPr sz="3200">
                <a:solidFill>
                  <a:schemeClr val="tx1">
                    <a:lumMod val="50000"/>
                  </a:schemeClr>
                </a:solidFill>
              </a:defRPr>
            </a:lvl1pPr>
          </a:lstStyle>
          <a:p>
            <a:r>
              <a:rPr lang="zh-CN" altLang="en-US"/>
              <a:t>单击此处编辑母版标题样式</a:t>
            </a:r>
            <a:endParaRPr lang="en-US" dirty="0"/>
          </a:p>
        </p:txBody>
      </p:sp>
      <p:sp>
        <p:nvSpPr>
          <p:cNvPr id="3" name="KSO_BC1"/>
          <p:cNvSpPr>
            <a:spLocks noGrp="1"/>
          </p:cNvSpPr>
          <p:nvPr>
            <p:ph idx="1"/>
          </p:nvPr>
        </p:nvSpPr>
        <p:spPr/>
        <p:txBody>
          <a:bodyPr>
            <a:normAutofit/>
          </a:bodyPr>
          <a:lstStyle>
            <a:lvl1pPr>
              <a:defRPr sz="2800">
                <a:solidFill>
                  <a:srgbClr val="0070C0"/>
                </a:solidFill>
              </a:defRPr>
            </a:lvl1pPr>
            <a:lvl2pPr>
              <a:defRPr sz="1800">
                <a:solidFill>
                  <a:srgbClr val="0070C0"/>
                </a:solidFill>
              </a:defRPr>
            </a:lvl2pPr>
          </a:lstStyle>
          <a:p>
            <a:pPr lvl="0"/>
            <a:r>
              <a:rPr lang="zh-CN" altLang="en-US" dirty="0"/>
              <a:t>编辑母版文本样式</a:t>
            </a:r>
          </a:p>
          <a:p>
            <a:pPr lvl="1"/>
            <a:r>
              <a:rPr lang="zh-CN" altLang="en-US" dirty="0"/>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3137339666"/>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098676" y="2108202"/>
            <a:ext cx="7994651" cy="1235075"/>
          </a:xfrm>
        </p:spPr>
        <p:txBody>
          <a:bodyPr anchor="b">
            <a:normAutofit/>
          </a:bodyPr>
          <a:lstStyle>
            <a:lvl1pPr algn="ctr">
              <a:defRPr sz="2700">
                <a:solidFill>
                  <a:schemeClr val="tx2"/>
                </a:solidFill>
                <a:effectLst/>
              </a:defRPr>
            </a:lvl1pPr>
          </a:lstStyle>
          <a:p>
            <a:r>
              <a:rPr lang="zh-CN" altLang="en-US" dirty="0"/>
              <a:t>此处添加您的标题</a:t>
            </a:r>
            <a:endParaRPr lang="en-US" dirty="0"/>
          </a:p>
        </p:txBody>
      </p:sp>
      <p:sp>
        <p:nvSpPr>
          <p:cNvPr id="3" name="KSO_ST2"/>
          <p:cNvSpPr>
            <a:spLocks noGrp="1"/>
          </p:cNvSpPr>
          <p:nvPr>
            <p:ph type="body" idx="1" hasCustomPrompt="1"/>
          </p:nvPr>
        </p:nvSpPr>
        <p:spPr>
          <a:xfrm>
            <a:off x="4050894" y="3400425"/>
            <a:ext cx="4090217" cy="357478"/>
          </a:xfrm>
          <a:prstGeom prst="roundRect">
            <a:avLst>
              <a:gd name="adj" fmla="val 50000"/>
            </a:avLst>
          </a:prstGeom>
          <a:solidFill>
            <a:schemeClr val="tx2">
              <a:lumMod val="40000"/>
              <a:lumOff val="60000"/>
            </a:schemeClr>
          </a:solidFill>
        </p:spPr>
        <p:txBody>
          <a:bodyPr anchor="ctr">
            <a:normAutofit/>
          </a:bodyPr>
          <a:lstStyle>
            <a:lvl1pPr marL="0" indent="0" algn="ctr">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dirty="0"/>
              <a:t>单击此处添加您的副标题</a:t>
            </a:r>
            <a:endParaRPr lang="en-US" altLang="zh-CN" dirty="0"/>
          </a:p>
        </p:txBody>
      </p:sp>
      <p:sp>
        <p:nvSpPr>
          <p:cNvPr id="4"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59220548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sz="half" idx="1"/>
          </p:nvPr>
        </p:nvSpPr>
        <p:spPr>
          <a:xfrm>
            <a:off x="1399823" y="1244603"/>
            <a:ext cx="5080000" cy="4932363"/>
          </a:xfrm>
        </p:spPr>
        <p:txBody>
          <a:bodyPr/>
          <a:lstStyle/>
          <a:p>
            <a:pPr lvl="0"/>
            <a:r>
              <a:rPr lang="zh-CN" altLang="en-US"/>
              <a:t>编辑母版文本样式</a:t>
            </a:r>
          </a:p>
          <a:p>
            <a:pPr lvl="1"/>
            <a:r>
              <a:rPr lang="zh-CN" altLang="en-US"/>
              <a:t>第二级</a:t>
            </a:r>
          </a:p>
        </p:txBody>
      </p:sp>
      <p:sp>
        <p:nvSpPr>
          <p:cNvPr id="4" name="KSO_BC2"/>
          <p:cNvSpPr>
            <a:spLocks noGrp="1"/>
          </p:cNvSpPr>
          <p:nvPr>
            <p:ph sz="half" idx="2"/>
          </p:nvPr>
        </p:nvSpPr>
        <p:spPr>
          <a:xfrm>
            <a:off x="6519334" y="1244603"/>
            <a:ext cx="5094116" cy="4932363"/>
          </a:xfrm>
        </p:spPr>
        <p:txBody>
          <a:bodyPr/>
          <a:lstStyle/>
          <a:p>
            <a:pPr lvl="0"/>
            <a:r>
              <a:rPr lang="zh-CN" altLang="en-US"/>
              <a:t>编辑母版文本样式</a:t>
            </a:r>
          </a:p>
          <a:p>
            <a:pPr lvl="1"/>
            <a:r>
              <a:rPr lang="zh-CN" altLang="en-US"/>
              <a:t>第二级</a:t>
            </a:r>
          </a:p>
        </p:txBody>
      </p:sp>
      <p:sp>
        <p:nvSpPr>
          <p:cNvPr id="5"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192051671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9436" y="1376362"/>
            <a:ext cx="5157787"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KSO_BC1"/>
          <p:cNvSpPr>
            <a:spLocks noGrp="1"/>
          </p:cNvSpPr>
          <p:nvPr>
            <p:ph sz="half" idx="2"/>
          </p:nvPr>
        </p:nvSpPr>
        <p:spPr>
          <a:xfrm>
            <a:off x="1099436" y="2200274"/>
            <a:ext cx="5157787" cy="3684588"/>
          </a:xfrm>
        </p:spPr>
        <p:txBody>
          <a:bodyPr/>
          <a:lstStyle/>
          <a:p>
            <a:pPr lvl="0"/>
            <a:r>
              <a:rPr lang="zh-CN" altLang="en-US"/>
              <a:t>编辑母版文本样式</a:t>
            </a:r>
          </a:p>
          <a:p>
            <a:pPr lvl="1"/>
            <a:r>
              <a:rPr lang="zh-CN" altLang="en-US"/>
              <a:t>第二级</a:t>
            </a:r>
          </a:p>
        </p:txBody>
      </p:sp>
      <p:sp>
        <p:nvSpPr>
          <p:cNvPr id="5" name="Text Placeholder 4"/>
          <p:cNvSpPr>
            <a:spLocks noGrp="1"/>
          </p:cNvSpPr>
          <p:nvPr>
            <p:ph type="body" sz="quarter" idx="3"/>
          </p:nvPr>
        </p:nvSpPr>
        <p:spPr>
          <a:xfrm>
            <a:off x="6431847" y="1376362"/>
            <a:ext cx="5183188"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KSO_BC2"/>
          <p:cNvSpPr>
            <a:spLocks noGrp="1"/>
          </p:cNvSpPr>
          <p:nvPr>
            <p:ph sz="quarter" idx="4"/>
          </p:nvPr>
        </p:nvSpPr>
        <p:spPr>
          <a:xfrm>
            <a:off x="6431847" y="2200274"/>
            <a:ext cx="5183188" cy="3684588"/>
          </a:xfrm>
        </p:spPr>
        <p:txBody>
          <a:bodyPr/>
          <a:lstStyle/>
          <a:p>
            <a:pPr lvl="0"/>
            <a:r>
              <a:rPr lang="zh-CN" altLang="en-US"/>
              <a:t>编辑母版文本样式</a:t>
            </a:r>
          </a:p>
          <a:p>
            <a:pPr lvl="1"/>
            <a:r>
              <a:rPr lang="zh-CN" altLang="en-US"/>
              <a:t>第二级</a:t>
            </a:r>
          </a:p>
        </p:txBody>
      </p:sp>
      <p:sp>
        <p:nvSpPr>
          <p:cNvPr id="7" name="KSO_FD"/>
          <p:cNvSpPr>
            <a:spLocks noGrp="1"/>
          </p:cNvSpPr>
          <p:nvPr>
            <p:ph type="dt" sz="half" idx="10"/>
          </p:nvPr>
        </p:nvSpPr>
        <p:spPr/>
        <p:txBody>
          <a:bodyPr/>
          <a:lstStyle/>
          <a:p>
            <a:fld id="{C9E60F58-3108-4415-857A-6D0360DF626E}" type="datetimeFigureOut">
              <a:rPr lang="zh-CN" altLang="en-US" smtClean="0"/>
              <a:t>2018\1\9 Tuesday</a:t>
            </a:fld>
            <a:endParaRPr lang="zh-CN" altLang="en-US"/>
          </a:p>
        </p:txBody>
      </p:sp>
      <p:sp>
        <p:nvSpPr>
          <p:cNvPr id="8" name="KSO_FT"/>
          <p:cNvSpPr>
            <a:spLocks noGrp="1"/>
          </p:cNvSpPr>
          <p:nvPr>
            <p:ph type="ftr" sz="quarter" idx="11"/>
          </p:nvPr>
        </p:nvSpPr>
        <p:spPr/>
        <p:txBody>
          <a:bodyPr/>
          <a:lstStyle/>
          <a:p>
            <a:endParaRPr lang="zh-CN" altLang="en-US"/>
          </a:p>
        </p:txBody>
      </p:sp>
      <p:sp>
        <p:nvSpPr>
          <p:cNvPr id="9"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Tree>
    <p:extLst>
      <p:ext uri="{BB962C8B-B14F-4D97-AF65-F5344CB8AC3E}">
        <p14:creationId xmlns:p14="http://schemas.microsoft.com/office/powerpoint/2010/main" val="60838207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4" name="KSO_FT"/>
          <p:cNvSpPr>
            <a:spLocks noGrp="1"/>
          </p:cNvSpPr>
          <p:nvPr>
            <p:ph type="ftr" sz="quarter" idx="11"/>
          </p:nvPr>
        </p:nvSpPr>
        <p:spPr/>
        <p:txBody>
          <a:bodyPr/>
          <a:lstStyle/>
          <a:p>
            <a:endParaRPr lang="zh-CN" altLang="en-US"/>
          </a:p>
        </p:txBody>
      </p:sp>
      <p:sp>
        <p:nvSpPr>
          <p:cNvPr id="5"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92000732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 y="0"/>
            <a:ext cx="12192001" cy="6858000"/>
          </a:xfrm>
          <a:prstGeom prst="rect">
            <a:avLst/>
          </a:prstGeom>
          <a:pattFill prst="lgGrid">
            <a:fgClr>
              <a:schemeClr val="bg1">
                <a:lumMod val="95000"/>
              </a:schemeClr>
            </a:fgClr>
            <a:bgClr>
              <a:srgbClr val="F7F7F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3" name="KSO_FT"/>
          <p:cNvSpPr>
            <a:spLocks noGrp="1"/>
          </p:cNvSpPr>
          <p:nvPr>
            <p:ph type="ftr" sz="quarter" idx="11"/>
          </p:nvPr>
        </p:nvSpPr>
        <p:spPr/>
        <p:txBody>
          <a:bodyPr/>
          <a:lstStyle/>
          <a:p>
            <a:endParaRPr lang="zh-CN" altLang="en-US"/>
          </a:p>
        </p:txBody>
      </p:sp>
      <p:sp>
        <p:nvSpPr>
          <p:cNvPr id="4"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406398048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1" y="533402"/>
            <a:ext cx="3932237" cy="1600200"/>
          </a:xfrm>
        </p:spPr>
        <p:txBody>
          <a:bodyPr anchor="b"/>
          <a:lstStyle>
            <a:lvl1pPr>
              <a:defRPr sz="2400"/>
            </a:lvl1pPr>
          </a:lstStyle>
          <a:p>
            <a:r>
              <a:rPr lang="zh-CN" altLang="en-US"/>
              <a:t>单击此处编辑母版标题样式</a:t>
            </a:r>
            <a:endParaRPr lang="en-US" dirty="0"/>
          </a:p>
        </p:txBody>
      </p:sp>
      <p:sp>
        <p:nvSpPr>
          <p:cNvPr id="3" name="KSO_BC1"/>
          <p:cNvSpPr>
            <a:spLocks noGrp="1"/>
          </p:cNvSpPr>
          <p:nvPr>
            <p:ph idx="1"/>
          </p:nvPr>
        </p:nvSpPr>
        <p:spPr>
          <a:xfrm>
            <a:off x="5487989" y="1063631"/>
            <a:ext cx="6172200" cy="4873625"/>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p:txBody>
      </p:sp>
      <p:sp>
        <p:nvSpPr>
          <p:cNvPr id="4" name="KSO_BC2"/>
          <p:cNvSpPr>
            <a:spLocks noGrp="1"/>
          </p:cNvSpPr>
          <p:nvPr>
            <p:ph type="body" sz="half" idx="2"/>
          </p:nvPr>
        </p:nvSpPr>
        <p:spPr>
          <a:xfrm>
            <a:off x="1144591" y="21336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125512114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2400"/>
            </a:lvl1pPr>
          </a:lstStyle>
          <a:p>
            <a:r>
              <a:rPr lang="zh-CN" altLang="en-US"/>
              <a:t>单击此处编辑母版标题样式</a:t>
            </a:r>
            <a:endParaRPr lang="en-US" dirty="0"/>
          </a:p>
        </p:txBody>
      </p:sp>
      <p:sp>
        <p:nvSpPr>
          <p:cNvPr id="3" name="KSO_BC1"/>
          <p:cNvSpPr>
            <a:spLocks noGrp="1" noChangeAspect="1"/>
          </p:cNvSpPr>
          <p:nvPr>
            <p:ph type="pic" idx="1"/>
          </p:nvPr>
        </p:nvSpPr>
        <p:spPr>
          <a:xfrm>
            <a:off x="5442833"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KSO_FD"/>
          <p:cNvSpPr>
            <a:spLocks noGrp="1"/>
          </p:cNvSpPr>
          <p:nvPr>
            <p:ph type="dt" sz="half" idx="10"/>
          </p:nvPr>
        </p:nvSpPr>
        <p:spPr/>
        <p:txBody>
          <a:bodyPr/>
          <a:lstStyle/>
          <a:p>
            <a:fld id="{13D0CE79-49FB-443D-BEF8-6B709DE8FD0C}" type="datetimeFigureOut">
              <a:rPr lang="zh-CN" altLang="en-US" smtClean="0"/>
              <a:t>2018\1\9 Tuesday</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946341836"/>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p:nvSpPr>
        <p:spPr>
          <a:xfrm>
            <a:off x="-1" y="0"/>
            <a:ext cx="12192001" cy="6858000"/>
          </a:xfrm>
          <a:prstGeom prst="rect">
            <a:avLst/>
          </a:prstGeom>
          <a:pattFill prst="lgGrid">
            <a:fgClr>
              <a:schemeClr val="bg1">
                <a:lumMod val="95000"/>
              </a:schemeClr>
            </a:fgClr>
            <a:bgClr>
              <a:srgbClr val="F7F7F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412750" y="455508"/>
            <a:ext cx="805042" cy="460276"/>
            <a:chOff x="2413166" y="426720"/>
            <a:chExt cx="693043" cy="396241"/>
          </a:xfrm>
        </p:grpSpPr>
        <p:sp>
          <p:nvSpPr>
            <p:cNvPr id="13" name="矩形 12"/>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4" name="矩形 13"/>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
        <p:nvSpPr>
          <p:cNvPr id="15" name="矩形 14"/>
          <p:cNvSpPr/>
          <p:nvPr/>
        </p:nvSpPr>
        <p:spPr>
          <a:xfrm>
            <a:off x="1645557" y="6662057"/>
            <a:ext cx="8911771" cy="77366"/>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16" name="矩形 15"/>
          <p:cNvSpPr/>
          <p:nvPr/>
        </p:nvSpPr>
        <p:spPr>
          <a:xfrm rot="10800000" flipV="1">
            <a:off x="279351" y="6663224"/>
            <a:ext cx="1295400" cy="82800"/>
          </a:xfrm>
          <a:prstGeom prst="rect">
            <a:avLst/>
          </a:prstGeom>
          <a:solidFill>
            <a:srgbClr val="F99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17" name="矩形 16"/>
          <p:cNvSpPr/>
          <p:nvPr/>
        </p:nvSpPr>
        <p:spPr>
          <a:xfrm flipV="1">
            <a:off x="10610850" y="6656624"/>
            <a:ext cx="1295400" cy="82800"/>
          </a:xfrm>
          <a:prstGeom prst="rect">
            <a:avLst/>
          </a:prstGeom>
          <a:solidFill>
            <a:srgbClr val="D53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mn-ea"/>
              <a:sym typeface="Arial" panose="020B0604020202020204" pitchFamily="34" charset="0"/>
            </a:endParaRPr>
          </a:p>
        </p:txBody>
      </p:sp>
      <p:sp>
        <p:nvSpPr>
          <p:cNvPr id="4" name="KSO_FD"/>
          <p:cNvSpPr>
            <a:spLocks noGrp="1"/>
          </p:cNvSpPr>
          <p:nvPr>
            <p:ph type="dt" sz="half" idx="2"/>
          </p:nvPr>
        </p:nvSpPr>
        <p:spPr>
          <a:xfrm>
            <a:off x="838200" y="64198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0CE79-49FB-443D-BEF8-6B709DE8FD0C}" type="datetimeFigureOut">
              <a:rPr lang="zh-CN" altLang="en-US" smtClean="0"/>
              <a:t>2018\1\9 Tuesday</a:t>
            </a:fld>
            <a:endParaRPr lang="zh-CN" altLang="en-US"/>
          </a:p>
        </p:txBody>
      </p:sp>
      <p:sp>
        <p:nvSpPr>
          <p:cNvPr id="5" name="KSO_FT"/>
          <p:cNvSpPr>
            <a:spLocks noGrp="1"/>
          </p:cNvSpPr>
          <p:nvPr>
            <p:ph type="ftr" sz="quarter" idx="3"/>
          </p:nvPr>
        </p:nvSpPr>
        <p:spPr>
          <a:xfrm>
            <a:off x="4038600" y="64198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KSO_FN"/>
          <p:cNvSpPr>
            <a:spLocks noGrp="1"/>
          </p:cNvSpPr>
          <p:nvPr>
            <p:ph type="sldNum" sz="quarter" idx="4"/>
          </p:nvPr>
        </p:nvSpPr>
        <p:spPr>
          <a:xfrm>
            <a:off x="8610600" y="64198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06490-237C-474C-BA2E-D98840BC1F8F}" type="slidenum">
              <a:rPr lang="zh-CN" altLang="en-US" smtClean="0"/>
              <a:t>‹#›</a:t>
            </a:fld>
            <a:endParaRPr lang="zh-CN" altLang="en-US"/>
          </a:p>
        </p:txBody>
      </p:sp>
      <p:sp>
        <p:nvSpPr>
          <p:cNvPr id="3" name="KSO_BC1"/>
          <p:cNvSpPr>
            <a:spLocks noGrp="1"/>
          </p:cNvSpPr>
          <p:nvPr>
            <p:ph type="body" idx="1"/>
          </p:nvPr>
        </p:nvSpPr>
        <p:spPr>
          <a:xfrm>
            <a:off x="838200" y="1133475"/>
            <a:ext cx="10852859" cy="521335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p:txBody>
      </p:sp>
      <p:sp>
        <p:nvSpPr>
          <p:cNvPr id="2" name="KSO_BT1"/>
          <p:cNvSpPr>
            <a:spLocks noGrp="1"/>
          </p:cNvSpPr>
          <p:nvPr>
            <p:ph type="title"/>
          </p:nvPr>
        </p:nvSpPr>
        <p:spPr>
          <a:xfrm>
            <a:off x="1313091" y="264719"/>
            <a:ext cx="10377969" cy="796011"/>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403142520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2" grpId="0"/>
    </p:bldLst>
  </p:timing>
  <p:txStyles>
    <p:titleStyle>
      <a:lvl1pPr algn="l" defTabSz="685800" rtl="0" eaLnBrk="1" latinLnBrk="0" hangingPunct="1">
        <a:lnSpc>
          <a:spcPct val="90000"/>
        </a:lnSpc>
        <a:spcBef>
          <a:spcPct val="0"/>
        </a:spcBef>
        <a:buNone/>
        <a:defRPr sz="3200" b="1" i="0" kern="1200" baseline="0">
          <a:solidFill>
            <a:schemeClr val="tx1">
              <a:lumMod val="50000"/>
            </a:schemeClr>
          </a:solidFill>
          <a:effectLst/>
          <a:latin typeface="+mj-ea"/>
          <a:ea typeface="+mj-ea"/>
          <a:cs typeface="+mj-cs"/>
        </a:defRPr>
      </a:lvl1pPr>
    </p:titleStyle>
    <p:bodyStyle>
      <a:lvl1pPr marL="457200" indent="-457200" algn="just" defTabSz="685800" rtl="0" eaLnBrk="1" latinLnBrk="0" hangingPunct="1">
        <a:lnSpc>
          <a:spcPct val="110000"/>
        </a:lnSpc>
        <a:spcBef>
          <a:spcPts val="1200"/>
        </a:spcBef>
        <a:spcAft>
          <a:spcPts val="0"/>
        </a:spcAft>
        <a:buClr>
          <a:srgbClr val="90C8ED"/>
        </a:buClr>
        <a:buSzPct val="50000"/>
        <a:buFont typeface="Wingdings" panose="05000000000000000000" pitchFamily="2" charset="2"/>
        <a:buChar char="u"/>
        <a:defRPr lang="zh-CN" altLang="en-US" sz="2800" kern="1200" baseline="0" dirty="0" smtClean="0">
          <a:solidFill>
            <a:srgbClr val="0070C0"/>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image" Target="../media/image13.png"/><Relationship Id="rId2" Type="http://schemas.openxmlformats.org/officeDocument/2006/relationships/tags" Target="../tags/tag39.xml"/><Relationship Id="rId16" Type="http://schemas.openxmlformats.org/officeDocument/2006/relationships/notesSlide" Target="../notesSlides/notesSlide10.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slideLayout" Target="../slideLayouts/slideLayout6.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image" Target="../media/image17.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image" Target="../media/image16.png"/><Relationship Id="rId2" Type="http://schemas.openxmlformats.org/officeDocument/2006/relationships/tags" Target="../tags/tag53.xml"/><Relationship Id="rId16" Type="http://schemas.openxmlformats.org/officeDocument/2006/relationships/notesSlide" Target="../notesSlides/notesSlide1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slideLayout" Target="../slideLayouts/slideLayout6.xml"/><Relationship Id="rId10" Type="http://schemas.openxmlformats.org/officeDocument/2006/relationships/tags" Target="../tags/tag61.xml"/><Relationship Id="rId19" Type="http://schemas.openxmlformats.org/officeDocument/2006/relationships/image" Target="file:///C:\Users\admin\AppData\Local\Temp\SoEasy\538F33E8F5E953A6F1822665454F2D83.png" TargetMode="Externa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31.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notesSlide" Target="../notesSlides/notesSlide2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slideLayout" Target="../slideLayouts/slideLayout6.xml"/><Relationship Id="rId5" Type="http://schemas.openxmlformats.org/officeDocument/2006/relationships/tags" Target="../tags/tag70.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78.xml"/><Relationship Id="rId7" Type="http://schemas.openxmlformats.org/officeDocument/2006/relationships/slideLayout" Target="../slideLayouts/slideLayout6.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26" Type="http://schemas.openxmlformats.org/officeDocument/2006/relationships/notesSlide" Target="../notesSlides/notesSlide37.xml"/><Relationship Id="rId3" Type="http://schemas.openxmlformats.org/officeDocument/2006/relationships/tags" Target="../tags/tag84.xml"/><Relationship Id="rId21" Type="http://schemas.openxmlformats.org/officeDocument/2006/relationships/tags" Target="../tags/tag102.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5" Type="http://schemas.openxmlformats.org/officeDocument/2006/relationships/slideLayout" Target="../slideLayouts/slideLayout6.xml"/><Relationship Id="rId2" Type="http://schemas.openxmlformats.org/officeDocument/2006/relationships/tags" Target="../tags/tag83.xml"/><Relationship Id="rId16" Type="http://schemas.openxmlformats.org/officeDocument/2006/relationships/tags" Target="../tags/tag97.xml"/><Relationship Id="rId20" Type="http://schemas.openxmlformats.org/officeDocument/2006/relationships/tags" Target="../tags/tag101.xml"/><Relationship Id="rId29" Type="http://schemas.openxmlformats.org/officeDocument/2006/relationships/image" Target="../media/image42.png"/><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24" Type="http://schemas.openxmlformats.org/officeDocument/2006/relationships/tags" Target="../tags/tag105.xml"/><Relationship Id="rId5" Type="http://schemas.openxmlformats.org/officeDocument/2006/relationships/tags" Target="../tags/tag86.xml"/><Relationship Id="rId15" Type="http://schemas.openxmlformats.org/officeDocument/2006/relationships/tags" Target="../tags/tag96.xml"/><Relationship Id="rId23" Type="http://schemas.openxmlformats.org/officeDocument/2006/relationships/tags" Target="../tags/tag104.xml"/><Relationship Id="rId28" Type="http://schemas.openxmlformats.org/officeDocument/2006/relationships/image" Target="../media/image41.png"/><Relationship Id="rId10" Type="http://schemas.openxmlformats.org/officeDocument/2006/relationships/tags" Target="../tags/tag91.xml"/><Relationship Id="rId19" Type="http://schemas.openxmlformats.org/officeDocument/2006/relationships/tags" Target="../tags/tag100.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tags" Target="../tags/tag103.xml"/><Relationship Id="rId27"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9.png"/><Relationship Id="rId5" Type="http://schemas.openxmlformats.org/officeDocument/2006/relationships/tags" Target="../tags/tag6.xml"/><Relationship Id="rId10" Type="http://schemas.openxmlformats.org/officeDocument/2006/relationships/notesSlide" Target="../notesSlides/notesSlide5.xml"/><Relationship Id="rId4" Type="http://schemas.openxmlformats.org/officeDocument/2006/relationships/tags" Target="../tags/tag5.xml"/><Relationship Id="rId9"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2.xml"/><Relationship Id="rId7"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notesSlide" Target="../notesSlides/notesSlide7.xml"/><Relationship Id="rId5" Type="http://schemas.openxmlformats.org/officeDocument/2006/relationships/tags" Target="../tags/tag20.xml"/><Relationship Id="rId10" Type="http://schemas.openxmlformats.org/officeDocument/2006/relationships/slideLayout" Target="../slideLayouts/slideLayout6.xml"/><Relationship Id="rId4" Type="http://schemas.openxmlformats.org/officeDocument/2006/relationships/tags" Target="../tags/tag19.xml"/><Relationship Id="rId9" Type="http://schemas.openxmlformats.org/officeDocument/2006/relationships/tags" Target="../tags/tag24.xml"/></Relationships>
</file>

<file path=ppt/slides/_rels/slide8.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2" Type="http://schemas.openxmlformats.org/officeDocument/2006/relationships/tags" Target="../tags/tag26.xml"/><Relationship Id="rId16" Type="http://schemas.openxmlformats.org/officeDocument/2006/relationships/image" Target="../media/image12.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notesSlide" Target="../notesSlides/notesSlide8.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C8ED"/>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03840A1-BE10-4402-9524-86E31C7DD251}"/>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grpSp>
        <p:nvGrpSpPr>
          <p:cNvPr id="23" name="组合 22">
            <a:extLst>
              <a:ext uri="{FF2B5EF4-FFF2-40B4-BE49-F238E27FC236}">
                <a16:creationId xmlns:a16="http://schemas.microsoft.com/office/drawing/2014/main" id="{9C6F9590-DAB2-4E51-AEC1-DA3055E6AE75}"/>
              </a:ext>
            </a:extLst>
          </p:cNvPr>
          <p:cNvGrpSpPr/>
          <p:nvPr/>
        </p:nvGrpSpPr>
        <p:grpSpPr>
          <a:xfrm>
            <a:off x="2032690" y="1766181"/>
            <a:ext cx="8178325" cy="4190239"/>
            <a:chOff x="2032690" y="1766181"/>
            <a:chExt cx="8178325" cy="4190239"/>
          </a:xfrm>
        </p:grpSpPr>
        <p:pic>
          <p:nvPicPr>
            <p:cNvPr id="22" name="图片 21">
              <a:extLst>
                <a:ext uri="{FF2B5EF4-FFF2-40B4-BE49-F238E27FC236}">
                  <a16:creationId xmlns:a16="http://schemas.microsoft.com/office/drawing/2014/main" id="{F8425641-8951-44E9-94FA-DA6DE1B95107}"/>
                </a:ext>
              </a:extLst>
            </p:cNvPr>
            <p:cNvPicPr>
              <a:picLocks noChangeAspect="1"/>
            </p:cNvPicPr>
            <p:nvPr/>
          </p:nvPicPr>
          <p:blipFill rotWithShape="1">
            <a:blip r:embed="rId4">
              <a:extLst>
                <a:ext uri="{28A0092B-C50C-407E-A947-70E740481C1C}">
                  <a14:useLocalDpi xmlns:a14="http://schemas.microsoft.com/office/drawing/2010/main" val="0"/>
                </a:ext>
              </a:extLst>
            </a:blip>
            <a:srcRect t="66435" b="7578"/>
            <a:stretch/>
          </p:blipFill>
          <p:spPr>
            <a:xfrm>
              <a:off x="2032690" y="3880480"/>
              <a:ext cx="8178325" cy="2075940"/>
            </a:xfrm>
            <a:prstGeom prst="rect">
              <a:avLst/>
            </a:prstGeom>
          </p:spPr>
        </p:pic>
        <p:pic>
          <p:nvPicPr>
            <p:cNvPr id="20" name="图片 19">
              <a:extLst>
                <a:ext uri="{FF2B5EF4-FFF2-40B4-BE49-F238E27FC236}">
                  <a16:creationId xmlns:a16="http://schemas.microsoft.com/office/drawing/2014/main" id="{185BE05E-7A6E-447B-B11A-B6178A6E215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49315" y="1766181"/>
              <a:ext cx="7945077" cy="2622224"/>
            </a:xfrm>
            <a:prstGeom prst="rect">
              <a:avLst/>
            </a:prstGeom>
          </p:spPr>
        </p:pic>
      </p:grpSp>
      <p:sp>
        <p:nvSpPr>
          <p:cNvPr id="10" name="标题 3">
            <a:extLst>
              <a:ext uri="{FF2B5EF4-FFF2-40B4-BE49-F238E27FC236}">
                <a16:creationId xmlns:a16="http://schemas.microsoft.com/office/drawing/2014/main" id="{0DEF0107-C49B-4C1E-84BC-C76E15555D29}"/>
              </a:ext>
            </a:extLst>
          </p:cNvPr>
          <p:cNvSpPr>
            <a:spLocks noGrp="1"/>
          </p:cNvSpPr>
          <p:nvPr>
            <p:ph type="title"/>
          </p:nvPr>
        </p:nvSpPr>
        <p:spPr>
          <a:xfrm>
            <a:off x="2637673" y="2321519"/>
            <a:ext cx="6916655" cy="1334925"/>
          </a:xfrm>
        </p:spPr>
        <p:txBody>
          <a:bodyPr/>
          <a:lstStyle/>
          <a:p>
            <a:pPr rtl="0" eaLnBrk="1" fontAlgn="base" hangingPunct="1"/>
            <a:r>
              <a:rPr lang="zh-CN" altLang="zh-CN" sz="4800" kern="1200" dirty="0">
                <a:solidFill>
                  <a:srgbClr val="002060"/>
                </a:solidFill>
                <a:effectLst/>
                <a:latin typeface="叶根友童体简" panose="02010601030101010101" pitchFamily="2" charset="-122"/>
                <a:ea typeface="叶根友童体简" panose="02010601030101010101" pitchFamily="2" charset="-122"/>
                <a:cs typeface="+mn-ea"/>
                <a:sym typeface="+mn-lt"/>
              </a:rPr>
              <a:t>小学生</a:t>
            </a:r>
            <a:r>
              <a:rPr lang="zh-CN" altLang="zh-CN" sz="4800" kern="1200" dirty="0">
                <a:solidFill>
                  <a:srgbClr val="C00000"/>
                </a:solidFill>
                <a:effectLst/>
                <a:latin typeface="叶根友童体简" panose="02010601030101010101" pitchFamily="2" charset="-122"/>
                <a:ea typeface="叶根友童体简" panose="02010601030101010101" pitchFamily="2" charset="-122"/>
                <a:cs typeface="+mn-ea"/>
                <a:sym typeface="+mn-lt"/>
              </a:rPr>
              <a:t>交通安全</a:t>
            </a:r>
            <a:r>
              <a:rPr lang="zh-CN" altLang="zh-CN" sz="4800" kern="1200" dirty="0">
                <a:solidFill>
                  <a:srgbClr val="002060"/>
                </a:solidFill>
                <a:effectLst/>
                <a:latin typeface="叶根友童体简" panose="02010601030101010101" pitchFamily="2" charset="-122"/>
                <a:ea typeface="叶根友童体简" panose="02010601030101010101" pitchFamily="2" charset="-122"/>
                <a:cs typeface="+mn-ea"/>
                <a:sym typeface="+mn-lt"/>
              </a:rPr>
              <a:t>知识讲座 </a:t>
            </a:r>
            <a:endParaRPr lang="zh-CN" altLang="en-US" sz="4800" dirty="0">
              <a:solidFill>
                <a:srgbClr val="002060"/>
              </a:solidFill>
              <a:latin typeface="叶根友童体简" panose="02010601030101010101" pitchFamily="2" charset="-122"/>
              <a:ea typeface="叶根友童体简" panose="02010601030101010101" pitchFamily="2" charset="-122"/>
              <a:cs typeface="+mn-ea"/>
              <a:sym typeface="+mn-lt"/>
            </a:endParaRPr>
          </a:p>
        </p:txBody>
      </p:sp>
      <p:sp>
        <p:nvSpPr>
          <p:cNvPr id="11" name="文本框 10">
            <a:extLst>
              <a:ext uri="{FF2B5EF4-FFF2-40B4-BE49-F238E27FC236}">
                <a16:creationId xmlns:a16="http://schemas.microsoft.com/office/drawing/2014/main" id="{32AC40A4-81DE-4569-90F7-FD65985162A7}"/>
              </a:ext>
            </a:extLst>
          </p:cNvPr>
          <p:cNvSpPr txBox="1"/>
          <p:nvPr/>
        </p:nvSpPr>
        <p:spPr>
          <a:xfrm>
            <a:off x="5100373" y="3429000"/>
            <a:ext cx="1991251" cy="448071"/>
          </a:xfrm>
          <a:prstGeom prst="rect">
            <a:avLst/>
          </a:prstGeom>
          <a:noFill/>
        </p:spPr>
        <p:txBody>
          <a:bodyPr wrap="none" rtlCol="0">
            <a:spAutoFit/>
          </a:bodyPr>
          <a:lstStyle/>
          <a:p>
            <a:pPr>
              <a:lnSpc>
                <a:spcPct val="130000"/>
              </a:lnSpc>
            </a:pPr>
            <a:r>
              <a:rPr lang="zh-CN" altLang="en-US" sz="2000" b="1" dirty="0" smtClean="0">
                <a:solidFill>
                  <a:srgbClr val="002060"/>
                </a:solidFill>
                <a:cs typeface="+mn-ea"/>
                <a:sym typeface="+mn-lt"/>
              </a:rPr>
              <a:t>主讲人：千库网</a:t>
            </a:r>
            <a:endParaRPr lang="zh-CN" altLang="en-US" sz="2000" b="1" dirty="0">
              <a:solidFill>
                <a:srgbClr val="002060"/>
              </a:solidFill>
              <a:cs typeface="+mn-ea"/>
              <a:sym typeface="+mn-lt"/>
            </a:endParaRPr>
          </a:p>
        </p:txBody>
      </p:sp>
      <p:pic>
        <p:nvPicPr>
          <p:cNvPr id="12" name="图片 11">
            <a:extLst>
              <a:ext uri="{FF2B5EF4-FFF2-40B4-BE49-F238E27FC236}">
                <a16:creationId xmlns:a16="http://schemas.microsoft.com/office/drawing/2014/main" id="{BFE07B81-FD39-44ED-8FEF-BF0C8006F4CA}"/>
              </a:ext>
            </a:extLst>
          </p:cNvPr>
          <p:cNvPicPr>
            <a:picLocks noChangeAspect="1"/>
          </p:cNvPicPr>
          <p:nvPr/>
        </p:nvPicPr>
        <p:blipFill rotWithShape="1">
          <a:blip r:embed="rId6">
            <a:extLst>
              <a:ext uri="{28A0092B-C50C-407E-A947-70E740481C1C}">
                <a14:useLocalDpi xmlns:a14="http://schemas.microsoft.com/office/drawing/2010/main" val="0"/>
              </a:ext>
            </a:extLst>
          </a:blip>
          <a:srcRect t="59815" b="1"/>
          <a:stretch/>
        </p:blipFill>
        <p:spPr>
          <a:xfrm>
            <a:off x="-25855" y="0"/>
            <a:ext cx="12243709" cy="1210736"/>
          </a:xfrm>
          <a:prstGeom prst="rect">
            <a:avLst/>
          </a:prstGeom>
        </p:spPr>
      </p:pic>
    </p:spTree>
    <p:extLst>
      <p:ext uri="{BB962C8B-B14F-4D97-AF65-F5344CB8AC3E}">
        <p14:creationId xmlns:p14="http://schemas.microsoft.com/office/powerpoint/2010/main" val="3356017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MH_PageTitle">
            <a:extLst>
              <a:ext uri="{FF2B5EF4-FFF2-40B4-BE49-F238E27FC236}">
                <a16:creationId xmlns:a16="http://schemas.microsoft.com/office/drawing/2014/main" id="{A41774B8-565E-4F2A-9190-3FE8FD67C956}"/>
              </a:ext>
            </a:extLst>
          </p:cNvPr>
          <p:cNvSpPr>
            <a:spLocks noGrp="1"/>
          </p:cNvSpPr>
          <p:nvPr>
            <p:ph type="title"/>
            <p:custDataLst>
              <p:tags r:id="rId2"/>
            </p:custDataLst>
          </p:nvPr>
        </p:nvSpPr>
        <p:spPr/>
        <p:txBody>
          <a:bodyPr/>
          <a:lstStyle/>
          <a:p>
            <a:pPr eaLnBrk="1" hangingPunct="1"/>
            <a:r>
              <a:rPr lang="zh-CN" altLang="en-US" dirty="0"/>
              <a:t>第二章</a:t>
            </a:r>
          </a:p>
        </p:txBody>
      </p:sp>
      <p:grpSp>
        <p:nvGrpSpPr>
          <p:cNvPr id="2" name="组合 1">
            <a:extLst>
              <a:ext uri="{FF2B5EF4-FFF2-40B4-BE49-F238E27FC236}">
                <a16:creationId xmlns:a16="http://schemas.microsoft.com/office/drawing/2014/main" id="{5F82C03B-04E9-438F-ACA6-7D48352B519D}"/>
              </a:ext>
            </a:extLst>
          </p:cNvPr>
          <p:cNvGrpSpPr/>
          <p:nvPr/>
        </p:nvGrpSpPr>
        <p:grpSpPr>
          <a:xfrm>
            <a:off x="794327" y="1783633"/>
            <a:ext cx="5849939" cy="1047750"/>
            <a:chOff x="3454400" y="1811338"/>
            <a:chExt cx="5849939" cy="1047750"/>
          </a:xfrm>
        </p:grpSpPr>
        <p:sp>
          <p:nvSpPr>
            <p:cNvPr id="15" name="MH_Other_5">
              <a:extLst>
                <a:ext uri="{FF2B5EF4-FFF2-40B4-BE49-F238E27FC236}">
                  <a16:creationId xmlns:a16="http://schemas.microsoft.com/office/drawing/2014/main" id="{B5C3BA40-F3CD-4242-9151-69EC58562F84}"/>
                </a:ext>
              </a:extLst>
            </p:cNvPr>
            <p:cNvSpPr/>
            <p:nvPr>
              <p:custDataLst>
                <p:tags r:id="rId11"/>
              </p:custDataLst>
            </p:nvPr>
          </p:nvSpPr>
          <p:spPr>
            <a:xfrm flipV="1">
              <a:off x="4192589" y="1949451"/>
              <a:ext cx="282575" cy="28257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32500" lnSpcReduction="20000"/>
            </a:bodyPr>
            <a:lstStyle/>
            <a:p>
              <a:pPr algn="ctr">
                <a:defRPr/>
              </a:pPr>
              <a:endParaRPr lang="zh-CN" altLang="en-US">
                <a:ea typeface="黑体" panose="02010609060101010101" pitchFamily="49" charset="-122"/>
              </a:endParaRPr>
            </a:p>
          </p:txBody>
        </p:sp>
        <p:sp>
          <p:nvSpPr>
            <p:cNvPr id="16" name="MH_Other_6">
              <a:extLst>
                <a:ext uri="{FF2B5EF4-FFF2-40B4-BE49-F238E27FC236}">
                  <a16:creationId xmlns:a16="http://schemas.microsoft.com/office/drawing/2014/main" id="{10D757D2-9347-4299-A96A-D33E3C0083DC}"/>
                </a:ext>
              </a:extLst>
            </p:cNvPr>
            <p:cNvSpPr/>
            <p:nvPr>
              <p:custDataLst>
                <p:tags r:id="rId12"/>
              </p:custDataLst>
            </p:nvPr>
          </p:nvSpPr>
          <p:spPr>
            <a:xfrm flipV="1">
              <a:off x="4414838" y="1811338"/>
              <a:ext cx="171450" cy="1714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3" name="MH_Other_7">
              <a:extLst>
                <a:ext uri="{FF2B5EF4-FFF2-40B4-BE49-F238E27FC236}">
                  <a16:creationId xmlns:a16="http://schemas.microsoft.com/office/drawing/2014/main" id="{F74D68CC-78EE-4B39-BA62-FD804854C4C4}"/>
                </a:ext>
              </a:extLst>
            </p:cNvPr>
            <p:cNvSpPr/>
            <p:nvPr>
              <p:custDataLst>
                <p:tags r:id="rId13"/>
              </p:custDataLst>
            </p:nvPr>
          </p:nvSpPr>
          <p:spPr bwMode="auto">
            <a:xfrm>
              <a:off x="3454400" y="1924050"/>
              <a:ext cx="935038" cy="9350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800">
                  <a:solidFill>
                    <a:srgbClr val="FFFFFF"/>
                  </a:solidFill>
                  <a:ea typeface="黑体" panose="02010609060101010101" pitchFamily="49" charset="-122"/>
                </a:rPr>
                <a:t>A</a:t>
              </a:r>
              <a:endParaRPr lang="zh-CN" altLang="en-US" sz="2800">
                <a:solidFill>
                  <a:srgbClr val="FFFFFF"/>
                </a:solidFill>
                <a:ea typeface="黑体" panose="02010609060101010101" pitchFamily="49" charset="-122"/>
              </a:endParaRPr>
            </a:p>
          </p:txBody>
        </p:sp>
        <p:sp>
          <p:nvSpPr>
            <p:cNvPr id="17" name="MH_SubTitle_1">
              <a:extLst>
                <a:ext uri="{FF2B5EF4-FFF2-40B4-BE49-F238E27FC236}">
                  <a16:creationId xmlns:a16="http://schemas.microsoft.com/office/drawing/2014/main" id="{867C8C8D-AD90-4F67-AC83-8730364BBE64}"/>
                </a:ext>
              </a:extLst>
            </p:cNvPr>
            <p:cNvSpPr txBox="1"/>
            <p:nvPr>
              <p:custDataLst>
                <p:tags r:id="rId14"/>
              </p:custDataLst>
            </p:nvPr>
          </p:nvSpPr>
          <p:spPr bwMode="auto">
            <a:xfrm>
              <a:off x="4830764" y="1924050"/>
              <a:ext cx="4473575" cy="833438"/>
            </a:xfrm>
            <a:prstGeom prst="rect">
              <a:avLst/>
            </a:prstGeom>
            <a:noFill/>
          </p:spPr>
          <p:txBody>
            <a:bodyPr anchor="ctr">
              <a:normAutofit/>
            </a:bodyPr>
            <a:lstStyle/>
            <a:p>
              <a:pPr>
                <a:lnSpc>
                  <a:spcPct val="120000"/>
                </a:lnSpc>
                <a:defRPr/>
              </a:pPr>
              <a:r>
                <a:rPr lang="zh-CN" altLang="en-US" sz="2000" kern="0" dirty="0">
                  <a:solidFill>
                    <a:srgbClr val="007FCD"/>
                  </a:solidFill>
                  <a:cs typeface="Arial" panose="020B0604020202020204" pitchFamily="34" charset="0"/>
                </a:rPr>
                <a:t>    在我国</a:t>
              </a:r>
              <a:r>
                <a:rPr lang="en-US" altLang="zh-CN" sz="2000" kern="0" dirty="0">
                  <a:solidFill>
                    <a:srgbClr val="007FCD"/>
                  </a:solidFill>
                  <a:cs typeface="Arial" panose="020B0604020202020204" pitchFamily="34" charset="0"/>
                </a:rPr>
                <a:t>《</a:t>
              </a:r>
              <a:r>
                <a:rPr lang="zh-CN" altLang="en-US" sz="2000" kern="0" dirty="0">
                  <a:solidFill>
                    <a:srgbClr val="007FCD"/>
                  </a:solidFill>
                  <a:cs typeface="Arial" panose="020B0604020202020204" pitchFamily="34" charset="0"/>
                </a:rPr>
                <a:t>中华人民共和国道路交通安全法实施条例</a:t>
              </a:r>
              <a:r>
                <a:rPr lang="en-US" altLang="zh-CN" sz="2000" kern="0" dirty="0">
                  <a:solidFill>
                    <a:srgbClr val="007FCD"/>
                  </a:solidFill>
                  <a:cs typeface="Arial" panose="020B0604020202020204" pitchFamily="34" charset="0"/>
                </a:rPr>
                <a:t>》</a:t>
              </a:r>
              <a:r>
                <a:rPr lang="zh-CN" altLang="en-US" sz="2000" kern="0" dirty="0">
                  <a:solidFill>
                    <a:srgbClr val="007FCD"/>
                  </a:solidFill>
                  <a:cs typeface="Arial" panose="020B0604020202020204" pitchFamily="34" charset="0"/>
                </a:rPr>
                <a:t>明文规定：</a:t>
              </a:r>
            </a:p>
          </p:txBody>
        </p:sp>
      </p:grpSp>
      <p:grpSp>
        <p:nvGrpSpPr>
          <p:cNvPr id="4" name="组合 3">
            <a:extLst>
              <a:ext uri="{FF2B5EF4-FFF2-40B4-BE49-F238E27FC236}">
                <a16:creationId xmlns:a16="http://schemas.microsoft.com/office/drawing/2014/main" id="{22488924-2A36-42B5-B119-946B519500E1}"/>
              </a:ext>
            </a:extLst>
          </p:cNvPr>
          <p:cNvGrpSpPr/>
          <p:nvPr/>
        </p:nvGrpSpPr>
        <p:grpSpPr>
          <a:xfrm>
            <a:off x="794327" y="3206033"/>
            <a:ext cx="5849939" cy="1057275"/>
            <a:chOff x="3454400" y="3233738"/>
            <a:chExt cx="5849939" cy="1057275"/>
          </a:xfrm>
        </p:grpSpPr>
        <p:sp>
          <p:nvSpPr>
            <p:cNvPr id="20" name="MH_Other_1">
              <a:extLst>
                <a:ext uri="{FF2B5EF4-FFF2-40B4-BE49-F238E27FC236}">
                  <a16:creationId xmlns:a16="http://schemas.microsoft.com/office/drawing/2014/main" id="{19798912-24EA-4F3C-89DA-EEBDF8D59AD5}"/>
                </a:ext>
              </a:extLst>
            </p:cNvPr>
            <p:cNvSpPr/>
            <p:nvPr>
              <p:custDataLst>
                <p:tags r:id="rId7"/>
              </p:custDataLst>
            </p:nvPr>
          </p:nvSpPr>
          <p:spPr>
            <a:xfrm flipV="1">
              <a:off x="4192589" y="3370264"/>
              <a:ext cx="282575" cy="28257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32500" lnSpcReduction="20000"/>
            </a:bodyPr>
            <a:lstStyle/>
            <a:p>
              <a:pPr algn="ctr">
                <a:defRPr/>
              </a:pPr>
              <a:endParaRPr lang="zh-CN" altLang="en-US">
                <a:ea typeface="黑体" panose="02010609060101010101" pitchFamily="49" charset="-122"/>
              </a:endParaRPr>
            </a:p>
          </p:txBody>
        </p:sp>
        <p:sp>
          <p:nvSpPr>
            <p:cNvPr id="21" name="MH_Other_2">
              <a:extLst>
                <a:ext uri="{FF2B5EF4-FFF2-40B4-BE49-F238E27FC236}">
                  <a16:creationId xmlns:a16="http://schemas.microsoft.com/office/drawing/2014/main" id="{3E67E513-4C12-43EB-A5E4-D825156EA835}"/>
                </a:ext>
              </a:extLst>
            </p:cNvPr>
            <p:cNvSpPr/>
            <p:nvPr>
              <p:custDataLst>
                <p:tags r:id="rId8"/>
              </p:custDataLst>
            </p:nvPr>
          </p:nvSpPr>
          <p:spPr>
            <a:xfrm flipV="1">
              <a:off x="4414838" y="3233738"/>
              <a:ext cx="171450" cy="17145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29" name="MH_Other_8">
              <a:extLst>
                <a:ext uri="{FF2B5EF4-FFF2-40B4-BE49-F238E27FC236}">
                  <a16:creationId xmlns:a16="http://schemas.microsoft.com/office/drawing/2014/main" id="{94F1EAEE-1F9E-4766-9DF7-7EBA195D97CB}"/>
                </a:ext>
              </a:extLst>
            </p:cNvPr>
            <p:cNvSpPr/>
            <p:nvPr>
              <p:custDataLst>
                <p:tags r:id="rId9"/>
              </p:custDataLst>
            </p:nvPr>
          </p:nvSpPr>
          <p:spPr>
            <a:xfrm>
              <a:off x="3454400" y="3355975"/>
              <a:ext cx="935038" cy="935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800">
                  <a:solidFill>
                    <a:srgbClr val="FFFFFF"/>
                  </a:solidFill>
                  <a:ea typeface="黑体" panose="02010609060101010101" pitchFamily="49" charset="-122"/>
                </a:rPr>
                <a:t>B</a:t>
              </a:r>
              <a:endParaRPr lang="zh-CN" altLang="en-US" sz="2800">
                <a:solidFill>
                  <a:srgbClr val="FFFFFF"/>
                </a:solidFill>
                <a:ea typeface="黑体" panose="02010609060101010101" pitchFamily="49" charset="-122"/>
              </a:endParaRPr>
            </a:p>
          </p:txBody>
        </p:sp>
        <p:sp>
          <p:nvSpPr>
            <p:cNvPr id="18" name="MH_SubTitle_2">
              <a:extLst>
                <a:ext uri="{FF2B5EF4-FFF2-40B4-BE49-F238E27FC236}">
                  <a16:creationId xmlns:a16="http://schemas.microsoft.com/office/drawing/2014/main" id="{CD9F8651-BF6B-42CF-B282-887C09BB6EB9}"/>
                </a:ext>
              </a:extLst>
            </p:cNvPr>
            <p:cNvSpPr txBox="1"/>
            <p:nvPr>
              <p:custDataLst>
                <p:tags r:id="rId10"/>
              </p:custDataLst>
            </p:nvPr>
          </p:nvSpPr>
          <p:spPr>
            <a:xfrm>
              <a:off x="4830764" y="3406775"/>
              <a:ext cx="4473575" cy="833438"/>
            </a:xfrm>
            <a:prstGeom prst="rect">
              <a:avLst/>
            </a:prstGeom>
            <a:noFill/>
          </p:spPr>
          <p:txBody>
            <a:bodyPr anchor="ctr">
              <a:normAutofit fontScale="62500" lnSpcReduction="20000"/>
            </a:bodyPr>
            <a:lstStyle/>
            <a:p>
              <a:pPr>
                <a:lnSpc>
                  <a:spcPct val="120000"/>
                </a:lnSpc>
                <a:defRPr/>
              </a:pPr>
              <a:r>
                <a:rPr lang="zh-CN" altLang="en-US" kern="0" dirty="0">
                  <a:solidFill>
                    <a:srgbClr val="628EE3"/>
                  </a:solidFill>
                  <a:cs typeface="Arial" panose="020B0604020202020204" pitchFamily="34" charset="0"/>
                </a:rPr>
                <a:t>    未满十二周岁的儿童不准在道路上骑自行车。我们在座的同学们，应该都没有达到法定的骑车年龄，所以你们绝对不能够单独在马路上骑自行车！</a:t>
              </a:r>
            </a:p>
          </p:txBody>
        </p:sp>
      </p:grpSp>
      <p:grpSp>
        <p:nvGrpSpPr>
          <p:cNvPr id="5" name="组合 4">
            <a:extLst>
              <a:ext uri="{FF2B5EF4-FFF2-40B4-BE49-F238E27FC236}">
                <a16:creationId xmlns:a16="http://schemas.microsoft.com/office/drawing/2014/main" id="{BCDACEED-A045-47FC-8D89-48E7F8A80186}"/>
              </a:ext>
            </a:extLst>
          </p:cNvPr>
          <p:cNvGrpSpPr/>
          <p:nvPr/>
        </p:nvGrpSpPr>
        <p:grpSpPr>
          <a:xfrm>
            <a:off x="794327" y="4626845"/>
            <a:ext cx="5849939" cy="1066801"/>
            <a:chOff x="3454400" y="4654550"/>
            <a:chExt cx="5849939" cy="1066801"/>
          </a:xfrm>
        </p:grpSpPr>
        <p:sp>
          <p:nvSpPr>
            <p:cNvPr id="23" name="MH_Other_3">
              <a:extLst>
                <a:ext uri="{FF2B5EF4-FFF2-40B4-BE49-F238E27FC236}">
                  <a16:creationId xmlns:a16="http://schemas.microsoft.com/office/drawing/2014/main" id="{930064B7-721B-4679-8D08-43325C4BEF9F}"/>
                </a:ext>
              </a:extLst>
            </p:cNvPr>
            <p:cNvSpPr/>
            <p:nvPr>
              <p:custDataLst>
                <p:tags r:id="rId3"/>
              </p:custDataLst>
            </p:nvPr>
          </p:nvSpPr>
          <p:spPr>
            <a:xfrm flipV="1">
              <a:off x="4192589" y="4792664"/>
              <a:ext cx="282575" cy="282575"/>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32500" lnSpcReduction="20000"/>
            </a:bodyPr>
            <a:lstStyle/>
            <a:p>
              <a:pPr algn="ctr">
                <a:defRPr/>
              </a:pPr>
              <a:endParaRPr lang="zh-CN" altLang="en-US">
                <a:ea typeface="黑体" panose="02010609060101010101" pitchFamily="49" charset="-122"/>
              </a:endParaRPr>
            </a:p>
          </p:txBody>
        </p:sp>
        <p:sp>
          <p:nvSpPr>
            <p:cNvPr id="24" name="MH_Other_4">
              <a:extLst>
                <a:ext uri="{FF2B5EF4-FFF2-40B4-BE49-F238E27FC236}">
                  <a16:creationId xmlns:a16="http://schemas.microsoft.com/office/drawing/2014/main" id="{AC804682-43CF-483A-94B0-CBE3EF2961B5}"/>
                </a:ext>
              </a:extLst>
            </p:cNvPr>
            <p:cNvSpPr/>
            <p:nvPr>
              <p:custDataLst>
                <p:tags r:id="rId4"/>
              </p:custDataLst>
            </p:nvPr>
          </p:nvSpPr>
          <p:spPr>
            <a:xfrm flipV="1">
              <a:off x="4414838" y="4654550"/>
              <a:ext cx="171450" cy="1714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33" name="MH_Other_9">
              <a:extLst>
                <a:ext uri="{FF2B5EF4-FFF2-40B4-BE49-F238E27FC236}">
                  <a16:creationId xmlns:a16="http://schemas.microsoft.com/office/drawing/2014/main" id="{A679B3CF-201C-414B-9894-4A1960388085}"/>
                </a:ext>
              </a:extLst>
            </p:cNvPr>
            <p:cNvSpPr/>
            <p:nvPr>
              <p:custDataLst>
                <p:tags r:id="rId5"/>
              </p:custDataLst>
            </p:nvPr>
          </p:nvSpPr>
          <p:spPr>
            <a:xfrm>
              <a:off x="3454400" y="4786314"/>
              <a:ext cx="935038" cy="9350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800">
                  <a:solidFill>
                    <a:srgbClr val="FFFFFF"/>
                  </a:solidFill>
                  <a:ea typeface="黑体" panose="02010609060101010101" pitchFamily="49" charset="-122"/>
                </a:rPr>
                <a:t>C</a:t>
              </a:r>
              <a:endParaRPr lang="zh-CN" altLang="en-US" sz="2800">
                <a:solidFill>
                  <a:srgbClr val="FFFFFF"/>
                </a:solidFill>
                <a:ea typeface="黑体" panose="02010609060101010101" pitchFamily="49" charset="-122"/>
              </a:endParaRPr>
            </a:p>
          </p:txBody>
        </p:sp>
        <p:sp>
          <p:nvSpPr>
            <p:cNvPr id="19" name="MH_SubTitle_3">
              <a:extLst>
                <a:ext uri="{FF2B5EF4-FFF2-40B4-BE49-F238E27FC236}">
                  <a16:creationId xmlns:a16="http://schemas.microsoft.com/office/drawing/2014/main" id="{A1217CBD-0641-4BB9-9F1B-1103E77172D5}"/>
                </a:ext>
              </a:extLst>
            </p:cNvPr>
            <p:cNvSpPr txBox="1"/>
            <p:nvPr>
              <p:custDataLst>
                <p:tags r:id="rId6"/>
              </p:custDataLst>
            </p:nvPr>
          </p:nvSpPr>
          <p:spPr>
            <a:xfrm>
              <a:off x="4830764" y="4887914"/>
              <a:ext cx="4473575" cy="833437"/>
            </a:xfrm>
            <a:prstGeom prst="rect">
              <a:avLst/>
            </a:prstGeom>
            <a:noFill/>
          </p:spPr>
          <p:txBody>
            <a:bodyPr anchor="ctr">
              <a:noAutofit/>
            </a:bodyPr>
            <a:lstStyle/>
            <a:p>
              <a:pPr>
                <a:lnSpc>
                  <a:spcPct val="120000"/>
                </a:lnSpc>
                <a:defRPr/>
              </a:pPr>
              <a:r>
                <a:rPr lang="zh-CN" altLang="en-US" sz="1400" kern="0" dirty="0">
                  <a:solidFill>
                    <a:srgbClr val="2BC3B5"/>
                  </a:solidFill>
                  <a:cs typeface="Arial" panose="020B0604020202020204" pitchFamily="34" charset="0"/>
                </a:rPr>
                <a:t>    不过，为了锻炼身体，很多家长都已经给孩子准备了小自行车，许多同学也已经可以熟练地在小区里骑车玩耍。那么，即使是在小区里骑车，你也必须认真学一学交通法规，掌握安全骑车要领和安全骑车规则</a:t>
              </a:r>
            </a:p>
          </p:txBody>
        </p:sp>
      </p:grpSp>
      <p:pic>
        <p:nvPicPr>
          <p:cNvPr id="7" name="图片 6">
            <a:extLst>
              <a:ext uri="{FF2B5EF4-FFF2-40B4-BE49-F238E27FC236}">
                <a16:creationId xmlns:a16="http://schemas.microsoft.com/office/drawing/2014/main" id="{060F6F89-A7D6-4DF7-9F20-579AACA958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91832" y="2204321"/>
            <a:ext cx="5099228" cy="3965220"/>
          </a:xfrm>
          <a:prstGeom prst="rect">
            <a:avLst/>
          </a:prstGeom>
        </p:spPr>
      </p:pic>
    </p:spTree>
    <p:custDataLst>
      <p:tags r:id="rId1"/>
    </p:custDataLst>
    <p:extLst>
      <p:ext uri="{BB962C8B-B14F-4D97-AF65-F5344CB8AC3E}">
        <p14:creationId xmlns:p14="http://schemas.microsoft.com/office/powerpoint/2010/main" val="254441266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F34EAE-A871-46C0-B30F-424DDCEA6A59}"/>
              </a:ext>
            </a:extLst>
          </p:cNvPr>
          <p:cNvSpPr>
            <a:spLocks noGrp="1"/>
          </p:cNvSpPr>
          <p:nvPr>
            <p:ph type="title"/>
          </p:nvPr>
        </p:nvSpPr>
        <p:spPr/>
        <p:txBody>
          <a:bodyPr>
            <a:normAutofit/>
          </a:bodyPr>
          <a:lstStyle/>
          <a:p>
            <a:pPr marR="0" lvl="0" algn="l" defTabSz="914400" rtl="0" eaLnBrk="1" fontAlgn="base" latinLnBrk="0" hangingPunct="1">
              <a:lnSpc>
                <a:spcPct val="90000"/>
              </a:lnSpc>
              <a:spcBef>
                <a:spcPts val="1000"/>
              </a:spcBef>
              <a:spcAft>
                <a:spcPts val="0"/>
              </a:spcAft>
              <a:buClrTx/>
              <a:buSzTx/>
              <a:tabLst/>
              <a:defRPr/>
            </a:pPr>
            <a:r>
              <a:rPr lang="en-US" altLang="zh-CN" sz="2800" kern="1200" dirty="0">
                <a:solidFill>
                  <a:srgbClr val="0070C0"/>
                </a:solidFill>
                <a:effectLst/>
                <a:latin typeface="+mn-lt"/>
                <a:ea typeface="+mn-ea"/>
                <a:cs typeface="+mn-ea"/>
                <a:sym typeface="+mn-lt"/>
              </a:rPr>
              <a:t>1</a:t>
            </a:r>
            <a:r>
              <a:rPr lang="zh-CN" altLang="zh-CN" sz="2800" kern="1200" dirty="0">
                <a:solidFill>
                  <a:srgbClr val="0070C0"/>
                </a:solidFill>
                <a:effectLst/>
                <a:latin typeface="+mn-lt"/>
                <a:ea typeface="+mn-ea"/>
                <a:cs typeface="+mn-ea"/>
                <a:sym typeface="+mn-lt"/>
              </a:rPr>
              <a:t>、在非机动车道内按顺序行驶，严禁驶入机动车道。 </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1D1E0341-C321-4D7F-B2B5-163170AFAC3E}"/>
              </a:ext>
            </a:extLst>
          </p:cNvPr>
          <p:cNvSpPr>
            <a:spLocks noGrp="1"/>
          </p:cNvSpPr>
          <p:nvPr>
            <p:ph idx="1"/>
          </p:nvPr>
        </p:nvSpPr>
        <p:spPr>
          <a:xfrm>
            <a:off x="406400" y="1327439"/>
            <a:ext cx="4196267" cy="5213358"/>
          </a:xfrm>
        </p:spPr>
        <p:txBody>
          <a:bodyPr/>
          <a:lstStyle/>
          <a:p>
            <a:pPr>
              <a:lnSpc>
                <a:spcPct val="150000"/>
              </a:lnSpc>
              <a:spcBef>
                <a:spcPct val="50000"/>
              </a:spcBef>
              <a:buNone/>
            </a:pPr>
            <a:r>
              <a:rPr lang="en-US" altLang="zh-CN" dirty="0">
                <a:latin typeface="+mn-lt"/>
                <a:cs typeface="+mn-ea"/>
                <a:sym typeface="+mn-lt"/>
              </a:rPr>
              <a:t>     </a:t>
            </a:r>
            <a:r>
              <a:rPr lang="zh-CN" altLang="en-US" dirty="0">
                <a:latin typeface="+mn-lt"/>
                <a:cs typeface="+mn-ea"/>
                <a:sym typeface="+mn-lt"/>
              </a:rPr>
              <a:t>在没有划分非机动车道的道路上行驶，就尽量靠右边行驶。</a:t>
            </a:r>
          </a:p>
          <a:p>
            <a:pPr>
              <a:lnSpc>
                <a:spcPct val="150000"/>
              </a:lnSpc>
              <a:spcBef>
                <a:spcPct val="50000"/>
              </a:spcBef>
              <a:buNone/>
            </a:pPr>
            <a:r>
              <a:rPr lang="zh-CN" altLang="en-US" dirty="0">
                <a:latin typeface="+mn-lt"/>
                <a:cs typeface="+mn-ea"/>
                <a:sym typeface="+mn-lt"/>
              </a:rPr>
              <a:t>  （最好距路边边缘线</a:t>
            </a:r>
            <a:r>
              <a:rPr lang="en-US" altLang="zh-CN" dirty="0">
                <a:latin typeface="+mn-lt"/>
                <a:cs typeface="+mn-ea"/>
                <a:sym typeface="+mn-lt"/>
              </a:rPr>
              <a:t>1.5</a:t>
            </a:r>
            <a:r>
              <a:rPr lang="zh-CN" altLang="en-US" dirty="0">
                <a:latin typeface="+mn-lt"/>
                <a:cs typeface="+mn-ea"/>
                <a:sym typeface="+mn-lt"/>
              </a:rPr>
              <a:t>米以内）</a:t>
            </a:r>
          </a:p>
        </p:txBody>
      </p:sp>
      <p:pic>
        <p:nvPicPr>
          <p:cNvPr id="5" name="Picture 2" descr="12">
            <a:extLst>
              <a:ext uri="{FF2B5EF4-FFF2-40B4-BE49-F238E27FC236}">
                <a16:creationId xmlns:a16="http://schemas.microsoft.com/office/drawing/2014/main" id="{C5BFEDDB-9061-47D2-89DD-4A526FA4A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413" y="1655482"/>
            <a:ext cx="6846383" cy="488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2DD741BB-991D-4934-B4D1-FB519C9BECFA}"/>
              </a:ext>
            </a:extLst>
          </p:cNvPr>
          <p:cNvGrpSpPr>
            <a:grpSpLocks/>
          </p:cNvGrpSpPr>
          <p:nvPr/>
        </p:nvGrpSpPr>
        <p:grpSpPr bwMode="auto">
          <a:xfrm>
            <a:off x="6049674" y="5530850"/>
            <a:ext cx="3097212" cy="0"/>
            <a:chOff x="0" y="0"/>
            <a:chExt cx="1951" cy="0"/>
          </a:xfrm>
        </p:grpSpPr>
        <p:sp>
          <p:nvSpPr>
            <p:cNvPr id="7" name="Line 7">
              <a:extLst>
                <a:ext uri="{FF2B5EF4-FFF2-40B4-BE49-F238E27FC236}">
                  <a16:creationId xmlns:a16="http://schemas.microsoft.com/office/drawing/2014/main" id="{52935A49-51EC-4798-90AB-895610CAF5C7}"/>
                </a:ext>
              </a:extLst>
            </p:cNvPr>
            <p:cNvSpPr>
              <a:spLocks noChangeShapeType="1"/>
            </p:cNvSpPr>
            <p:nvPr/>
          </p:nvSpPr>
          <p:spPr bwMode="auto">
            <a:xfrm>
              <a:off x="1270" y="0"/>
              <a:ext cx="681" cy="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8" name="Line 8">
              <a:extLst>
                <a:ext uri="{FF2B5EF4-FFF2-40B4-BE49-F238E27FC236}">
                  <a16:creationId xmlns:a16="http://schemas.microsoft.com/office/drawing/2014/main" id="{A9A4EFEF-138C-4D4E-AF92-95B7B405F14D}"/>
                </a:ext>
              </a:extLst>
            </p:cNvPr>
            <p:cNvSpPr>
              <a:spLocks noChangeShapeType="1"/>
            </p:cNvSpPr>
            <p:nvPr/>
          </p:nvSpPr>
          <p:spPr bwMode="auto">
            <a:xfrm flipH="1">
              <a:off x="0" y="0"/>
              <a:ext cx="726" cy="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grpSp>
      <p:sp>
        <p:nvSpPr>
          <p:cNvPr id="9" name="Text Box 9">
            <a:extLst>
              <a:ext uri="{FF2B5EF4-FFF2-40B4-BE49-F238E27FC236}">
                <a16:creationId xmlns:a16="http://schemas.microsoft.com/office/drawing/2014/main" id="{859EDC01-A82D-44A1-8273-16EFC0400ADB}"/>
              </a:ext>
            </a:extLst>
          </p:cNvPr>
          <p:cNvSpPr txBox="1">
            <a:spLocks noChangeArrowheads="1"/>
          </p:cNvSpPr>
          <p:nvPr/>
        </p:nvSpPr>
        <p:spPr bwMode="auto">
          <a:xfrm>
            <a:off x="7057736" y="5170488"/>
            <a:ext cx="1085850" cy="57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3200" dirty="0">
                <a:latin typeface="Arial" panose="020B0604020202020204" pitchFamily="34" charset="0"/>
                <a:ea typeface="黑体" panose="02010609060101010101" pitchFamily="49" charset="-122"/>
              </a:rPr>
              <a:t>1.5m</a:t>
            </a:r>
          </a:p>
        </p:txBody>
      </p:sp>
    </p:spTree>
    <p:extLst>
      <p:ext uri="{BB962C8B-B14F-4D97-AF65-F5344CB8AC3E}">
        <p14:creationId xmlns:p14="http://schemas.microsoft.com/office/powerpoint/2010/main" val="23517151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22478F-008C-441C-9687-6B8AC9084D6C}"/>
              </a:ext>
            </a:extLst>
          </p:cNvPr>
          <p:cNvSpPr>
            <a:spLocks noGrp="1"/>
          </p:cNvSpPr>
          <p:nvPr>
            <p:ph type="title"/>
          </p:nvPr>
        </p:nvSpPr>
        <p:spPr>
          <a:xfrm>
            <a:off x="1313090" y="499092"/>
            <a:ext cx="10377969" cy="796011"/>
          </a:xfrm>
        </p:spPr>
        <p:txBody>
          <a:bodyPr>
            <a:normAutofit fontScale="90000"/>
          </a:bodyPr>
          <a:lstStyle/>
          <a:p>
            <a:pPr>
              <a:lnSpc>
                <a:spcPct val="100000"/>
              </a:lnSpc>
              <a:spcBef>
                <a:spcPct val="50000"/>
              </a:spcBef>
            </a:pPr>
            <a:r>
              <a:rPr lang="en-US" altLang="zh-CN" sz="4000" dirty="0">
                <a:solidFill>
                  <a:srgbClr val="0070C0"/>
                </a:solidFill>
                <a:latin typeface="+mn-lt"/>
                <a:ea typeface="+mn-ea"/>
                <a:cs typeface="+mn-ea"/>
                <a:sym typeface="+mn-lt"/>
              </a:rPr>
              <a:t>1</a:t>
            </a:r>
            <a:r>
              <a:rPr lang="zh-CN" altLang="en-US" dirty="0">
                <a:solidFill>
                  <a:srgbClr val="0070C0"/>
                </a:solidFill>
                <a:latin typeface="+mn-lt"/>
                <a:ea typeface="+mn-ea"/>
                <a:cs typeface="+mn-ea"/>
                <a:sym typeface="+mn-lt"/>
              </a:rPr>
              <a:t>、在非机动车道内按顺序行驶，严禁驶入机动车道。</a:t>
            </a:r>
            <a:r>
              <a:rPr lang="zh-CN" altLang="en-US" sz="4000" dirty="0">
                <a:solidFill>
                  <a:srgbClr val="0070C0"/>
                </a:solidFill>
                <a:latin typeface="+mn-lt"/>
                <a:ea typeface="+mn-ea"/>
                <a:cs typeface="+mn-ea"/>
                <a:sym typeface="+mn-lt"/>
              </a:rPr>
              <a:t> </a:t>
            </a:r>
            <a:br>
              <a:rPr lang="zh-CN" altLang="en-US" sz="4000" dirty="0">
                <a:solidFill>
                  <a:srgbClr val="0070C0"/>
                </a:solidFill>
                <a:latin typeface="+mn-lt"/>
                <a:ea typeface="+mn-ea"/>
                <a:cs typeface="+mn-ea"/>
                <a:sym typeface="+mn-lt"/>
              </a:rPr>
            </a:b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DD6597B0-E511-495C-AA67-90CF8100856C}"/>
              </a:ext>
            </a:extLst>
          </p:cNvPr>
          <p:cNvSpPr>
            <a:spLocks noGrp="1"/>
          </p:cNvSpPr>
          <p:nvPr>
            <p:ph idx="1"/>
          </p:nvPr>
        </p:nvSpPr>
        <p:spPr>
          <a:xfrm>
            <a:off x="838201" y="1733839"/>
            <a:ext cx="5470236" cy="5213358"/>
          </a:xfrm>
        </p:spPr>
        <p:txBody>
          <a:bodyPr/>
          <a:lstStyle/>
          <a:p>
            <a:pPr marL="0" indent="0">
              <a:lnSpc>
                <a:spcPct val="150000"/>
              </a:lnSpc>
              <a:buNone/>
            </a:pPr>
            <a:r>
              <a:rPr lang="zh-CN" altLang="en-US" dirty="0">
                <a:latin typeface="+mn-lt"/>
                <a:cs typeface="+mn-ea"/>
                <a:sym typeface="+mn-lt"/>
              </a:rPr>
              <a:t>不要在马路中间行驶，</a:t>
            </a:r>
            <a:r>
              <a:rPr lang="zh-CN" altLang="en-US" dirty="0">
                <a:solidFill>
                  <a:srgbClr val="FF0066"/>
                </a:solidFill>
                <a:latin typeface="+mn-lt"/>
                <a:cs typeface="+mn-ea"/>
                <a:sym typeface="+mn-lt"/>
              </a:rPr>
              <a:t>不要互相追逐</a:t>
            </a:r>
            <a:r>
              <a:rPr lang="zh-CN" altLang="en-US" dirty="0">
                <a:latin typeface="+mn-lt"/>
                <a:cs typeface="+mn-ea"/>
                <a:sym typeface="+mn-lt"/>
              </a:rPr>
              <a:t>或</a:t>
            </a:r>
            <a:r>
              <a:rPr lang="zh-CN" altLang="en-US" dirty="0">
                <a:solidFill>
                  <a:srgbClr val="FF0066"/>
                </a:solidFill>
                <a:latin typeface="+mn-lt"/>
                <a:cs typeface="+mn-ea"/>
                <a:sym typeface="+mn-lt"/>
              </a:rPr>
              <a:t>曲折竞驶</a:t>
            </a:r>
            <a:r>
              <a:rPr lang="zh-CN" altLang="en-US" dirty="0">
                <a:latin typeface="+mn-lt"/>
                <a:cs typeface="+mn-ea"/>
                <a:sym typeface="+mn-lt"/>
              </a:rPr>
              <a:t>，不要</a:t>
            </a:r>
            <a:r>
              <a:rPr lang="zh-CN" altLang="en-US" dirty="0">
                <a:solidFill>
                  <a:srgbClr val="FF0066"/>
                </a:solidFill>
                <a:latin typeface="+mn-lt"/>
                <a:cs typeface="+mn-ea"/>
                <a:sym typeface="+mn-lt"/>
              </a:rPr>
              <a:t>双手离把</a:t>
            </a:r>
            <a:r>
              <a:rPr lang="zh-CN" altLang="en-US" dirty="0">
                <a:latin typeface="+mn-lt"/>
                <a:cs typeface="+mn-ea"/>
                <a:sym typeface="+mn-lt"/>
              </a:rPr>
              <a:t>、</a:t>
            </a:r>
            <a:r>
              <a:rPr lang="zh-CN" altLang="en-US" dirty="0">
                <a:solidFill>
                  <a:srgbClr val="FF0066"/>
                </a:solidFill>
                <a:latin typeface="+mn-lt"/>
                <a:cs typeface="+mn-ea"/>
                <a:sym typeface="+mn-lt"/>
              </a:rPr>
              <a:t>攀扶其他车辆</a:t>
            </a:r>
            <a:r>
              <a:rPr lang="zh-CN" altLang="en-US" dirty="0">
                <a:latin typeface="+mn-lt"/>
                <a:cs typeface="+mn-ea"/>
                <a:sym typeface="+mn-lt"/>
              </a:rPr>
              <a:t>或</a:t>
            </a:r>
            <a:r>
              <a:rPr lang="zh-CN" altLang="en-US" dirty="0">
                <a:solidFill>
                  <a:srgbClr val="FF0066"/>
                </a:solidFill>
                <a:latin typeface="+mn-lt"/>
                <a:cs typeface="+mn-ea"/>
                <a:sym typeface="+mn-lt"/>
              </a:rPr>
              <a:t>手中持物</a:t>
            </a:r>
            <a:r>
              <a:rPr lang="zh-CN" altLang="en-US" dirty="0">
                <a:latin typeface="+mn-lt"/>
                <a:cs typeface="+mn-ea"/>
                <a:sym typeface="+mn-lt"/>
              </a:rPr>
              <a:t>，更不能</a:t>
            </a:r>
            <a:r>
              <a:rPr lang="zh-CN" altLang="en-US" dirty="0">
                <a:solidFill>
                  <a:srgbClr val="FF0066"/>
                </a:solidFill>
                <a:latin typeface="+mn-lt"/>
                <a:cs typeface="+mn-ea"/>
                <a:sym typeface="+mn-lt"/>
              </a:rPr>
              <a:t>逆向（在路左边）行驶</a:t>
            </a:r>
            <a:r>
              <a:rPr lang="zh-CN" altLang="en-US" dirty="0">
                <a:latin typeface="+mn-lt"/>
                <a:cs typeface="+mn-ea"/>
                <a:sym typeface="+mn-lt"/>
              </a:rPr>
              <a:t>。车速不要过快。 </a:t>
            </a:r>
          </a:p>
        </p:txBody>
      </p:sp>
      <p:pic>
        <p:nvPicPr>
          <p:cNvPr id="5" name="图片 4">
            <a:extLst>
              <a:ext uri="{FF2B5EF4-FFF2-40B4-BE49-F238E27FC236}">
                <a16:creationId xmlns:a16="http://schemas.microsoft.com/office/drawing/2014/main" id="{8943A418-B459-4ED3-AA73-782D79822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000" y="1733839"/>
            <a:ext cx="7036280" cy="4972193"/>
          </a:xfrm>
          <a:prstGeom prst="rect">
            <a:avLst/>
          </a:prstGeom>
        </p:spPr>
      </p:pic>
    </p:spTree>
    <p:extLst>
      <p:ext uri="{BB962C8B-B14F-4D97-AF65-F5344CB8AC3E}">
        <p14:creationId xmlns:p14="http://schemas.microsoft.com/office/powerpoint/2010/main" val="186514806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0" name="MH_PageTitle">
            <a:extLst>
              <a:ext uri="{FF2B5EF4-FFF2-40B4-BE49-F238E27FC236}">
                <a16:creationId xmlns:a16="http://schemas.microsoft.com/office/drawing/2014/main" id="{B6C55620-9133-491C-B50E-922DD0ED92BF}"/>
              </a:ext>
            </a:extLst>
          </p:cNvPr>
          <p:cNvSpPr>
            <a:spLocks noGrp="1"/>
          </p:cNvSpPr>
          <p:nvPr>
            <p:ph type="title"/>
            <p:custDataLst>
              <p:tags r:id="rId2"/>
            </p:custDataLst>
          </p:nvPr>
        </p:nvSpPr>
        <p:spPr/>
        <p:txBody>
          <a:bodyPr/>
          <a:lstStyle/>
          <a:p>
            <a:pPr eaLnBrk="1" hangingPunct="1"/>
            <a:r>
              <a:rPr lang="en-US" altLang="zh-CN"/>
              <a:t>2</a:t>
            </a:r>
            <a:r>
              <a:rPr lang="zh-CN" altLang="en-US"/>
              <a:t>、骑车至路口，应主动地让机动车先行</a:t>
            </a:r>
          </a:p>
        </p:txBody>
      </p:sp>
      <p:pic>
        <p:nvPicPr>
          <p:cNvPr id="9" name="图片 8">
            <a:extLst>
              <a:ext uri="{FF2B5EF4-FFF2-40B4-BE49-F238E27FC236}">
                <a16:creationId xmlns:a16="http://schemas.microsoft.com/office/drawing/2014/main" id="{5DC96C72-9F96-490C-876D-064AA20EACB8}"/>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3288106" y="914400"/>
            <a:ext cx="5740400" cy="5740400"/>
          </a:xfrm>
          <a:prstGeom prst="rect">
            <a:avLst/>
          </a:prstGeom>
        </p:spPr>
      </p:pic>
      <p:grpSp>
        <p:nvGrpSpPr>
          <p:cNvPr id="2" name="组合 1">
            <a:extLst>
              <a:ext uri="{FF2B5EF4-FFF2-40B4-BE49-F238E27FC236}">
                <a16:creationId xmlns:a16="http://schemas.microsoft.com/office/drawing/2014/main" id="{726D583E-4CEE-44A6-A4C1-98EF5127F5E3}"/>
              </a:ext>
            </a:extLst>
          </p:cNvPr>
          <p:cNvGrpSpPr/>
          <p:nvPr/>
        </p:nvGrpSpPr>
        <p:grpSpPr>
          <a:xfrm>
            <a:off x="544906" y="1823910"/>
            <a:ext cx="2743200" cy="3021013"/>
            <a:chOff x="2982913" y="1968500"/>
            <a:chExt cx="2743200" cy="3021013"/>
          </a:xfrm>
        </p:grpSpPr>
        <p:sp>
          <p:nvSpPr>
            <p:cNvPr id="8" name="MH_Other_1">
              <a:extLst>
                <a:ext uri="{FF2B5EF4-FFF2-40B4-BE49-F238E27FC236}">
                  <a16:creationId xmlns:a16="http://schemas.microsoft.com/office/drawing/2014/main" id="{D730288F-D358-42DD-B143-749332D04586}"/>
                </a:ext>
              </a:extLst>
            </p:cNvPr>
            <p:cNvSpPr/>
            <p:nvPr>
              <p:custDataLst>
                <p:tags r:id="rId9"/>
              </p:custDataLst>
            </p:nvPr>
          </p:nvSpPr>
          <p:spPr>
            <a:xfrm rot="21079790">
              <a:off x="2982913" y="2678114"/>
              <a:ext cx="2743200" cy="1951037"/>
            </a:xfrm>
            <a:custGeom>
              <a:avLst/>
              <a:gdLst>
                <a:gd name="connsiteX0" fmla="*/ 0 w 2739638"/>
                <a:gd name="connsiteY0" fmla="*/ 0 h 1934349"/>
                <a:gd name="connsiteX1" fmla="*/ 2739638 w 2739638"/>
                <a:gd name="connsiteY1" fmla="*/ 0 h 1934349"/>
                <a:gd name="connsiteX2" fmla="*/ 2739638 w 2739638"/>
                <a:gd name="connsiteY2" fmla="*/ 1934349 h 1934349"/>
                <a:gd name="connsiteX3" fmla="*/ 0 w 2739638"/>
                <a:gd name="connsiteY3" fmla="*/ 1934349 h 1934349"/>
                <a:gd name="connsiteX4" fmla="*/ 0 w 2739638"/>
                <a:gd name="connsiteY4" fmla="*/ 0 h 1934349"/>
                <a:gd name="connsiteX0" fmla="*/ 0 w 2739638"/>
                <a:gd name="connsiteY0" fmla="*/ 0 h 1934349"/>
                <a:gd name="connsiteX1" fmla="*/ 2739638 w 2739638"/>
                <a:gd name="connsiteY1" fmla="*/ 0 h 1934349"/>
                <a:gd name="connsiteX2" fmla="*/ 2739638 w 2739638"/>
                <a:gd name="connsiteY2" fmla="*/ 1934349 h 1934349"/>
                <a:gd name="connsiteX3" fmla="*/ 0 w 2739638"/>
                <a:gd name="connsiteY3" fmla="*/ 1934349 h 1934349"/>
                <a:gd name="connsiteX4" fmla="*/ 0 w 2739638"/>
                <a:gd name="connsiteY4" fmla="*/ 0 h 1934349"/>
                <a:gd name="connsiteX0" fmla="*/ 0 w 2739638"/>
                <a:gd name="connsiteY0" fmla="*/ 0 h 1934349"/>
                <a:gd name="connsiteX1" fmla="*/ 2739638 w 2739638"/>
                <a:gd name="connsiteY1" fmla="*/ 0 h 1934349"/>
                <a:gd name="connsiteX2" fmla="*/ 2739638 w 2739638"/>
                <a:gd name="connsiteY2" fmla="*/ 1934349 h 1934349"/>
                <a:gd name="connsiteX3" fmla="*/ 0 w 2739638"/>
                <a:gd name="connsiteY3" fmla="*/ 1934349 h 1934349"/>
                <a:gd name="connsiteX4" fmla="*/ 0 w 2739638"/>
                <a:gd name="connsiteY4" fmla="*/ 0 h 1934349"/>
                <a:gd name="connsiteX0" fmla="*/ 0 w 2743293"/>
                <a:gd name="connsiteY0" fmla="*/ 0 h 1934349"/>
                <a:gd name="connsiteX1" fmla="*/ 2739638 w 2743293"/>
                <a:gd name="connsiteY1" fmla="*/ 0 h 1934349"/>
                <a:gd name="connsiteX2" fmla="*/ 2743293 w 2743293"/>
                <a:gd name="connsiteY2" fmla="*/ 1814668 h 1934349"/>
                <a:gd name="connsiteX3" fmla="*/ 0 w 2743293"/>
                <a:gd name="connsiteY3" fmla="*/ 1934349 h 1934349"/>
                <a:gd name="connsiteX4" fmla="*/ 0 w 2743293"/>
                <a:gd name="connsiteY4" fmla="*/ 0 h 1934349"/>
                <a:gd name="connsiteX0" fmla="*/ 0 w 2743293"/>
                <a:gd name="connsiteY0" fmla="*/ 0 h 1934349"/>
                <a:gd name="connsiteX1" fmla="*/ 2739638 w 2743293"/>
                <a:gd name="connsiteY1" fmla="*/ 0 h 1934349"/>
                <a:gd name="connsiteX2" fmla="*/ 2743293 w 2743293"/>
                <a:gd name="connsiteY2" fmla="*/ 1814668 h 1934349"/>
                <a:gd name="connsiteX3" fmla="*/ 0 w 2743293"/>
                <a:gd name="connsiteY3" fmla="*/ 1934349 h 1934349"/>
                <a:gd name="connsiteX4" fmla="*/ 0 w 2743293"/>
                <a:gd name="connsiteY4" fmla="*/ 0 h 1934349"/>
                <a:gd name="connsiteX0" fmla="*/ 0 w 2743293"/>
                <a:gd name="connsiteY0" fmla="*/ 0 h 1934349"/>
                <a:gd name="connsiteX1" fmla="*/ 2739638 w 2743293"/>
                <a:gd name="connsiteY1" fmla="*/ 0 h 1934349"/>
                <a:gd name="connsiteX2" fmla="*/ 2743293 w 2743293"/>
                <a:gd name="connsiteY2" fmla="*/ 1814668 h 1934349"/>
                <a:gd name="connsiteX3" fmla="*/ 0 w 2743293"/>
                <a:gd name="connsiteY3" fmla="*/ 1934349 h 1934349"/>
                <a:gd name="connsiteX4" fmla="*/ 0 w 2743293"/>
                <a:gd name="connsiteY4" fmla="*/ 0 h 1934349"/>
                <a:gd name="connsiteX0" fmla="*/ 0 w 2743293"/>
                <a:gd name="connsiteY0" fmla="*/ 15603 h 1949952"/>
                <a:gd name="connsiteX1" fmla="*/ 2699385 w 2743293"/>
                <a:gd name="connsiteY1" fmla="*/ 0 h 1949952"/>
                <a:gd name="connsiteX2" fmla="*/ 2743293 w 2743293"/>
                <a:gd name="connsiteY2" fmla="*/ 1830271 h 1949952"/>
                <a:gd name="connsiteX3" fmla="*/ 0 w 2743293"/>
                <a:gd name="connsiteY3" fmla="*/ 1949952 h 1949952"/>
                <a:gd name="connsiteX4" fmla="*/ 0 w 2743293"/>
                <a:gd name="connsiteY4" fmla="*/ 15603 h 1949952"/>
                <a:gd name="connsiteX0" fmla="*/ 0 w 2743293"/>
                <a:gd name="connsiteY0" fmla="*/ 15603 h 1949952"/>
                <a:gd name="connsiteX1" fmla="*/ 2699385 w 2743293"/>
                <a:gd name="connsiteY1" fmla="*/ 0 h 1949952"/>
                <a:gd name="connsiteX2" fmla="*/ 2743293 w 2743293"/>
                <a:gd name="connsiteY2" fmla="*/ 1830271 h 1949952"/>
                <a:gd name="connsiteX3" fmla="*/ 0 w 2743293"/>
                <a:gd name="connsiteY3" fmla="*/ 1949952 h 1949952"/>
                <a:gd name="connsiteX4" fmla="*/ 0 w 2743293"/>
                <a:gd name="connsiteY4" fmla="*/ 15603 h 19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93" h="1949952">
                  <a:moveTo>
                    <a:pt x="0" y="15603"/>
                  </a:moveTo>
                  <a:lnTo>
                    <a:pt x="2699385" y="0"/>
                  </a:lnTo>
                  <a:cubicBezTo>
                    <a:pt x="2682468" y="610325"/>
                    <a:pt x="2742075" y="1225382"/>
                    <a:pt x="2743293" y="1830271"/>
                  </a:cubicBezTo>
                  <a:cubicBezTo>
                    <a:pt x="1891936" y="2001467"/>
                    <a:pt x="914431" y="1910058"/>
                    <a:pt x="0" y="1949952"/>
                  </a:cubicBezTo>
                  <a:cubicBezTo>
                    <a:pt x="83411" y="1319695"/>
                    <a:pt x="43158" y="659309"/>
                    <a:pt x="0" y="15603"/>
                  </a:cubicBezTo>
                  <a:close/>
                </a:path>
              </a:pathLst>
            </a:custGeom>
            <a:solidFill>
              <a:srgbClr val="D9D9D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sp>
          <p:nvSpPr>
            <p:cNvPr id="4" name="MH_Other_2">
              <a:extLst>
                <a:ext uri="{FF2B5EF4-FFF2-40B4-BE49-F238E27FC236}">
                  <a16:creationId xmlns:a16="http://schemas.microsoft.com/office/drawing/2014/main" id="{3772F432-A5C3-4926-8AD6-48432A5BA420}"/>
                </a:ext>
              </a:extLst>
            </p:cNvPr>
            <p:cNvSpPr/>
            <p:nvPr>
              <p:custDataLst>
                <p:tags r:id="rId10"/>
              </p:custDataLst>
            </p:nvPr>
          </p:nvSpPr>
          <p:spPr>
            <a:xfrm>
              <a:off x="3171826" y="2760664"/>
              <a:ext cx="2290763" cy="2174875"/>
            </a:xfrm>
            <a:custGeom>
              <a:avLst/>
              <a:gdLst>
                <a:gd name="connsiteX0" fmla="*/ 0 w 2798440"/>
                <a:gd name="connsiteY0" fmla="*/ 0 h 2808312"/>
                <a:gd name="connsiteX1" fmla="*/ 2798440 w 2798440"/>
                <a:gd name="connsiteY1" fmla="*/ 0 h 2808312"/>
                <a:gd name="connsiteX2" fmla="*/ 2798440 w 2798440"/>
                <a:gd name="connsiteY2" fmla="*/ 2808312 h 2808312"/>
                <a:gd name="connsiteX3" fmla="*/ 0 w 2798440"/>
                <a:gd name="connsiteY3" fmla="*/ 2808312 h 2808312"/>
                <a:gd name="connsiteX4" fmla="*/ 0 w 2798440"/>
                <a:gd name="connsiteY4" fmla="*/ 0 h 2808312"/>
                <a:gd name="connsiteX0" fmla="*/ 0 w 2900040"/>
                <a:gd name="connsiteY0" fmla="*/ 0 h 2808312"/>
                <a:gd name="connsiteX1" fmla="*/ 2900040 w 2900040"/>
                <a:gd name="connsiteY1" fmla="*/ 76200 h 2808312"/>
                <a:gd name="connsiteX2" fmla="*/ 2798440 w 2900040"/>
                <a:gd name="connsiteY2" fmla="*/ 2808312 h 2808312"/>
                <a:gd name="connsiteX3" fmla="*/ 0 w 2900040"/>
                <a:gd name="connsiteY3" fmla="*/ 2808312 h 2808312"/>
                <a:gd name="connsiteX4" fmla="*/ 0 w 2900040"/>
                <a:gd name="connsiteY4" fmla="*/ 0 h 2808312"/>
                <a:gd name="connsiteX0" fmla="*/ 171450 w 2900040"/>
                <a:gd name="connsiteY0" fmla="*/ 0 h 2827362"/>
                <a:gd name="connsiteX1" fmla="*/ 2900040 w 2900040"/>
                <a:gd name="connsiteY1" fmla="*/ 95250 h 2827362"/>
                <a:gd name="connsiteX2" fmla="*/ 2798440 w 2900040"/>
                <a:gd name="connsiteY2" fmla="*/ 2827362 h 2827362"/>
                <a:gd name="connsiteX3" fmla="*/ 0 w 2900040"/>
                <a:gd name="connsiteY3" fmla="*/ 2827362 h 2827362"/>
                <a:gd name="connsiteX4" fmla="*/ 171450 w 2900040"/>
                <a:gd name="connsiteY4" fmla="*/ 0 h 2827362"/>
                <a:gd name="connsiteX0" fmla="*/ 0 w 2728590"/>
                <a:gd name="connsiteY0" fmla="*/ 0 h 2827362"/>
                <a:gd name="connsiteX1" fmla="*/ 2728590 w 2728590"/>
                <a:gd name="connsiteY1" fmla="*/ 95250 h 2827362"/>
                <a:gd name="connsiteX2" fmla="*/ 2626990 w 2728590"/>
                <a:gd name="connsiteY2" fmla="*/ 2827362 h 2827362"/>
                <a:gd name="connsiteX3" fmla="*/ 0 w 2728590"/>
                <a:gd name="connsiteY3" fmla="*/ 2586062 h 2827362"/>
                <a:gd name="connsiteX4" fmla="*/ 0 w 2728590"/>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175198 w 2776580"/>
                <a:gd name="connsiteY0" fmla="*/ 0 h 2827362"/>
                <a:gd name="connsiteX1" fmla="*/ 2776580 w 2776580"/>
                <a:gd name="connsiteY1" fmla="*/ 95250 h 2827362"/>
                <a:gd name="connsiteX2" fmla="*/ 2674980 w 2776580"/>
                <a:gd name="connsiteY2" fmla="*/ 2827362 h 2827362"/>
                <a:gd name="connsiteX3" fmla="*/ 47990 w 2776580"/>
                <a:gd name="connsiteY3" fmla="*/ 2586062 h 2827362"/>
                <a:gd name="connsiteX4" fmla="*/ 175198 w 2776580"/>
                <a:gd name="connsiteY4" fmla="*/ 0 h 2827362"/>
                <a:gd name="connsiteX0" fmla="*/ 175198 w 2776580"/>
                <a:gd name="connsiteY0" fmla="*/ 0 h 2782269"/>
                <a:gd name="connsiteX1" fmla="*/ 2776580 w 2776580"/>
                <a:gd name="connsiteY1" fmla="*/ 95250 h 2782269"/>
                <a:gd name="connsiteX2" fmla="*/ 2690881 w 2776580"/>
                <a:gd name="connsiteY2" fmla="*/ 2771708 h 2782269"/>
                <a:gd name="connsiteX3" fmla="*/ 47990 w 2776580"/>
                <a:gd name="connsiteY3" fmla="*/ 2586062 h 2782269"/>
                <a:gd name="connsiteX4" fmla="*/ 175198 w 2776580"/>
                <a:gd name="connsiteY4" fmla="*/ 0 h 2782269"/>
                <a:gd name="connsiteX0" fmla="*/ 175198 w 2776580"/>
                <a:gd name="connsiteY0" fmla="*/ 0 h 2773467"/>
                <a:gd name="connsiteX1" fmla="*/ 2776580 w 2776580"/>
                <a:gd name="connsiteY1" fmla="*/ 95250 h 2773467"/>
                <a:gd name="connsiteX2" fmla="*/ 2762436 w 2776580"/>
                <a:gd name="connsiteY2" fmla="*/ 2755807 h 2773467"/>
                <a:gd name="connsiteX3" fmla="*/ 47990 w 2776580"/>
                <a:gd name="connsiteY3" fmla="*/ 2586062 h 2773467"/>
                <a:gd name="connsiteX4" fmla="*/ 175198 w 2776580"/>
                <a:gd name="connsiteY4" fmla="*/ 0 h 2773467"/>
                <a:gd name="connsiteX0" fmla="*/ 175198 w 2794791"/>
                <a:gd name="connsiteY0" fmla="*/ 0 h 2777766"/>
                <a:gd name="connsiteX1" fmla="*/ 2776580 w 2794791"/>
                <a:gd name="connsiteY1" fmla="*/ 95250 h 2777766"/>
                <a:gd name="connsiteX2" fmla="*/ 2794238 w 2794791"/>
                <a:gd name="connsiteY2" fmla="*/ 2763757 h 2777766"/>
                <a:gd name="connsiteX3" fmla="*/ 47990 w 2794791"/>
                <a:gd name="connsiteY3" fmla="*/ 2586062 h 2777766"/>
                <a:gd name="connsiteX4" fmla="*/ 175198 w 2794791"/>
                <a:gd name="connsiteY4" fmla="*/ 0 h 2777766"/>
                <a:gd name="connsiteX0" fmla="*/ 175198 w 2834230"/>
                <a:gd name="connsiteY0" fmla="*/ 0 h 2777766"/>
                <a:gd name="connsiteX1" fmla="*/ 2776580 w 2834230"/>
                <a:gd name="connsiteY1" fmla="*/ 95250 h 2777766"/>
                <a:gd name="connsiteX2" fmla="*/ 2833991 w 2834230"/>
                <a:gd name="connsiteY2" fmla="*/ 2763757 h 2777766"/>
                <a:gd name="connsiteX3" fmla="*/ 47990 w 2834230"/>
                <a:gd name="connsiteY3" fmla="*/ 2586062 h 2777766"/>
                <a:gd name="connsiteX4" fmla="*/ 175198 w 2834230"/>
                <a:gd name="connsiteY4" fmla="*/ 0 h 2777766"/>
                <a:gd name="connsiteX0" fmla="*/ 175198 w 2881835"/>
                <a:gd name="connsiteY0" fmla="*/ 0 h 2782269"/>
                <a:gd name="connsiteX1" fmla="*/ 2776580 w 2881835"/>
                <a:gd name="connsiteY1" fmla="*/ 95250 h 2782269"/>
                <a:gd name="connsiteX2" fmla="*/ 2881694 w 2881835"/>
                <a:gd name="connsiteY2" fmla="*/ 2771707 h 2782269"/>
                <a:gd name="connsiteX3" fmla="*/ 47990 w 2881835"/>
                <a:gd name="connsiteY3" fmla="*/ 2586062 h 2782269"/>
                <a:gd name="connsiteX4" fmla="*/ 175198 w 2881835"/>
                <a:gd name="connsiteY4" fmla="*/ 0 h 2782269"/>
                <a:gd name="connsiteX0" fmla="*/ 175198 w 2858020"/>
                <a:gd name="connsiteY0" fmla="*/ 0 h 2769357"/>
                <a:gd name="connsiteX1" fmla="*/ 2776580 w 2858020"/>
                <a:gd name="connsiteY1" fmla="*/ 95250 h 2769357"/>
                <a:gd name="connsiteX2" fmla="*/ 2857843 w 2858020"/>
                <a:gd name="connsiteY2" fmla="*/ 2747855 h 2769357"/>
                <a:gd name="connsiteX3" fmla="*/ 47990 w 2858020"/>
                <a:gd name="connsiteY3" fmla="*/ 2586062 h 2769357"/>
                <a:gd name="connsiteX4" fmla="*/ 175198 w 2858020"/>
                <a:gd name="connsiteY4" fmla="*/ 0 h 2769357"/>
                <a:gd name="connsiteX0" fmla="*/ 215022 w 2853154"/>
                <a:gd name="connsiteY0" fmla="*/ 0 h 2769357"/>
                <a:gd name="connsiteX1" fmla="*/ 2771714 w 2853154"/>
                <a:gd name="connsiteY1" fmla="*/ 95250 h 2769357"/>
                <a:gd name="connsiteX2" fmla="*/ 2852977 w 2853154"/>
                <a:gd name="connsiteY2" fmla="*/ 2747855 h 2769357"/>
                <a:gd name="connsiteX3" fmla="*/ 43124 w 2853154"/>
                <a:gd name="connsiteY3" fmla="*/ 2586062 h 2769357"/>
                <a:gd name="connsiteX4" fmla="*/ 215022 w 2853154"/>
                <a:gd name="connsiteY4" fmla="*/ 0 h 2769357"/>
                <a:gd name="connsiteX0" fmla="*/ 210546 w 2853644"/>
                <a:gd name="connsiteY0" fmla="*/ 0 h 2810809"/>
                <a:gd name="connsiteX1" fmla="*/ 2772204 w 2853644"/>
                <a:gd name="connsiteY1" fmla="*/ 136702 h 2810809"/>
                <a:gd name="connsiteX2" fmla="*/ 2853467 w 2853644"/>
                <a:gd name="connsiteY2" fmla="*/ 2789307 h 2810809"/>
                <a:gd name="connsiteX3" fmla="*/ 43614 w 2853644"/>
                <a:gd name="connsiteY3" fmla="*/ 2627514 h 2810809"/>
                <a:gd name="connsiteX4" fmla="*/ 210546 w 2853644"/>
                <a:gd name="connsiteY4" fmla="*/ 0 h 2810809"/>
                <a:gd name="connsiteX0" fmla="*/ 186033 w 2829131"/>
                <a:gd name="connsiteY0" fmla="*/ 0 h 2801315"/>
                <a:gd name="connsiteX1" fmla="*/ 2747691 w 2829131"/>
                <a:gd name="connsiteY1" fmla="*/ 136702 h 2801315"/>
                <a:gd name="connsiteX2" fmla="*/ 2828954 w 2829131"/>
                <a:gd name="connsiteY2" fmla="*/ 2789307 h 2801315"/>
                <a:gd name="connsiteX3" fmla="*/ 46548 w 2829131"/>
                <a:gd name="connsiteY3" fmla="*/ 2607057 h 2801315"/>
                <a:gd name="connsiteX4" fmla="*/ 186033 w 2829131"/>
                <a:gd name="connsiteY4" fmla="*/ 0 h 280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131" h="2801315">
                  <a:moveTo>
                    <a:pt x="186033" y="0"/>
                  </a:moveTo>
                  <a:lnTo>
                    <a:pt x="2747691" y="136702"/>
                  </a:lnTo>
                  <a:cubicBezTo>
                    <a:pt x="2742976" y="1023554"/>
                    <a:pt x="2833669" y="1902455"/>
                    <a:pt x="2828954" y="2789307"/>
                  </a:cubicBezTo>
                  <a:cubicBezTo>
                    <a:pt x="1927891" y="2766024"/>
                    <a:pt x="1233361" y="2903390"/>
                    <a:pt x="46548" y="2607057"/>
                  </a:cubicBezTo>
                  <a:cubicBezTo>
                    <a:pt x="-112202" y="1776786"/>
                    <a:pt x="186033" y="862021"/>
                    <a:pt x="186033" y="0"/>
                  </a:cubicBezTo>
                  <a:close/>
                </a:path>
              </a:pathLst>
            </a:custGeom>
            <a:solidFill>
              <a:schemeClr val="bg1"/>
            </a:solidFill>
            <a:ln>
              <a:noFill/>
            </a:ln>
            <a:effectLst>
              <a:outerShdw blurRad="139700" dist="139700" dir="8100000" algn="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mn-ea"/>
              </a:endParaRPr>
            </a:p>
          </p:txBody>
        </p:sp>
        <p:sp>
          <p:nvSpPr>
            <p:cNvPr id="20" name="MH_SubTitle_1">
              <a:extLst>
                <a:ext uri="{FF2B5EF4-FFF2-40B4-BE49-F238E27FC236}">
                  <a16:creationId xmlns:a16="http://schemas.microsoft.com/office/drawing/2014/main" id="{1433924E-5C46-4A36-9B8D-233D57F5B77D}"/>
                </a:ext>
              </a:extLst>
            </p:cNvPr>
            <p:cNvSpPr/>
            <p:nvPr>
              <p:custDataLst>
                <p:tags r:id="rId11"/>
              </p:custDataLst>
            </p:nvPr>
          </p:nvSpPr>
          <p:spPr>
            <a:xfrm>
              <a:off x="3149600" y="2601913"/>
              <a:ext cx="2362200" cy="2387600"/>
            </a:xfrm>
            <a:custGeom>
              <a:avLst/>
              <a:gdLst>
                <a:gd name="connsiteX0" fmla="*/ 59566 w 2363185"/>
                <a:gd name="connsiteY0" fmla="*/ 0 h 2387008"/>
                <a:gd name="connsiteX1" fmla="*/ 259772 w 2363185"/>
                <a:gd name="connsiteY1" fmla="*/ 6989 h 2387008"/>
                <a:gd name="connsiteX2" fmla="*/ 238942 w 2363185"/>
                <a:gd name="connsiteY2" fmla="*/ 104989 h 2387008"/>
                <a:gd name="connsiteX3" fmla="*/ 238840 w 2363185"/>
                <a:gd name="connsiteY3" fmla="*/ 104947 h 2387008"/>
                <a:gd name="connsiteX4" fmla="*/ 184865 w 2363185"/>
                <a:gd name="connsiteY4" fmla="*/ 158922 h 2387008"/>
                <a:gd name="connsiteX5" fmla="*/ 238840 w 2363185"/>
                <a:gd name="connsiteY5" fmla="*/ 212897 h 2387008"/>
                <a:gd name="connsiteX6" fmla="*/ 292815 w 2363185"/>
                <a:gd name="connsiteY6" fmla="*/ 158922 h 2387008"/>
                <a:gd name="connsiteX7" fmla="*/ 277006 w 2363185"/>
                <a:gd name="connsiteY7" fmla="*/ 120756 h 2387008"/>
                <a:gd name="connsiteX8" fmla="*/ 272768 w 2363185"/>
                <a:gd name="connsiteY8" fmla="*/ 119001 h 2387008"/>
                <a:gd name="connsiteX9" fmla="*/ 296305 w 2363185"/>
                <a:gd name="connsiteY9" fmla="*/ 8264 h 2387008"/>
                <a:gd name="connsiteX10" fmla="*/ 473917 w 2363185"/>
                <a:gd name="connsiteY10" fmla="*/ 14464 h 2387008"/>
                <a:gd name="connsiteX11" fmla="*/ 453193 w 2363185"/>
                <a:gd name="connsiteY11" fmla="*/ 111964 h 2387008"/>
                <a:gd name="connsiteX12" fmla="*/ 453091 w 2363185"/>
                <a:gd name="connsiteY12" fmla="*/ 111922 h 2387008"/>
                <a:gd name="connsiteX13" fmla="*/ 399116 w 2363185"/>
                <a:gd name="connsiteY13" fmla="*/ 165897 h 2387008"/>
                <a:gd name="connsiteX14" fmla="*/ 453091 w 2363185"/>
                <a:gd name="connsiteY14" fmla="*/ 219872 h 2387008"/>
                <a:gd name="connsiteX15" fmla="*/ 507066 w 2363185"/>
                <a:gd name="connsiteY15" fmla="*/ 165897 h 2387008"/>
                <a:gd name="connsiteX16" fmla="*/ 491257 w 2363185"/>
                <a:gd name="connsiteY16" fmla="*/ 127731 h 2387008"/>
                <a:gd name="connsiteX17" fmla="*/ 487019 w 2363185"/>
                <a:gd name="connsiteY17" fmla="*/ 125976 h 2387008"/>
                <a:gd name="connsiteX18" fmla="*/ 510450 w 2363185"/>
                <a:gd name="connsiteY18" fmla="*/ 15740 h 2387008"/>
                <a:gd name="connsiteX19" fmla="*/ 688061 w 2363185"/>
                <a:gd name="connsiteY19" fmla="*/ 21940 h 2387008"/>
                <a:gd name="connsiteX20" fmla="*/ 667444 w 2363185"/>
                <a:gd name="connsiteY20" fmla="*/ 118939 h 2387008"/>
                <a:gd name="connsiteX21" fmla="*/ 667342 w 2363185"/>
                <a:gd name="connsiteY21" fmla="*/ 118897 h 2387008"/>
                <a:gd name="connsiteX22" fmla="*/ 613367 w 2363185"/>
                <a:gd name="connsiteY22" fmla="*/ 172872 h 2387008"/>
                <a:gd name="connsiteX23" fmla="*/ 667342 w 2363185"/>
                <a:gd name="connsiteY23" fmla="*/ 226847 h 2387008"/>
                <a:gd name="connsiteX24" fmla="*/ 721317 w 2363185"/>
                <a:gd name="connsiteY24" fmla="*/ 172872 h 2387008"/>
                <a:gd name="connsiteX25" fmla="*/ 705508 w 2363185"/>
                <a:gd name="connsiteY25" fmla="*/ 134706 h 2387008"/>
                <a:gd name="connsiteX26" fmla="*/ 701270 w 2363185"/>
                <a:gd name="connsiteY26" fmla="*/ 132951 h 2387008"/>
                <a:gd name="connsiteX27" fmla="*/ 724595 w 2363185"/>
                <a:gd name="connsiteY27" fmla="*/ 23215 h 2387008"/>
                <a:gd name="connsiteX28" fmla="*/ 902206 w 2363185"/>
                <a:gd name="connsiteY28" fmla="*/ 29415 h 2387008"/>
                <a:gd name="connsiteX29" fmla="*/ 881695 w 2363185"/>
                <a:gd name="connsiteY29" fmla="*/ 125914 h 2387008"/>
                <a:gd name="connsiteX30" fmla="*/ 881593 w 2363185"/>
                <a:gd name="connsiteY30" fmla="*/ 125872 h 2387008"/>
                <a:gd name="connsiteX31" fmla="*/ 827618 w 2363185"/>
                <a:gd name="connsiteY31" fmla="*/ 179847 h 2387008"/>
                <a:gd name="connsiteX32" fmla="*/ 881593 w 2363185"/>
                <a:gd name="connsiteY32" fmla="*/ 233822 h 2387008"/>
                <a:gd name="connsiteX33" fmla="*/ 935568 w 2363185"/>
                <a:gd name="connsiteY33" fmla="*/ 179847 h 2387008"/>
                <a:gd name="connsiteX34" fmla="*/ 919759 w 2363185"/>
                <a:gd name="connsiteY34" fmla="*/ 141681 h 2387008"/>
                <a:gd name="connsiteX35" fmla="*/ 915521 w 2363185"/>
                <a:gd name="connsiteY35" fmla="*/ 139926 h 2387008"/>
                <a:gd name="connsiteX36" fmla="*/ 938739 w 2363185"/>
                <a:gd name="connsiteY36" fmla="*/ 30691 h 2387008"/>
                <a:gd name="connsiteX37" fmla="*/ 1116351 w 2363185"/>
                <a:gd name="connsiteY37" fmla="*/ 36891 h 2387008"/>
                <a:gd name="connsiteX38" fmla="*/ 1095946 w 2363185"/>
                <a:gd name="connsiteY38" fmla="*/ 132889 h 2387008"/>
                <a:gd name="connsiteX39" fmla="*/ 1095844 w 2363185"/>
                <a:gd name="connsiteY39" fmla="*/ 132847 h 2387008"/>
                <a:gd name="connsiteX40" fmla="*/ 1041869 w 2363185"/>
                <a:gd name="connsiteY40" fmla="*/ 186822 h 2387008"/>
                <a:gd name="connsiteX41" fmla="*/ 1095844 w 2363185"/>
                <a:gd name="connsiteY41" fmla="*/ 240797 h 2387008"/>
                <a:gd name="connsiteX42" fmla="*/ 1149819 w 2363185"/>
                <a:gd name="connsiteY42" fmla="*/ 186822 h 2387008"/>
                <a:gd name="connsiteX43" fmla="*/ 1134010 w 2363185"/>
                <a:gd name="connsiteY43" fmla="*/ 148656 h 2387008"/>
                <a:gd name="connsiteX44" fmla="*/ 1129772 w 2363185"/>
                <a:gd name="connsiteY44" fmla="*/ 146901 h 2387008"/>
                <a:gd name="connsiteX45" fmla="*/ 1152884 w 2363185"/>
                <a:gd name="connsiteY45" fmla="*/ 38166 h 2387008"/>
                <a:gd name="connsiteX46" fmla="*/ 1330495 w 2363185"/>
                <a:gd name="connsiteY46" fmla="*/ 44366 h 2387008"/>
                <a:gd name="connsiteX47" fmla="*/ 1310197 w 2363185"/>
                <a:gd name="connsiteY47" fmla="*/ 139864 h 2387008"/>
                <a:gd name="connsiteX48" fmla="*/ 1310095 w 2363185"/>
                <a:gd name="connsiteY48" fmla="*/ 139822 h 2387008"/>
                <a:gd name="connsiteX49" fmla="*/ 1256120 w 2363185"/>
                <a:gd name="connsiteY49" fmla="*/ 193797 h 2387008"/>
                <a:gd name="connsiteX50" fmla="*/ 1310095 w 2363185"/>
                <a:gd name="connsiteY50" fmla="*/ 247772 h 2387008"/>
                <a:gd name="connsiteX51" fmla="*/ 1364070 w 2363185"/>
                <a:gd name="connsiteY51" fmla="*/ 193797 h 2387008"/>
                <a:gd name="connsiteX52" fmla="*/ 1348261 w 2363185"/>
                <a:gd name="connsiteY52" fmla="*/ 155631 h 2387008"/>
                <a:gd name="connsiteX53" fmla="*/ 1344023 w 2363185"/>
                <a:gd name="connsiteY53" fmla="*/ 153876 h 2387008"/>
                <a:gd name="connsiteX54" fmla="*/ 1367029 w 2363185"/>
                <a:gd name="connsiteY54" fmla="*/ 45641 h 2387008"/>
                <a:gd name="connsiteX55" fmla="*/ 1544640 w 2363185"/>
                <a:gd name="connsiteY55" fmla="*/ 51841 h 2387008"/>
                <a:gd name="connsiteX56" fmla="*/ 1524448 w 2363185"/>
                <a:gd name="connsiteY56" fmla="*/ 146839 h 2387008"/>
                <a:gd name="connsiteX57" fmla="*/ 1524346 w 2363185"/>
                <a:gd name="connsiteY57" fmla="*/ 146797 h 2387008"/>
                <a:gd name="connsiteX58" fmla="*/ 1470371 w 2363185"/>
                <a:gd name="connsiteY58" fmla="*/ 200772 h 2387008"/>
                <a:gd name="connsiteX59" fmla="*/ 1524346 w 2363185"/>
                <a:gd name="connsiteY59" fmla="*/ 254747 h 2387008"/>
                <a:gd name="connsiteX60" fmla="*/ 1578321 w 2363185"/>
                <a:gd name="connsiteY60" fmla="*/ 200772 h 2387008"/>
                <a:gd name="connsiteX61" fmla="*/ 1562512 w 2363185"/>
                <a:gd name="connsiteY61" fmla="*/ 162606 h 2387008"/>
                <a:gd name="connsiteX62" fmla="*/ 1558274 w 2363185"/>
                <a:gd name="connsiteY62" fmla="*/ 160851 h 2387008"/>
                <a:gd name="connsiteX63" fmla="*/ 1581173 w 2363185"/>
                <a:gd name="connsiteY63" fmla="*/ 53117 h 2387008"/>
                <a:gd name="connsiteX64" fmla="*/ 1758785 w 2363185"/>
                <a:gd name="connsiteY64" fmla="*/ 59317 h 2387008"/>
                <a:gd name="connsiteX65" fmla="*/ 1738699 w 2363185"/>
                <a:gd name="connsiteY65" fmla="*/ 153814 h 2387008"/>
                <a:gd name="connsiteX66" fmla="*/ 1738597 w 2363185"/>
                <a:gd name="connsiteY66" fmla="*/ 153772 h 2387008"/>
                <a:gd name="connsiteX67" fmla="*/ 1684622 w 2363185"/>
                <a:gd name="connsiteY67" fmla="*/ 207747 h 2387008"/>
                <a:gd name="connsiteX68" fmla="*/ 1738597 w 2363185"/>
                <a:gd name="connsiteY68" fmla="*/ 261722 h 2387008"/>
                <a:gd name="connsiteX69" fmla="*/ 1792572 w 2363185"/>
                <a:gd name="connsiteY69" fmla="*/ 207747 h 2387008"/>
                <a:gd name="connsiteX70" fmla="*/ 1776763 w 2363185"/>
                <a:gd name="connsiteY70" fmla="*/ 169581 h 2387008"/>
                <a:gd name="connsiteX71" fmla="*/ 1772525 w 2363185"/>
                <a:gd name="connsiteY71" fmla="*/ 167826 h 2387008"/>
                <a:gd name="connsiteX72" fmla="*/ 1795318 w 2363185"/>
                <a:gd name="connsiteY72" fmla="*/ 60592 h 2387008"/>
                <a:gd name="connsiteX73" fmla="*/ 1972929 w 2363185"/>
                <a:gd name="connsiteY73" fmla="*/ 66792 h 2387008"/>
                <a:gd name="connsiteX74" fmla="*/ 1952950 w 2363185"/>
                <a:gd name="connsiteY74" fmla="*/ 160789 h 2387008"/>
                <a:gd name="connsiteX75" fmla="*/ 1952848 w 2363185"/>
                <a:gd name="connsiteY75" fmla="*/ 160747 h 2387008"/>
                <a:gd name="connsiteX76" fmla="*/ 1898873 w 2363185"/>
                <a:gd name="connsiteY76" fmla="*/ 214722 h 2387008"/>
                <a:gd name="connsiteX77" fmla="*/ 1952848 w 2363185"/>
                <a:gd name="connsiteY77" fmla="*/ 268697 h 2387008"/>
                <a:gd name="connsiteX78" fmla="*/ 2006823 w 2363185"/>
                <a:gd name="connsiteY78" fmla="*/ 214722 h 2387008"/>
                <a:gd name="connsiteX79" fmla="*/ 1991014 w 2363185"/>
                <a:gd name="connsiteY79" fmla="*/ 176556 h 2387008"/>
                <a:gd name="connsiteX80" fmla="*/ 1986776 w 2363185"/>
                <a:gd name="connsiteY80" fmla="*/ 174801 h 2387008"/>
                <a:gd name="connsiteX81" fmla="*/ 2009463 w 2363185"/>
                <a:gd name="connsiteY81" fmla="*/ 68067 h 2387008"/>
                <a:gd name="connsiteX82" fmla="*/ 2187075 w 2363185"/>
                <a:gd name="connsiteY82" fmla="*/ 74268 h 2387008"/>
                <a:gd name="connsiteX83" fmla="*/ 2167203 w 2363185"/>
                <a:gd name="connsiteY83" fmla="*/ 167761 h 2387008"/>
                <a:gd name="connsiteX84" fmla="*/ 2167101 w 2363185"/>
                <a:gd name="connsiteY84" fmla="*/ 167719 h 2387008"/>
                <a:gd name="connsiteX85" fmla="*/ 2113126 w 2363185"/>
                <a:gd name="connsiteY85" fmla="*/ 221694 h 2387008"/>
                <a:gd name="connsiteX86" fmla="*/ 2167101 w 2363185"/>
                <a:gd name="connsiteY86" fmla="*/ 275669 h 2387008"/>
                <a:gd name="connsiteX87" fmla="*/ 2221076 w 2363185"/>
                <a:gd name="connsiteY87" fmla="*/ 221694 h 2387008"/>
                <a:gd name="connsiteX88" fmla="*/ 2205267 w 2363185"/>
                <a:gd name="connsiteY88" fmla="*/ 183528 h 2387008"/>
                <a:gd name="connsiteX89" fmla="*/ 2201029 w 2363185"/>
                <a:gd name="connsiteY89" fmla="*/ 181773 h 2387008"/>
                <a:gd name="connsiteX90" fmla="*/ 2223609 w 2363185"/>
                <a:gd name="connsiteY90" fmla="*/ 75543 h 2387008"/>
                <a:gd name="connsiteX91" fmla="*/ 2363185 w 2363185"/>
                <a:gd name="connsiteY91" fmla="*/ 80415 h 2387008"/>
                <a:gd name="connsiteX92" fmla="*/ 2277409 w 2363185"/>
                <a:gd name="connsiteY92" fmla="*/ 2387008 h 2387008"/>
                <a:gd name="connsiteX93" fmla="*/ 59566 w 2363185"/>
                <a:gd name="connsiteY93" fmla="*/ 2183290 h 2387008"/>
                <a:gd name="connsiteX94" fmla="*/ 59566 w 2363185"/>
                <a:gd name="connsiteY94" fmla="*/ 0 h 23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363185" h="2387008">
                  <a:moveTo>
                    <a:pt x="59566" y="0"/>
                  </a:moveTo>
                  <a:lnTo>
                    <a:pt x="259772" y="6989"/>
                  </a:lnTo>
                  <a:lnTo>
                    <a:pt x="238942" y="104989"/>
                  </a:lnTo>
                  <a:lnTo>
                    <a:pt x="238840" y="104947"/>
                  </a:lnTo>
                  <a:cubicBezTo>
                    <a:pt x="209030" y="104948"/>
                    <a:pt x="184864" y="129112"/>
                    <a:pt x="184865" y="158922"/>
                  </a:cubicBezTo>
                  <a:cubicBezTo>
                    <a:pt x="184865" y="188732"/>
                    <a:pt x="209030" y="212897"/>
                    <a:pt x="238840" y="212897"/>
                  </a:cubicBezTo>
                  <a:cubicBezTo>
                    <a:pt x="268649" y="212897"/>
                    <a:pt x="292815" y="188732"/>
                    <a:pt x="292815" y="158922"/>
                  </a:cubicBezTo>
                  <a:cubicBezTo>
                    <a:pt x="292815" y="144017"/>
                    <a:pt x="286773" y="130523"/>
                    <a:pt x="277006" y="120756"/>
                  </a:cubicBezTo>
                  <a:lnTo>
                    <a:pt x="272768" y="119001"/>
                  </a:lnTo>
                  <a:lnTo>
                    <a:pt x="296305" y="8264"/>
                  </a:lnTo>
                  <a:lnTo>
                    <a:pt x="473917" y="14464"/>
                  </a:lnTo>
                  <a:lnTo>
                    <a:pt x="453193" y="111964"/>
                  </a:lnTo>
                  <a:lnTo>
                    <a:pt x="453091" y="111922"/>
                  </a:lnTo>
                  <a:cubicBezTo>
                    <a:pt x="423281" y="111923"/>
                    <a:pt x="399115" y="136087"/>
                    <a:pt x="399116" y="165897"/>
                  </a:cubicBezTo>
                  <a:cubicBezTo>
                    <a:pt x="399116" y="195707"/>
                    <a:pt x="423281" y="219872"/>
                    <a:pt x="453091" y="219872"/>
                  </a:cubicBezTo>
                  <a:cubicBezTo>
                    <a:pt x="482901" y="219872"/>
                    <a:pt x="507066" y="195707"/>
                    <a:pt x="507066" y="165897"/>
                  </a:cubicBezTo>
                  <a:cubicBezTo>
                    <a:pt x="507066" y="150992"/>
                    <a:pt x="501024" y="137498"/>
                    <a:pt x="491257" y="127731"/>
                  </a:cubicBezTo>
                  <a:lnTo>
                    <a:pt x="487019" y="125976"/>
                  </a:lnTo>
                  <a:lnTo>
                    <a:pt x="510450" y="15740"/>
                  </a:lnTo>
                  <a:lnTo>
                    <a:pt x="688061" y="21940"/>
                  </a:lnTo>
                  <a:lnTo>
                    <a:pt x="667444" y="118939"/>
                  </a:lnTo>
                  <a:lnTo>
                    <a:pt x="667342" y="118897"/>
                  </a:lnTo>
                  <a:cubicBezTo>
                    <a:pt x="637532" y="118898"/>
                    <a:pt x="613366" y="143062"/>
                    <a:pt x="613367" y="172872"/>
                  </a:cubicBezTo>
                  <a:cubicBezTo>
                    <a:pt x="613367" y="202682"/>
                    <a:pt x="637532" y="226847"/>
                    <a:pt x="667342" y="226847"/>
                  </a:cubicBezTo>
                  <a:cubicBezTo>
                    <a:pt x="697152" y="226847"/>
                    <a:pt x="721317" y="202682"/>
                    <a:pt x="721317" y="172872"/>
                  </a:cubicBezTo>
                  <a:cubicBezTo>
                    <a:pt x="721317" y="157967"/>
                    <a:pt x="715275" y="144473"/>
                    <a:pt x="705508" y="134706"/>
                  </a:cubicBezTo>
                  <a:lnTo>
                    <a:pt x="701270" y="132951"/>
                  </a:lnTo>
                  <a:lnTo>
                    <a:pt x="724595" y="23215"/>
                  </a:lnTo>
                  <a:lnTo>
                    <a:pt x="902206" y="29415"/>
                  </a:lnTo>
                  <a:lnTo>
                    <a:pt x="881695" y="125914"/>
                  </a:lnTo>
                  <a:lnTo>
                    <a:pt x="881593" y="125872"/>
                  </a:lnTo>
                  <a:cubicBezTo>
                    <a:pt x="851783" y="125873"/>
                    <a:pt x="827617" y="150037"/>
                    <a:pt x="827618" y="179847"/>
                  </a:cubicBezTo>
                  <a:cubicBezTo>
                    <a:pt x="827618" y="209657"/>
                    <a:pt x="851783" y="233822"/>
                    <a:pt x="881593" y="233822"/>
                  </a:cubicBezTo>
                  <a:cubicBezTo>
                    <a:pt x="911403" y="233822"/>
                    <a:pt x="935568" y="209657"/>
                    <a:pt x="935568" y="179847"/>
                  </a:cubicBezTo>
                  <a:cubicBezTo>
                    <a:pt x="935568" y="164942"/>
                    <a:pt x="929526" y="151448"/>
                    <a:pt x="919759" y="141681"/>
                  </a:cubicBezTo>
                  <a:lnTo>
                    <a:pt x="915521" y="139926"/>
                  </a:lnTo>
                  <a:lnTo>
                    <a:pt x="938739" y="30691"/>
                  </a:lnTo>
                  <a:lnTo>
                    <a:pt x="1116351" y="36891"/>
                  </a:lnTo>
                  <a:lnTo>
                    <a:pt x="1095946" y="132889"/>
                  </a:lnTo>
                  <a:lnTo>
                    <a:pt x="1095844" y="132847"/>
                  </a:lnTo>
                  <a:cubicBezTo>
                    <a:pt x="1066034" y="132848"/>
                    <a:pt x="1041868" y="157012"/>
                    <a:pt x="1041869" y="186822"/>
                  </a:cubicBezTo>
                  <a:cubicBezTo>
                    <a:pt x="1041869" y="216632"/>
                    <a:pt x="1066034" y="240797"/>
                    <a:pt x="1095844" y="240797"/>
                  </a:cubicBezTo>
                  <a:cubicBezTo>
                    <a:pt x="1125654" y="240797"/>
                    <a:pt x="1149819" y="216632"/>
                    <a:pt x="1149819" y="186822"/>
                  </a:cubicBezTo>
                  <a:cubicBezTo>
                    <a:pt x="1149819" y="171917"/>
                    <a:pt x="1143777" y="158423"/>
                    <a:pt x="1134010" y="148656"/>
                  </a:cubicBezTo>
                  <a:lnTo>
                    <a:pt x="1129772" y="146901"/>
                  </a:lnTo>
                  <a:lnTo>
                    <a:pt x="1152884" y="38166"/>
                  </a:lnTo>
                  <a:lnTo>
                    <a:pt x="1330495" y="44366"/>
                  </a:lnTo>
                  <a:lnTo>
                    <a:pt x="1310197" y="139864"/>
                  </a:lnTo>
                  <a:lnTo>
                    <a:pt x="1310095" y="139822"/>
                  </a:lnTo>
                  <a:cubicBezTo>
                    <a:pt x="1280285" y="139823"/>
                    <a:pt x="1256119" y="163987"/>
                    <a:pt x="1256120" y="193797"/>
                  </a:cubicBezTo>
                  <a:cubicBezTo>
                    <a:pt x="1256120" y="223607"/>
                    <a:pt x="1280285" y="247772"/>
                    <a:pt x="1310095" y="247772"/>
                  </a:cubicBezTo>
                  <a:cubicBezTo>
                    <a:pt x="1339905" y="247772"/>
                    <a:pt x="1364070" y="223607"/>
                    <a:pt x="1364070" y="193797"/>
                  </a:cubicBezTo>
                  <a:cubicBezTo>
                    <a:pt x="1364070" y="178892"/>
                    <a:pt x="1358028" y="165398"/>
                    <a:pt x="1348261" y="155631"/>
                  </a:cubicBezTo>
                  <a:lnTo>
                    <a:pt x="1344023" y="153876"/>
                  </a:lnTo>
                  <a:lnTo>
                    <a:pt x="1367029" y="45641"/>
                  </a:lnTo>
                  <a:lnTo>
                    <a:pt x="1544640" y="51841"/>
                  </a:lnTo>
                  <a:lnTo>
                    <a:pt x="1524448" y="146839"/>
                  </a:lnTo>
                  <a:lnTo>
                    <a:pt x="1524346" y="146797"/>
                  </a:lnTo>
                  <a:cubicBezTo>
                    <a:pt x="1494536" y="146798"/>
                    <a:pt x="1470370" y="170962"/>
                    <a:pt x="1470371" y="200772"/>
                  </a:cubicBezTo>
                  <a:cubicBezTo>
                    <a:pt x="1470371" y="230582"/>
                    <a:pt x="1494536" y="254747"/>
                    <a:pt x="1524346" y="254747"/>
                  </a:cubicBezTo>
                  <a:cubicBezTo>
                    <a:pt x="1554156" y="254747"/>
                    <a:pt x="1578321" y="230582"/>
                    <a:pt x="1578321" y="200772"/>
                  </a:cubicBezTo>
                  <a:cubicBezTo>
                    <a:pt x="1578321" y="185867"/>
                    <a:pt x="1572279" y="172373"/>
                    <a:pt x="1562512" y="162606"/>
                  </a:cubicBezTo>
                  <a:lnTo>
                    <a:pt x="1558274" y="160851"/>
                  </a:lnTo>
                  <a:lnTo>
                    <a:pt x="1581173" y="53117"/>
                  </a:lnTo>
                  <a:lnTo>
                    <a:pt x="1758785" y="59317"/>
                  </a:lnTo>
                  <a:lnTo>
                    <a:pt x="1738699" y="153814"/>
                  </a:lnTo>
                  <a:lnTo>
                    <a:pt x="1738597" y="153772"/>
                  </a:lnTo>
                  <a:cubicBezTo>
                    <a:pt x="1708787" y="153773"/>
                    <a:pt x="1684621" y="177937"/>
                    <a:pt x="1684622" y="207747"/>
                  </a:cubicBezTo>
                  <a:cubicBezTo>
                    <a:pt x="1684622" y="237557"/>
                    <a:pt x="1708787" y="261722"/>
                    <a:pt x="1738597" y="261722"/>
                  </a:cubicBezTo>
                  <a:cubicBezTo>
                    <a:pt x="1768407" y="261722"/>
                    <a:pt x="1792572" y="237557"/>
                    <a:pt x="1792572" y="207747"/>
                  </a:cubicBezTo>
                  <a:cubicBezTo>
                    <a:pt x="1792572" y="192842"/>
                    <a:pt x="1786530" y="179348"/>
                    <a:pt x="1776763" y="169581"/>
                  </a:cubicBezTo>
                  <a:lnTo>
                    <a:pt x="1772525" y="167826"/>
                  </a:lnTo>
                  <a:lnTo>
                    <a:pt x="1795318" y="60592"/>
                  </a:lnTo>
                  <a:lnTo>
                    <a:pt x="1972929" y="66792"/>
                  </a:lnTo>
                  <a:lnTo>
                    <a:pt x="1952950" y="160789"/>
                  </a:lnTo>
                  <a:lnTo>
                    <a:pt x="1952848" y="160747"/>
                  </a:lnTo>
                  <a:cubicBezTo>
                    <a:pt x="1923038" y="160748"/>
                    <a:pt x="1898872" y="184912"/>
                    <a:pt x="1898873" y="214722"/>
                  </a:cubicBezTo>
                  <a:cubicBezTo>
                    <a:pt x="1898873" y="244532"/>
                    <a:pt x="1923038" y="268697"/>
                    <a:pt x="1952848" y="268697"/>
                  </a:cubicBezTo>
                  <a:cubicBezTo>
                    <a:pt x="1982658" y="268697"/>
                    <a:pt x="2006823" y="244532"/>
                    <a:pt x="2006823" y="214722"/>
                  </a:cubicBezTo>
                  <a:cubicBezTo>
                    <a:pt x="2006823" y="199817"/>
                    <a:pt x="2000781" y="186323"/>
                    <a:pt x="1991014" y="176556"/>
                  </a:cubicBezTo>
                  <a:lnTo>
                    <a:pt x="1986776" y="174801"/>
                  </a:lnTo>
                  <a:lnTo>
                    <a:pt x="2009463" y="68067"/>
                  </a:lnTo>
                  <a:lnTo>
                    <a:pt x="2187075" y="74268"/>
                  </a:lnTo>
                  <a:lnTo>
                    <a:pt x="2167203" y="167761"/>
                  </a:lnTo>
                  <a:lnTo>
                    <a:pt x="2167101" y="167719"/>
                  </a:lnTo>
                  <a:cubicBezTo>
                    <a:pt x="2137291" y="167720"/>
                    <a:pt x="2113125" y="191884"/>
                    <a:pt x="2113126" y="221694"/>
                  </a:cubicBezTo>
                  <a:cubicBezTo>
                    <a:pt x="2113126" y="251504"/>
                    <a:pt x="2137291" y="275669"/>
                    <a:pt x="2167101" y="275669"/>
                  </a:cubicBezTo>
                  <a:cubicBezTo>
                    <a:pt x="2196911" y="275669"/>
                    <a:pt x="2221076" y="251504"/>
                    <a:pt x="2221076" y="221694"/>
                  </a:cubicBezTo>
                  <a:cubicBezTo>
                    <a:pt x="2221076" y="206789"/>
                    <a:pt x="2215034" y="193295"/>
                    <a:pt x="2205267" y="183528"/>
                  </a:cubicBezTo>
                  <a:lnTo>
                    <a:pt x="2201029" y="181773"/>
                  </a:lnTo>
                  <a:lnTo>
                    <a:pt x="2223609" y="75543"/>
                  </a:lnTo>
                  <a:lnTo>
                    <a:pt x="2363185" y="80415"/>
                  </a:lnTo>
                  <a:lnTo>
                    <a:pt x="2277409" y="2387008"/>
                  </a:lnTo>
                  <a:cubicBezTo>
                    <a:pt x="1516685" y="2367351"/>
                    <a:pt x="1061536" y="2433470"/>
                    <a:pt x="59566" y="2183290"/>
                  </a:cubicBezTo>
                  <a:cubicBezTo>
                    <a:pt x="-74459" y="1482331"/>
                    <a:pt x="59566" y="727764"/>
                    <a:pt x="59566" y="0"/>
                  </a:cubicBezTo>
                  <a:close/>
                </a:path>
              </a:pathLst>
            </a:custGeom>
            <a:gradFill>
              <a:gsLst>
                <a:gs pos="59000">
                  <a:srgbClr val="0070C0"/>
                </a:gs>
                <a:gs pos="0">
                  <a:srgbClr val="0070C0"/>
                </a:gs>
                <a:gs pos="84000">
                  <a:srgbClr val="002060"/>
                </a:gs>
                <a:gs pos="100000">
                  <a:srgbClr val="00B0F0"/>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algn="ctr">
                <a:lnSpc>
                  <a:spcPct val="130000"/>
                </a:lnSpc>
                <a:defRPr/>
              </a:pPr>
              <a:r>
                <a:rPr lang="zh-CN" altLang="en-US" sz="1600" dirty="0">
                  <a:solidFill>
                    <a:srgbClr val="FFFFFF"/>
                  </a:solidFill>
                </a:rPr>
                <a:t>骑车至路口，如无红绿灯的路口，应主动地让机动车先行，待无车时再通过路口。遇到（红灯）停止信号时，应停在停止线以外，严禁越线闯红灯，过马路时最好下车推行。</a:t>
              </a:r>
              <a:endParaRPr lang="en-US" altLang="zh-CN" sz="1600" dirty="0">
                <a:solidFill>
                  <a:srgbClr val="FFFFFF"/>
                </a:solidFill>
              </a:endParaRPr>
            </a:p>
          </p:txBody>
        </p:sp>
        <p:sp>
          <p:nvSpPr>
            <p:cNvPr id="6" name="MH_Other_3">
              <a:extLst>
                <a:ext uri="{FF2B5EF4-FFF2-40B4-BE49-F238E27FC236}">
                  <a16:creationId xmlns:a16="http://schemas.microsoft.com/office/drawing/2014/main" id="{A4D122D3-9431-4C44-988D-02820E4BC956}"/>
                </a:ext>
              </a:extLst>
            </p:cNvPr>
            <p:cNvSpPr/>
            <p:nvPr>
              <p:custDataLst>
                <p:tags r:id="rId12"/>
              </p:custDataLst>
            </p:nvPr>
          </p:nvSpPr>
          <p:spPr>
            <a:xfrm>
              <a:off x="3194050" y="2598739"/>
              <a:ext cx="2319338" cy="466725"/>
            </a:xfrm>
            <a:custGeom>
              <a:avLst/>
              <a:gdLst>
                <a:gd name="connsiteX0" fmla="*/ 0 w 2756023"/>
                <a:gd name="connsiteY0" fmla="*/ 0 h 451098"/>
                <a:gd name="connsiteX1" fmla="*/ 2756023 w 2756023"/>
                <a:gd name="connsiteY1" fmla="*/ 0 h 451098"/>
                <a:gd name="connsiteX2" fmla="*/ 2756023 w 2756023"/>
                <a:gd name="connsiteY2" fmla="*/ 451098 h 451098"/>
                <a:gd name="connsiteX3" fmla="*/ 0 w 2756023"/>
                <a:gd name="connsiteY3" fmla="*/ 451098 h 451098"/>
                <a:gd name="connsiteX4" fmla="*/ 0 w 2756023"/>
                <a:gd name="connsiteY4" fmla="*/ 0 h 451098"/>
                <a:gd name="connsiteX0" fmla="*/ 0 w 2762373"/>
                <a:gd name="connsiteY0" fmla="*/ 0 h 451098"/>
                <a:gd name="connsiteX1" fmla="*/ 2762373 w 2762373"/>
                <a:gd name="connsiteY1" fmla="*/ 95250 h 451098"/>
                <a:gd name="connsiteX2" fmla="*/ 2756023 w 2762373"/>
                <a:gd name="connsiteY2" fmla="*/ 451098 h 451098"/>
                <a:gd name="connsiteX3" fmla="*/ 0 w 2762373"/>
                <a:gd name="connsiteY3" fmla="*/ 451098 h 451098"/>
                <a:gd name="connsiteX4" fmla="*/ 0 w 2762373"/>
                <a:gd name="connsiteY4" fmla="*/ 0 h 451098"/>
                <a:gd name="connsiteX0" fmla="*/ 0 w 2762373"/>
                <a:gd name="connsiteY0" fmla="*/ 0 h 451098"/>
                <a:gd name="connsiteX1" fmla="*/ 2762373 w 2762373"/>
                <a:gd name="connsiteY1" fmla="*/ 95250 h 451098"/>
                <a:gd name="connsiteX2" fmla="*/ 2756023 w 2762373"/>
                <a:gd name="connsiteY2" fmla="*/ 451098 h 451098"/>
                <a:gd name="connsiteX3" fmla="*/ 25400 w 2762373"/>
                <a:gd name="connsiteY3" fmla="*/ 343148 h 451098"/>
                <a:gd name="connsiteX4" fmla="*/ 0 w 2762373"/>
                <a:gd name="connsiteY4" fmla="*/ 0 h 451098"/>
                <a:gd name="connsiteX0" fmla="*/ 0 w 2762373"/>
                <a:gd name="connsiteY0" fmla="*/ 0 h 457448"/>
                <a:gd name="connsiteX1" fmla="*/ 2762373 w 2762373"/>
                <a:gd name="connsiteY1" fmla="*/ 95250 h 457448"/>
                <a:gd name="connsiteX2" fmla="*/ 2736973 w 2762373"/>
                <a:gd name="connsiteY2" fmla="*/ 457448 h 457448"/>
                <a:gd name="connsiteX3" fmla="*/ 25400 w 2762373"/>
                <a:gd name="connsiteY3" fmla="*/ 343148 h 457448"/>
                <a:gd name="connsiteX4" fmla="*/ 0 w 2762373"/>
                <a:gd name="connsiteY4" fmla="*/ 0 h 457448"/>
                <a:gd name="connsiteX0" fmla="*/ 5556 w 2736973"/>
                <a:gd name="connsiteY0" fmla="*/ 0 h 462211"/>
                <a:gd name="connsiteX1" fmla="*/ 2736973 w 2736973"/>
                <a:gd name="connsiteY1" fmla="*/ 100013 h 462211"/>
                <a:gd name="connsiteX2" fmla="*/ 2711573 w 2736973"/>
                <a:gd name="connsiteY2" fmla="*/ 462211 h 462211"/>
                <a:gd name="connsiteX3" fmla="*/ 0 w 2736973"/>
                <a:gd name="connsiteY3" fmla="*/ 347911 h 462211"/>
                <a:gd name="connsiteX4" fmla="*/ 5556 w 2736973"/>
                <a:gd name="connsiteY4" fmla="*/ 0 h 462211"/>
                <a:gd name="connsiteX0" fmla="*/ 12699 w 2744116"/>
                <a:gd name="connsiteY0" fmla="*/ 0 h 462211"/>
                <a:gd name="connsiteX1" fmla="*/ 2744116 w 2744116"/>
                <a:gd name="connsiteY1" fmla="*/ 100013 h 462211"/>
                <a:gd name="connsiteX2" fmla="*/ 2718716 w 2744116"/>
                <a:gd name="connsiteY2" fmla="*/ 462211 h 462211"/>
                <a:gd name="connsiteX3" fmla="*/ 0 w 2744116"/>
                <a:gd name="connsiteY3" fmla="*/ 345530 h 462211"/>
                <a:gd name="connsiteX4" fmla="*/ 12699 w 2744116"/>
                <a:gd name="connsiteY4" fmla="*/ 0 h 462211"/>
                <a:gd name="connsiteX0" fmla="*/ 12699 w 2739354"/>
                <a:gd name="connsiteY0" fmla="*/ 0 h 462211"/>
                <a:gd name="connsiteX1" fmla="*/ 2739354 w 2739354"/>
                <a:gd name="connsiteY1" fmla="*/ 88101 h 462211"/>
                <a:gd name="connsiteX2" fmla="*/ 2718716 w 2739354"/>
                <a:gd name="connsiteY2" fmla="*/ 462211 h 462211"/>
                <a:gd name="connsiteX3" fmla="*/ 0 w 2739354"/>
                <a:gd name="connsiteY3" fmla="*/ 345530 h 462211"/>
                <a:gd name="connsiteX4" fmla="*/ 12699 w 2739354"/>
                <a:gd name="connsiteY4" fmla="*/ 0 h 462211"/>
                <a:gd name="connsiteX0" fmla="*/ 12699 w 2739354"/>
                <a:gd name="connsiteY0" fmla="*/ 0 h 462211"/>
                <a:gd name="connsiteX1" fmla="*/ 2739354 w 2739354"/>
                <a:gd name="connsiteY1" fmla="*/ 88101 h 462211"/>
                <a:gd name="connsiteX2" fmla="*/ 2718716 w 2739354"/>
                <a:gd name="connsiteY2" fmla="*/ 462211 h 462211"/>
                <a:gd name="connsiteX3" fmla="*/ 0 w 2739354"/>
                <a:gd name="connsiteY3" fmla="*/ 356119 h 462211"/>
                <a:gd name="connsiteX4" fmla="*/ 12699 w 2739354"/>
                <a:gd name="connsiteY4" fmla="*/ 0 h 462211"/>
                <a:gd name="connsiteX0" fmla="*/ 20319 w 2746974"/>
                <a:gd name="connsiteY0" fmla="*/ 0 h 462211"/>
                <a:gd name="connsiteX1" fmla="*/ 2746974 w 2746974"/>
                <a:gd name="connsiteY1" fmla="*/ 88101 h 462211"/>
                <a:gd name="connsiteX2" fmla="*/ 2726336 w 2746974"/>
                <a:gd name="connsiteY2" fmla="*/ 462211 h 462211"/>
                <a:gd name="connsiteX3" fmla="*/ 0 w 2746974"/>
                <a:gd name="connsiteY3" fmla="*/ 375179 h 462211"/>
                <a:gd name="connsiteX4" fmla="*/ 20319 w 2746974"/>
                <a:gd name="connsiteY4" fmla="*/ 0 h 46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74" h="462211">
                  <a:moveTo>
                    <a:pt x="20319" y="0"/>
                  </a:moveTo>
                  <a:lnTo>
                    <a:pt x="2746974" y="88101"/>
                  </a:lnTo>
                  <a:lnTo>
                    <a:pt x="2726336" y="462211"/>
                  </a:lnTo>
                  <a:lnTo>
                    <a:pt x="0" y="375179"/>
                  </a:lnTo>
                  <a:lnTo>
                    <a:pt x="20319"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mn-ea"/>
              </a:endParaRPr>
            </a:p>
          </p:txBody>
        </p:sp>
        <p:sp>
          <p:nvSpPr>
            <p:cNvPr id="5" name="MH_Other_7">
              <a:extLst>
                <a:ext uri="{FF2B5EF4-FFF2-40B4-BE49-F238E27FC236}">
                  <a16:creationId xmlns:a16="http://schemas.microsoft.com/office/drawing/2014/main" id="{7E8AA660-5EAA-4A51-A148-AEDE36DF1345}"/>
                </a:ext>
              </a:extLst>
            </p:cNvPr>
            <p:cNvSpPr/>
            <p:nvPr>
              <p:custDataLst>
                <p:tags r:id="rId13"/>
              </p:custDataLst>
            </p:nvPr>
          </p:nvSpPr>
          <p:spPr bwMode="auto">
            <a:xfrm>
              <a:off x="3927475" y="2839458"/>
              <a:ext cx="781050" cy="157743"/>
            </a:xfrm>
            <a:prstGeom prst="roundRect">
              <a:avLst>
                <a:gd name="adj" fmla="val 50000"/>
              </a:avLst>
            </a:prstGeom>
            <a:solidFill>
              <a:schemeClr val="tx1">
                <a:alpha val="7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pic>
          <p:nvPicPr>
            <p:cNvPr id="3085" name="MH_Other_8" descr="C:\Users\admin\AppData\Local\Temp\SoEasy\538F33E8F5E953A6F1822665454F2D83.png">
              <a:extLst>
                <a:ext uri="{FF2B5EF4-FFF2-40B4-BE49-F238E27FC236}">
                  <a16:creationId xmlns:a16="http://schemas.microsoft.com/office/drawing/2014/main" id="{7BA72014-2CA2-4559-89E2-9E3C4F4708B9}"/>
                </a:ext>
              </a:extLst>
            </p:cNvPr>
            <p:cNvPicPr>
              <a:picLocks noChangeAspect="1"/>
            </p:cNvPicPr>
            <p:nvPr>
              <p:custDataLst>
                <p:tags r:id="rId14"/>
              </p:custDataLst>
            </p:nvPr>
          </p:nvPicPr>
          <p:blipFill>
            <a:blip r:embed="rId18" r:link="rId19">
              <a:extLst>
                <a:ext uri="{28A0092B-C50C-407E-A947-70E740481C1C}">
                  <a14:useLocalDpi xmlns:a14="http://schemas.microsoft.com/office/drawing/2010/main" val="0"/>
                </a:ext>
              </a:extLst>
            </a:blip>
            <a:srcRect/>
            <a:stretch>
              <a:fillRect/>
            </a:stretch>
          </p:blipFill>
          <p:spPr bwMode="auto">
            <a:xfrm>
              <a:off x="3960813" y="1968500"/>
              <a:ext cx="7223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a:extLst>
              <a:ext uri="{FF2B5EF4-FFF2-40B4-BE49-F238E27FC236}">
                <a16:creationId xmlns:a16="http://schemas.microsoft.com/office/drawing/2014/main" id="{669B6AED-BCAC-4E37-B040-8055A0D77EB9}"/>
              </a:ext>
            </a:extLst>
          </p:cNvPr>
          <p:cNvGrpSpPr/>
          <p:nvPr/>
        </p:nvGrpSpPr>
        <p:grpSpPr>
          <a:xfrm>
            <a:off x="9337675" y="1828673"/>
            <a:ext cx="2743200" cy="3016250"/>
            <a:chOff x="6391275" y="1973263"/>
            <a:chExt cx="2743200" cy="3016250"/>
          </a:xfrm>
        </p:grpSpPr>
        <p:sp>
          <p:nvSpPr>
            <p:cNvPr id="10" name="MH_Other_4">
              <a:extLst>
                <a:ext uri="{FF2B5EF4-FFF2-40B4-BE49-F238E27FC236}">
                  <a16:creationId xmlns:a16="http://schemas.microsoft.com/office/drawing/2014/main" id="{22C60D3E-E719-4B07-9869-F27E04F7E5F0}"/>
                </a:ext>
              </a:extLst>
            </p:cNvPr>
            <p:cNvSpPr/>
            <p:nvPr>
              <p:custDataLst>
                <p:tags r:id="rId3"/>
              </p:custDataLst>
            </p:nvPr>
          </p:nvSpPr>
          <p:spPr>
            <a:xfrm rot="21079790">
              <a:off x="6391275" y="2678114"/>
              <a:ext cx="2743200" cy="1951037"/>
            </a:xfrm>
            <a:custGeom>
              <a:avLst/>
              <a:gdLst>
                <a:gd name="connsiteX0" fmla="*/ 0 w 2739638"/>
                <a:gd name="connsiteY0" fmla="*/ 0 h 1934349"/>
                <a:gd name="connsiteX1" fmla="*/ 2739638 w 2739638"/>
                <a:gd name="connsiteY1" fmla="*/ 0 h 1934349"/>
                <a:gd name="connsiteX2" fmla="*/ 2739638 w 2739638"/>
                <a:gd name="connsiteY2" fmla="*/ 1934349 h 1934349"/>
                <a:gd name="connsiteX3" fmla="*/ 0 w 2739638"/>
                <a:gd name="connsiteY3" fmla="*/ 1934349 h 1934349"/>
                <a:gd name="connsiteX4" fmla="*/ 0 w 2739638"/>
                <a:gd name="connsiteY4" fmla="*/ 0 h 1934349"/>
                <a:gd name="connsiteX0" fmla="*/ 0 w 2739638"/>
                <a:gd name="connsiteY0" fmla="*/ 0 h 1934349"/>
                <a:gd name="connsiteX1" fmla="*/ 2739638 w 2739638"/>
                <a:gd name="connsiteY1" fmla="*/ 0 h 1934349"/>
                <a:gd name="connsiteX2" fmla="*/ 2739638 w 2739638"/>
                <a:gd name="connsiteY2" fmla="*/ 1934349 h 1934349"/>
                <a:gd name="connsiteX3" fmla="*/ 0 w 2739638"/>
                <a:gd name="connsiteY3" fmla="*/ 1934349 h 1934349"/>
                <a:gd name="connsiteX4" fmla="*/ 0 w 2739638"/>
                <a:gd name="connsiteY4" fmla="*/ 0 h 1934349"/>
                <a:gd name="connsiteX0" fmla="*/ 0 w 2739638"/>
                <a:gd name="connsiteY0" fmla="*/ 0 h 1934349"/>
                <a:gd name="connsiteX1" fmla="*/ 2739638 w 2739638"/>
                <a:gd name="connsiteY1" fmla="*/ 0 h 1934349"/>
                <a:gd name="connsiteX2" fmla="*/ 2739638 w 2739638"/>
                <a:gd name="connsiteY2" fmla="*/ 1934349 h 1934349"/>
                <a:gd name="connsiteX3" fmla="*/ 0 w 2739638"/>
                <a:gd name="connsiteY3" fmla="*/ 1934349 h 1934349"/>
                <a:gd name="connsiteX4" fmla="*/ 0 w 2739638"/>
                <a:gd name="connsiteY4" fmla="*/ 0 h 1934349"/>
                <a:gd name="connsiteX0" fmla="*/ 0 w 2743293"/>
                <a:gd name="connsiteY0" fmla="*/ 0 h 1934349"/>
                <a:gd name="connsiteX1" fmla="*/ 2739638 w 2743293"/>
                <a:gd name="connsiteY1" fmla="*/ 0 h 1934349"/>
                <a:gd name="connsiteX2" fmla="*/ 2743293 w 2743293"/>
                <a:gd name="connsiteY2" fmla="*/ 1814668 h 1934349"/>
                <a:gd name="connsiteX3" fmla="*/ 0 w 2743293"/>
                <a:gd name="connsiteY3" fmla="*/ 1934349 h 1934349"/>
                <a:gd name="connsiteX4" fmla="*/ 0 w 2743293"/>
                <a:gd name="connsiteY4" fmla="*/ 0 h 1934349"/>
                <a:gd name="connsiteX0" fmla="*/ 0 w 2743293"/>
                <a:gd name="connsiteY0" fmla="*/ 0 h 1934349"/>
                <a:gd name="connsiteX1" fmla="*/ 2739638 w 2743293"/>
                <a:gd name="connsiteY1" fmla="*/ 0 h 1934349"/>
                <a:gd name="connsiteX2" fmla="*/ 2743293 w 2743293"/>
                <a:gd name="connsiteY2" fmla="*/ 1814668 h 1934349"/>
                <a:gd name="connsiteX3" fmla="*/ 0 w 2743293"/>
                <a:gd name="connsiteY3" fmla="*/ 1934349 h 1934349"/>
                <a:gd name="connsiteX4" fmla="*/ 0 w 2743293"/>
                <a:gd name="connsiteY4" fmla="*/ 0 h 1934349"/>
                <a:gd name="connsiteX0" fmla="*/ 0 w 2743293"/>
                <a:gd name="connsiteY0" fmla="*/ 0 h 1934349"/>
                <a:gd name="connsiteX1" fmla="*/ 2739638 w 2743293"/>
                <a:gd name="connsiteY1" fmla="*/ 0 h 1934349"/>
                <a:gd name="connsiteX2" fmla="*/ 2743293 w 2743293"/>
                <a:gd name="connsiteY2" fmla="*/ 1814668 h 1934349"/>
                <a:gd name="connsiteX3" fmla="*/ 0 w 2743293"/>
                <a:gd name="connsiteY3" fmla="*/ 1934349 h 1934349"/>
                <a:gd name="connsiteX4" fmla="*/ 0 w 2743293"/>
                <a:gd name="connsiteY4" fmla="*/ 0 h 1934349"/>
                <a:gd name="connsiteX0" fmla="*/ 0 w 2743293"/>
                <a:gd name="connsiteY0" fmla="*/ 15603 h 1949952"/>
                <a:gd name="connsiteX1" fmla="*/ 2699385 w 2743293"/>
                <a:gd name="connsiteY1" fmla="*/ 0 h 1949952"/>
                <a:gd name="connsiteX2" fmla="*/ 2743293 w 2743293"/>
                <a:gd name="connsiteY2" fmla="*/ 1830271 h 1949952"/>
                <a:gd name="connsiteX3" fmla="*/ 0 w 2743293"/>
                <a:gd name="connsiteY3" fmla="*/ 1949952 h 1949952"/>
                <a:gd name="connsiteX4" fmla="*/ 0 w 2743293"/>
                <a:gd name="connsiteY4" fmla="*/ 15603 h 1949952"/>
                <a:gd name="connsiteX0" fmla="*/ 0 w 2743293"/>
                <a:gd name="connsiteY0" fmla="*/ 15603 h 1949952"/>
                <a:gd name="connsiteX1" fmla="*/ 2699385 w 2743293"/>
                <a:gd name="connsiteY1" fmla="*/ 0 h 1949952"/>
                <a:gd name="connsiteX2" fmla="*/ 2743293 w 2743293"/>
                <a:gd name="connsiteY2" fmla="*/ 1830271 h 1949952"/>
                <a:gd name="connsiteX3" fmla="*/ 0 w 2743293"/>
                <a:gd name="connsiteY3" fmla="*/ 1949952 h 1949952"/>
                <a:gd name="connsiteX4" fmla="*/ 0 w 2743293"/>
                <a:gd name="connsiteY4" fmla="*/ 15603 h 19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93" h="1949952">
                  <a:moveTo>
                    <a:pt x="0" y="15603"/>
                  </a:moveTo>
                  <a:lnTo>
                    <a:pt x="2699385" y="0"/>
                  </a:lnTo>
                  <a:cubicBezTo>
                    <a:pt x="2682468" y="610325"/>
                    <a:pt x="2742075" y="1225382"/>
                    <a:pt x="2743293" y="1830271"/>
                  </a:cubicBezTo>
                  <a:cubicBezTo>
                    <a:pt x="1891936" y="2001467"/>
                    <a:pt x="914431" y="1910058"/>
                    <a:pt x="0" y="1949952"/>
                  </a:cubicBezTo>
                  <a:cubicBezTo>
                    <a:pt x="83411" y="1319695"/>
                    <a:pt x="43158" y="659309"/>
                    <a:pt x="0" y="15603"/>
                  </a:cubicBezTo>
                  <a:close/>
                </a:path>
              </a:pathLst>
            </a:custGeom>
            <a:solidFill>
              <a:srgbClr val="D9D9D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sp>
          <p:nvSpPr>
            <p:cNvPr id="11" name="MH_Other_5">
              <a:extLst>
                <a:ext uri="{FF2B5EF4-FFF2-40B4-BE49-F238E27FC236}">
                  <a16:creationId xmlns:a16="http://schemas.microsoft.com/office/drawing/2014/main" id="{F738CA7D-855C-450E-9AD3-DE7E7D25C131}"/>
                </a:ext>
              </a:extLst>
            </p:cNvPr>
            <p:cNvSpPr/>
            <p:nvPr>
              <p:custDataLst>
                <p:tags r:id="rId4"/>
              </p:custDataLst>
            </p:nvPr>
          </p:nvSpPr>
          <p:spPr>
            <a:xfrm>
              <a:off x="6581776" y="2760664"/>
              <a:ext cx="2290763" cy="2174875"/>
            </a:xfrm>
            <a:custGeom>
              <a:avLst/>
              <a:gdLst>
                <a:gd name="connsiteX0" fmla="*/ 0 w 2798440"/>
                <a:gd name="connsiteY0" fmla="*/ 0 h 2808312"/>
                <a:gd name="connsiteX1" fmla="*/ 2798440 w 2798440"/>
                <a:gd name="connsiteY1" fmla="*/ 0 h 2808312"/>
                <a:gd name="connsiteX2" fmla="*/ 2798440 w 2798440"/>
                <a:gd name="connsiteY2" fmla="*/ 2808312 h 2808312"/>
                <a:gd name="connsiteX3" fmla="*/ 0 w 2798440"/>
                <a:gd name="connsiteY3" fmla="*/ 2808312 h 2808312"/>
                <a:gd name="connsiteX4" fmla="*/ 0 w 2798440"/>
                <a:gd name="connsiteY4" fmla="*/ 0 h 2808312"/>
                <a:gd name="connsiteX0" fmla="*/ 0 w 2900040"/>
                <a:gd name="connsiteY0" fmla="*/ 0 h 2808312"/>
                <a:gd name="connsiteX1" fmla="*/ 2900040 w 2900040"/>
                <a:gd name="connsiteY1" fmla="*/ 76200 h 2808312"/>
                <a:gd name="connsiteX2" fmla="*/ 2798440 w 2900040"/>
                <a:gd name="connsiteY2" fmla="*/ 2808312 h 2808312"/>
                <a:gd name="connsiteX3" fmla="*/ 0 w 2900040"/>
                <a:gd name="connsiteY3" fmla="*/ 2808312 h 2808312"/>
                <a:gd name="connsiteX4" fmla="*/ 0 w 2900040"/>
                <a:gd name="connsiteY4" fmla="*/ 0 h 2808312"/>
                <a:gd name="connsiteX0" fmla="*/ 171450 w 2900040"/>
                <a:gd name="connsiteY0" fmla="*/ 0 h 2827362"/>
                <a:gd name="connsiteX1" fmla="*/ 2900040 w 2900040"/>
                <a:gd name="connsiteY1" fmla="*/ 95250 h 2827362"/>
                <a:gd name="connsiteX2" fmla="*/ 2798440 w 2900040"/>
                <a:gd name="connsiteY2" fmla="*/ 2827362 h 2827362"/>
                <a:gd name="connsiteX3" fmla="*/ 0 w 2900040"/>
                <a:gd name="connsiteY3" fmla="*/ 2827362 h 2827362"/>
                <a:gd name="connsiteX4" fmla="*/ 171450 w 2900040"/>
                <a:gd name="connsiteY4" fmla="*/ 0 h 2827362"/>
                <a:gd name="connsiteX0" fmla="*/ 0 w 2728590"/>
                <a:gd name="connsiteY0" fmla="*/ 0 h 2827362"/>
                <a:gd name="connsiteX1" fmla="*/ 2728590 w 2728590"/>
                <a:gd name="connsiteY1" fmla="*/ 95250 h 2827362"/>
                <a:gd name="connsiteX2" fmla="*/ 2626990 w 2728590"/>
                <a:gd name="connsiteY2" fmla="*/ 2827362 h 2827362"/>
                <a:gd name="connsiteX3" fmla="*/ 0 w 2728590"/>
                <a:gd name="connsiteY3" fmla="*/ 2586062 h 2827362"/>
                <a:gd name="connsiteX4" fmla="*/ 0 w 2728590"/>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175198 w 2776580"/>
                <a:gd name="connsiteY0" fmla="*/ 0 h 2827362"/>
                <a:gd name="connsiteX1" fmla="*/ 2776580 w 2776580"/>
                <a:gd name="connsiteY1" fmla="*/ 95250 h 2827362"/>
                <a:gd name="connsiteX2" fmla="*/ 2674980 w 2776580"/>
                <a:gd name="connsiteY2" fmla="*/ 2827362 h 2827362"/>
                <a:gd name="connsiteX3" fmla="*/ 47990 w 2776580"/>
                <a:gd name="connsiteY3" fmla="*/ 2586062 h 2827362"/>
                <a:gd name="connsiteX4" fmla="*/ 175198 w 2776580"/>
                <a:gd name="connsiteY4" fmla="*/ 0 h 2827362"/>
                <a:gd name="connsiteX0" fmla="*/ 175198 w 2776580"/>
                <a:gd name="connsiteY0" fmla="*/ 0 h 2782269"/>
                <a:gd name="connsiteX1" fmla="*/ 2776580 w 2776580"/>
                <a:gd name="connsiteY1" fmla="*/ 95250 h 2782269"/>
                <a:gd name="connsiteX2" fmla="*/ 2690881 w 2776580"/>
                <a:gd name="connsiteY2" fmla="*/ 2771708 h 2782269"/>
                <a:gd name="connsiteX3" fmla="*/ 47990 w 2776580"/>
                <a:gd name="connsiteY3" fmla="*/ 2586062 h 2782269"/>
                <a:gd name="connsiteX4" fmla="*/ 175198 w 2776580"/>
                <a:gd name="connsiteY4" fmla="*/ 0 h 2782269"/>
                <a:gd name="connsiteX0" fmla="*/ 175198 w 2776580"/>
                <a:gd name="connsiteY0" fmla="*/ 0 h 2773467"/>
                <a:gd name="connsiteX1" fmla="*/ 2776580 w 2776580"/>
                <a:gd name="connsiteY1" fmla="*/ 95250 h 2773467"/>
                <a:gd name="connsiteX2" fmla="*/ 2762436 w 2776580"/>
                <a:gd name="connsiteY2" fmla="*/ 2755807 h 2773467"/>
                <a:gd name="connsiteX3" fmla="*/ 47990 w 2776580"/>
                <a:gd name="connsiteY3" fmla="*/ 2586062 h 2773467"/>
                <a:gd name="connsiteX4" fmla="*/ 175198 w 2776580"/>
                <a:gd name="connsiteY4" fmla="*/ 0 h 2773467"/>
                <a:gd name="connsiteX0" fmla="*/ 175198 w 2794791"/>
                <a:gd name="connsiteY0" fmla="*/ 0 h 2777766"/>
                <a:gd name="connsiteX1" fmla="*/ 2776580 w 2794791"/>
                <a:gd name="connsiteY1" fmla="*/ 95250 h 2777766"/>
                <a:gd name="connsiteX2" fmla="*/ 2794238 w 2794791"/>
                <a:gd name="connsiteY2" fmla="*/ 2763757 h 2777766"/>
                <a:gd name="connsiteX3" fmla="*/ 47990 w 2794791"/>
                <a:gd name="connsiteY3" fmla="*/ 2586062 h 2777766"/>
                <a:gd name="connsiteX4" fmla="*/ 175198 w 2794791"/>
                <a:gd name="connsiteY4" fmla="*/ 0 h 2777766"/>
                <a:gd name="connsiteX0" fmla="*/ 175198 w 2834230"/>
                <a:gd name="connsiteY0" fmla="*/ 0 h 2777766"/>
                <a:gd name="connsiteX1" fmla="*/ 2776580 w 2834230"/>
                <a:gd name="connsiteY1" fmla="*/ 95250 h 2777766"/>
                <a:gd name="connsiteX2" fmla="*/ 2833991 w 2834230"/>
                <a:gd name="connsiteY2" fmla="*/ 2763757 h 2777766"/>
                <a:gd name="connsiteX3" fmla="*/ 47990 w 2834230"/>
                <a:gd name="connsiteY3" fmla="*/ 2586062 h 2777766"/>
                <a:gd name="connsiteX4" fmla="*/ 175198 w 2834230"/>
                <a:gd name="connsiteY4" fmla="*/ 0 h 2777766"/>
                <a:gd name="connsiteX0" fmla="*/ 175198 w 2881835"/>
                <a:gd name="connsiteY0" fmla="*/ 0 h 2782269"/>
                <a:gd name="connsiteX1" fmla="*/ 2776580 w 2881835"/>
                <a:gd name="connsiteY1" fmla="*/ 95250 h 2782269"/>
                <a:gd name="connsiteX2" fmla="*/ 2881694 w 2881835"/>
                <a:gd name="connsiteY2" fmla="*/ 2771707 h 2782269"/>
                <a:gd name="connsiteX3" fmla="*/ 47990 w 2881835"/>
                <a:gd name="connsiteY3" fmla="*/ 2586062 h 2782269"/>
                <a:gd name="connsiteX4" fmla="*/ 175198 w 2881835"/>
                <a:gd name="connsiteY4" fmla="*/ 0 h 2782269"/>
                <a:gd name="connsiteX0" fmla="*/ 175198 w 2858020"/>
                <a:gd name="connsiteY0" fmla="*/ 0 h 2769357"/>
                <a:gd name="connsiteX1" fmla="*/ 2776580 w 2858020"/>
                <a:gd name="connsiteY1" fmla="*/ 95250 h 2769357"/>
                <a:gd name="connsiteX2" fmla="*/ 2857843 w 2858020"/>
                <a:gd name="connsiteY2" fmla="*/ 2747855 h 2769357"/>
                <a:gd name="connsiteX3" fmla="*/ 47990 w 2858020"/>
                <a:gd name="connsiteY3" fmla="*/ 2586062 h 2769357"/>
                <a:gd name="connsiteX4" fmla="*/ 175198 w 2858020"/>
                <a:gd name="connsiteY4" fmla="*/ 0 h 2769357"/>
                <a:gd name="connsiteX0" fmla="*/ 215022 w 2853154"/>
                <a:gd name="connsiteY0" fmla="*/ 0 h 2769357"/>
                <a:gd name="connsiteX1" fmla="*/ 2771714 w 2853154"/>
                <a:gd name="connsiteY1" fmla="*/ 95250 h 2769357"/>
                <a:gd name="connsiteX2" fmla="*/ 2852977 w 2853154"/>
                <a:gd name="connsiteY2" fmla="*/ 2747855 h 2769357"/>
                <a:gd name="connsiteX3" fmla="*/ 43124 w 2853154"/>
                <a:gd name="connsiteY3" fmla="*/ 2586062 h 2769357"/>
                <a:gd name="connsiteX4" fmla="*/ 215022 w 2853154"/>
                <a:gd name="connsiteY4" fmla="*/ 0 h 2769357"/>
                <a:gd name="connsiteX0" fmla="*/ 210546 w 2853644"/>
                <a:gd name="connsiteY0" fmla="*/ 0 h 2810809"/>
                <a:gd name="connsiteX1" fmla="*/ 2772204 w 2853644"/>
                <a:gd name="connsiteY1" fmla="*/ 136702 h 2810809"/>
                <a:gd name="connsiteX2" fmla="*/ 2853467 w 2853644"/>
                <a:gd name="connsiteY2" fmla="*/ 2789307 h 2810809"/>
                <a:gd name="connsiteX3" fmla="*/ 43614 w 2853644"/>
                <a:gd name="connsiteY3" fmla="*/ 2627514 h 2810809"/>
                <a:gd name="connsiteX4" fmla="*/ 210546 w 2853644"/>
                <a:gd name="connsiteY4" fmla="*/ 0 h 2810809"/>
                <a:gd name="connsiteX0" fmla="*/ 186033 w 2829131"/>
                <a:gd name="connsiteY0" fmla="*/ 0 h 2801315"/>
                <a:gd name="connsiteX1" fmla="*/ 2747691 w 2829131"/>
                <a:gd name="connsiteY1" fmla="*/ 136702 h 2801315"/>
                <a:gd name="connsiteX2" fmla="*/ 2828954 w 2829131"/>
                <a:gd name="connsiteY2" fmla="*/ 2789307 h 2801315"/>
                <a:gd name="connsiteX3" fmla="*/ 46548 w 2829131"/>
                <a:gd name="connsiteY3" fmla="*/ 2607057 h 2801315"/>
                <a:gd name="connsiteX4" fmla="*/ 186033 w 2829131"/>
                <a:gd name="connsiteY4" fmla="*/ 0 h 280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131" h="2801315">
                  <a:moveTo>
                    <a:pt x="186033" y="0"/>
                  </a:moveTo>
                  <a:lnTo>
                    <a:pt x="2747691" y="136702"/>
                  </a:lnTo>
                  <a:cubicBezTo>
                    <a:pt x="2742976" y="1023554"/>
                    <a:pt x="2833669" y="1902455"/>
                    <a:pt x="2828954" y="2789307"/>
                  </a:cubicBezTo>
                  <a:cubicBezTo>
                    <a:pt x="1927891" y="2766024"/>
                    <a:pt x="1233361" y="2903390"/>
                    <a:pt x="46548" y="2607057"/>
                  </a:cubicBezTo>
                  <a:cubicBezTo>
                    <a:pt x="-112202" y="1776786"/>
                    <a:pt x="186033" y="862021"/>
                    <a:pt x="186033" y="0"/>
                  </a:cubicBezTo>
                  <a:close/>
                </a:path>
              </a:pathLst>
            </a:custGeom>
            <a:solidFill>
              <a:schemeClr val="bg1"/>
            </a:solidFill>
            <a:ln>
              <a:noFill/>
            </a:ln>
            <a:effectLst>
              <a:outerShdw blurRad="139700" dist="139700" dir="8100000" algn="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mn-ea"/>
              </a:endParaRPr>
            </a:p>
          </p:txBody>
        </p:sp>
        <p:sp>
          <p:nvSpPr>
            <p:cNvPr id="12" name="MH_SubTitle_2">
              <a:extLst>
                <a:ext uri="{FF2B5EF4-FFF2-40B4-BE49-F238E27FC236}">
                  <a16:creationId xmlns:a16="http://schemas.microsoft.com/office/drawing/2014/main" id="{FBEC3EEF-AFA9-420B-8CAB-89F947092140}"/>
                </a:ext>
              </a:extLst>
            </p:cNvPr>
            <p:cNvSpPr/>
            <p:nvPr>
              <p:custDataLst>
                <p:tags r:id="rId5"/>
              </p:custDataLst>
            </p:nvPr>
          </p:nvSpPr>
          <p:spPr>
            <a:xfrm>
              <a:off x="6557964" y="2601913"/>
              <a:ext cx="2363787" cy="2387600"/>
            </a:xfrm>
            <a:custGeom>
              <a:avLst/>
              <a:gdLst>
                <a:gd name="connsiteX0" fmla="*/ 59566 w 2363185"/>
                <a:gd name="connsiteY0" fmla="*/ 0 h 2387008"/>
                <a:gd name="connsiteX1" fmla="*/ 259772 w 2363185"/>
                <a:gd name="connsiteY1" fmla="*/ 6989 h 2387008"/>
                <a:gd name="connsiteX2" fmla="*/ 238942 w 2363185"/>
                <a:gd name="connsiteY2" fmla="*/ 104989 h 2387008"/>
                <a:gd name="connsiteX3" fmla="*/ 238840 w 2363185"/>
                <a:gd name="connsiteY3" fmla="*/ 104947 h 2387008"/>
                <a:gd name="connsiteX4" fmla="*/ 184865 w 2363185"/>
                <a:gd name="connsiteY4" fmla="*/ 158922 h 2387008"/>
                <a:gd name="connsiteX5" fmla="*/ 238840 w 2363185"/>
                <a:gd name="connsiteY5" fmla="*/ 212897 h 2387008"/>
                <a:gd name="connsiteX6" fmla="*/ 292815 w 2363185"/>
                <a:gd name="connsiteY6" fmla="*/ 158922 h 2387008"/>
                <a:gd name="connsiteX7" fmla="*/ 277006 w 2363185"/>
                <a:gd name="connsiteY7" fmla="*/ 120756 h 2387008"/>
                <a:gd name="connsiteX8" fmla="*/ 272768 w 2363185"/>
                <a:gd name="connsiteY8" fmla="*/ 119001 h 2387008"/>
                <a:gd name="connsiteX9" fmla="*/ 296305 w 2363185"/>
                <a:gd name="connsiteY9" fmla="*/ 8264 h 2387008"/>
                <a:gd name="connsiteX10" fmla="*/ 473917 w 2363185"/>
                <a:gd name="connsiteY10" fmla="*/ 14464 h 2387008"/>
                <a:gd name="connsiteX11" fmla="*/ 453193 w 2363185"/>
                <a:gd name="connsiteY11" fmla="*/ 111964 h 2387008"/>
                <a:gd name="connsiteX12" fmla="*/ 453091 w 2363185"/>
                <a:gd name="connsiteY12" fmla="*/ 111922 h 2387008"/>
                <a:gd name="connsiteX13" fmla="*/ 399116 w 2363185"/>
                <a:gd name="connsiteY13" fmla="*/ 165897 h 2387008"/>
                <a:gd name="connsiteX14" fmla="*/ 453091 w 2363185"/>
                <a:gd name="connsiteY14" fmla="*/ 219872 h 2387008"/>
                <a:gd name="connsiteX15" fmla="*/ 507066 w 2363185"/>
                <a:gd name="connsiteY15" fmla="*/ 165897 h 2387008"/>
                <a:gd name="connsiteX16" fmla="*/ 491257 w 2363185"/>
                <a:gd name="connsiteY16" fmla="*/ 127731 h 2387008"/>
                <a:gd name="connsiteX17" fmla="*/ 487019 w 2363185"/>
                <a:gd name="connsiteY17" fmla="*/ 125976 h 2387008"/>
                <a:gd name="connsiteX18" fmla="*/ 510450 w 2363185"/>
                <a:gd name="connsiteY18" fmla="*/ 15740 h 2387008"/>
                <a:gd name="connsiteX19" fmla="*/ 688061 w 2363185"/>
                <a:gd name="connsiteY19" fmla="*/ 21940 h 2387008"/>
                <a:gd name="connsiteX20" fmla="*/ 667444 w 2363185"/>
                <a:gd name="connsiteY20" fmla="*/ 118939 h 2387008"/>
                <a:gd name="connsiteX21" fmla="*/ 667342 w 2363185"/>
                <a:gd name="connsiteY21" fmla="*/ 118897 h 2387008"/>
                <a:gd name="connsiteX22" fmla="*/ 613367 w 2363185"/>
                <a:gd name="connsiteY22" fmla="*/ 172872 h 2387008"/>
                <a:gd name="connsiteX23" fmla="*/ 667342 w 2363185"/>
                <a:gd name="connsiteY23" fmla="*/ 226847 h 2387008"/>
                <a:gd name="connsiteX24" fmla="*/ 721317 w 2363185"/>
                <a:gd name="connsiteY24" fmla="*/ 172872 h 2387008"/>
                <a:gd name="connsiteX25" fmla="*/ 705508 w 2363185"/>
                <a:gd name="connsiteY25" fmla="*/ 134706 h 2387008"/>
                <a:gd name="connsiteX26" fmla="*/ 701270 w 2363185"/>
                <a:gd name="connsiteY26" fmla="*/ 132951 h 2387008"/>
                <a:gd name="connsiteX27" fmla="*/ 724595 w 2363185"/>
                <a:gd name="connsiteY27" fmla="*/ 23215 h 2387008"/>
                <a:gd name="connsiteX28" fmla="*/ 902206 w 2363185"/>
                <a:gd name="connsiteY28" fmla="*/ 29415 h 2387008"/>
                <a:gd name="connsiteX29" fmla="*/ 881695 w 2363185"/>
                <a:gd name="connsiteY29" fmla="*/ 125914 h 2387008"/>
                <a:gd name="connsiteX30" fmla="*/ 881593 w 2363185"/>
                <a:gd name="connsiteY30" fmla="*/ 125872 h 2387008"/>
                <a:gd name="connsiteX31" fmla="*/ 827618 w 2363185"/>
                <a:gd name="connsiteY31" fmla="*/ 179847 h 2387008"/>
                <a:gd name="connsiteX32" fmla="*/ 881593 w 2363185"/>
                <a:gd name="connsiteY32" fmla="*/ 233822 h 2387008"/>
                <a:gd name="connsiteX33" fmla="*/ 935568 w 2363185"/>
                <a:gd name="connsiteY33" fmla="*/ 179847 h 2387008"/>
                <a:gd name="connsiteX34" fmla="*/ 919759 w 2363185"/>
                <a:gd name="connsiteY34" fmla="*/ 141681 h 2387008"/>
                <a:gd name="connsiteX35" fmla="*/ 915521 w 2363185"/>
                <a:gd name="connsiteY35" fmla="*/ 139926 h 2387008"/>
                <a:gd name="connsiteX36" fmla="*/ 938739 w 2363185"/>
                <a:gd name="connsiteY36" fmla="*/ 30691 h 2387008"/>
                <a:gd name="connsiteX37" fmla="*/ 1116351 w 2363185"/>
                <a:gd name="connsiteY37" fmla="*/ 36891 h 2387008"/>
                <a:gd name="connsiteX38" fmla="*/ 1095946 w 2363185"/>
                <a:gd name="connsiteY38" fmla="*/ 132889 h 2387008"/>
                <a:gd name="connsiteX39" fmla="*/ 1095844 w 2363185"/>
                <a:gd name="connsiteY39" fmla="*/ 132847 h 2387008"/>
                <a:gd name="connsiteX40" fmla="*/ 1041869 w 2363185"/>
                <a:gd name="connsiteY40" fmla="*/ 186822 h 2387008"/>
                <a:gd name="connsiteX41" fmla="*/ 1095844 w 2363185"/>
                <a:gd name="connsiteY41" fmla="*/ 240797 h 2387008"/>
                <a:gd name="connsiteX42" fmla="*/ 1149819 w 2363185"/>
                <a:gd name="connsiteY42" fmla="*/ 186822 h 2387008"/>
                <a:gd name="connsiteX43" fmla="*/ 1134010 w 2363185"/>
                <a:gd name="connsiteY43" fmla="*/ 148656 h 2387008"/>
                <a:gd name="connsiteX44" fmla="*/ 1129772 w 2363185"/>
                <a:gd name="connsiteY44" fmla="*/ 146901 h 2387008"/>
                <a:gd name="connsiteX45" fmla="*/ 1152884 w 2363185"/>
                <a:gd name="connsiteY45" fmla="*/ 38166 h 2387008"/>
                <a:gd name="connsiteX46" fmla="*/ 1330495 w 2363185"/>
                <a:gd name="connsiteY46" fmla="*/ 44366 h 2387008"/>
                <a:gd name="connsiteX47" fmla="*/ 1310197 w 2363185"/>
                <a:gd name="connsiteY47" fmla="*/ 139864 h 2387008"/>
                <a:gd name="connsiteX48" fmla="*/ 1310095 w 2363185"/>
                <a:gd name="connsiteY48" fmla="*/ 139822 h 2387008"/>
                <a:gd name="connsiteX49" fmla="*/ 1256120 w 2363185"/>
                <a:gd name="connsiteY49" fmla="*/ 193797 h 2387008"/>
                <a:gd name="connsiteX50" fmla="*/ 1310095 w 2363185"/>
                <a:gd name="connsiteY50" fmla="*/ 247772 h 2387008"/>
                <a:gd name="connsiteX51" fmla="*/ 1364070 w 2363185"/>
                <a:gd name="connsiteY51" fmla="*/ 193797 h 2387008"/>
                <a:gd name="connsiteX52" fmla="*/ 1348261 w 2363185"/>
                <a:gd name="connsiteY52" fmla="*/ 155631 h 2387008"/>
                <a:gd name="connsiteX53" fmla="*/ 1344023 w 2363185"/>
                <a:gd name="connsiteY53" fmla="*/ 153876 h 2387008"/>
                <a:gd name="connsiteX54" fmla="*/ 1367029 w 2363185"/>
                <a:gd name="connsiteY54" fmla="*/ 45641 h 2387008"/>
                <a:gd name="connsiteX55" fmla="*/ 1544640 w 2363185"/>
                <a:gd name="connsiteY55" fmla="*/ 51841 h 2387008"/>
                <a:gd name="connsiteX56" fmla="*/ 1524448 w 2363185"/>
                <a:gd name="connsiteY56" fmla="*/ 146839 h 2387008"/>
                <a:gd name="connsiteX57" fmla="*/ 1524346 w 2363185"/>
                <a:gd name="connsiteY57" fmla="*/ 146797 h 2387008"/>
                <a:gd name="connsiteX58" fmla="*/ 1470371 w 2363185"/>
                <a:gd name="connsiteY58" fmla="*/ 200772 h 2387008"/>
                <a:gd name="connsiteX59" fmla="*/ 1524346 w 2363185"/>
                <a:gd name="connsiteY59" fmla="*/ 254747 h 2387008"/>
                <a:gd name="connsiteX60" fmla="*/ 1578321 w 2363185"/>
                <a:gd name="connsiteY60" fmla="*/ 200772 h 2387008"/>
                <a:gd name="connsiteX61" fmla="*/ 1562512 w 2363185"/>
                <a:gd name="connsiteY61" fmla="*/ 162606 h 2387008"/>
                <a:gd name="connsiteX62" fmla="*/ 1558274 w 2363185"/>
                <a:gd name="connsiteY62" fmla="*/ 160851 h 2387008"/>
                <a:gd name="connsiteX63" fmla="*/ 1581173 w 2363185"/>
                <a:gd name="connsiteY63" fmla="*/ 53117 h 2387008"/>
                <a:gd name="connsiteX64" fmla="*/ 1758785 w 2363185"/>
                <a:gd name="connsiteY64" fmla="*/ 59317 h 2387008"/>
                <a:gd name="connsiteX65" fmla="*/ 1738699 w 2363185"/>
                <a:gd name="connsiteY65" fmla="*/ 153814 h 2387008"/>
                <a:gd name="connsiteX66" fmla="*/ 1738597 w 2363185"/>
                <a:gd name="connsiteY66" fmla="*/ 153772 h 2387008"/>
                <a:gd name="connsiteX67" fmla="*/ 1684622 w 2363185"/>
                <a:gd name="connsiteY67" fmla="*/ 207747 h 2387008"/>
                <a:gd name="connsiteX68" fmla="*/ 1738597 w 2363185"/>
                <a:gd name="connsiteY68" fmla="*/ 261722 h 2387008"/>
                <a:gd name="connsiteX69" fmla="*/ 1792572 w 2363185"/>
                <a:gd name="connsiteY69" fmla="*/ 207747 h 2387008"/>
                <a:gd name="connsiteX70" fmla="*/ 1776763 w 2363185"/>
                <a:gd name="connsiteY70" fmla="*/ 169581 h 2387008"/>
                <a:gd name="connsiteX71" fmla="*/ 1772525 w 2363185"/>
                <a:gd name="connsiteY71" fmla="*/ 167826 h 2387008"/>
                <a:gd name="connsiteX72" fmla="*/ 1795318 w 2363185"/>
                <a:gd name="connsiteY72" fmla="*/ 60592 h 2387008"/>
                <a:gd name="connsiteX73" fmla="*/ 1972929 w 2363185"/>
                <a:gd name="connsiteY73" fmla="*/ 66792 h 2387008"/>
                <a:gd name="connsiteX74" fmla="*/ 1952950 w 2363185"/>
                <a:gd name="connsiteY74" fmla="*/ 160789 h 2387008"/>
                <a:gd name="connsiteX75" fmla="*/ 1952848 w 2363185"/>
                <a:gd name="connsiteY75" fmla="*/ 160747 h 2387008"/>
                <a:gd name="connsiteX76" fmla="*/ 1898873 w 2363185"/>
                <a:gd name="connsiteY76" fmla="*/ 214722 h 2387008"/>
                <a:gd name="connsiteX77" fmla="*/ 1952848 w 2363185"/>
                <a:gd name="connsiteY77" fmla="*/ 268697 h 2387008"/>
                <a:gd name="connsiteX78" fmla="*/ 2006823 w 2363185"/>
                <a:gd name="connsiteY78" fmla="*/ 214722 h 2387008"/>
                <a:gd name="connsiteX79" fmla="*/ 1991014 w 2363185"/>
                <a:gd name="connsiteY79" fmla="*/ 176556 h 2387008"/>
                <a:gd name="connsiteX80" fmla="*/ 1986776 w 2363185"/>
                <a:gd name="connsiteY80" fmla="*/ 174801 h 2387008"/>
                <a:gd name="connsiteX81" fmla="*/ 2009463 w 2363185"/>
                <a:gd name="connsiteY81" fmla="*/ 68067 h 2387008"/>
                <a:gd name="connsiteX82" fmla="*/ 2187075 w 2363185"/>
                <a:gd name="connsiteY82" fmla="*/ 74268 h 2387008"/>
                <a:gd name="connsiteX83" fmla="*/ 2167203 w 2363185"/>
                <a:gd name="connsiteY83" fmla="*/ 167761 h 2387008"/>
                <a:gd name="connsiteX84" fmla="*/ 2167101 w 2363185"/>
                <a:gd name="connsiteY84" fmla="*/ 167719 h 2387008"/>
                <a:gd name="connsiteX85" fmla="*/ 2113126 w 2363185"/>
                <a:gd name="connsiteY85" fmla="*/ 221694 h 2387008"/>
                <a:gd name="connsiteX86" fmla="*/ 2167101 w 2363185"/>
                <a:gd name="connsiteY86" fmla="*/ 275669 h 2387008"/>
                <a:gd name="connsiteX87" fmla="*/ 2221076 w 2363185"/>
                <a:gd name="connsiteY87" fmla="*/ 221694 h 2387008"/>
                <a:gd name="connsiteX88" fmla="*/ 2205267 w 2363185"/>
                <a:gd name="connsiteY88" fmla="*/ 183528 h 2387008"/>
                <a:gd name="connsiteX89" fmla="*/ 2201029 w 2363185"/>
                <a:gd name="connsiteY89" fmla="*/ 181773 h 2387008"/>
                <a:gd name="connsiteX90" fmla="*/ 2223609 w 2363185"/>
                <a:gd name="connsiteY90" fmla="*/ 75543 h 2387008"/>
                <a:gd name="connsiteX91" fmla="*/ 2363185 w 2363185"/>
                <a:gd name="connsiteY91" fmla="*/ 80415 h 2387008"/>
                <a:gd name="connsiteX92" fmla="*/ 2277409 w 2363185"/>
                <a:gd name="connsiteY92" fmla="*/ 2387008 h 2387008"/>
                <a:gd name="connsiteX93" fmla="*/ 59566 w 2363185"/>
                <a:gd name="connsiteY93" fmla="*/ 2183290 h 2387008"/>
                <a:gd name="connsiteX94" fmla="*/ 59566 w 2363185"/>
                <a:gd name="connsiteY94" fmla="*/ 0 h 23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363185" h="2387008">
                  <a:moveTo>
                    <a:pt x="59566" y="0"/>
                  </a:moveTo>
                  <a:lnTo>
                    <a:pt x="259772" y="6989"/>
                  </a:lnTo>
                  <a:lnTo>
                    <a:pt x="238942" y="104989"/>
                  </a:lnTo>
                  <a:lnTo>
                    <a:pt x="238840" y="104947"/>
                  </a:lnTo>
                  <a:cubicBezTo>
                    <a:pt x="209030" y="104948"/>
                    <a:pt x="184864" y="129112"/>
                    <a:pt x="184865" y="158922"/>
                  </a:cubicBezTo>
                  <a:cubicBezTo>
                    <a:pt x="184865" y="188732"/>
                    <a:pt x="209030" y="212897"/>
                    <a:pt x="238840" y="212897"/>
                  </a:cubicBezTo>
                  <a:cubicBezTo>
                    <a:pt x="268649" y="212897"/>
                    <a:pt x="292815" y="188732"/>
                    <a:pt x="292815" y="158922"/>
                  </a:cubicBezTo>
                  <a:cubicBezTo>
                    <a:pt x="292815" y="144017"/>
                    <a:pt x="286773" y="130523"/>
                    <a:pt x="277006" y="120756"/>
                  </a:cubicBezTo>
                  <a:lnTo>
                    <a:pt x="272768" y="119001"/>
                  </a:lnTo>
                  <a:lnTo>
                    <a:pt x="296305" y="8264"/>
                  </a:lnTo>
                  <a:lnTo>
                    <a:pt x="473917" y="14464"/>
                  </a:lnTo>
                  <a:lnTo>
                    <a:pt x="453193" y="111964"/>
                  </a:lnTo>
                  <a:lnTo>
                    <a:pt x="453091" y="111922"/>
                  </a:lnTo>
                  <a:cubicBezTo>
                    <a:pt x="423281" y="111923"/>
                    <a:pt x="399115" y="136087"/>
                    <a:pt x="399116" y="165897"/>
                  </a:cubicBezTo>
                  <a:cubicBezTo>
                    <a:pt x="399116" y="195707"/>
                    <a:pt x="423281" y="219872"/>
                    <a:pt x="453091" y="219872"/>
                  </a:cubicBezTo>
                  <a:cubicBezTo>
                    <a:pt x="482901" y="219872"/>
                    <a:pt x="507066" y="195707"/>
                    <a:pt x="507066" y="165897"/>
                  </a:cubicBezTo>
                  <a:cubicBezTo>
                    <a:pt x="507066" y="150992"/>
                    <a:pt x="501024" y="137498"/>
                    <a:pt x="491257" y="127731"/>
                  </a:cubicBezTo>
                  <a:lnTo>
                    <a:pt x="487019" y="125976"/>
                  </a:lnTo>
                  <a:lnTo>
                    <a:pt x="510450" y="15740"/>
                  </a:lnTo>
                  <a:lnTo>
                    <a:pt x="688061" y="21940"/>
                  </a:lnTo>
                  <a:lnTo>
                    <a:pt x="667444" y="118939"/>
                  </a:lnTo>
                  <a:lnTo>
                    <a:pt x="667342" y="118897"/>
                  </a:lnTo>
                  <a:cubicBezTo>
                    <a:pt x="637532" y="118898"/>
                    <a:pt x="613366" y="143062"/>
                    <a:pt x="613367" y="172872"/>
                  </a:cubicBezTo>
                  <a:cubicBezTo>
                    <a:pt x="613367" y="202682"/>
                    <a:pt x="637532" y="226847"/>
                    <a:pt x="667342" y="226847"/>
                  </a:cubicBezTo>
                  <a:cubicBezTo>
                    <a:pt x="697152" y="226847"/>
                    <a:pt x="721317" y="202682"/>
                    <a:pt x="721317" y="172872"/>
                  </a:cubicBezTo>
                  <a:cubicBezTo>
                    <a:pt x="721317" y="157967"/>
                    <a:pt x="715275" y="144473"/>
                    <a:pt x="705508" y="134706"/>
                  </a:cubicBezTo>
                  <a:lnTo>
                    <a:pt x="701270" y="132951"/>
                  </a:lnTo>
                  <a:lnTo>
                    <a:pt x="724595" y="23215"/>
                  </a:lnTo>
                  <a:lnTo>
                    <a:pt x="902206" y="29415"/>
                  </a:lnTo>
                  <a:lnTo>
                    <a:pt x="881695" y="125914"/>
                  </a:lnTo>
                  <a:lnTo>
                    <a:pt x="881593" y="125872"/>
                  </a:lnTo>
                  <a:cubicBezTo>
                    <a:pt x="851783" y="125873"/>
                    <a:pt x="827617" y="150037"/>
                    <a:pt x="827618" y="179847"/>
                  </a:cubicBezTo>
                  <a:cubicBezTo>
                    <a:pt x="827618" y="209657"/>
                    <a:pt x="851783" y="233822"/>
                    <a:pt x="881593" y="233822"/>
                  </a:cubicBezTo>
                  <a:cubicBezTo>
                    <a:pt x="911403" y="233822"/>
                    <a:pt x="935568" y="209657"/>
                    <a:pt x="935568" y="179847"/>
                  </a:cubicBezTo>
                  <a:cubicBezTo>
                    <a:pt x="935568" y="164942"/>
                    <a:pt x="929526" y="151448"/>
                    <a:pt x="919759" y="141681"/>
                  </a:cubicBezTo>
                  <a:lnTo>
                    <a:pt x="915521" y="139926"/>
                  </a:lnTo>
                  <a:lnTo>
                    <a:pt x="938739" y="30691"/>
                  </a:lnTo>
                  <a:lnTo>
                    <a:pt x="1116351" y="36891"/>
                  </a:lnTo>
                  <a:lnTo>
                    <a:pt x="1095946" y="132889"/>
                  </a:lnTo>
                  <a:lnTo>
                    <a:pt x="1095844" y="132847"/>
                  </a:lnTo>
                  <a:cubicBezTo>
                    <a:pt x="1066034" y="132848"/>
                    <a:pt x="1041868" y="157012"/>
                    <a:pt x="1041869" y="186822"/>
                  </a:cubicBezTo>
                  <a:cubicBezTo>
                    <a:pt x="1041869" y="216632"/>
                    <a:pt x="1066034" y="240797"/>
                    <a:pt x="1095844" y="240797"/>
                  </a:cubicBezTo>
                  <a:cubicBezTo>
                    <a:pt x="1125654" y="240797"/>
                    <a:pt x="1149819" y="216632"/>
                    <a:pt x="1149819" y="186822"/>
                  </a:cubicBezTo>
                  <a:cubicBezTo>
                    <a:pt x="1149819" y="171917"/>
                    <a:pt x="1143777" y="158423"/>
                    <a:pt x="1134010" y="148656"/>
                  </a:cubicBezTo>
                  <a:lnTo>
                    <a:pt x="1129772" y="146901"/>
                  </a:lnTo>
                  <a:lnTo>
                    <a:pt x="1152884" y="38166"/>
                  </a:lnTo>
                  <a:lnTo>
                    <a:pt x="1330495" y="44366"/>
                  </a:lnTo>
                  <a:lnTo>
                    <a:pt x="1310197" y="139864"/>
                  </a:lnTo>
                  <a:lnTo>
                    <a:pt x="1310095" y="139822"/>
                  </a:lnTo>
                  <a:cubicBezTo>
                    <a:pt x="1280285" y="139823"/>
                    <a:pt x="1256119" y="163987"/>
                    <a:pt x="1256120" y="193797"/>
                  </a:cubicBezTo>
                  <a:cubicBezTo>
                    <a:pt x="1256120" y="223607"/>
                    <a:pt x="1280285" y="247772"/>
                    <a:pt x="1310095" y="247772"/>
                  </a:cubicBezTo>
                  <a:cubicBezTo>
                    <a:pt x="1339905" y="247772"/>
                    <a:pt x="1364070" y="223607"/>
                    <a:pt x="1364070" y="193797"/>
                  </a:cubicBezTo>
                  <a:cubicBezTo>
                    <a:pt x="1364070" y="178892"/>
                    <a:pt x="1358028" y="165398"/>
                    <a:pt x="1348261" y="155631"/>
                  </a:cubicBezTo>
                  <a:lnTo>
                    <a:pt x="1344023" y="153876"/>
                  </a:lnTo>
                  <a:lnTo>
                    <a:pt x="1367029" y="45641"/>
                  </a:lnTo>
                  <a:lnTo>
                    <a:pt x="1544640" y="51841"/>
                  </a:lnTo>
                  <a:lnTo>
                    <a:pt x="1524448" y="146839"/>
                  </a:lnTo>
                  <a:lnTo>
                    <a:pt x="1524346" y="146797"/>
                  </a:lnTo>
                  <a:cubicBezTo>
                    <a:pt x="1494536" y="146798"/>
                    <a:pt x="1470370" y="170962"/>
                    <a:pt x="1470371" y="200772"/>
                  </a:cubicBezTo>
                  <a:cubicBezTo>
                    <a:pt x="1470371" y="230582"/>
                    <a:pt x="1494536" y="254747"/>
                    <a:pt x="1524346" y="254747"/>
                  </a:cubicBezTo>
                  <a:cubicBezTo>
                    <a:pt x="1554156" y="254747"/>
                    <a:pt x="1578321" y="230582"/>
                    <a:pt x="1578321" y="200772"/>
                  </a:cubicBezTo>
                  <a:cubicBezTo>
                    <a:pt x="1578321" y="185867"/>
                    <a:pt x="1572279" y="172373"/>
                    <a:pt x="1562512" y="162606"/>
                  </a:cubicBezTo>
                  <a:lnTo>
                    <a:pt x="1558274" y="160851"/>
                  </a:lnTo>
                  <a:lnTo>
                    <a:pt x="1581173" y="53117"/>
                  </a:lnTo>
                  <a:lnTo>
                    <a:pt x="1758785" y="59317"/>
                  </a:lnTo>
                  <a:lnTo>
                    <a:pt x="1738699" y="153814"/>
                  </a:lnTo>
                  <a:lnTo>
                    <a:pt x="1738597" y="153772"/>
                  </a:lnTo>
                  <a:cubicBezTo>
                    <a:pt x="1708787" y="153773"/>
                    <a:pt x="1684621" y="177937"/>
                    <a:pt x="1684622" y="207747"/>
                  </a:cubicBezTo>
                  <a:cubicBezTo>
                    <a:pt x="1684622" y="237557"/>
                    <a:pt x="1708787" y="261722"/>
                    <a:pt x="1738597" y="261722"/>
                  </a:cubicBezTo>
                  <a:cubicBezTo>
                    <a:pt x="1768407" y="261722"/>
                    <a:pt x="1792572" y="237557"/>
                    <a:pt x="1792572" y="207747"/>
                  </a:cubicBezTo>
                  <a:cubicBezTo>
                    <a:pt x="1792572" y="192842"/>
                    <a:pt x="1786530" y="179348"/>
                    <a:pt x="1776763" y="169581"/>
                  </a:cubicBezTo>
                  <a:lnTo>
                    <a:pt x="1772525" y="167826"/>
                  </a:lnTo>
                  <a:lnTo>
                    <a:pt x="1795318" y="60592"/>
                  </a:lnTo>
                  <a:lnTo>
                    <a:pt x="1972929" y="66792"/>
                  </a:lnTo>
                  <a:lnTo>
                    <a:pt x="1952950" y="160789"/>
                  </a:lnTo>
                  <a:lnTo>
                    <a:pt x="1952848" y="160747"/>
                  </a:lnTo>
                  <a:cubicBezTo>
                    <a:pt x="1923038" y="160748"/>
                    <a:pt x="1898872" y="184912"/>
                    <a:pt x="1898873" y="214722"/>
                  </a:cubicBezTo>
                  <a:cubicBezTo>
                    <a:pt x="1898873" y="244532"/>
                    <a:pt x="1923038" y="268697"/>
                    <a:pt x="1952848" y="268697"/>
                  </a:cubicBezTo>
                  <a:cubicBezTo>
                    <a:pt x="1982658" y="268697"/>
                    <a:pt x="2006823" y="244532"/>
                    <a:pt x="2006823" y="214722"/>
                  </a:cubicBezTo>
                  <a:cubicBezTo>
                    <a:pt x="2006823" y="199817"/>
                    <a:pt x="2000781" y="186323"/>
                    <a:pt x="1991014" y="176556"/>
                  </a:cubicBezTo>
                  <a:lnTo>
                    <a:pt x="1986776" y="174801"/>
                  </a:lnTo>
                  <a:lnTo>
                    <a:pt x="2009463" y="68067"/>
                  </a:lnTo>
                  <a:lnTo>
                    <a:pt x="2187075" y="74268"/>
                  </a:lnTo>
                  <a:lnTo>
                    <a:pt x="2167203" y="167761"/>
                  </a:lnTo>
                  <a:lnTo>
                    <a:pt x="2167101" y="167719"/>
                  </a:lnTo>
                  <a:cubicBezTo>
                    <a:pt x="2137291" y="167720"/>
                    <a:pt x="2113125" y="191884"/>
                    <a:pt x="2113126" y="221694"/>
                  </a:cubicBezTo>
                  <a:cubicBezTo>
                    <a:pt x="2113126" y="251504"/>
                    <a:pt x="2137291" y="275669"/>
                    <a:pt x="2167101" y="275669"/>
                  </a:cubicBezTo>
                  <a:cubicBezTo>
                    <a:pt x="2196911" y="275669"/>
                    <a:pt x="2221076" y="251504"/>
                    <a:pt x="2221076" y="221694"/>
                  </a:cubicBezTo>
                  <a:cubicBezTo>
                    <a:pt x="2221076" y="206789"/>
                    <a:pt x="2215034" y="193295"/>
                    <a:pt x="2205267" y="183528"/>
                  </a:cubicBezTo>
                  <a:lnTo>
                    <a:pt x="2201029" y="181773"/>
                  </a:lnTo>
                  <a:lnTo>
                    <a:pt x="2223609" y="75543"/>
                  </a:lnTo>
                  <a:lnTo>
                    <a:pt x="2363185" y="80415"/>
                  </a:lnTo>
                  <a:lnTo>
                    <a:pt x="2277409" y="2387008"/>
                  </a:lnTo>
                  <a:cubicBezTo>
                    <a:pt x="1516685" y="2367351"/>
                    <a:pt x="1061536" y="2433470"/>
                    <a:pt x="59566" y="2183290"/>
                  </a:cubicBezTo>
                  <a:cubicBezTo>
                    <a:pt x="-74459" y="1482331"/>
                    <a:pt x="59566" y="727764"/>
                    <a:pt x="59566" y="0"/>
                  </a:cubicBezTo>
                  <a:close/>
                </a:path>
              </a:pathLst>
            </a:custGeom>
            <a:gradFill>
              <a:gsLst>
                <a:gs pos="59000">
                  <a:schemeClr val="accent2"/>
                </a:gs>
                <a:gs pos="0">
                  <a:schemeClr val="accent2"/>
                </a:gs>
                <a:gs pos="84000">
                  <a:schemeClr val="accent2">
                    <a:lumMod val="40000"/>
                    <a:lumOff val="60000"/>
                  </a:schemeClr>
                </a:gs>
                <a:gs pos="100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a:bodyPr>
            <a:lstStyle/>
            <a:p>
              <a:pPr algn="ctr">
                <a:lnSpc>
                  <a:spcPct val="130000"/>
                </a:lnSpc>
                <a:defRPr/>
              </a:pPr>
              <a:r>
                <a:rPr lang="zh-CN" altLang="en-US" sz="1600" dirty="0">
                  <a:solidFill>
                    <a:srgbClr val="FFFFFF"/>
                  </a:solidFill>
                </a:rPr>
                <a:t>遇有陡坡或冰雪路段应以及车闸失效时要下车推行。 这里特别要提醒同学们，我们小区里面陡坡比较多，必须要特别注意，因为在下坡的时候车速太快，非常危险。</a:t>
              </a:r>
              <a:endParaRPr lang="en-US" altLang="zh-CN" sz="1600" dirty="0">
                <a:solidFill>
                  <a:srgbClr val="FFFFFF"/>
                </a:solidFill>
              </a:endParaRPr>
            </a:p>
          </p:txBody>
        </p:sp>
        <p:sp>
          <p:nvSpPr>
            <p:cNvPr id="13" name="MH_Other_6">
              <a:extLst>
                <a:ext uri="{FF2B5EF4-FFF2-40B4-BE49-F238E27FC236}">
                  <a16:creationId xmlns:a16="http://schemas.microsoft.com/office/drawing/2014/main" id="{43BD1424-6A31-42E9-8238-3B321483077C}"/>
                </a:ext>
              </a:extLst>
            </p:cNvPr>
            <p:cNvSpPr/>
            <p:nvPr>
              <p:custDataLst>
                <p:tags r:id="rId6"/>
              </p:custDataLst>
            </p:nvPr>
          </p:nvSpPr>
          <p:spPr>
            <a:xfrm>
              <a:off x="6604000" y="2598739"/>
              <a:ext cx="2319338" cy="466725"/>
            </a:xfrm>
            <a:custGeom>
              <a:avLst/>
              <a:gdLst>
                <a:gd name="connsiteX0" fmla="*/ 0 w 2756023"/>
                <a:gd name="connsiteY0" fmla="*/ 0 h 451098"/>
                <a:gd name="connsiteX1" fmla="*/ 2756023 w 2756023"/>
                <a:gd name="connsiteY1" fmla="*/ 0 h 451098"/>
                <a:gd name="connsiteX2" fmla="*/ 2756023 w 2756023"/>
                <a:gd name="connsiteY2" fmla="*/ 451098 h 451098"/>
                <a:gd name="connsiteX3" fmla="*/ 0 w 2756023"/>
                <a:gd name="connsiteY3" fmla="*/ 451098 h 451098"/>
                <a:gd name="connsiteX4" fmla="*/ 0 w 2756023"/>
                <a:gd name="connsiteY4" fmla="*/ 0 h 451098"/>
                <a:gd name="connsiteX0" fmla="*/ 0 w 2762373"/>
                <a:gd name="connsiteY0" fmla="*/ 0 h 451098"/>
                <a:gd name="connsiteX1" fmla="*/ 2762373 w 2762373"/>
                <a:gd name="connsiteY1" fmla="*/ 95250 h 451098"/>
                <a:gd name="connsiteX2" fmla="*/ 2756023 w 2762373"/>
                <a:gd name="connsiteY2" fmla="*/ 451098 h 451098"/>
                <a:gd name="connsiteX3" fmla="*/ 0 w 2762373"/>
                <a:gd name="connsiteY3" fmla="*/ 451098 h 451098"/>
                <a:gd name="connsiteX4" fmla="*/ 0 w 2762373"/>
                <a:gd name="connsiteY4" fmla="*/ 0 h 451098"/>
                <a:gd name="connsiteX0" fmla="*/ 0 w 2762373"/>
                <a:gd name="connsiteY0" fmla="*/ 0 h 451098"/>
                <a:gd name="connsiteX1" fmla="*/ 2762373 w 2762373"/>
                <a:gd name="connsiteY1" fmla="*/ 95250 h 451098"/>
                <a:gd name="connsiteX2" fmla="*/ 2756023 w 2762373"/>
                <a:gd name="connsiteY2" fmla="*/ 451098 h 451098"/>
                <a:gd name="connsiteX3" fmla="*/ 25400 w 2762373"/>
                <a:gd name="connsiteY3" fmla="*/ 343148 h 451098"/>
                <a:gd name="connsiteX4" fmla="*/ 0 w 2762373"/>
                <a:gd name="connsiteY4" fmla="*/ 0 h 451098"/>
                <a:gd name="connsiteX0" fmla="*/ 0 w 2762373"/>
                <a:gd name="connsiteY0" fmla="*/ 0 h 457448"/>
                <a:gd name="connsiteX1" fmla="*/ 2762373 w 2762373"/>
                <a:gd name="connsiteY1" fmla="*/ 95250 h 457448"/>
                <a:gd name="connsiteX2" fmla="*/ 2736973 w 2762373"/>
                <a:gd name="connsiteY2" fmla="*/ 457448 h 457448"/>
                <a:gd name="connsiteX3" fmla="*/ 25400 w 2762373"/>
                <a:gd name="connsiteY3" fmla="*/ 343148 h 457448"/>
                <a:gd name="connsiteX4" fmla="*/ 0 w 2762373"/>
                <a:gd name="connsiteY4" fmla="*/ 0 h 457448"/>
                <a:gd name="connsiteX0" fmla="*/ 5556 w 2736973"/>
                <a:gd name="connsiteY0" fmla="*/ 0 h 462211"/>
                <a:gd name="connsiteX1" fmla="*/ 2736973 w 2736973"/>
                <a:gd name="connsiteY1" fmla="*/ 100013 h 462211"/>
                <a:gd name="connsiteX2" fmla="*/ 2711573 w 2736973"/>
                <a:gd name="connsiteY2" fmla="*/ 462211 h 462211"/>
                <a:gd name="connsiteX3" fmla="*/ 0 w 2736973"/>
                <a:gd name="connsiteY3" fmla="*/ 347911 h 462211"/>
                <a:gd name="connsiteX4" fmla="*/ 5556 w 2736973"/>
                <a:gd name="connsiteY4" fmla="*/ 0 h 462211"/>
                <a:gd name="connsiteX0" fmla="*/ 12699 w 2744116"/>
                <a:gd name="connsiteY0" fmla="*/ 0 h 462211"/>
                <a:gd name="connsiteX1" fmla="*/ 2744116 w 2744116"/>
                <a:gd name="connsiteY1" fmla="*/ 100013 h 462211"/>
                <a:gd name="connsiteX2" fmla="*/ 2718716 w 2744116"/>
                <a:gd name="connsiteY2" fmla="*/ 462211 h 462211"/>
                <a:gd name="connsiteX3" fmla="*/ 0 w 2744116"/>
                <a:gd name="connsiteY3" fmla="*/ 345530 h 462211"/>
                <a:gd name="connsiteX4" fmla="*/ 12699 w 2744116"/>
                <a:gd name="connsiteY4" fmla="*/ 0 h 462211"/>
                <a:gd name="connsiteX0" fmla="*/ 12699 w 2739354"/>
                <a:gd name="connsiteY0" fmla="*/ 0 h 462211"/>
                <a:gd name="connsiteX1" fmla="*/ 2739354 w 2739354"/>
                <a:gd name="connsiteY1" fmla="*/ 88101 h 462211"/>
                <a:gd name="connsiteX2" fmla="*/ 2718716 w 2739354"/>
                <a:gd name="connsiteY2" fmla="*/ 462211 h 462211"/>
                <a:gd name="connsiteX3" fmla="*/ 0 w 2739354"/>
                <a:gd name="connsiteY3" fmla="*/ 345530 h 462211"/>
                <a:gd name="connsiteX4" fmla="*/ 12699 w 2739354"/>
                <a:gd name="connsiteY4" fmla="*/ 0 h 462211"/>
                <a:gd name="connsiteX0" fmla="*/ 12699 w 2739354"/>
                <a:gd name="connsiteY0" fmla="*/ 0 h 462211"/>
                <a:gd name="connsiteX1" fmla="*/ 2739354 w 2739354"/>
                <a:gd name="connsiteY1" fmla="*/ 88101 h 462211"/>
                <a:gd name="connsiteX2" fmla="*/ 2718716 w 2739354"/>
                <a:gd name="connsiteY2" fmla="*/ 462211 h 462211"/>
                <a:gd name="connsiteX3" fmla="*/ 0 w 2739354"/>
                <a:gd name="connsiteY3" fmla="*/ 356119 h 462211"/>
                <a:gd name="connsiteX4" fmla="*/ 12699 w 2739354"/>
                <a:gd name="connsiteY4" fmla="*/ 0 h 462211"/>
                <a:gd name="connsiteX0" fmla="*/ 20319 w 2746974"/>
                <a:gd name="connsiteY0" fmla="*/ 0 h 462211"/>
                <a:gd name="connsiteX1" fmla="*/ 2746974 w 2746974"/>
                <a:gd name="connsiteY1" fmla="*/ 88101 h 462211"/>
                <a:gd name="connsiteX2" fmla="*/ 2726336 w 2746974"/>
                <a:gd name="connsiteY2" fmla="*/ 462211 h 462211"/>
                <a:gd name="connsiteX3" fmla="*/ 0 w 2746974"/>
                <a:gd name="connsiteY3" fmla="*/ 375179 h 462211"/>
                <a:gd name="connsiteX4" fmla="*/ 20319 w 2746974"/>
                <a:gd name="connsiteY4" fmla="*/ 0 h 46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974" h="462211">
                  <a:moveTo>
                    <a:pt x="20319" y="0"/>
                  </a:moveTo>
                  <a:lnTo>
                    <a:pt x="2746974" y="88101"/>
                  </a:lnTo>
                  <a:lnTo>
                    <a:pt x="2726336" y="462211"/>
                  </a:lnTo>
                  <a:lnTo>
                    <a:pt x="0" y="375179"/>
                  </a:lnTo>
                  <a:lnTo>
                    <a:pt x="20319"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mn-ea"/>
              </a:endParaRPr>
            </a:p>
          </p:txBody>
        </p:sp>
        <p:sp>
          <p:nvSpPr>
            <p:cNvPr id="18" name="MH_Other_9">
              <a:extLst>
                <a:ext uri="{FF2B5EF4-FFF2-40B4-BE49-F238E27FC236}">
                  <a16:creationId xmlns:a16="http://schemas.microsoft.com/office/drawing/2014/main" id="{ABBD6657-1483-44B6-90FE-A5256D06C060}"/>
                </a:ext>
              </a:extLst>
            </p:cNvPr>
            <p:cNvSpPr/>
            <p:nvPr>
              <p:custDataLst>
                <p:tags r:id="rId7"/>
              </p:custDataLst>
            </p:nvPr>
          </p:nvSpPr>
          <p:spPr bwMode="auto">
            <a:xfrm>
              <a:off x="7310438" y="2844221"/>
              <a:ext cx="781050" cy="157743"/>
            </a:xfrm>
            <a:prstGeom prst="roundRect">
              <a:avLst>
                <a:gd name="adj" fmla="val 50000"/>
              </a:avLst>
            </a:prstGeom>
            <a:solidFill>
              <a:schemeClr val="tx1">
                <a:alpha val="7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pic>
          <p:nvPicPr>
            <p:cNvPr id="3089" name="MH_Other_10" descr="C:\Users\admin\AppData\Local\Temp\SoEasy\538F33E8F5E953A6F1822665454F2D83.png">
              <a:extLst>
                <a:ext uri="{FF2B5EF4-FFF2-40B4-BE49-F238E27FC236}">
                  <a16:creationId xmlns:a16="http://schemas.microsoft.com/office/drawing/2014/main" id="{EB3BE11A-E821-4646-B0B2-A91D8503E8A3}"/>
                </a:ext>
              </a:extLst>
            </p:cNvPr>
            <p:cNvPicPr>
              <a:picLocks noChangeAspect="1"/>
            </p:cNvPicPr>
            <p:nvPr>
              <p:custDataLst>
                <p:tags r:id="rId8"/>
              </p:custDataLst>
            </p:nvPr>
          </p:nvPicPr>
          <p:blipFill>
            <a:blip r:embed="rId18" r:link="rId19">
              <a:extLst>
                <a:ext uri="{28A0092B-C50C-407E-A947-70E740481C1C}">
                  <a14:useLocalDpi xmlns:a14="http://schemas.microsoft.com/office/drawing/2010/main" val="0"/>
                </a:ext>
              </a:extLst>
            </a:blip>
            <a:srcRect/>
            <a:stretch>
              <a:fillRect/>
            </a:stretch>
          </p:blipFill>
          <p:spPr bwMode="auto">
            <a:xfrm>
              <a:off x="7343776" y="1973263"/>
              <a:ext cx="72231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7615370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A24847-5ADA-4E38-BA4D-7E1527D4F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8" y="1539634"/>
            <a:ext cx="12192000" cy="5318366"/>
          </a:xfrm>
          <a:prstGeom prst="rect">
            <a:avLst/>
          </a:prstGeom>
        </p:spPr>
      </p:pic>
      <p:sp>
        <p:nvSpPr>
          <p:cNvPr id="2" name="标题 1">
            <a:extLst>
              <a:ext uri="{FF2B5EF4-FFF2-40B4-BE49-F238E27FC236}">
                <a16:creationId xmlns:a16="http://schemas.microsoft.com/office/drawing/2014/main" id="{D3E0D3E1-9B19-4EB2-A67C-D0FB22448497}"/>
              </a:ext>
            </a:extLst>
          </p:cNvPr>
          <p:cNvSpPr>
            <a:spLocks noGrp="1"/>
          </p:cNvSpPr>
          <p:nvPr>
            <p:ph type="title"/>
          </p:nvPr>
        </p:nvSpPr>
        <p:spPr/>
        <p:txBody>
          <a:bodyPr>
            <a:normAutofit/>
          </a:bodyPr>
          <a:lstStyle/>
          <a:p>
            <a:pPr lvl="0" rtl="0" eaLnBrk="1" fontAlgn="base" hangingPunct="1"/>
            <a:r>
              <a:rPr lang="zh-CN" altLang="zh-CN" sz="2800" kern="1200" dirty="0">
                <a:solidFill>
                  <a:srgbClr val="0070C0"/>
                </a:solidFill>
                <a:effectLst/>
                <a:latin typeface="+mn-lt"/>
                <a:ea typeface="+mn-ea"/>
                <a:cs typeface="+mn-ea"/>
                <a:sym typeface="+mn-lt"/>
              </a:rPr>
              <a:t>３、在大、中城市市区或繁华道路上，不准骑自行车带人 </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D8F1B089-BD04-4D0B-B73B-E88B233B4E8A}"/>
              </a:ext>
            </a:extLst>
          </p:cNvPr>
          <p:cNvSpPr>
            <a:spLocks noGrp="1"/>
          </p:cNvSpPr>
          <p:nvPr>
            <p:ph idx="1"/>
          </p:nvPr>
        </p:nvSpPr>
        <p:spPr>
          <a:xfrm>
            <a:off x="3397828" y="1592138"/>
            <a:ext cx="5562600" cy="5213358"/>
          </a:xfrm>
        </p:spPr>
        <p:txBody>
          <a:bodyPr>
            <a:normAutofit/>
          </a:bodyPr>
          <a:lstStyle/>
          <a:p>
            <a:pPr marL="0" indent="0">
              <a:lnSpc>
                <a:spcPct val="150000"/>
              </a:lnSpc>
              <a:buNone/>
            </a:pPr>
            <a:r>
              <a:rPr lang="zh-CN" altLang="en-US" sz="2000" dirty="0">
                <a:latin typeface="+mn-lt"/>
                <a:cs typeface="+mn-ea"/>
                <a:sym typeface="+mn-lt"/>
              </a:rPr>
              <a:t>城市市区或繁华道路上，不准骑自行车带人。当然，如果是父母用安全座椅带着你们是允许的。</a:t>
            </a:r>
          </a:p>
        </p:txBody>
      </p:sp>
      <p:pic>
        <p:nvPicPr>
          <p:cNvPr id="9" name="图片 8">
            <a:extLst>
              <a:ext uri="{FF2B5EF4-FFF2-40B4-BE49-F238E27FC236}">
                <a16:creationId xmlns:a16="http://schemas.microsoft.com/office/drawing/2014/main" id="{A04206AB-68AF-4704-862B-AF95D53F3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637" y="3391474"/>
            <a:ext cx="5452692" cy="2955359"/>
          </a:xfrm>
          <a:prstGeom prst="rect">
            <a:avLst/>
          </a:prstGeom>
        </p:spPr>
      </p:pic>
    </p:spTree>
    <p:extLst>
      <p:ext uri="{BB962C8B-B14F-4D97-AF65-F5344CB8AC3E}">
        <p14:creationId xmlns:p14="http://schemas.microsoft.com/office/powerpoint/2010/main" val="385639388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4378803" y="2279697"/>
            <a:ext cx="3434393" cy="796011"/>
          </a:xfrm>
        </p:spPr>
        <p:txBody>
          <a:bodyPr>
            <a:noAutofit/>
          </a:bodyPr>
          <a:lstStyle/>
          <a:p>
            <a:pPr lvl="0" defTabSz="914400">
              <a:spcBef>
                <a:spcPts val="1000"/>
              </a:spcBef>
              <a:defRPr/>
            </a:pPr>
            <a:r>
              <a:rPr lang="zh-CN" altLang="en-US" sz="6000" dirty="0">
                <a:solidFill>
                  <a:srgbClr val="0070C0"/>
                </a:solidFill>
                <a:latin typeface="+mn-lt"/>
                <a:ea typeface="+mn-ea"/>
                <a:cs typeface="+mn-ea"/>
                <a:sym typeface="+mn-lt"/>
              </a:rPr>
              <a:t>乘车须知</a:t>
            </a: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597215"/>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第三章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339332921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2A709E-312B-4787-8569-3901B19B5D6D}"/>
              </a:ext>
            </a:extLst>
          </p:cNvPr>
          <p:cNvSpPr>
            <a:spLocks noGrp="1"/>
          </p:cNvSpPr>
          <p:nvPr>
            <p:ph type="title"/>
          </p:nvPr>
        </p:nvSpPr>
        <p:spPr/>
        <p:txBody>
          <a:bodyPr/>
          <a:lstStyle/>
          <a:p>
            <a:r>
              <a:rPr lang="zh-CN" altLang="en-US" dirty="0">
                <a:latin typeface="+mn-lt"/>
                <a:ea typeface="+mn-ea"/>
                <a:cs typeface="+mn-ea"/>
                <a:sym typeface="+mn-lt"/>
              </a:rPr>
              <a:t>注意</a:t>
            </a:r>
          </a:p>
        </p:txBody>
      </p:sp>
      <p:sp>
        <p:nvSpPr>
          <p:cNvPr id="3" name="内容占位符 2">
            <a:extLst>
              <a:ext uri="{FF2B5EF4-FFF2-40B4-BE49-F238E27FC236}">
                <a16:creationId xmlns:a16="http://schemas.microsoft.com/office/drawing/2014/main" id="{C2388534-9F31-47B6-B70F-A9B12D13FE93}"/>
              </a:ext>
            </a:extLst>
          </p:cNvPr>
          <p:cNvSpPr>
            <a:spLocks noGrp="1"/>
          </p:cNvSpPr>
          <p:nvPr>
            <p:ph idx="1"/>
          </p:nvPr>
        </p:nvSpPr>
        <p:spPr>
          <a:xfrm>
            <a:off x="7795491" y="1133475"/>
            <a:ext cx="3895568" cy="5213358"/>
          </a:xfrm>
        </p:spPr>
        <p:txBody>
          <a:bodyPr>
            <a:normAutofit/>
          </a:bodyPr>
          <a:lstStyle/>
          <a:p>
            <a:pPr marL="0" indent="0">
              <a:lnSpc>
                <a:spcPct val="200000"/>
              </a:lnSpc>
              <a:buNone/>
            </a:pPr>
            <a:r>
              <a:rPr lang="en-US" altLang="zh-CN" sz="2400" dirty="0">
                <a:latin typeface="+mn-lt"/>
                <a:cs typeface="+mn-ea"/>
                <a:sym typeface="+mn-lt"/>
              </a:rPr>
              <a:t> </a:t>
            </a:r>
            <a:r>
              <a:rPr lang="zh-CN" altLang="en-US" sz="2400" dirty="0">
                <a:latin typeface="+mn-lt"/>
                <a:cs typeface="+mn-ea"/>
                <a:sym typeface="+mn-lt"/>
              </a:rPr>
              <a:t>虽然大家是在小区的学校里上学，一般上学放学是不需要乘坐公共汽车的，但是，我们周末出去游玩或者办事仍然经常需要乘车，了解一定的乘车知识是非常必要的。</a:t>
            </a:r>
            <a:endParaRPr lang="en-US" altLang="zh-CN" sz="2400" dirty="0">
              <a:latin typeface="+mn-lt"/>
              <a:cs typeface="+mn-ea"/>
              <a:sym typeface="+mn-lt"/>
            </a:endParaRPr>
          </a:p>
        </p:txBody>
      </p:sp>
      <p:pic>
        <p:nvPicPr>
          <p:cNvPr id="5" name="图片 4">
            <a:extLst>
              <a:ext uri="{FF2B5EF4-FFF2-40B4-BE49-F238E27FC236}">
                <a16:creationId xmlns:a16="http://schemas.microsoft.com/office/drawing/2014/main" id="{4D40502C-A69C-4F78-8111-1D4D4E6F4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4" y="1634836"/>
            <a:ext cx="7241910" cy="5033127"/>
          </a:xfrm>
          <a:prstGeom prst="rect">
            <a:avLst/>
          </a:prstGeom>
        </p:spPr>
      </p:pic>
    </p:spTree>
    <p:extLst>
      <p:ext uri="{BB962C8B-B14F-4D97-AF65-F5344CB8AC3E}">
        <p14:creationId xmlns:p14="http://schemas.microsoft.com/office/powerpoint/2010/main" val="405933999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870B7-25BE-4516-94C2-8E1167275435}"/>
              </a:ext>
            </a:extLst>
          </p:cNvPr>
          <p:cNvSpPr>
            <a:spLocks noGrp="1"/>
          </p:cNvSpPr>
          <p:nvPr>
            <p:ph type="title"/>
          </p:nvPr>
        </p:nvSpPr>
        <p:spPr/>
        <p:txBody>
          <a:bodyPr>
            <a:normAutofit fontScale="90000"/>
          </a:bodyPr>
          <a:lstStyle/>
          <a:p>
            <a:pPr>
              <a:lnSpc>
                <a:spcPct val="100000"/>
              </a:lnSpc>
              <a:spcBef>
                <a:spcPct val="50000"/>
              </a:spcBef>
            </a:pPr>
            <a:r>
              <a:rPr lang="en-US" altLang="zh-CN" dirty="0">
                <a:solidFill>
                  <a:srgbClr val="0070C0"/>
                </a:solidFill>
                <a:latin typeface="+mn-lt"/>
                <a:ea typeface="+mn-ea"/>
                <a:cs typeface="+mn-ea"/>
                <a:sym typeface="+mn-lt"/>
              </a:rPr>
              <a:t>1</a:t>
            </a:r>
            <a:r>
              <a:rPr lang="zh-CN" altLang="en-US" dirty="0">
                <a:solidFill>
                  <a:srgbClr val="0070C0"/>
                </a:solidFill>
                <a:latin typeface="+mn-lt"/>
                <a:ea typeface="+mn-ea"/>
                <a:cs typeface="+mn-ea"/>
                <a:sym typeface="+mn-lt"/>
              </a:rPr>
              <a:t>、乘车须在站台或指定地点依次候车，待车辆停稳后先下后上 </a:t>
            </a:r>
            <a:br>
              <a:rPr lang="zh-CN" altLang="en-US" dirty="0">
                <a:solidFill>
                  <a:srgbClr val="0070C0"/>
                </a:solidFill>
                <a:latin typeface="+mn-lt"/>
                <a:ea typeface="+mn-ea"/>
                <a:cs typeface="+mn-ea"/>
                <a:sym typeface="+mn-lt"/>
              </a:rPr>
            </a:br>
            <a:r>
              <a:rPr lang="zh-CN" altLang="en-US" dirty="0">
                <a:solidFill>
                  <a:srgbClr val="0070C0"/>
                </a:solidFill>
                <a:latin typeface="+mn-lt"/>
                <a:ea typeface="+mn-ea"/>
                <a:cs typeface="+mn-ea"/>
                <a:sym typeface="+mn-lt"/>
              </a:rPr>
              <a:t> </a:t>
            </a:r>
          </a:p>
        </p:txBody>
      </p:sp>
      <p:sp>
        <p:nvSpPr>
          <p:cNvPr id="3" name="内容占位符 2">
            <a:extLst>
              <a:ext uri="{FF2B5EF4-FFF2-40B4-BE49-F238E27FC236}">
                <a16:creationId xmlns:a16="http://schemas.microsoft.com/office/drawing/2014/main" id="{F811A67B-DFCC-4955-B13F-981F18C1409A}"/>
              </a:ext>
            </a:extLst>
          </p:cNvPr>
          <p:cNvSpPr>
            <a:spLocks noGrp="1"/>
          </p:cNvSpPr>
          <p:nvPr>
            <p:ph idx="1"/>
          </p:nvPr>
        </p:nvSpPr>
        <p:spPr>
          <a:xfrm>
            <a:off x="247072" y="1262784"/>
            <a:ext cx="4472709" cy="5213358"/>
          </a:xfrm>
        </p:spPr>
        <p:txBody>
          <a:bodyPr/>
          <a:lstStyle/>
          <a:p>
            <a:pPr>
              <a:lnSpc>
                <a:spcPct val="150000"/>
              </a:lnSpc>
              <a:spcBef>
                <a:spcPct val="50000"/>
              </a:spcBef>
              <a:buNone/>
            </a:pPr>
            <a:r>
              <a:rPr lang="en-US" altLang="zh-CN" dirty="0">
                <a:latin typeface="+mn-lt"/>
                <a:cs typeface="+mn-ea"/>
                <a:sym typeface="+mn-lt"/>
              </a:rPr>
              <a:t>    </a:t>
            </a:r>
            <a:r>
              <a:rPr lang="zh-CN" altLang="en-US" dirty="0">
                <a:latin typeface="+mn-lt"/>
                <a:cs typeface="+mn-ea"/>
                <a:sym typeface="+mn-lt"/>
              </a:rPr>
              <a:t>上车后主动让座给老人、病人、残疾人、孕妇或怀抱婴儿的乘客</a:t>
            </a:r>
            <a:r>
              <a:rPr lang="en-US" altLang="zh-CN" dirty="0">
                <a:latin typeface="+mn-lt"/>
                <a:cs typeface="+mn-ea"/>
                <a:sym typeface="+mn-lt"/>
              </a:rPr>
              <a:t>;</a:t>
            </a:r>
          </a:p>
          <a:p>
            <a:pPr>
              <a:lnSpc>
                <a:spcPct val="150000"/>
              </a:lnSpc>
              <a:spcBef>
                <a:spcPct val="50000"/>
              </a:spcBef>
              <a:buNone/>
            </a:pPr>
            <a:r>
              <a:rPr lang="en-US" altLang="zh-CN" dirty="0">
                <a:latin typeface="+mn-lt"/>
                <a:cs typeface="+mn-ea"/>
                <a:sym typeface="+mn-lt"/>
              </a:rPr>
              <a:t>    </a:t>
            </a:r>
            <a:r>
              <a:rPr lang="zh-CN" altLang="en-US" dirty="0">
                <a:latin typeface="+mn-lt"/>
                <a:cs typeface="+mn-ea"/>
                <a:sym typeface="+mn-lt"/>
              </a:rPr>
              <a:t>下车后，应随即走上人行道，千万不要在车前或车尾急穿马路，以防被车撞倒。 </a:t>
            </a:r>
            <a:endParaRPr lang="en-US" altLang="zh-CN" dirty="0">
              <a:latin typeface="+mn-lt"/>
              <a:cs typeface="+mn-ea"/>
              <a:sym typeface="+mn-lt"/>
            </a:endParaRPr>
          </a:p>
        </p:txBody>
      </p:sp>
      <p:pic>
        <p:nvPicPr>
          <p:cNvPr id="5" name="图片 4">
            <a:extLst>
              <a:ext uri="{FF2B5EF4-FFF2-40B4-BE49-F238E27FC236}">
                <a16:creationId xmlns:a16="http://schemas.microsoft.com/office/drawing/2014/main" id="{45AD7F63-9BD2-4DDD-A276-50AEF65B9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1" y="1073430"/>
            <a:ext cx="7194760" cy="5871256"/>
          </a:xfrm>
          <a:prstGeom prst="rect">
            <a:avLst/>
          </a:prstGeom>
        </p:spPr>
      </p:pic>
    </p:spTree>
    <p:extLst>
      <p:ext uri="{BB962C8B-B14F-4D97-AF65-F5344CB8AC3E}">
        <p14:creationId xmlns:p14="http://schemas.microsoft.com/office/powerpoint/2010/main" val="190520584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8BBD40-2E75-471E-AD64-BBF03AD990A5}"/>
              </a:ext>
            </a:extLst>
          </p:cNvPr>
          <p:cNvSpPr>
            <a:spLocks noGrp="1"/>
          </p:cNvSpPr>
          <p:nvPr>
            <p:ph type="title"/>
          </p:nvPr>
        </p:nvSpPr>
        <p:spPr/>
        <p:txBody>
          <a:bodyPr>
            <a:normAutofit/>
          </a:bodyPr>
          <a:lstStyle/>
          <a:p>
            <a:pPr lvl="0">
              <a:lnSpc>
                <a:spcPct val="100000"/>
              </a:lnSpc>
              <a:spcBef>
                <a:spcPct val="50000"/>
              </a:spcBef>
              <a:buNone/>
            </a:pPr>
            <a:r>
              <a:rPr lang="zh-CN" altLang="en-US" dirty="0">
                <a:latin typeface="+mn-lt"/>
                <a:ea typeface="+mn-ea"/>
                <a:cs typeface="+mn-ea"/>
                <a:sym typeface="+mn-lt"/>
              </a:rPr>
              <a:t>注意</a:t>
            </a:r>
          </a:p>
        </p:txBody>
      </p:sp>
      <p:sp>
        <p:nvSpPr>
          <p:cNvPr id="3" name="内容占位符 2">
            <a:extLst>
              <a:ext uri="{FF2B5EF4-FFF2-40B4-BE49-F238E27FC236}">
                <a16:creationId xmlns:a16="http://schemas.microsoft.com/office/drawing/2014/main" id="{87C67337-CD31-42B1-886E-0C125A3555E4}"/>
              </a:ext>
            </a:extLst>
          </p:cNvPr>
          <p:cNvSpPr>
            <a:spLocks noGrp="1"/>
          </p:cNvSpPr>
          <p:nvPr>
            <p:ph idx="1"/>
          </p:nvPr>
        </p:nvSpPr>
        <p:spPr>
          <a:xfrm>
            <a:off x="339437" y="1272020"/>
            <a:ext cx="5359400" cy="5213358"/>
          </a:xfrm>
        </p:spPr>
        <p:txBody>
          <a:bodyPr>
            <a:normAutofit/>
          </a:bodyPr>
          <a:lstStyle/>
          <a:p>
            <a:pPr>
              <a:lnSpc>
                <a:spcPct val="150000"/>
              </a:lnSpc>
            </a:pPr>
            <a:r>
              <a:rPr lang="zh-CN" altLang="en-US" sz="2500" dirty="0">
                <a:latin typeface="+mn-lt"/>
                <a:cs typeface="+mn-ea"/>
                <a:sym typeface="+mn-lt"/>
              </a:rPr>
              <a:t>候车时也必须特别注意。在车没有来之前，一定要与大人一起站在站台台阶上，因为车速很快，你们个子又小，如果离车太近，容易被卷入车轮下。当你需要乘坐的车开过来了，也不要着急，等车停稳后再从站台上下来按顺序上车。</a:t>
            </a:r>
            <a:endParaRPr lang="en-US" altLang="zh-CN" sz="2500" dirty="0">
              <a:latin typeface="+mn-lt"/>
              <a:cs typeface="+mn-ea"/>
              <a:sym typeface="+mn-lt"/>
            </a:endParaRPr>
          </a:p>
        </p:txBody>
      </p:sp>
      <p:pic>
        <p:nvPicPr>
          <p:cNvPr id="5" name="图片 4">
            <a:extLst>
              <a:ext uri="{FF2B5EF4-FFF2-40B4-BE49-F238E27FC236}">
                <a16:creationId xmlns:a16="http://schemas.microsoft.com/office/drawing/2014/main" id="{5BE9320C-B794-4132-9F5A-BBB24A4C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274" y="1477629"/>
            <a:ext cx="5820786" cy="4022625"/>
          </a:xfrm>
          <a:prstGeom prst="rect">
            <a:avLst/>
          </a:prstGeom>
        </p:spPr>
      </p:pic>
    </p:spTree>
    <p:extLst>
      <p:ext uri="{BB962C8B-B14F-4D97-AF65-F5344CB8AC3E}">
        <p14:creationId xmlns:p14="http://schemas.microsoft.com/office/powerpoint/2010/main" val="395180764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22DE1B-E3A0-4A89-B6F2-CD07DD1B2502}"/>
              </a:ext>
            </a:extLst>
          </p:cNvPr>
          <p:cNvSpPr>
            <a:spLocks noGrp="1"/>
          </p:cNvSpPr>
          <p:nvPr>
            <p:ph type="title"/>
          </p:nvPr>
        </p:nvSpPr>
        <p:spPr/>
        <p:txBody>
          <a:bodyPr/>
          <a:lstStyle/>
          <a:p>
            <a:pPr lvl="0"/>
            <a:r>
              <a:rPr lang="zh-CN" altLang="en-US" sz="2800" kern="1200" dirty="0">
                <a:solidFill>
                  <a:schemeClr val="tx1"/>
                </a:solidFill>
                <a:effectLst/>
                <a:latin typeface="+mn-lt"/>
                <a:ea typeface="+mn-ea"/>
                <a:cs typeface="+mn-ea"/>
                <a:sym typeface="+mn-lt"/>
              </a:rPr>
              <a:t>注意</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856E3BBF-2C57-4961-8362-C0FB6C56050D}"/>
              </a:ext>
            </a:extLst>
          </p:cNvPr>
          <p:cNvSpPr>
            <a:spLocks noGrp="1"/>
          </p:cNvSpPr>
          <p:nvPr>
            <p:ph idx="1"/>
          </p:nvPr>
        </p:nvSpPr>
        <p:spPr>
          <a:xfrm>
            <a:off x="5964383" y="1718533"/>
            <a:ext cx="5165436" cy="5213358"/>
          </a:xfrm>
        </p:spPr>
        <p:txBody>
          <a:bodyPr/>
          <a:lstStyle/>
          <a:p>
            <a:pPr marL="0" indent="0">
              <a:lnSpc>
                <a:spcPct val="150000"/>
              </a:lnSpc>
              <a:buNone/>
            </a:pPr>
            <a:r>
              <a:rPr lang="zh-CN" altLang="en-US" dirty="0">
                <a:latin typeface="+mn-lt"/>
                <a:cs typeface="+mn-ea"/>
                <a:sym typeface="+mn-lt"/>
              </a:rPr>
              <a:t>上车和下车时切忌着急，按顺序上下，注意台阶，特别是下车的时候更要稳，不能跳下车，以防站立不稳跌倒摔伤</a:t>
            </a:r>
            <a:endParaRPr lang="en-US" altLang="zh-CN" dirty="0">
              <a:latin typeface="+mn-lt"/>
              <a:cs typeface="+mn-ea"/>
              <a:sym typeface="+mn-lt"/>
            </a:endParaRPr>
          </a:p>
        </p:txBody>
      </p:sp>
      <p:pic>
        <p:nvPicPr>
          <p:cNvPr id="7" name="图片 6">
            <a:extLst>
              <a:ext uri="{FF2B5EF4-FFF2-40B4-BE49-F238E27FC236}">
                <a16:creationId xmlns:a16="http://schemas.microsoft.com/office/drawing/2014/main" id="{044E7C8E-6034-4B22-93E8-64C51821C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091" y="1481291"/>
            <a:ext cx="3944420" cy="5376709"/>
          </a:xfrm>
          <a:prstGeom prst="rect">
            <a:avLst/>
          </a:prstGeom>
        </p:spPr>
      </p:pic>
    </p:spTree>
    <p:extLst>
      <p:ext uri="{BB962C8B-B14F-4D97-AF65-F5344CB8AC3E}">
        <p14:creationId xmlns:p14="http://schemas.microsoft.com/office/powerpoint/2010/main" val="402972126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EC337"/>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B58ED5-2444-4983-AA90-153D92E89799}"/>
              </a:ext>
            </a:extLst>
          </p:cNvPr>
          <p:cNvSpPr>
            <a:spLocks noGrp="1"/>
          </p:cNvSpPr>
          <p:nvPr>
            <p:ph type="title"/>
          </p:nvPr>
        </p:nvSpPr>
        <p:spPr/>
        <p:txBody>
          <a:bodyPr/>
          <a:lstStyle/>
          <a:p>
            <a:pPr rtl="0" eaLnBrk="1" fontAlgn="base" hangingPunct="1"/>
            <a:r>
              <a:rPr lang="zh-CN" altLang="en-US" dirty="0">
                <a:solidFill>
                  <a:srgbClr val="0070C0"/>
                </a:solidFill>
                <a:effectLst/>
                <a:latin typeface="+mn-lt"/>
                <a:ea typeface="+mn-ea"/>
                <a:cs typeface="+mn-ea"/>
                <a:sym typeface="+mn-lt"/>
              </a:rPr>
              <a:t>前言</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9C829CCA-9D78-4349-9AEC-3DE2F51447A4}"/>
              </a:ext>
            </a:extLst>
          </p:cNvPr>
          <p:cNvSpPr>
            <a:spLocks noGrp="1"/>
          </p:cNvSpPr>
          <p:nvPr>
            <p:ph idx="1"/>
          </p:nvPr>
        </p:nvSpPr>
        <p:spPr>
          <a:xfrm>
            <a:off x="2807854" y="1512166"/>
            <a:ext cx="8883205" cy="2293216"/>
          </a:xfrm>
        </p:spPr>
        <p:txBody>
          <a:bodyPr>
            <a:normAutofit/>
          </a:bodyPr>
          <a:lstStyle/>
          <a:p>
            <a:pPr lvl="0" rtl="0" eaLnBrk="1" hangingPunct="1">
              <a:lnSpc>
                <a:spcPct val="150000"/>
              </a:lnSpc>
            </a:pPr>
            <a:r>
              <a:rPr lang="zh-CN" altLang="zh-CN" sz="2000" b="1" kern="1200" dirty="0">
                <a:latin typeface="+mn-lt"/>
                <a:cs typeface="+mn-ea"/>
                <a:sym typeface="+mn-lt"/>
              </a:rPr>
              <a:t>在讲座开始之前，我提一个小小的要求：请大家把今天学到的东西回家后讲给你们的爸爸妈妈听，大家说好不好啊？</a:t>
            </a:r>
            <a:endParaRPr lang="zh-CN" altLang="zh-CN" sz="2000" dirty="0">
              <a:latin typeface="+mn-lt"/>
              <a:cs typeface="+mn-ea"/>
              <a:sym typeface="+mn-lt"/>
            </a:endParaRPr>
          </a:p>
          <a:p>
            <a:pPr lvl="0" rtl="0" eaLnBrk="1" hangingPunct="1">
              <a:lnSpc>
                <a:spcPct val="150000"/>
              </a:lnSpc>
            </a:pPr>
            <a:r>
              <a:rPr lang="zh-CN" altLang="zh-CN" sz="2000" b="1" kern="1200" dirty="0">
                <a:latin typeface="+mn-lt"/>
                <a:cs typeface="+mn-ea"/>
                <a:sym typeface="+mn-lt"/>
              </a:rPr>
              <a:t>刚才我们所说的走好路的问题，其实用书面语言来讲就是交通安全的问题．下面，我们就进入正题，开始今天的学习。请大家把耳朵都竖起来哦！</a:t>
            </a:r>
            <a:endParaRPr lang="en-US" altLang="zh-CN" sz="2000" b="1" kern="1200" dirty="0">
              <a:latin typeface="+mn-lt"/>
              <a:cs typeface="+mn-ea"/>
              <a:sym typeface="+mn-lt"/>
            </a:endParaRPr>
          </a:p>
        </p:txBody>
      </p:sp>
      <p:pic>
        <p:nvPicPr>
          <p:cNvPr id="7" name="图片 6">
            <a:extLst>
              <a:ext uri="{FF2B5EF4-FFF2-40B4-BE49-F238E27FC236}">
                <a16:creationId xmlns:a16="http://schemas.microsoft.com/office/drawing/2014/main" id="{138A01B1-1D21-4271-9076-1906C7C4BA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512166"/>
            <a:ext cx="3375701" cy="5260109"/>
          </a:xfrm>
          <a:prstGeom prst="rect">
            <a:avLst/>
          </a:prstGeom>
        </p:spPr>
      </p:pic>
      <p:pic>
        <p:nvPicPr>
          <p:cNvPr id="8" name="图片 7">
            <a:extLst>
              <a:ext uri="{FF2B5EF4-FFF2-40B4-BE49-F238E27FC236}">
                <a16:creationId xmlns:a16="http://schemas.microsoft.com/office/drawing/2014/main" id="{CE37FD0E-B961-4CED-A1B4-95FD39B28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51" y="4119418"/>
            <a:ext cx="11626899" cy="2537206"/>
          </a:xfrm>
          <a:prstGeom prst="rect">
            <a:avLst/>
          </a:prstGeom>
        </p:spPr>
      </p:pic>
    </p:spTree>
    <p:extLst>
      <p:ext uri="{BB962C8B-B14F-4D97-AF65-F5344CB8AC3E}">
        <p14:creationId xmlns:p14="http://schemas.microsoft.com/office/powerpoint/2010/main" val="336402638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EF607-EA18-4EE2-85CC-5DF380D66605}"/>
              </a:ext>
            </a:extLst>
          </p:cNvPr>
          <p:cNvSpPr>
            <a:spLocks noGrp="1"/>
          </p:cNvSpPr>
          <p:nvPr>
            <p:ph type="title"/>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zh-CN" sz="2800" kern="1200" dirty="0">
                <a:solidFill>
                  <a:schemeClr val="tx1"/>
                </a:solidFill>
                <a:effectLst/>
                <a:latin typeface="+mn-lt"/>
                <a:ea typeface="+mn-ea"/>
                <a:cs typeface="+mn-ea"/>
                <a:sym typeface="+mn-lt"/>
              </a:rPr>
              <a:t>２、机动车在行驶中要坐稳扶牢</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C441A737-8052-41F5-90F4-2569F799EAFE}"/>
              </a:ext>
            </a:extLst>
          </p:cNvPr>
          <p:cNvSpPr>
            <a:spLocks noGrp="1"/>
          </p:cNvSpPr>
          <p:nvPr>
            <p:ph idx="1"/>
          </p:nvPr>
        </p:nvSpPr>
        <p:spPr>
          <a:xfrm>
            <a:off x="434109" y="1922061"/>
            <a:ext cx="5190837" cy="5213358"/>
          </a:xfrm>
        </p:spPr>
        <p:txBody>
          <a:bodyPr/>
          <a:lstStyle/>
          <a:p>
            <a:pPr marL="0" indent="0">
              <a:lnSpc>
                <a:spcPct val="150000"/>
              </a:lnSpc>
              <a:buNone/>
            </a:pPr>
            <a:r>
              <a:rPr lang="zh-CN" altLang="en-US" dirty="0">
                <a:latin typeface="+mn-lt"/>
                <a:cs typeface="+mn-ea"/>
                <a:sym typeface="+mn-lt"/>
              </a:rPr>
              <a:t>机动车在行驶中要坐稳扶牢，防止紧急刹车，不得将头、手伸出窗外，以免被来往车辆擦伤。</a:t>
            </a:r>
            <a:endParaRPr lang="en-US" altLang="zh-CN" dirty="0">
              <a:latin typeface="+mn-lt"/>
              <a:cs typeface="+mn-ea"/>
              <a:sym typeface="+mn-lt"/>
            </a:endParaRPr>
          </a:p>
          <a:p>
            <a:pPr marL="0" indent="0">
              <a:lnSpc>
                <a:spcPct val="150000"/>
              </a:lnSpc>
              <a:buNone/>
            </a:pPr>
            <a:endParaRPr lang="zh-CN" altLang="en-US" dirty="0">
              <a:latin typeface="+mn-lt"/>
              <a:cs typeface="+mn-ea"/>
              <a:sym typeface="+mn-lt"/>
            </a:endParaRPr>
          </a:p>
        </p:txBody>
      </p:sp>
      <p:pic>
        <p:nvPicPr>
          <p:cNvPr id="4" name="图片 3">
            <a:extLst>
              <a:ext uri="{FF2B5EF4-FFF2-40B4-BE49-F238E27FC236}">
                <a16:creationId xmlns:a16="http://schemas.microsoft.com/office/drawing/2014/main" id="{FEEB6B64-CB86-443D-9D8B-D3FA2D55B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072" y="92364"/>
            <a:ext cx="6858000" cy="6858000"/>
          </a:xfrm>
          <a:prstGeom prst="rect">
            <a:avLst/>
          </a:prstGeom>
        </p:spPr>
      </p:pic>
    </p:spTree>
    <p:extLst>
      <p:ext uri="{BB962C8B-B14F-4D97-AF65-F5344CB8AC3E}">
        <p14:creationId xmlns:p14="http://schemas.microsoft.com/office/powerpoint/2010/main" val="237928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2004286" y="2307406"/>
            <a:ext cx="10186941" cy="796011"/>
          </a:xfrm>
        </p:spPr>
        <p:txBody>
          <a:bodyPr>
            <a:noAutofit/>
          </a:bodyPr>
          <a:lstStyle/>
          <a:p>
            <a:pPr lvl="0" defTabSz="914400">
              <a:spcBef>
                <a:spcPts val="1000"/>
              </a:spcBef>
              <a:defRPr/>
            </a:pPr>
            <a:r>
              <a:rPr lang="zh-CN" altLang="zh-CN" sz="6000" dirty="0">
                <a:solidFill>
                  <a:srgbClr val="0070C0"/>
                </a:solidFill>
                <a:cs typeface="+mn-ea"/>
                <a:sym typeface="+mn-lt"/>
              </a:rPr>
              <a:t>爱护公路</a:t>
            </a:r>
            <a:r>
              <a:rPr lang="en-US" altLang="zh-CN" sz="6000" dirty="0">
                <a:solidFill>
                  <a:srgbClr val="0070C0"/>
                </a:solidFill>
                <a:cs typeface="+mn-ea"/>
                <a:sym typeface="+mn-lt"/>
              </a:rPr>
              <a:t>&amp;</a:t>
            </a:r>
            <a:r>
              <a:rPr lang="zh-CN" altLang="zh-CN" sz="6000" dirty="0">
                <a:solidFill>
                  <a:srgbClr val="0070C0"/>
                </a:solidFill>
                <a:cs typeface="+mn-ea"/>
                <a:sym typeface="+mn-lt"/>
              </a:rPr>
              <a:t>交通安全设施</a:t>
            </a:r>
            <a:endParaRPr lang="zh-CN" altLang="en-US" sz="6000" dirty="0">
              <a:solidFill>
                <a:srgbClr val="0070C0"/>
              </a:solidFill>
              <a:latin typeface="+mn-lt"/>
              <a:ea typeface="+mn-ea"/>
              <a:cs typeface="+mn-ea"/>
              <a:sym typeface="+mn-lt"/>
            </a:endParaRP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597215"/>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第四章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2531950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7CBD28-3BC4-49F9-AA3B-07EBE8BB2136}"/>
              </a:ext>
            </a:extLst>
          </p:cNvPr>
          <p:cNvSpPr>
            <a:spLocks noGrp="1"/>
          </p:cNvSpPr>
          <p:nvPr>
            <p:ph type="title"/>
          </p:nvPr>
        </p:nvSpPr>
        <p:spPr/>
        <p:txBody>
          <a:bodyPr/>
          <a:lstStyle/>
          <a:p>
            <a:r>
              <a:rPr lang="zh-CN" altLang="en-US" dirty="0">
                <a:latin typeface="+mn-lt"/>
                <a:ea typeface="+mn-ea"/>
                <a:cs typeface="+mn-ea"/>
                <a:sym typeface="+mn-lt"/>
              </a:rPr>
              <a:t>注意</a:t>
            </a:r>
          </a:p>
        </p:txBody>
      </p:sp>
      <p:sp>
        <p:nvSpPr>
          <p:cNvPr id="3" name="内容占位符 2">
            <a:extLst>
              <a:ext uri="{FF2B5EF4-FFF2-40B4-BE49-F238E27FC236}">
                <a16:creationId xmlns:a16="http://schemas.microsoft.com/office/drawing/2014/main" id="{35C46F9C-18A5-41F3-98FB-12E34EA1C31E}"/>
              </a:ext>
            </a:extLst>
          </p:cNvPr>
          <p:cNvSpPr>
            <a:spLocks noGrp="1"/>
          </p:cNvSpPr>
          <p:nvPr>
            <p:ph idx="1"/>
          </p:nvPr>
        </p:nvSpPr>
        <p:spPr>
          <a:xfrm>
            <a:off x="838201" y="1359036"/>
            <a:ext cx="5165436" cy="5213358"/>
          </a:xfrm>
        </p:spPr>
        <p:txBody>
          <a:bodyPr/>
          <a:lstStyle/>
          <a:p>
            <a:pPr>
              <a:lnSpc>
                <a:spcPct val="150000"/>
              </a:lnSpc>
            </a:pPr>
            <a:r>
              <a:rPr lang="zh-CN" altLang="en-US" dirty="0">
                <a:latin typeface="+mn-lt"/>
                <a:cs typeface="+mn-ea"/>
                <a:sym typeface="+mn-lt"/>
              </a:rPr>
              <a:t>我们小学生，是祖国的未来，新世纪的接班人，不仅要自觉遵守交通法规，而且要做爱路护公路及其设施的好少年。因此，大家必须努力做到</a:t>
            </a:r>
            <a:endParaRPr lang="en-US" altLang="zh-CN" dirty="0">
              <a:latin typeface="+mn-lt"/>
              <a:cs typeface="+mn-ea"/>
              <a:sym typeface="+mn-lt"/>
            </a:endParaRPr>
          </a:p>
        </p:txBody>
      </p:sp>
      <p:pic>
        <p:nvPicPr>
          <p:cNvPr id="5" name="图片 4">
            <a:extLst>
              <a:ext uri="{FF2B5EF4-FFF2-40B4-BE49-F238E27FC236}">
                <a16:creationId xmlns:a16="http://schemas.microsoft.com/office/drawing/2014/main" id="{237C7E44-2754-4ADA-BF4C-227940AD0D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10111" y="914400"/>
            <a:ext cx="5977846" cy="5943600"/>
          </a:xfrm>
          <a:prstGeom prst="rect">
            <a:avLst/>
          </a:prstGeom>
        </p:spPr>
      </p:pic>
    </p:spTree>
    <p:extLst>
      <p:ext uri="{BB962C8B-B14F-4D97-AF65-F5344CB8AC3E}">
        <p14:creationId xmlns:p14="http://schemas.microsoft.com/office/powerpoint/2010/main" val="171260572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7CA61B-8D0D-488D-BB09-A708487083B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40509" y="4037411"/>
            <a:ext cx="1195128" cy="1690886"/>
          </a:xfrm>
          <a:prstGeom prst="rect">
            <a:avLst/>
          </a:prstGeom>
        </p:spPr>
      </p:pic>
      <p:sp>
        <p:nvSpPr>
          <p:cNvPr id="2" name="标题 1">
            <a:extLst>
              <a:ext uri="{FF2B5EF4-FFF2-40B4-BE49-F238E27FC236}">
                <a16:creationId xmlns:a16="http://schemas.microsoft.com/office/drawing/2014/main" id="{3036AE53-0C01-4858-99AE-97DD669C0938}"/>
              </a:ext>
            </a:extLst>
          </p:cNvPr>
          <p:cNvSpPr>
            <a:spLocks noGrp="1"/>
          </p:cNvSpPr>
          <p:nvPr>
            <p:ph type="title"/>
          </p:nvPr>
        </p:nvSpPr>
        <p:spPr/>
        <p:txBody>
          <a:bodyPr/>
          <a:lstStyle/>
          <a:p>
            <a:pPr lvl="0"/>
            <a:r>
              <a:rPr lang="en-US" altLang="zh-CN" sz="2800" kern="1200" dirty="0">
                <a:solidFill>
                  <a:schemeClr val="tx1"/>
                </a:solidFill>
                <a:effectLst/>
                <a:latin typeface="+mn-lt"/>
                <a:ea typeface="+mn-ea"/>
                <a:cs typeface="+mn-ea"/>
                <a:sym typeface="+mn-lt"/>
              </a:rPr>
              <a:t> 1</a:t>
            </a:r>
            <a:r>
              <a:rPr lang="zh-CN" altLang="zh-CN" sz="2800" kern="1200" dirty="0">
                <a:solidFill>
                  <a:schemeClr val="tx1"/>
                </a:solidFill>
                <a:effectLst/>
                <a:latin typeface="+mn-lt"/>
                <a:ea typeface="+mn-ea"/>
                <a:cs typeface="+mn-ea"/>
                <a:sym typeface="+mn-lt"/>
              </a:rPr>
              <a:t>、保护道路上的安全防护设施 </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DCDA9A5C-9D9C-4785-B697-33294D7D5BDC}"/>
              </a:ext>
            </a:extLst>
          </p:cNvPr>
          <p:cNvSpPr>
            <a:spLocks noGrp="1"/>
          </p:cNvSpPr>
          <p:nvPr>
            <p:ph idx="1"/>
          </p:nvPr>
        </p:nvSpPr>
        <p:spPr>
          <a:xfrm>
            <a:off x="669570" y="1644642"/>
            <a:ext cx="10852859" cy="5213358"/>
          </a:xfrm>
        </p:spPr>
        <p:txBody>
          <a:bodyPr/>
          <a:lstStyle/>
          <a:p>
            <a:r>
              <a:rPr lang="zh-CN" altLang="en-US" dirty="0">
                <a:latin typeface="+mn-lt"/>
                <a:cs typeface="+mn-ea"/>
                <a:sym typeface="+mn-lt"/>
              </a:rPr>
              <a:t>不要跨、跳、蹬、钻、翻越人行道护栏和车行道护栏</a:t>
            </a:r>
            <a:endParaRPr lang="en-US" altLang="zh-CN" dirty="0">
              <a:latin typeface="+mn-lt"/>
              <a:cs typeface="+mn-ea"/>
              <a:sym typeface="+mn-lt"/>
            </a:endParaRPr>
          </a:p>
          <a:p>
            <a:r>
              <a:rPr lang="zh-CN" altLang="en-US" dirty="0">
                <a:latin typeface="+mn-lt"/>
                <a:cs typeface="+mn-ea"/>
                <a:sym typeface="+mn-lt"/>
              </a:rPr>
              <a:t>不要在护栏上倚、坐或晾晒衣物等。</a:t>
            </a:r>
            <a:endParaRPr lang="en-US" altLang="zh-CN" dirty="0">
              <a:latin typeface="+mn-lt"/>
              <a:cs typeface="+mn-ea"/>
              <a:sym typeface="+mn-lt"/>
            </a:endParaRPr>
          </a:p>
        </p:txBody>
      </p:sp>
      <p:pic>
        <p:nvPicPr>
          <p:cNvPr id="4" name="图片 3">
            <a:extLst>
              <a:ext uri="{FF2B5EF4-FFF2-40B4-BE49-F238E27FC236}">
                <a16:creationId xmlns:a16="http://schemas.microsoft.com/office/drawing/2014/main" id="{202F8C91-41A1-44AC-8AA1-9EABBB623DBA}"/>
              </a:ext>
            </a:extLst>
          </p:cNvPr>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4015436"/>
            <a:ext cx="12192000" cy="1586073"/>
          </a:xfrm>
          <a:prstGeom prst="rect">
            <a:avLst/>
          </a:prstGeom>
        </p:spPr>
      </p:pic>
      <p:pic>
        <p:nvPicPr>
          <p:cNvPr id="5" name="图片 4">
            <a:extLst>
              <a:ext uri="{FF2B5EF4-FFF2-40B4-BE49-F238E27FC236}">
                <a16:creationId xmlns:a16="http://schemas.microsoft.com/office/drawing/2014/main" id="{8F3EED90-7974-4676-A3BE-B3D6318548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186119">
            <a:off x="5182137" y="3817950"/>
            <a:ext cx="2027436" cy="1563242"/>
          </a:xfrm>
          <a:prstGeom prst="rect">
            <a:avLst/>
          </a:prstGeom>
        </p:spPr>
      </p:pic>
    </p:spTree>
    <p:extLst>
      <p:ext uri="{BB962C8B-B14F-4D97-AF65-F5344CB8AC3E}">
        <p14:creationId xmlns:p14="http://schemas.microsoft.com/office/powerpoint/2010/main" val="77400635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737340-CA80-422C-8926-40AE13462E40}"/>
              </a:ext>
            </a:extLst>
          </p:cNvPr>
          <p:cNvSpPr>
            <a:spLocks noGrp="1"/>
          </p:cNvSpPr>
          <p:nvPr>
            <p:ph type="title"/>
          </p:nvPr>
        </p:nvSpPr>
        <p:spPr/>
        <p:txBody>
          <a:bodyPr/>
          <a:lstStyle/>
          <a:p>
            <a:pPr marR="0" lvl="0" algn="l" defTabSz="914400" rtl="0" eaLnBrk="1" fontAlgn="auto" latinLnBrk="0" hangingPunct="1">
              <a:lnSpc>
                <a:spcPct val="90000"/>
              </a:lnSpc>
              <a:spcBef>
                <a:spcPts val="1000"/>
              </a:spcBef>
              <a:spcAft>
                <a:spcPts val="0"/>
              </a:spcAft>
              <a:buClrTx/>
              <a:buSzTx/>
              <a:tabLst/>
              <a:defRPr/>
            </a:pPr>
            <a:r>
              <a:rPr lang="en-US" altLang="zh-CN" sz="2800" kern="1200" dirty="0">
                <a:solidFill>
                  <a:srgbClr val="0070C0"/>
                </a:solidFill>
                <a:effectLst/>
                <a:latin typeface="+mn-lt"/>
                <a:ea typeface="+mn-ea"/>
                <a:cs typeface="+mn-ea"/>
                <a:sym typeface="+mn-lt"/>
              </a:rPr>
              <a:t>2</a:t>
            </a:r>
            <a:r>
              <a:rPr lang="zh-CN" altLang="zh-CN" sz="2800" kern="1200" dirty="0">
                <a:solidFill>
                  <a:srgbClr val="0070C0"/>
                </a:solidFill>
                <a:effectLst/>
                <a:latin typeface="+mn-lt"/>
                <a:ea typeface="+mn-ea"/>
                <a:cs typeface="+mn-ea"/>
                <a:sym typeface="+mn-lt"/>
              </a:rPr>
              <a:t>、坚决制止损坏交通标志行为 </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831F523F-7726-4191-A77D-A3AB47ADC6BD}"/>
              </a:ext>
            </a:extLst>
          </p:cNvPr>
          <p:cNvSpPr>
            <a:spLocks noGrp="1"/>
          </p:cNvSpPr>
          <p:nvPr>
            <p:ph idx="1"/>
          </p:nvPr>
        </p:nvSpPr>
        <p:spPr>
          <a:xfrm>
            <a:off x="5994400" y="1133475"/>
            <a:ext cx="5696659" cy="5213358"/>
          </a:xfrm>
        </p:spPr>
        <p:txBody>
          <a:bodyPr/>
          <a:lstStyle/>
          <a:p>
            <a:pPr>
              <a:lnSpc>
                <a:spcPct val="150000"/>
              </a:lnSpc>
            </a:pPr>
            <a:r>
              <a:rPr lang="en-US" altLang="zh-CN" dirty="0">
                <a:latin typeface="+mn-lt"/>
                <a:cs typeface="+mn-ea"/>
                <a:sym typeface="+mn-lt"/>
              </a:rPr>
              <a:t> </a:t>
            </a:r>
            <a:r>
              <a:rPr lang="zh-CN" altLang="en-US" dirty="0">
                <a:latin typeface="+mn-lt"/>
                <a:cs typeface="+mn-ea"/>
                <a:sym typeface="+mn-lt"/>
              </a:rPr>
              <a:t>道路上的交通标志都是为保障车辆、行人安全服务的，不得推、摇、扳、拆，发现有人损坏要坚决制止，并及时向交警部门报告，使之得以保护和修理。 </a:t>
            </a:r>
            <a:endParaRPr lang="en-US" altLang="zh-CN" dirty="0">
              <a:latin typeface="+mn-lt"/>
              <a:cs typeface="+mn-ea"/>
              <a:sym typeface="+mn-lt"/>
            </a:endParaRPr>
          </a:p>
        </p:txBody>
      </p:sp>
      <p:pic>
        <p:nvPicPr>
          <p:cNvPr id="6" name="图片 5">
            <a:extLst>
              <a:ext uri="{FF2B5EF4-FFF2-40B4-BE49-F238E27FC236}">
                <a16:creationId xmlns:a16="http://schemas.microsoft.com/office/drawing/2014/main" id="{F50EAE70-068B-4C06-83BF-00CBE996F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29" y="846137"/>
            <a:ext cx="5715000" cy="5572125"/>
          </a:xfrm>
          <a:prstGeom prst="rect">
            <a:avLst/>
          </a:prstGeom>
        </p:spPr>
      </p:pic>
    </p:spTree>
    <p:extLst>
      <p:ext uri="{BB962C8B-B14F-4D97-AF65-F5344CB8AC3E}">
        <p14:creationId xmlns:p14="http://schemas.microsoft.com/office/powerpoint/2010/main" val="141965956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C9BAE-F969-4539-ABA8-F1C275FCA119}"/>
              </a:ext>
            </a:extLst>
          </p:cNvPr>
          <p:cNvSpPr>
            <a:spLocks noGrp="1"/>
          </p:cNvSpPr>
          <p:nvPr>
            <p:ph type="title"/>
          </p:nvPr>
        </p:nvSpPr>
        <p:spPr/>
        <p:txBody>
          <a:bodyPr>
            <a:normAutofit/>
          </a:bodyPr>
          <a:lstStyle/>
          <a:p>
            <a:pPr lvl="0" rtl="0" eaLnBrk="1" fontAlgn="base" hangingPunct="1"/>
            <a:r>
              <a:rPr lang="en-US" altLang="zh-CN" sz="2800" kern="1200" dirty="0">
                <a:solidFill>
                  <a:srgbClr val="0070C0"/>
                </a:solidFill>
                <a:effectLst/>
                <a:latin typeface="+mn-lt"/>
                <a:ea typeface="+mn-ea"/>
                <a:cs typeface="+mn-ea"/>
                <a:sym typeface="+mn-lt"/>
              </a:rPr>
              <a:t> 3</a:t>
            </a:r>
            <a:r>
              <a:rPr lang="zh-CN" altLang="zh-CN" sz="2800" kern="1200" dirty="0">
                <a:solidFill>
                  <a:srgbClr val="0070C0"/>
                </a:solidFill>
                <a:effectLst/>
                <a:latin typeface="+mn-lt"/>
                <a:ea typeface="+mn-ea"/>
                <a:cs typeface="+mn-ea"/>
                <a:sym typeface="+mn-lt"/>
              </a:rPr>
              <a:t>、不与同学在公路上逗打，不向行驶中的车辆弹弓或投掷杂物 </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A67F3EFE-CE8F-4DFB-8B48-4112A772E786}"/>
              </a:ext>
            </a:extLst>
          </p:cNvPr>
          <p:cNvSpPr>
            <a:spLocks noGrp="1"/>
          </p:cNvSpPr>
          <p:nvPr>
            <p:ph idx="1"/>
          </p:nvPr>
        </p:nvSpPr>
        <p:spPr>
          <a:xfrm>
            <a:off x="1313091" y="1170421"/>
            <a:ext cx="9774382" cy="5213358"/>
          </a:xfrm>
        </p:spPr>
        <p:txBody>
          <a:bodyPr>
            <a:normAutofit/>
          </a:bodyPr>
          <a:lstStyle/>
          <a:p>
            <a:pPr marL="0" indent="0">
              <a:lnSpc>
                <a:spcPct val="150000"/>
              </a:lnSpc>
              <a:buNone/>
            </a:pPr>
            <a:r>
              <a:rPr lang="zh-CN" altLang="en-US" sz="2000" dirty="0">
                <a:latin typeface="+mn-lt"/>
                <a:cs typeface="+mn-ea"/>
                <a:sym typeface="+mn-lt"/>
              </a:rPr>
              <a:t>上述违法行为都将危害交通安全，希望同学们不仅自己能够自觉遵守交通法规，还要积极向身边的所有人们宣传交通法规，让自己父母、亲戚都来维护交通安全，预防事故的发生</a:t>
            </a:r>
          </a:p>
        </p:txBody>
      </p:sp>
      <p:pic>
        <p:nvPicPr>
          <p:cNvPr id="5" name="图片 4">
            <a:extLst>
              <a:ext uri="{FF2B5EF4-FFF2-40B4-BE49-F238E27FC236}">
                <a16:creationId xmlns:a16="http://schemas.microsoft.com/office/drawing/2014/main" id="{10B4BDE2-3F89-4813-8596-B0AB98159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091" y="2066636"/>
            <a:ext cx="9753600" cy="4572000"/>
          </a:xfrm>
          <a:prstGeom prst="rect">
            <a:avLst/>
          </a:prstGeom>
        </p:spPr>
      </p:pic>
    </p:spTree>
    <p:extLst>
      <p:ext uri="{BB962C8B-B14F-4D97-AF65-F5344CB8AC3E}">
        <p14:creationId xmlns:p14="http://schemas.microsoft.com/office/powerpoint/2010/main" val="190013823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3611413" y="2316642"/>
            <a:ext cx="10186941" cy="796011"/>
          </a:xfrm>
        </p:spPr>
        <p:txBody>
          <a:bodyPr>
            <a:noAutofit/>
          </a:bodyPr>
          <a:lstStyle/>
          <a:p>
            <a:pPr lvl="0" defTabSz="914400">
              <a:spcBef>
                <a:spcPts val="1000"/>
              </a:spcBef>
              <a:defRPr/>
            </a:pPr>
            <a:r>
              <a:rPr lang="zh-CN" altLang="en-US" sz="6000" dirty="0">
                <a:solidFill>
                  <a:srgbClr val="0070C0"/>
                </a:solidFill>
                <a:latin typeface="+mn-lt"/>
                <a:ea typeface="+mn-ea"/>
                <a:cs typeface="+mn-ea"/>
                <a:sym typeface="+mn-lt"/>
              </a:rPr>
              <a:t>马路不是游戏场</a:t>
            </a: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597215"/>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第五章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295155214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H_PageTitle">
            <a:extLst>
              <a:ext uri="{FF2B5EF4-FFF2-40B4-BE49-F238E27FC236}">
                <a16:creationId xmlns:a16="http://schemas.microsoft.com/office/drawing/2014/main" id="{A2D1448D-ECE7-4490-B24F-92E70497CF61}"/>
              </a:ext>
            </a:extLst>
          </p:cNvPr>
          <p:cNvSpPr>
            <a:spLocks noGrp="1"/>
          </p:cNvSpPr>
          <p:nvPr>
            <p:ph type="title"/>
            <p:custDataLst>
              <p:tags r:id="rId2"/>
            </p:custDataLst>
          </p:nvPr>
        </p:nvSpPr>
        <p:spPr/>
        <p:txBody>
          <a:bodyPr/>
          <a:lstStyle/>
          <a:p>
            <a:pPr eaLnBrk="1" hangingPunct="1"/>
            <a:r>
              <a:rPr lang="zh-CN" altLang="en-US" dirty="0"/>
              <a:t>注意</a:t>
            </a:r>
          </a:p>
        </p:txBody>
      </p:sp>
      <p:cxnSp>
        <p:nvCxnSpPr>
          <p:cNvPr id="30" name="MH_Other_1">
            <a:extLst>
              <a:ext uri="{FF2B5EF4-FFF2-40B4-BE49-F238E27FC236}">
                <a16:creationId xmlns:a16="http://schemas.microsoft.com/office/drawing/2014/main" id="{4EB1705C-E7C2-4516-A2BA-C37B8778CB17}"/>
              </a:ext>
            </a:extLst>
          </p:cNvPr>
          <p:cNvCxnSpPr/>
          <p:nvPr>
            <p:custDataLst>
              <p:tags r:id="rId3"/>
            </p:custDataLst>
          </p:nvPr>
        </p:nvCxnSpPr>
        <p:spPr>
          <a:xfrm>
            <a:off x="4593937" y="1771487"/>
            <a:ext cx="0" cy="2448000"/>
          </a:xfrm>
          <a:prstGeom prst="line">
            <a:avLst/>
          </a:prstGeom>
          <a:ln w="12700">
            <a:gradFill>
              <a:gsLst>
                <a:gs pos="0">
                  <a:srgbClr val="BDBFBF">
                    <a:alpha val="0"/>
                  </a:srgbClr>
                </a:gs>
                <a:gs pos="50000">
                  <a:srgbClr val="BDBFBF"/>
                </a:gs>
                <a:gs pos="100000">
                  <a:srgbClr val="BDBFBF">
                    <a:lumMod val="0"/>
                    <a:lumOff val="1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267DCA2B-3126-4F82-B96A-B19A22B86DE3}"/>
              </a:ext>
            </a:extLst>
          </p:cNvPr>
          <p:cNvGrpSpPr/>
          <p:nvPr/>
        </p:nvGrpSpPr>
        <p:grpSpPr>
          <a:xfrm>
            <a:off x="2072625" y="1180362"/>
            <a:ext cx="2461059" cy="3279774"/>
            <a:chOff x="4345710" y="1405517"/>
            <a:chExt cx="1357313" cy="3279774"/>
          </a:xfrm>
        </p:grpSpPr>
        <p:sp>
          <p:nvSpPr>
            <p:cNvPr id="34" name="MH_Other_2">
              <a:extLst>
                <a:ext uri="{FF2B5EF4-FFF2-40B4-BE49-F238E27FC236}">
                  <a16:creationId xmlns:a16="http://schemas.microsoft.com/office/drawing/2014/main" id="{526781E1-2E64-4AE6-A271-C4F0FCDBF1F1}"/>
                </a:ext>
              </a:extLst>
            </p:cNvPr>
            <p:cNvSpPr>
              <a:spLocks/>
            </p:cNvSpPr>
            <p:nvPr>
              <p:custDataLst>
                <p:tags r:id="rId9"/>
              </p:custDataLst>
            </p:nvPr>
          </p:nvSpPr>
          <p:spPr bwMode="ltGray">
            <a:xfrm>
              <a:off x="4699723" y="1405517"/>
              <a:ext cx="649287" cy="669925"/>
            </a:xfrm>
            <a:custGeom>
              <a:avLst/>
              <a:gdLst>
                <a:gd name="T0" fmla="*/ 264 w 742"/>
                <a:gd name="T1" fmla="*/ 20 h 718"/>
                <a:gd name="T2" fmla="*/ 286 w 742"/>
                <a:gd name="T3" fmla="*/ 52 h 718"/>
                <a:gd name="T4" fmla="*/ 242 w 742"/>
                <a:gd name="T5" fmla="*/ 68 h 718"/>
                <a:gd name="T6" fmla="*/ 202 w 742"/>
                <a:gd name="T7" fmla="*/ 72 h 718"/>
                <a:gd name="T8" fmla="*/ 194 w 742"/>
                <a:gd name="T9" fmla="*/ 102 h 718"/>
                <a:gd name="T10" fmla="*/ 140 w 742"/>
                <a:gd name="T11" fmla="*/ 114 h 718"/>
                <a:gd name="T12" fmla="*/ 116 w 742"/>
                <a:gd name="T13" fmla="*/ 136 h 718"/>
                <a:gd name="T14" fmla="*/ 84 w 742"/>
                <a:gd name="T15" fmla="*/ 164 h 718"/>
                <a:gd name="T16" fmla="*/ 76 w 742"/>
                <a:gd name="T17" fmla="*/ 182 h 718"/>
                <a:gd name="T18" fmla="*/ 60 w 742"/>
                <a:gd name="T19" fmla="*/ 224 h 718"/>
                <a:gd name="T20" fmla="*/ 42 w 742"/>
                <a:gd name="T21" fmla="*/ 272 h 718"/>
                <a:gd name="T22" fmla="*/ 24 w 742"/>
                <a:gd name="T23" fmla="*/ 296 h 718"/>
                <a:gd name="T24" fmla="*/ 12 w 742"/>
                <a:gd name="T25" fmla="*/ 330 h 718"/>
                <a:gd name="T26" fmla="*/ 16 w 742"/>
                <a:gd name="T27" fmla="*/ 352 h 718"/>
                <a:gd name="T28" fmla="*/ 6 w 742"/>
                <a:gd name="T29" fmla="*/ 396 h 718"/>
                <a:gd name="T30" fmla="*/ 30 w 742"/>
                <a:gd name="T31" fmla="*/ 420 h 718"/>
                <a:gd name="T32" fmla="*/ 22 w 742"/>
                <a:gd name="T33" fmla="*/ 448 h 718"/>
                <a:gd name="T34" fmla="*/ 38 w 742"/>
                <a:gd name="T35" fmla="*/ 472 h 718"/>
                <a:gd name="T36" fmla="*/ 64 w 742"/>
                <a:gd name="T37" fmla="*/ 500 h 718"/>
                <a:gd name="T38" fmla="*/ 76 w 742"/>
                <a:gd name="T39" fmla="*/ 546 h 718"/>
                <a:gd name="T40" fmla="*/ 126 w 742"/>
                <a:gd name="T41" fmla="*/ 572 h 718"/>
                <a:gd name="T42" fmla="*/ 130 w 742"/>
                <a:gd name="T43" fmla="*/ 602 h 718"/>
                <a:gd name="T44" fmla="*/ 170 w 742"/>
                <a:gd name="T45" fmla="*/ 614 h 718"/>
                <a:gd name="T46" fmla="*/ 188 w 742"/>
                <a:gd name="T47" fmla="*/ 636 h 718"/>
                <a:gd name="T48" fmla="*/ 212 w 742"/>
                <a:gd name="T49" fmla="*/ 644 h 718"/>
                <a:gd name="T50" fmla="*/ 238 w 742"/>
                <a:gd name="T51" fmla="*/ 662 h 718"/>
                <a:gd name="T52" fmla="*/ 280 w 742"/>
                <a:gd name="T53" fmla="*/ 668 h 718"/>
                <a:gd name="T54" fmla="*/ 300 w 742"/>
                <a:gd name="T55" fmla="*/ 676 h 718"/>
                <a:gd name="T56" fmla="*/ 330 w 742"/>
                <a:gd name="T57" fmla="*/ 688 h 718"/>
                <a:gd name="T58" fmla="*/ 350 w 742"/>
                <a:gd name="T59" fmla="*/ 694 h 718"/>
                <a:gd name="T60" fmla="*/ 392 w 742"/>
                <a:gd name="T61" fmla="*/ 718 h 718"/>
                <a:gd name="T62" fmla="*/ 398 w 742"/>
                <a:gd name="T63" fmla="*/ 686 h 718"/>
                <a:gd name="T64" fmla="*/ 428 w 742"/>
                <a:gd name="T65" fmla="*/ 688 h 718"/>
                <a:gd name="T66" fmla="*/ 504 w 742"/>
                <a:gd name="T67" fmla="*/ 660 h 718"/>
                <a:gd name="T68" fmla="*/ 534 w 742"/>
                <a:gd name="T69" fmla="*/ 656 h 718"/>
                <a:gd name="T70" fmla="*/ 550 w 742"/>
                <a:gd name="T71" fmla="*/ 644 h 718"/>
                <a:gd name="T72" fmla="*/ 570 w 742"/>
                <a:gd name="T73" fmla="*/ 612 h 718"/>
                <a:gd name="T74" fmla="*/ 612 w 742"/>
                <a:gd name="T75" fmla="*/ 586 h 718"/>
                <a:gd name="T76" fmla="*/ 630 w 742"/>
                <a:gd name="T77" fmla="*/ 554 h 718"/>
                <a:gd name="T78" fmla="*/ 656 w 742"/>
                <a:gd name="T79" fmla="*/ 520 h 718"/>
                <a:gd name="T80" fmla="*/ 682 w 742"/>
                <a:gd name="T81" fmla="*/ 492 h 718"/>
                <a:gd name="T82" fmla="*/ 692 w 742"/>
                <a:gd name="T83" fmla="*/ 466 h 718"/>
                <a:gd name="T84" fmla="*/ 696 w 742"/>
                <a:gd name="T85" fmla="*/ 410 h 718"/>
                <a:gd name="T86" fmla="*/ 734 w 742"/>
                <a:gd name="T87" fmla="*/ 352 h 718"/>
                <a:gd name="T88" fmla="*/ 718 w 742"/>
                <a:gd name="T89" fmla="*/ 316 h 718"/>
                <a:gd name="T90" fmla="*/ 710 w 742"/>
                <a:gd name="T91" fmla="*/ 292 h 718"/>
                <a:gd name="T92" fmla="*/ 698 w 742"/>
                <a:gd name="T93" fmla="*/ 258 h 718"/>
                <a:gd name="T94" fmla="*/ 678 w 742"/>
                <a:gd name="T95" fmla="*/ 212 h 718"/>
                <a:gd name="T96" fmla="*/ 654 w 742"/>
                <a:gd name="T97" fmla="*/ 182 h 718"/>
                <a:gd name="T98" fmla="*/ 632 w 742"/>
                <a:gd name="T99" fmla="*/ 154 h 718"/>
                <a:gd name="T100" fmla="*/ 612 w 742"/>
                <a:gd name="T101" fmla="*/ 104 h 718"/>
                <a:gd name="T102" fmla="*/ 592 w 742"/>
                <a:gd name="T103" fmla="*/ 108 h 718"/>
                <a:gd name="T104" fmla="*/ 548 w 742"/>
                <a:gd name="T105" fmla="*/ 100 h 718"/>
                <a:gd name="T106" fmla="*/ 508 w 742"/>
                <a:gd name="T107" fmla="*/ 22 h 718"/>
                <a:gd name="T108" fmla="*/ 456 w 742"/>
                <a:gd name="T109" fmla="*/ 48 h 718"/>
                <a:gd name="T110" fmla="*/ 430 w 742"/>
                <a:gd name="T111" fmla="*/ 46 h 718"/>
                <a:gd name="T112" fmla="*/ 370 w 742"/>
                <a:gd name="T113" fmla="*/ 10 h 718"/>
                <a:gd name="T114" fmla="*/ 348 w 742"/>
                <a:gd name="T115" fmla="*/ 10 h 718"/>
                <a:gd name="T116" fmla="*/ 326 w 742"/>
                <a:gd name="T117" fmla="*/ 28 h 718"/>
                <a:gd name="T118" fmla="*/ 294 w 742"/>
                <a:gd name="T119" fmla="*/ 42 h 718"/>
                <a:gd name="T120" fmla="*/ 256 w 742"/>
                <a:gd name="T121" fmla="*/ 1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solidFill>
              <a:srgbClr val="90C8ED"/>
            </a:solidFill>
            <a:ln w="3175">
              <a:noFill/>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ctr"/>
            <a:lstStyle/>
            <a:p>
              <a:pPr algn="ctr">
                <a:lnSpc>
                  <a:spcPct val="120000"/>
                </a:lnSpc>
                <a:defRPr/>
              </a:pPr>
              <a:r>
                <a:rPr lang="zh-CN" altLang="en-US" sz="3200" dirty="0">
                  <a:solidFill>
                    <a:srgbClr val="FFFFFF"/>
                  </a:solidFill>
                  <a:latin typeface="华文新魏" panose="02010800040101010101" pitchFamily="2" charset="-122"/>
                  <a:ea typeface="华文新魏" panose="02010800040101010101" pitchFamily="2" charset="-122"/>
                </a:rPr>
                <a:t>壹</a:t>
              </a:r>
            </a:p>
          </p:txBody>
        </p:sp>
        <p:sp>
          <p:nvSpPr>
            <p:cNvPr id="2057" name="MH_SubTitle_1">
              <a:extLst>
                <a:ext uri="{FF2B5EF4-FFF2-40B4-BE49-F238E27FC236}">
                  <a16:creationId xmlns:a16="http://schemas.microsoft.com/office/drawing/2014/main" id="{6DC489FB-B69A-401E-A863-54F80317E105}"/>
                </a:ext>
              </a:extLst>
            </p:cNvPr>
            <p:cNvSpPr txBox="1">
              <a:spLocks noChangeArrowheads="1"/>
            </p:cNvSpPr>
            <p:nvPr>
              <p:custDataLst>
                <p:tags r:id="rId10"/>
              </p:custDataLst>
            </p:nvPr>
          </p:nvSpPr>
          <p:spPr bwMode="auto">
            <a:xfrm>
              <a:off x="4345710" y="2208791"/>
              <a:ext cx="13573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defRPr/>
              </a:pPr>
              <a:r>
                <a:rPr lang="zh-CN" altLang="en-US" sz="1600">
                  <a:latin typeface="+mn-lt"/>
                  <a:ea typeface="+mn-ea"/>
                </a:rPr>
                <a:t> 道路因交通而建造，是交通的承载体。道路上车辆川流不息，交通十分繁忙，如果我们随意在道路上玩耍、追逐、打闹，把它当成“游乐场”，不仅影响交通，而且非常危险。</a:t>
              </a:r>
              <a:endParaRPr lang="en-US" altLang="zh-CN" sz="1600">
                <a:latin typeface="+mn-lt"/>
                <a:ea typeface="+mn-ea"/>
              </a:endParaRPr>
            </a:p>
          </p:txBody>
        </p:sp>
      </p:grpSp>
      <p:grpSp>
        <p:nvGrpSpPr>
          <p:cNvPr id="3" name="组合 2">
            <a:extLst>
              <a:ext uri="{FF2B5EF4-FFF2-40B4-BE49-F238E27FC236}">
                <a16:creationId xmlns:a16="http://schemas.microsoft.com/office/drawing/2014/main" id="{BA19A1C2-AC99-43C2-9ACB-49041C7F32E2}"/>
              </a:ext>
            </a:extLst>
          </p:cNvPr>
          <p:cNvGrpSpPr/>
          <p:nvPr/>
        </p:nvGrpSpPr>
        <p:grpSpPr>
          <a:xfrm>
            <a:off x="4933013" y="1180362"/>
            <a:ext cx="2603859" cy="3279774"/>
            <a:chOff x="5925272" y="1405517"/>
            <a:chExt cx="1357312" cy="3279774"/>
          </a:xfrm>
        </p:grpSpPr>
        <p:sp>
          <p:nvSpPr>
            <p:cNvPr id="42" name="MH_Other_4">
              <a:extLst>
                <a:ext uri="{FF2B5EF4-FFF2-40B4-BE49-F238E27FC236}">
                  <a16:creationId xmlns:a16="http://schemas.microsoft.com/office/drawing/2014/main" id="{99BB385E-81B3-499D-883E-88F4D4C88F2C}"/>
                </a:ext>
              </a:extLst>
            </p:cNvPr>
            <p:cNvSpPr>
              <a:spLocks/>
            </p:cNvSpPr>
            <p:nvPr>
              <p:custDataLst>
                <p:tags r:id="rId7"/>
              </p:custDataLst>
            </p:nvPr>
          </p:nvSpPr>
          <p:spPr bwMode="ltGray">
            <a:xfrm>
              <a:off x="6280872" y="1405517"/>
              <a:ext cx="647700" cy="669925"/>
            </a:xfrm>
            <a:custGeom>
              <a:avLst/>
              <a:gdLst>
                <a:gd name="T0" fmla="*/ 264 w 742"/>
                <a:gd name="T1" fmla="*/ 20 h 718"/>
                <a:gd name="T2" fmla="*/ 286 w 742"/>
                <a:gd name="T3" fmla="*/ 52 h 718"/>
                <a:gd name="T4" fmla="*/ 242 w 742"/>
                <a:gd name="T5" fmla="*/ 68 h 718"/>
                <a:gd name="T6" fmla="*/ 202 w 742"/>
                <a:gd name="T7" fmla="*/ 72 h 718"/>
                <a:gd name="T8" fmla="*/ 194 w 742"/>
                <a:gd name="T9" fmla="*/ 102 h 718"/>
                <a:gd name="T10" fmla="*/ 140 w 742"/>
                <a:gd name="T11" fmla="*/ 114 h 718"/>
                <a:gd name="T12" fmla="*/ 116 w 742"/>
                <a:gd name="T13" fmla="*/ 136 h 718"/>
                <a:gd name="T14" fmla="*/ 84 w 742"/>
                <a:gd name="T15" fmla="*/ 164 h 718"/>
                <a:gd name="T16" fmla="*/ 76 w 742"/>
                <a:gd name="T17" fmla="*/ 182 h 718"/>
                <a:gd name="T18" fmla="*/ 60 w 742"/>
                <a:gd name="T19" fmla="*/ 224 h 718"/>
                <a:gd name="T20" fmla="*/ 42 w 742"/>
                <a:gd name="T21" fmla="*/ 272 h 718"/>
                <a:gd name="T22" fmla="*/ 24 w 742"/>
                <a:gd name="T23" fmla="*/ 296 h 718"/>
                <a:gd name="T24" fmla="*/ 12 w 742"/>
                <a:gd name="T25" fmla="*/ 330 h 718"/>
                <a:gd name="T26" fmla="*/ 16 w 742"/>
                <a:gd name="T27" fmla="*/ 352 h 718"/>
                <a:gd name="T28" fmla="*/ 6 w 742"/>
                <a:gd name="T29" fmla="*/ 396 h 718"/>
                <a:gd name="T30" fmla="*/ 30 w 742"/>
                <a:gd name="T31" fmla="*/ 420 h 718"/>
                <a:gd name="T32" fmla="*/ 22 w 742"/>
                <a:gd name="T33" fmla="*/ 448 h 718"/>
                <a:gd name="T34" fmla="*/ 38 w 742"/>
                <a:gd name="T35" fmla="*/ 472 h 718"/>
                <a:gd name="T36" fmla="*/ 64 w 742"/>
                <a:gd name="T37" fmla="*/ 500 h 718"/>
                <a:gd name="T38" fmla="*/ 76 w 742"/>
                <a:gd name="T39" fmla="*/ 546 h 718"/>
                <a:gd name="T40" fmla="*/ 126 w 742"/>
                <a:gd name="T41" fmla="*/ 572 h 718"/>
                <a:gd name="T42" fmla="*/ 130 w 742"/>
                <a:gd name="T43" fmla="*/ 602 h 718"/>
                <a:gd name="T44" fmla="*/ 170 w 742"/>
                <a:gd name="T45" fmla="*/ 614 h 718"/>
                <a:gd name="T46" fmla="*/ 188 w 742"/>
                <a:gd name="T47" fmla="*/ 636 h 718"/>
                <a:gd name="T48" fmla="*/ 212 w 742"/>
                <a:gd name="T49" fmla="*/ 644 h 718"/>
                <a:gd name="T50" fmla="*/ 238 w 742"/>
                <a:gd name="T51" fmla="*/ 662 h 718"/>
                <a:gd name="T52" fmla="*/ 280 w 742"/>
                <a:gd name="T53" fmla="*/ 668 h 718"/>
                <a:gd name="T54" fmla="*/ 300 w 742"/>
                <a:gd name="T55" fmla="*/ 676 h 718"/>
                <a:gd name="T56" fmla="*/ 330 w 742"/>
                <a:gd name="T57" fmla="*/ 688 h 718"/>
                <a:gd name="T58" fmla="*/ 350 w 742"/>
                <a:gd name="T59" fmla="*/ 694 h 718"/>
                <a:gd name="T60" fmla="*/ 392 w 742"/>
                <a:gd name="T61" fmla="*/ 718 h 718"/>
                <a:gd name="T62" fmla="*/ 398 w 742"/>
                <a:gd name="T63" fmla="*/ 686 h 718"/>
                <a:gd name="T64" fmla="*/ 428 w 742"/>
                <a:gd name="T65" fmla="*/ 688 h 718"/>
                <a:gd name="T66" fmla="*/ 504 w 742"/>
                <a:gd name="T67" fmla="*/ 660 h 718"/>
                <a:gd name="T68" fmla="*/ 534 w 742"/>
                <a:gd name="T69" fmla="*/ 656 h 718"/>
                <a:gd name="T70" fmla="*/ 550 w 742"/>
                <a:gd name="T71" fmla="*/ 644 h 718"/>
                <a:gd name="T72" fmla="*/ 570 w 742"/>
                <a:gd name="T73" fmla="*/ 612 h 718"/>
                <a:gd name="T74" fmla="*/ 612 w 742"/>
                <a:gd name="T75" fmla="*/ 586 h 718"/>
                <a:gd name="T76" fmla="*/ 630 w 742"/>
                <a:gd name="T77" fmla="*/ 554 h 718"/>
                <a:gd name="T78" fmla="*/ 656 w 742"/>
                <a:gd name="T79" fmla="*/ 520 h 718"/>
                <a:gd name="T80" fmla="*/ 682 w 742"/>
                <a:gd name="T81" fmla="*/ 492 h 718"/>
                <a:gd name="T82" fmla="*/ 692 w 742"/>
                <a:gd name="T83" fmla="*/ 466 h 718"/>
                <a:gd name="T84" fmla="*/ 696 w 742"/>
                <a:gd name="T85" fmla="*/ 410 h 718"/>
                <a:gd name="T86" fmla="*/ 734 w 742"/>
                <a:gd name="T87" fmla="*/ 352 h 718"/>
                <a:gd name="T88" fmla="*/ 718 w 742"/>
                <a:gd name="T89" fmla="*/ 316 h 718"/>
                <a:gd name="T90" fmla="*/ 710 w 742"/>
                <a:gd name="T91" fmla="*/ 292 h 718"/>
                <a:gd name="T92" fmla="*/ 698 w 742"/>
                <a:gd name="T93" fmla="*/ 258 h 718"/>
                <a:gd name="T94" fmla="*/ 678 w 742"/>
                <a:gd name="T95" fmla="*/ 212 h 718"/>
                <a:gd name="T96" fmla="*/ 654 w 742"/>
                <a:gd name="T97" fmla="*/ 182 h 718"/>
                <a:gd name="T98" fmla="*/ 632 w 742"/>
                <a:gd name="T99" fmla="*/ 154 h 718"/>
                <a:gd name="T100" fmla="*/ 612 w 742"/>
                <a:gd name="T101" fmla="*/ 104 h 718"/>
                <a:gd name="T102" fmla="*/ 592 w 742"/>
                <a:gd name="T103" fmla="*/ 108 h 718"/>
                <a:gd name="T104" fmla="*/ 548 w 742"/>
                <a:gd name="T105" fmla="*/ 100 h 718"/>
                <a:gd name="T106" fmla="*/ 508 w 742"/>
                <a:gd name="T107" fmla="*/ 22 h 718"/>
                <a:gd name="T108" fmla="*/ 456 w 742"/>
                <a:gd name="T109" fmla="*/ 48 h 718"/>
                <a:gd name="T110" fmla="*/ 430 w 742"/>
                <a:gd name="T111" fmla="*/ 46 h 718"/>
                <a:gd name="T112" fmla="*/ 370 w 742"/>
                <a:gd name="T113" fmla="*/ 10 h 718"/>
                <a:gd name="T114" fmla="*/ 348 w 742"/>
                <a:gd name="T115" fmla="*/ 10 h 718"/>
                <a:gd name="T116" fmla="*/ 326 w 742"/>
                <a:gd name="T117" fmla="*/ 28 h 718"/>
                <a:gd name="T118" fmla="*/ 294 w 742"/>
                <a:gd name="T119" fmla="*/ 42 h 718"/>
                <a:gd name="T120" fmla="*/ 256 w 742"/>
                <a:gd name="T121" fmla="*/ 1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solidFill>
              <a:srgbClr val="90C8ED"/>
            </a:solidFill>
            <a:ln w="3175">
              <a:noFill/>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ctr"/>
            <a:lstStyle/>
            <a:p>
              <a:pPr algn="ctr">
                <a:lnSpc>
                  <a:spcPct val="120000"/>
                </a:lnSpc>
                <a:defRPr/>
              </a:pPr>
              <a:r>
                <a:rPr lang="zh-CN" altLang="en-US" sz="3200">
                  <a:solidFill>
                    <a:srgbClr val="FFFFFF"/>
                  </a:solidFill>
                  <a:latin typeface="华文新魏" panose="02010800040101010101" pitchFamily="2" charset="-122"/>
                  <a:ea typeface="华文新魏" panose="02010800040101010101" pitchFamily="2" charset="-122"/>
                </a:rPr>
                <a:t>贰</a:t>
              </a:r>
              <a:endParaRPr lang="zh-CN" altLang="en-US" sz="3200" dirty="0">
                <a:solidFill>
                  <a:srgbClr val="FFFFFF"/>
                </a:solidFill>
                <a:latin typeface="华文新魏" panose="02010800040101010101" pitchFamily="2" charset="-122"/>
                <a:ea typeface="华文新魏" panose="02010800040101010101" pitchFamily="2" charset="-122"/>
              </a:endParaRPr>
            </a:p>
          </p:txBody>
        </p:sp>
        <p:sp>
          <p:nvSpPr>
            <p:cNvPr id="2058" name="MH_SubTitle_2">
              <a:extLst>
                <a:ext uri="{FF2B5EF4-FFF2-40B4-BE49-F238E27FC236}">
                  <a16:creationId xmlns:a16="http://schemas.microsoft.com/office/drawing/2014/main" id="{5B652FBA-A2A1-403B-9C78-56726D3D6581}"/>
                </a:ext>
              </a:extLst>
            </p:cNvPr>
            <p:cNvSpPr txBox="1">
              <a:spLocks noChangeArrowheads="1"/>
            </p:cNvSpPr>
            <p:nvPr>
              <p:custDataLst>
                <p:tags r:id="rId8"/>
              </p:custDataLst>
            </p:nvPr>
          </p:nvSpPr>
          <p:spPr bwMode="auto">
            <a:xfrm>
              <a:off x="5925272" y="2208791"/>
              <a:ext cx="13573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defRPr/>
              </a:pPr>
              <a:r>
                <a:rPr lang="zh-CN" altLang="en-US" sz="1600" dirty="0">
                  <a:latin typeface="+mn-lt"/>
                  <a:ea typeface="+mn-ea"/>
                </a:rPr>
                <a:t>    现实生活中，已经产生了不少悲剧和血的教育。</a:t>
              </a:r>
              <a:endParaRPr lang="en-US" altLang="zh-CN" sz="1600" dirty="0">
                <a:latin typeface="+mn-lt"/>
                <a:ea typeface="+mn-ea"/>
              </a:endParaRPr>
            </a:p>
          </p:txBody>
        </p:sp>
      </p:grpSp>
      <p:grpSp>
        <p:nvGrpSpPr>
          <p:cNvPr id="2" name="组合 1">
            <a:extLst>
              <a:ext uri="{FF2B5EF4-FFF2-40B4-BE49-F238E27FC236}">
                <a16:creationId xmlns:a16="http://schemas.microsoft.com/office/drawing/2014/main" id="{B505DDF8-5380-4B10-9A39-7B5C7545301D}"/>
              </a:ext>
            </a:extLst>
          </p:cNvPr>
          <p:cNvGrpSpPr/>
          <p:nvPr/>
        </p:nvGrpSpPr>
        <p:grpSpPr>
          <a:xfrm>
            <a:off x="7808912" y="1180362"/>
            <a:ext cx="2868323" cy="3279774"/>
            <a:chOff x="7328622" y="1405517"/>
            <a:chExt cx="1535112" cy="3279774"/>
          </a:xfrm>
        </p:grpSpPr>
        <p:cxnSp>
          <p:nvCxnSpPr>
            <p:cNvPr id="41" name="MH_Other_3">
              <a:extLst>
                <a:ext uri="{FF2B5EF4-FFF2-40B4-BE49-F238E27FC236}">
                  <a16:creationId xmlns:a16="http://schemas.microsoft.com/office/drawing/2014/main" id="{5E1CD9FA-8160-46BC-A905-25DCAAE77C86}"/>
                </a:ext>
              </a:extLst>
            </p:cNvPr>
            <p:cNvCxnSpPr/>
            <p:nvPr>
              <p:custDataLst>
                <p:tags r:id="rId4"/>
              </p:custDataLst>
            </p:nvPr>
          </p:nvCxnSpPr>
          <p:spPr>
            <a:xfrm>
              <a:off x="7328622" y="2224570"/>
              <a:ext cx="0" cy="2448000"/>
            </a:xfrm>
            <a:prstGeom prst="line">
              <a:avLst/>
            </a:prstGeom>
            <a:ln w="12700">
              <a:gradFill>
                <a:gsLst>
                  <a:gs pos="0">
                    <a:srgbClr val="BDBFBF">
                      <a:alpha val="0"/>
                    </a:srgbClr>
                  </a:gs>
                  <a:gs pos="50000">
                    <a:srgbClr val="BDBFBF"/>
                  </a:gs>
                  <a:gs pos="100000">
                    <a:srgbClr val="BDBFBF">
                      <a:lumMod val="0"/>
                      <a:lumOff val="1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MH_Other_5">
              <a:extLst>
                <a:ext uri="{FF2B5EF4-FFF2-40B4-BE49-F238E27FC236}">
                  <a16:creationId xmlns:a16="http://schemas.microsoft.com/office/drawing/2014/main" id="{5A8C19F4-1EE8-491D-B6F9-0601CF110988}"/>
                </a:ext>
              </a:extLst>
            </p:cNvPr>
            <p:cNvSpPr>
              <a:spLocks/>
            </p:cNvSpPr>
            <p:nvPr>
              <p:custDataLst>
                <p:tags r:id="rId5"/>
              </p:custDataLst>
            </p:nvPr>
          </p:nvSpPr>
          <p:spPr bwMode="ltGray">
            <a:xfrm>
              <a:off x="7860434" y="1405517"/>
              <a:ext cx="647700" cy="669925"/>
            </a:xfrm>
            <a:custGeom>
              <a:avLst/>
              <a:gdLst>
                <a:gd name="T0" fmla="*/ 264 w 742"/>
                <a:gd name="T1" fmla="*/ 20 h 718"/>
                <a:gd name="T2" fmla="*/ 286 w 742"/>
                <a:gd name="T3" fmla="*/ 52 h 718"/>
                <a:gd name="T4" fmla="*/ 242 w 742"/>
                <a:gd name="T5" fmla="*/ 68 h 718"/>
                <a:gd name="T6" fmla="*/ 202 w 742"/>
                <a:gd name="T7" fmla="*/ 72 h 718"/>
                <a:gd name="T8" fmla="*/ 194 w 742"/>
                <a:gd name="T9" fmla="*/ 102 h 718"/>
                <a:gd name="T10" fmla="*/ 140 w 742"/>
                <a:gd name="T11" fmla="*/ 114 h 718"/>
                <a:gd name="T12" fmla="*/ 116 w 742"/>
                <a:gd name="T13" fmla="*/ 136 h 718"/>
                <a:gd name="T14" fmla="*/ 84 w 742"/>
                <a:gd name="T15" fmla="*/ 164 h 718"/>
                <a:gd name="T16" fmla="*/ 76 w 742"/>
                <a:gd name="T17" fmla="*/ 182 h 718"/>
                <a:gd name="T18" fmla="*/ 60 w 742"/>
                <a:gd name="T19" fmla="*/ 224 h 718"/>
                <a:gd name="T20" fmla="*/ 42 w 742"/>
                <a:gd name="T21" fmla="*/ 272 h 718"/>
                <a:gd name="T22" fmla="*/ 24 w 742"/>
                <a:gd name="T23" fmla="*/ 296 h 718"/>
                <a:gd name="T24" fmla="*/ 12 w 742"/>
                <a:gd name="T25" fmla="*/ 330 h 718"/>
                <a:gd name="T26" fmla="*/ 16 w 742"/>
                <a:gd name="T27" fmla="*/ 352 h 718"/>
                <a:gd name="T28" fmla="*/ 6 w 742"/>
                <a:gd name="T29" fmla="*/ 396 h 718"/>
                <a:gd name="T30" fmla="*/ 30 w 742"/>
                <a:gd name="T31" fmla="*/ 420 h 718"/>
                <a:gd name="T32" fmla="*/ 22 w 742"/>
                <a:gd name="T33" fmla="*/ 448 h 718"/>
                <a:gd name="T34" fmla="*/ 38 w 742"/>
                <a:gd name="T35" fmla="*/ 472 h 718"/>
                <a:gd name="T36" fmla="*/ 64 w 742"/>
                <a:gd name="T37" fmla="*/ 500 h 718"/>
                <a:gd name="T38" fmla="*/ 76 w 742"/>
                <a:gd name="T39" fmla="*/ 546 h 718"/>
                <a:gd name="T40" fmla="*/ 126 w 742"/>
                <a:gd name="T41" fmla="*/ 572 h 718"/>
                <a:gd name="T42" fmla="*/ 130 w 742"/>
                <a:gd name="T43" fmla="*/ 602 h 718"/>
                <a:gd name="T44" fmla="*/ 170 w 742"/>
                <a:gd name="T45" fmla="*/ 614 h 718"/>
                <a:gd name="T46" fmla="*/ 188 w 742"/>
                <a:gd name="T47" fmla="*/ 636 h 718"/>
                <a:gd name="T48" fmla="*/ 212 w 742"/>
                <a:gd name="T49" fmla="*/ 644 h 718"/>
                <a:gd name="T50" fmla="*/ 238 w 742"/>
                <a:gd name="T51" fmla="*/ 662 h 718"/>
                <a:gd name="T52" fmla="*/ 280 w 742"/>
                <a:gd name="T53" fmla="*/ 668 h 718"/>
                <a:gd name="T54" fmla="*/ 300 w 742"/>
                <a:gd name="T55" fmla="*/ 676 h 718"/>
                <a:gd name="T56" fmla="*/ 330 w 742"/>
                <a:gd name="T57" fmla="*/ 688 h 718"/>
                <a:gd name="T58" fmla="*/ 350 w 742"/>
                <a:gd name="T59" fmla="*/ 694 h 718"/>
                <a:gd name="T60" fmla="*/ 392 w 742"/>
                <a:gd name="T61" fmla="*/ 718 h 718"/>
                <a:gd name="T62" fmla="*/ 398 w 742"/>
                <a:gd name="T63" fmla="*/ 686 h 718"/>
                <a:gd name="T64" fmla="*/ 428 w 742"/>
                <a:gd name="T65" fmla="*/ 688 h 718"/>
                <a:gd name="T66" fmla="*/ 504 w 742"/>
                <a:gd name="T67" fmla="*/ 660 h 718"/>
                <a:gd name="T68" fmla="*/ 534 w 742"/>
                <a:gd name="T69" fmla="*/ 656 h 718"/>
                <a:gd name="T70" fmla="*/ 550 w 742"/>
                <a:gd name="T71" fmla="*/ 644 h 718"/>
                <a:gd name="T72" fmla="*/ 570 w 742"/>
                <a:gd name="T73" fmla="*/ 612 h 718"/>
                <a:gd name="T74" fmla="*/ 612 w 742"/>
                <a:gd name="T75" fmla="*/ 586 h 718"/>
                <a:gd name="T76" fmla="*/ 630 w 742"/>
                <a:gd name="T77" fmla="*/ 554 h 718"/>
                <a:gd name="T78" fmla="*/ 656 w 742"/>
                <a:gd name="T79" fmla="*/ 520 h 718"/>
                <a:gd name="T80" fmla="*/ 682 w 742"/>
                <a:gd name="T81" fmla="*/ 492 h 718"/>
                <a:gd name="T82" fmla="*/ 692 w 742"/>
                <a:gd name="T83" fmla="*/ 466 h 718"/>
                <a:gd name="T84" fmla="*/ 696 w 742"/>
                <a:gd name="T85" fmla="*/ 410 h 718"/>
                <a:gd name="T86" fmla="*/ 734 w 742"/>
                <a:gd name="T87" fmla="*/ 352 h 718"/>
                <a:gd name="T88" fmla="*/ 718 w 742"/>
                <a:gd name="T89" fmla="*/ 316 h 718"/>
                <a:gd name="T90" fmla="*/ 710 w 742"/>
                <a:gd name="T91" fmla="*/ 292 h 718"/>
                <a:gd name="T92" fmla="*/ 698 w 742"/>
                <a:gd name="T93" fmla="*/ 258 h 718"/>
                <a:gd name="T94" fmla="*/ 678 w 742"/>
                <a:gd name="T95" fmla="*/ 212 h 718"/>
                <a:gd name="T96" fmla="*/ 654 w 742"/>
                <a:gd name="T97" fmla="*/ 182 h 718"/>
                <a:gd name="T98" fmla="*/ 632 w 742"/>
                <a:gd name="T99" fmla="*/ 154 h 718"/>
                <a:gd name="T100" fmla="*/ 612 w 742"/>
                <a:gd name="T101" fmla="*/ 104 h 718"/>
                <a:gd name="T102" fmla="*/ 592 w 742"/>
                <a:gd name="T103" fmla="*/ 108 h 718"/>
                <a:gd name="T104" fmla="*/ 548 w 742"/>
                <a:gd name="T105" fmla="*/ 100 h 718"/>
                <a:gd name="T106" fmla="*/ 508 w 742"/>
                <a:gd name="T107" fmla="*/ 22 h 718"/>
                <a:gd name="T108" fmla="*/ 456 w 742"/>
                <a:gd name="T109" fmla="*/ 48 h 718"/>
                <a:gd name="T110" fmla="*/ 430 w 742"/>
                <a:gd name="T111" fmla="*/ 46 h 718"/>
                <a:gd name="T112" fmla="*/ 370 w 742"/>
                <a:gd name="T113" fmla="*/ 10 h 718"/>
                <a:gd name="T114" fmla="*/ 348 w 742"/>
                <a:gd name="T115" fmla="*/ 10 h 718"/>
                <a:gd name="T116" fmla="*/ 326 w 742"/>
                <a:gd name="T117" fmla="*/ 28 h 718"/>
                <a:gd name="T118" fmla="*/ 294 w 742"/>
                <a:gd name="T119" fmla="*/ 42 h 718"/>
                <a:gd name="T120" fmla="*/ 256 w 742"/>
                <a:gd name="T121" fmla="*/ 1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solidFill>
              <a:srgbClr val="90C8ED"/>
            </a:solidFill>
            <a:ln w="3175">
              <a:noFill/>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ctr"/>
            <a:lstStyle/>
            <a:p>
              <a:pPr algn="ctr">
                <a:lnSpc>
                  <a:spcPct val="120000"/>
                </a:lnSpc>
                <a:defRPr/>
              </a:pPr>
              <a:r>
                <a:rPr lang="zh-CN" altLang="en-US" sz="3200" dirty="0">
                  <a:solidFill>
                    <a:srgbClr val="FFFFFF"/>
                  </a:solidFill>
                  <a:latin typeface="华文新魏" panose="02010800040101010101" pitchFamily="2" charset="-122"/>
                  <a:ea typeface="华文新魏" panose="02010800040101010101" pitchFamily="2" charset="-122"/>
                </a:rPr>
                <a:t>叁</a:t>
              </a:r>
            </a:p>
          </p:txBody>
        </p:sp>
        <p:sp>
          <p:nvSpPr>
            <p:cNvPr id="2059" name="MH_SubTitle_3">
              <a:extLst>
                <a:ext uri="{FF2B5EF4-FFF2-40B4-BE49-F238E27FC236}">
                  <a16:creationId xmlns:a16="http://schemas.microsoft.com/office/drawing/2014/main" id="{B41C495D-56CC-45B1-B254-197D9B843F22}"/>
                </a:ext>
              </a:extLst>
            </p:cNvPr>
            <p:cNvSpPr txBox="1">
              <a:spLocks noChangeArrowheads="1"/>
            </p:cNvSpPr>
            <p:nvPr>
              <p:custDataLst>
                <p:tags r:id="rId6"/>
              </p:custDataLst>
            </p:nvPr>
          </p:nvSpPr>
          <p:spPr bwMode="auto">
            <a:xfrm>
              <a:off x="7506422" y="2208791"/>
              <a:ext cx="13573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defRPr/>
              </a:pPr>
              <a:r>
                <a:rPr lang="zh-CN" altLang="en-US" sz="1600" dirty="0">
                  <a:latin typeface="+mn-lt"/>
                  <a:ea typeface="+mn-ea"/>
                </a:rPr>
                <a:t>    马路不是游戏场所，不要也不能在道路上玩耍。同学们要互相提醒，相互监督，相互照应，当一名维护交通安全的义务宣传员。 </a:t>
              </a:r>
              <a:endParaRPr lang="en-US" altLang="zh-CN" sz="1600" dirty="0">
                <a:latin typeface="+mn-lt"/>
                <a:ea typeface="+mn-ea"/>
              </a:endParaRPr>
            </a:p>
          </p:txBody>
        </p:sp>
      </p:grpSp>
      <p:pic>
        <p:nvPicPr>
          <p:cNvPr id="6" name="图片 5">
            <a:extLst>
              <a:ext uri="{FF2B5EF4-FFF2-40B4-BE49-F238E27FC236}">
                <a16:creationId xmlns:a16="http://schemas.microsoft.com/office/drawing/2014/main" id="{6D2E88D3-A302-4E76-B017-4A72E39482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382" y="4352836"/>
            <a:ext cx="11656290" cy="2341417"/>
          </a:xfrm>
          <a:prstGeom prst="rect">
            <a:avLst/>
          </a:prstGeom>
        </p:spPr>
      </p:pic>
      <p:pic>
        <p:nvPicPr>
          <p:cNvPr id="8" name="图片 7">
            <a:extLst>
              <a:ext uri="{FF2B5EF4-FFF2-40B4-BE49-F238E27FC236}">
                <a16:creationId xmlns:a16="http://schemas.microsoft.com/office/drawing/2014/main" id="{F2EE0220-0AC9-4716-8EB3-D9B3E67A78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91793" y="3657599"/>
            <a:ext cx="4520435" cy="2712260"/>
          </a:xfrm>
          <a:prstGeom prst="rect">
            <a:avLst/>
          </a:prstGeom>
        </p:spPr>
      </p:pic>
    </p:spTree>
    <p:custDataLst>
      <p:tags r:id="rId1"/>
    </p:custDataLst>
    <p:extLst>
      <p:ext uri="{BB962C8B-B14F-4D97-AF65-F5344CB8AC3E}">
        <p14:creationId xmlns:p14="http://schemas.microsoft.com/office/powerpoint/2010/main" val="429466505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11BE-49A4-4023-BA22-C64FE8AFE3C1}"/>
              </a:ext>
            </a:extLst>
          </p:cNvPr>
          <p:cNvSpPr>
            <a:spLocks noGrp="1"/>
          </p:cNvSpPr>
          <p:nvPr>
            <p:ph type="title"/>
          </p:nvPr>
        </p:nvSpPr>
        <p:spPr/>
        <p:txBody>
          <a:bodyPr>
            <a:normAutofit/>
          </a:bodyPr>
          <a:lstStyle/>
          <a:p>
            <a:pPr lvl="0">
              <a:lnSpc>
                <a:spcPct val="100000"/>
              </a:lnSpc>
              <a:spcBef>
                <a:spcPct val="50000"/>
              </a:spcBef>
              <a:buNone/>
            </a:pPr>
            <a:r>
              <a:rPr lang="zh-CN" altLang="en-US" dirty="0">
                <a:solidFill>
                  <a:srgbClr val="0070C0"/>
                </a:solidFill>
                <a:latin typeface="+mn-lt"/>
                <a:ea typeface="+mn-ea"/>
                <a:cs typeface="+mn-ea"/>
                <a:sym typeface="+mn-lt"/>
              </a:rPr>
              <a:t>注意</a:t>
            </a:r>
          </a:p>
        </p:txBody>
      </p:sp>
      <p:sp>
        <p:nvSpPr>
          <p:cNvPr id="3" name="内容占位符 2">
            <a:extLst>
              <a:ext uri="{FF2B5EF4-FFF2-40B4-BE49-F238E27FC236}">
                <a16:creationId xmlns:a16="http://schemas.microsoft.com/office/drawing/2014/main" id="{C1781293-289B-4F67-9695-BE12DE035DF5}"/>
              </a:ext>
            </a:extLst>
          </p:cNvPr>
          <p:cNvSpPr>
            <a:spLocks noGrp="1"/>
          </p:cNvSpPr>
          <p:nvPr>
            <p:ph idx="1"/>
          </p:nvPr>
        </p:nvSpPr>
        <p:spPr>
          <a:xfrm>
            <a:off x="8109527" y="1434241"/>
            <a:ext cx="3768436" cy="5213358"/>
          </a:xfrm>
        </p:spPr>
        <p:txBody>
          <a:bodyPr>
            <a:normAutofit/>
          </a:bodyPr>
          <a:lstStyle/>
          <a:p>
            <a:pPr marL="0" indent="0">
              <a:lnSpc>
                <a:spcPct val="200000"/>
              </a:lnSpc>
              <a:buNone/>
            </a:pPr>
            <a:r>
              <a:rPr lang="zh-CN" altLang="en-US" sz="1800" dirty="0">
                <a:latin typeface="+mn-lt"/>
                <a:cs typeface="+mn-ea"/>
                <a:sym typeface="+mn-lt"/>
              </a:rPr>
              <a:t>同学们都比较喜欢轮滑、滑板等运动，但是这些活动速度都比较快，应该在封闭区域如小广场上进行比较合适，但是我注意到一些同学常常在道路上玩耍，甚至在陡坡上直冲而上，虽然是很刺激，但是实在是太危险了，一旦有行驶的车辆没有注意到你们，就可能酿成大祸，大家一定要注意。</a:t>
            </a:r>
            <a:endParaRPr lang="en-US" altLang="zh-CN" sz="1800" dirty="0">
              <a:latin typeface="+mn-lt"/>
              <a:cs typeface="+mn-ea"/>
              <a:sym typeface="+mn-lt"/>
            </a:endParaRPr>
          </a:p>
        </p:txBody>
      </p:sp>
      <p:pic>
        <p:nvPicPr>
          <p:cNvPr id="5" name="图片 4">
            <a:extLst>
              <a:ext uri="{FF2B5EF4-FFF2-40B4-BE49-F238E27FC236}">
                <a16:creationId xmlns:a16="http://schemas.microsoft.com/office/drawing/2014/main" id="{AFF740E7-14C6-4B8A-9F33-F8AE1DCE2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42" y="2279345"/>
            <a:ext cx="7580952" cy="4368254"/>
          </a:xfrm>
          <a:prstGeom prst="rect">
            <a:avLst/>
          </a:prstGeom>
        </p:spPr>
      </p:pic>
    </p:spTree>
    <p:extLst>
      <p:ext uri="{BB962C8B-B14F-4D97-AF65-F5344CB8AC3E}">
        <p14:creationId xmlns:p14="http://schemas.microsoft.com/office/powerpoint/2010/main" val="260913801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35E6B-7D54-4422-B95B-48A7D0F6E665}"/>
              </a:ext>
            </a:extLst>
          </p:cNvPr>
          <p:cNvSpPr>
            <a:spLocks noGrp="1"/>
          </p:cNvSpPr>
          <p:nvPr>
            <p:ph type="title"/>
          </p:nvPr>
        </p:nvSpPr>
        <p:spPr/>
        <p:txBody>
          <a:bodyPr>
            <a:normAutofit/>
          </a:bodyPr>
          <a:lstStyle/>
          <a:p>
            <a:pPr lvl="0" rtl="0" eaLnBrk="1" fontAlgn="base" hangingPunct="1"/>
            <a:r>
              <a:rPr lang="en-US" altLang="zh-CN" sz="2800" kern="1200" dirty="0">
                <a:solidFill>
                  <a:srgbClr val="0070C0"/>
                </a:solidFill>
                <a:effectLst/>
                <a:latin typeface="+mn-lt"/>
                <a:ea typeface="+mn-ea"/>
                <a:cs typeface="+mn-ea"/>
                <a:sym typeface="+mn-lt"/>
              </a:rPr>
              <a:t> 1</a:t>
            </a:r>
            <a:r>
              <a:rPr lang="zh-CN" altLang="zh-CN" sz="2800" kern="1200" dirty="0">
                <a:solidFill>
                  <a:srgbClr val="0070C0"/>
                </a:solidFill>
                <a:effectLst/>
                <a:latin typeface="+mn-lt"/>
                <a:ea typeface="+mn-ea"/>
                <a:cs typeface="+mn-ea"/>
                <a:sym typeface="+mn-lt"/>
              </a:rPr>
              <a:t>、必须在人行道内行走，没有人行道时靠路边行走 </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C0CC4A12-EF25-4C98-91F0-915BA85D99A1}"/>
              </a:ext>
            </a:extLst>
          </p:cNvPr>
          <p:cNvSpPr>
            <a:spLocks noGrp="1"/>
          </p:cNvSpPr>
          <p:nvPr>
            <p:ph idx="1"/>
          </p:nvPr>
        </p:nvSpPr>
        <p:spPr>
          <a:xfrm>
            <a:off x="838201" y="1133475"/>
            <a:ext cx="4389582" cy="5213358"/>
          </a:xfrm>
        </p:spPr>
        <p:txBody>
          <a:bodyPr/>
          <a:lstStyle/>
          <a:p>
            <a:pPr marL="0" indent="0">
              <a:lnSpc>
                <a:spcPct val="150000"/>
              </a:lnSpc>
              <a:buNone/>
            </a:pPr>
            <a:r>
              <a:rPr lang="zh-CN" altLang="en-US" dirty="0">
                <a:latin typeface="+mn-lt"/>
                <a:cs typeface="+mn-ea"/>
                <a:sym typeface="+mn-lt"/>
              </a:rPr>
              <a:t>必须在人行道内行走，没有人行道时靠路边（距路边缘线</a:t>
            </a:r>
            <a:r>
              <a:rPr lang="en-US" altLang="zh-CN" dirty="0">
                <a:latin typeface="+mn-lt"/>
                <a:cs typeface="+mn-ea"/>
                <a:sym typeface="+mn-lt"/>
              </a:rPr>
              <a:t>1</a:t>
            </a:r>
            <a:r>
              <a:rPr lang="zh-CN" altLang="en-US" dirty="0">
                <a:latin typeface="+mn-lt"/>
                <a:cs typeface="+mn-ea"/>
                <a:sym typeface="+mn-lt"/>
              </a:rPr>
              <a:t>米处以内）行走，并注意前后车辆，走路时不可低头看书看报，遇风、雪、雨或烈日天气，不能使衣物、雨具挡住行走视线。 </a:t>
            </a:r>
            <a:endParaRPr lang="en-US" altLang="zh-CN" dirty="0">
              <a:latin typeface="+mn-lt"/>
              <a:cs typeface="+mn-ea"/>
              <a:sym typeface="+mn-lt"/>
            </a:endParaRPr>
          </a:p>
        </p:txBody>
      </p:sp>
      <p:pic>
        <p:nvPicPr>
          <p:cNvPr id="5" name="图片 4">
            <a:extLst>
              <a:ext uri="{FF2B5EF4-FFF2-40B4-BE49-F238E27FC236}">
                <a16:creationId xmlns:a16="http://schemas.microsoft.com/office/drawing/2014/main" id="{0BBCF6FF-B66A-445D-BCAE-57CB14BED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217" y="1133475"/>
            <a:ext cx="6137565" cy="6858000"/>
          </a:xfrm>
          <a:prstGeom prst="rect">
            <a:avLst/>
          </a:prstGeom>
        </p:spPr>
      </p:pic>
    </p:spTree>
    <p:extLst>
      <p:ext uri="{BB962C8B-B14F-4D97-AF65-F5344CB8AC3E}">
        <p14:creationId xmlns:p14="http://schemas.microsoft.com/office/powerpoint/2010/main" val="330738869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B2B162-7A2F-4572-AE57-34C18707A6DB}"/>
              </a:ext>
            </a:extLst>
          </p:cNvPr>
          <p:cNvSpPr>
            <a:spLocks noGrp="1"/>
          </p:cNvSpPr>
          <p:nvPr>
            <p:ph type="title"/>
          </p:nvPr>
        </p:nvSpPr>
        <p:spPr/>
        <p:txBody>
          <a:bodyPr>
            <a:normAutofit/>
          </a:bodyPr>
          <a:lstStyle/>
          <a:p>
            <a:pPr lvl="0" rtl="0" eaLnBrk="1" hangingPunct="1"/>
            <a:r>
              <a:rPr lang="zh-CN" altLang="en-US" sz="4400" b="1" kern="1200" dirty="0">
                <a:solidFill>
                  <a:srgbClr val="0070C0"/>
                </a:solidFill>
                <a:effectLst>
                  <a:outerShdw blurRad="38100" dist="38100" dir="2700000" algn="tl" rotWithShape="0">
                    <a:srgbClr val="C0C0C0"/>
                  </a:outerShdw>
                </a:effectLst>
                <a:latin typeface="+mn-lt"/>
                <a:ea typeface="+mn-ea"/>
                <a:cs typeface="+mn-ea"/>
                <a:sym typeface="+mn-lt"/>
              </a:rPr>
              <a:t>目录</a:t>
            </a:r>
            <a:endParaRPr lang="zh-CN" altLang="en-US" dirty="0">
              <a:solidFill>
                <a:srgbClr val="0070C0"/>
              </a:solidFill>
              <a:latin typeface="+mn-lt"/>
              <a:ea typeface="+mn-ea"/>
              <a:cs typeface="+mn-ea"/>
              <a:sym typeface="+mn-lt"/>
            </a:endParaRPr>
          </a:p>
        </p:txBody>
      </p:sp>
      <p:graphicFrame>
        <p:nvGraphicFramePr>
          <p:cNvPr id="4" name="内容占位符 3">
            <a:extLst>
              <a:ext uri="{FF2B5EF4-FFF2-40B4-BE49-F238E27FC236}">
                <a16:creationId xmlns:a16="http://schemas.microsoft.com/office/drawing/2014/main" id="{643BC9CC-41F9-4C86-8EEA-5318B6BAB97E}"/>
              </a:ext>
            </a:extLst>
          </p:cNvPr>
          <p:cNvGraphicFramePr>
            <a:graphicFrameLocks noGrp="1"/>
          </p:cNvGraphicFramePr>
          <p:nvPr>
            <p:ph idx="1"/>
            <p:extLst>
              <p:ext uri="{D42A27DB-BD31-4B8C-83A1-F6EECF244321}">
                <p14:modId xmlns:p14="http://schemas.microsoft.com/office/powerpoint/2010/main" val="1346029399"/>
              </p:ext>
            </p:extLst>
          </p:nvPr>
        </p:nvGraphicFramePr>
        <p:xfrm>
          <a:off x="5613400" y="1073430"/>
          <a:ext cx="5645727" cy="521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图片 7">
            <a:extLst>
              <a:ext uri="{FF2B5EF4-FFF2-40B4-BE49-F238E27FC236}">
                <a16:creationId xmlns:a16="http://schemas.microsoft.com/office/drawing/2014/main" id="{76418130-7223-4F5D-BCAF-2FB39AA550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409228"/>
            <a:ext cx="4191363" cy="5448772"/>
          </a:xfrm>
          <a:prstGeom prst="rect">
            <a:avLst/>
          </a:prstGeom>
        </p:spPr>
      </p:pic>
    </p:spTree>
    <p:extLst>
      <p:ext uri="{BB962C8B-B14F-4D97-AF65-F5344CB8AC3E}">
        <p14:creationId xmlns:p14="http://schemas.microsoft.com/office/powerpoint/2010/main" val="381356950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924D1A-03ED-4CA9-BD17-DFF0B4B5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9" y="-249382"/>
            <a:ext cx="6858000" cy="6858000"/>
          </a:xfrm>
          <a:prstGeom prst="rect">
            <a:avLst/>
          </a:prstGeom>
        </p:spPr>
      </p:pic>
      <p:sp>
        <p:nvSpPr>
          <p:cNvPr id="2" name="标题 1">
            <a:extLst>
              <a:ext uri="{FF2B5EF4-FFF2-40B4-BE49-F238E27FC236}">
                <a16:creationId xmlns:a16="http://schemas.microsoft.com/office/drawing/2014/main" id="{C9566394-E4FA-4CAA-81F1-B3DAE417DDAE}"/>
              </a:ext>
            </a:extLst>
          </p:cNvPr>
          <p:cNvSpPr>
            <a:spLocks noGrp="1"/>
          </p:cNvSpPr>
          <p:nvPr>
            <p:ph type="title"/>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800" kern="1200" dirty="0">
                <a:solidFill>
                  <a:srgbClr val="0070C0"/>
                </a:solidFill>
                <a:effectLst/>
                <a:latin typeface="+mn-lt"/>
                <a:ea typeface="+mn-ea"/>
                <a:cs typeface="+mn-ea"/>
                <a:sym typeface="+mn-lt"/>
              </a:rPr>
              <a:t>2</a:t>
            </a:r>
            <a:r>
              <a:rPr lang="zh-CN" altLang="zh-CN" sz="2800" kern="1200" dirty="0">
                <a:solidFill>
                  <a:srgbClr val="0070C0"/>
                </a:solidFill>
                <a:effectLst/>
                <a:latin typeface="+mn-lt"/>
                <a:ea typeface="+mn-ea"/>
                <a:cs typeface="+mn-ea"/>
                <a:sym typeface="+mn-lt"/>
              </a:rPr>
              <a:t>、横过车行道，必须走人行横道 </a:t>
            </a:r>
            <a:endParaRPr lang="zh-CN" altLang="en-US" dirty="0">
              <a:solidFill>
                <a:srgbClr val="0070C0"/>
              </a:solidFill>
              <a:latin typeface="+mn-lt"/>
              <a:ea typeface="+mn-ea"/>
              <a:cs typeface="+mn-ea"/>
              <a:sym typeface="+mn-lt"/>
            </a:endParaRPr>
          </a:p>
        </p:txBody>
      </p:sp>
      <p:sp>
        <p:nvSpPr>
          <p:cNvPr id="3" name="内容占位符 2">
            <a:extLst>
              <a:ext uri="{FF2B5EF4-FFF2-40B4-BE49-F238E27FC236}">
                <a16:creationId xmlns:a16="http://schemas.microsoft.com/office/drawing/2014/main" id="{56A14C9E-72B7-445F-9211-2F40CECFDA15}"/>
              </a:ext>
            </a:extLst>
          </p:cNvPr>
          <p:cNvSpPr>
            <a:spLocks noGrp="1"/>
          </p:cNvSpPr>
          <p:nvPr>
            <p:ph idx="1"/>
          </p:nvPr>
        </p:nvSpPr>
        <p:spPr>
          <a:xfrm>
            <a:off x="6370783" y="1465984"/>
            <a:ext cx="5571836" cy="5213358"/>
          </a:xfrm>
        </p:spPr>
        <p:txBody>
          <a:bodyPr/>
          <a:lstStyle/>
          <a:p>
            <a:pPr>
              <a:lnSpc>
                <a:spcPct val="200000"/>
              </a:lnSpc>
            </a:pPr>
            <a:r>
              <a:rPr lang="zh-CN" altLang="en-US" dirty="0">
                <a:latin typeface="+mn-lt"/>
                <a:cs typeface="+mn-ea"/>
                <a:sym typeface="+mn-lt"/>
              </a:rPr>
              <a:t>横过车行道，必须走人行横道。没有人行横道的，须事先看清左右来往车辆，待车辆过后直行通过，不要追逐、猛跑。</a:t>
            </a:r>
            <a:endParaRPr lang="en-US" altLang="zh-CN" dirty="0">
              <a:latin typeface="+mn-lt"/>
              <a:cs typeface="+mn-ea"/>
              <a:sym typeface="+mn-lt"/>
            </a:endParaRPr>
          </a:p>
        </p:txBody>
      </p:sp>
    </p:spTree>
    <p:extLst>
      <p:ext uri="{BB962C8B-B14F-4D97-AF65-F5344CB8AC3E}">
        <p14:creationId xmlns:p14="http://schemas.microsoft.com/office/powerpoint/2010/main" val="223985075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H_PageTitle">
            <a:extLst>
              <a:ext uri="{FF2B5EF4-FFF2-40B4-BE49-F238E27FC236}">
                <a16:creationId xmlns:a16="http://schemas.microsoft.com/office/drawing/2014/main" id="{0CC767ED-99A2-4378-ACCB-E5B78DBF07ED}"/>
              </a:ext>
            </a:extLst>
          </p:cNvPr>
          <p:cNvSpPr>
            <a:spLocks noGrp="1"/>
          </p:cNvSpPr>
          <p:nvPr>
            <p:ph type="title"/>
            <p:custDataLst>
              <p:tags r:id="rId2"/>
            </p:custDataLst>
          </p:nvPr>
        </p:nvSpPr>
        <p:spPr/>
        <p:txBody>
          <a:bodyPr/>
          <a:lstStyle/>
          <a:p>
            <a:pPr eaLnBrk="1" hangingPunct="1"/>
            <a:r>
              <a:rPr lang="zh-CN" altLang="en-US"/>
              <a:t> </a:t>
            </a:r>
            <a:r>
              <a:rPr lang="en-US" altLang="zh-CN"/>
              <a:t>3</a:t>
            </a:r>
            <a:r>
              <a:rPr lang="zh-CN" altLang="en-US"/>
              <a:t>、不得突然横穿马路，也不要走在路中突然回头走 </a:t>
            </a:r>
          </a:p>
        </p:txBody>
      </p:sp>
      <p:grpSp>
        <p:nvGrpSpPr>
          <p:cNvPr id="2" name="组合 1">
            <a:extLst>
              <a:ext uri="{FF2B5EF4-FFF2-40B4-BE49-F238E27FC236}">
                <a16:creationId xmlns:a16="http://schemas.microsoft.com/office/drawing/2014/main" id="{2A49E33F-2C78-43EF-9E71-E1767F3936DB}"/>
              </a:ext>
            </a:extLst>
          </p:cNvPr>
          <p:cNvGrpSpPr/>
          <p:nvPr/>
        </p:nvGrpSpPr>
        <p:grpSpPr>
          <a:xfrm>
            <a:off x="923637" y="4341090"/>
            <a:ext cx="2861355" cy="1945137"/>
            <a:chOff x="3454401" y="2989264"/>
            <a:chExt cx="2176463" cy="1479550"/>
          </a:xfrm>
        </p:grpSpPr>
        <p:sp>
          <p:nvSpPr>
            <p:cNvPr id="11" name="MH_SubTitle_1">
              <a:extLst>
                <a:ext uri="{FF2B5EF4-FFF2-40B4-BE49-F238E27FC236}">
                  <a16:creationId xmlns:a16="http://schemas.microsoft.com/office/drawing/2014/main" id="{A792027C-5E24-43B9-A992-DD0D588AC59D}"/>
                </a:ext>
              </a:extLst>
            </p:cNvPr>
            <p:cNvSpPr/>
            <p:nvPr>
              <p:custDataLst>
                <p:tags r:id="rId5"/>
              </p:custDataLst>
            </p:nvPr>
          </p:nvSpPr>
          <p:spPr>
            <a:xfrm>
              <a:off x="3454401" y="3352801"/>
              <a:ext cx="2176463" cy="1116013"/>
            </a:xfrm>
            <a:custGeom>
              <a:avLst/>
              <a:gdLst>
                <a:gd name="connsiteX0" fmla="*/ 0 w 1784371"/>
                <a:gd name="connsiteY0" fmla="*/ 897668 h 914400"/>
                <a:gd name="connsiteX1" fmla="*/ 1784371 w 1784371"/>
                <a:gd name="connsiteY1" fmla="*/ 897668 h 914400"/>
                <a:gd name="connsiteX2" fmla="*/ 1784371 w 1784371"/>
                <a:gd name="connsiteY2" fmla="*/ 914400 h 914400"/>
                <a:gd name="connsiteX3" fmla="*/ 0 w 1784371"/>
                <a:gd name="connsiteY3" fmla="*/ 914400 h 914400"/>
                <a:gd name="connsiteX4" fmla="*/ 59588 w 1784371"/>
                <a:gd name="connsiteY4" fmla="*/ 0 h 914400"/>
                <a:gd name="connsiteX5" fmla="*/ 69360 w 1784371"/>
                <a:gd name="connsiteY5" fmla="*/ 3522 h 914400"/>
                <a:gd name="connsiteX6" fmla="*/ 75080 w 1784371"/>
                <a:gd name="connsiteY6" fmla="*/ 8501 h 914400"/>
                <a:gd name="connsiteX7" fmla="*/ 92544 w 1784371"/>
                <a:gd name="connsiteY7" fmla="*/ 25390 h 914400"/>
                <a:gd name="connsiteX8" fmla="*/ 99110 w 1784371"/>
                <a:gd name="connsiteY8" fmla="*/ 31567 h 914400"/>
                <a:gd name="connsiteX9" fmla="*/ 110365 w 1784371"/>
                <a:gd name="connsiteY9" fmla="*/ 21034 h 914400"/>
                <a:gd name="connsiteX10" fmla="*/ 127224 w 1784371"/>
                <a:gd name="connsiteY10" fmla="*/ 4751 h 914400"/>
                <a:gd name="connsiteX11" fmla="*/ 128636 w 1784371"/>
                <a:gd name="connsiteY11" fmla="*/ 3522 h 914400"/>
                <a:gd name="connsiteX12" fmla="*/ 138686 w 1784371"/>
                <a:gd name="connsiteY12" fmla="*/ 23 h 914400"/>
                <a:gd name="connsiteX13" fmla="*/ 138964 w 1784371"/>
                <a:gd name="connsiteY13" fmla="*/ 0 h 914400"/>
                <a:gd name="connsiteX14" fmla="*/ 148735 w 1784371"/>
                <a:gd name="connsiteY14" fmla="*/ 3522 h 914400"/>
                <a:gd name="connsiteX15" fmla="*/ 154456 w 1784371"/>
                <a:gd name="connsiteY15" fmla="*/ 8501 h 914400"/>
                <a:gd name="connsiteX16" fmla="*/ 171919 w 1784371"/>
                <a:gd name="connsiteY16" fmla="*/ 25390 h 914400"/>
                <a:gd name="connsiteX17" fmla="*/ 178486 w 1784371"/>
                <a:gd name="connsiteY17" fmla="*/ 31567 h 914400"/>
                <a:gd name="connsiteX18" fmla="*/ 189741 w 1784371"/>
                <a:gd name="connsiteY18" fmla="*/ 21034 h 914400"/>
                <a:gd name="connsiteX19" fmla="*/ 206599 w 1784371"/>
                <a:gd name="connsiteY19" fmla="*/ 4751 h 914400"/>
                <a:gd name="connsiteX20" fmla="*/ 208012 w 1784371"/>
                <a:gd name="connsiteY20" fmla="*/ 3522 h 914400"/>
                <a:gd name="connsiteX21" fmla="*/ 218062 w 1784371"/>
                <a:gd name="connsiteY21" fmla="*/ 23 h 914400"/>
                <a:gd name="connsiteX22" fmla="*/ 218340 w 1784371"/>
                <a:gd name="connsiteY22" fmla="*/ 0 h 914400"/>
                <a:gd name="connsiteX23" fmla="*/ 228111 w 1784371"/>
                <a:gd name="connsiteY23" fmla="*/ 3522 h 914400"/>
                <a:gd name="connsiteX24" fmla="*/ 233831 w 1784371"/>
                <a:gd name="connsiteY24" fmla="*/ 8501 h 914400"/>
                <a:gd name="connsiteX25" fmla="*/ 251295 w 1784371"/>
                <a:gd name="connsiteY25" fmla="*/ 25390 h 914400"/>
                <a:gd name="connsiteX26" fmla="*/ 257861 w 1784371"/>
                <a:gd name="connsiteY26" fmla="*/ 31567 h 914400"/>
                <a:gd name="connsiteX27" fmla="*/ 269116 w 1784371"/>
                <a:gd name="connsiteY27" fmla="*/ 21034 h 914400"/>
                <a:gd name="connsiteX28" fmla="*/ 285975 w 1784371"/>
                <a:gd name="connsiteY28" fmla="*/ 4751 h 914400"/>
                <a:gd name="connsiteX29" fmla="*/ 287387 w 1784371"/>
                <a:gd name="connsiteY29" fmla="*/ 3522 h 914400"/>
                <a:gd name="connsiteX30" fmla="*/ 297437 w 1784371"/>
                <a:gd name="connsiteY30" fmla="*/ 23 h 914400"/>
                <a:gd name="connsiteX31" fmla="*/ 297715 w 1784371"/>
                <a:gd name="connsiteY31" fmla="*/ 0 h 914400"/>
                <a:gd name="connsiteX32" fmla="*/ 307487 w 1784371"/>
                <a:gd name="connsiteY32" fmla="*/ 3522 h 914400"/>
                <a:gd name="connsiteX33" fmla="*/ 313207 w 1784371"/>
                <a:gd name="connsiteY33" fmla="*/ 8501 h 914400"/>
                <a:gd name="connsiteX34" fmla="*/ 330670 w 1784371"/>
                <a:gd name="connsiteY34" fmla="*/ 25390 h 914400"/>
                <a:gd name="connsiteX35" fmla="*/ 337237 w 1784371"/>
                <a:gd name="connsiteY35" fmla="*/ 31567 h 914400"/>
                <a:gd name="connsiteX36" fmla="*/ 348492 w 1784371"/>
                <a:gd name="connsiteY36" fmla="*/ 21034 h 914400"/>
                <a:gd name="connsiteX37" fmla="*/ 365350 w 1784371"/>
                <a:gd name="connsiteY37" fmla="*/ 4751 h 914400"/>
                <a:gd name="connsiteX38" fmla="*/ 366763 w 1784371"/>
                <a:gd name="connsiteY38" fmla="*/ 3522 h 914400"/>
                <a:gd name="connsiteX39" fmla="*/ 376812 w 1784371"/>
                <a:gd name="connsiteY39" fmla="*/ 23 h 914400"/>
                <a:gd name="connsiteX40" fmla="*/ 377090 w 1784371"/>
                <a:gd name="connsiteY40" fmla="*/ 0 h 914400"/>
                <a:gd name="connsiteX41" fmla="*/ 386862 w 1784371"/>
                <a:gd name="connsiteY41" fmla="*/ 3522 h 914400"/>
                <a:gd name="connsiteX42" fmla="*/ 392582 w 1784371"/>
                <a:gd name="connsiteY42" fmla="*/ 8501 h 914400"/>
                <a:gd name="connsiteX43" fmla="*/ 410046 w 1784371"/>
                <a:gd name="connsiteY43" fmla="*/ 25390 h 914400"/>
                <a:gd name="connsiteX44" fmla="*/ 416612 w 1784371"/>
                <a:gd name="connsiteY44" fmla="*/ 31567 h 914400"/>
                <a:gd name="connsiteX45" fmla="*/ 427867 w 1784371"/>
                <a:gd name="connsiteY45" fmla="*/ 21034 h 914400"/>
                <a:gd name="connsiteX46" fmla="*/ 444726 w 1784371"/>
                <a:gd name="connsiteY46" fmla="*/ 4751 h 914400"/>
                <a:gd name="connsiteX47" fmla="*/ 446138 w 1784371"/>
                <a:gd name="connsiteY47" fmla="*/ 3522 h 914400"/>
                <a:gd name="connsiteX48" fmla="*/ 456188 w 1784371"/>
                <a:gd name="connsiteY48" fmla="*/ 23 h 914400"/>
                <a:gd name="connsiteX49" fmla="*/ 456466 w 1784371"/>
                <a:gd name="connsiteY49" fmla="*/ 0 h 914400"/>
                <a:gd name="connsiteX50" fmla="*/ 466238 w 1784371"/>
                <a:gd name="connsiteY50" fmla="*/ 3522 h 914400"/>
                <a:gd name="connsiteX51" fmla="*/ 471958 w 1784371"/>
                <a:gd name="connsiteY51" fmla="*/ 8501 h 914400"/>
                <a:gd name="connsiteX52" fmla="*/ 489421 w 1784371"/>
                <a:gd name="connsiteY52" fmla="*/ 25390 h 914400"/>
                <a:gd name="connsiteX53" fmla="*/ 495988 w 1784371"/>
                <a:gd name="connsiteY53" fmla="*/ 31567 h 914400"/>
                <a:gd name="connsiteX54" fmla="*/ 507243 w 1784371"/>
                <a:gd name="connsiteY54" fmla="*/ 21034 h 914400"/>
                <a:gd name="connsiteX55" fmla="*/ 524101 w 1784371"/>
                <a:gd name="connsiteY55" fmla="*/ 4751 h 914400"/>
                <a:gd name="connsiteX56" fmla="*/ 525514 w 1784371"/>
                <a:gd name="connsiteY56" fmla="*/ 3522 h 914400"/>
                <a:gd name="connsiteX57" fmla="*/ 535563 w 1784371"/>
                <a:gd name="connsiteY57" fmla="*/ 23 h 914400"/>
                <a:gd name="connsiteX58" fmla="*/ 535842 w 1784371"/>
                <a:gd name="connsiteY58" fmla="*/ 0 h 914400"/>
                <a:gd name="connsiteX59" fmla="*/ 545613 w 1784371"/>
                <a:gd name="connsiteY59" fmla="*/ 3522 h 914400"/>
                <a:gd name="connsiteX60" fmla="*/ 551333 w 1784371"/>
                <a:gd name="connsiteY60" fmla="*/ 8501 h 914400"/>
                <a:gd name="connsiteX61" fmla="*/ 568797 w 1784371"/>
                <a:gd name="connsiteY61" fmla="*/ 25390 h 914400"/>
                <a:gd name="connsiteX62" fmla="*/ 575363 w 1784371"/>
                <a:gd name="connsiteY62" fmla="*/ 31567 h 914400"/>
                <a:gd name="connsiteX63" fmla="*/ 586619 w 1784371"/>
                <a:gd name="connsiteY63" fmla="*/ 21034 h 914400"/>
                <a:gd name="connsiteX64" fmla="*/ 603477 w 1784371"/>
                <a:gd name="connsiteY64" fmla="*/ 4751 h 914400"/>
                <a:gd name="connsiteX65" fmla="*/ 604889 w 1784371"/>
                <a:gd name="connsiteY65" fmla="*/ 3522 h 914400"/>
                <a:gd name="connsiteX66" fmla="*/ 614939 w 1784371"/>
                <a:gd name="connsiteY66" fmla="*/ 23 h 914400"/>
                <a:gd name="connsiteX67" fmla="*/ 615217 w 1784371"/>
                <a:gd name="connsiteY67" fmla="*/ 0 h 914400"/>
                <a:gd name="connsiteX68" fmla="*/ 624989 w 1784371"/>
                <a:gd name="connsiteY68" fmla="*/ 3522 h 914400"/>
                <a:gd name="connsiteX69" fmla="*/ 630709 w 1784371"/>
                <a:gd name="connsiteY69" fmla="*/ 8501 h 914400"/>
                <a:gd name="connsiteX70" fmla="*/ 648172 w 1784371"/>
                <a:gd name="connsiteY70" fmla="*/ 25390 h 914400"/>
                <a:gd name="connsiteX71" fmla="*/ 654739 w 1784371"/>
                <a:gd name="connsiteY71" fmla="*/ 31567 h 914400"/>
                <a:gd name="connsiteX72" fmla="*/ 665994 w 1784371"/>
                <a:gd name="connsiteY72" fmla="*/ 21034 h 914400"/>
                <a:gd name="connsiteX73" fmla="*/ 682853 w 1784371"/>
                <a:gd name="connsiteY73" fmla="*/ 4751 h 914400"/>
                <a:gd name="connsiteX74" fmla="*/ 684265 w 1784371"/>
                <a:gd name="connsiteY74" fmla="*/ 3522 h 914400"/>
                <a:gd name="connsiteX75" fmla="*/ 694315 w 1784371"/>
                <a:gd name="connsiteY75" fmla="*/ 23 h 914400"/>
                <a:gd name="connsiteX76" fmla="*/ 694593 w 1784371"/>
                <a:gd name="connsiteY76" fmla="*/ 0 h 914400"/>
                <a:gd name="connsiteX77" fmla="*/ 704364 w 1784371"/>
                <a:gd name="connsiteY77" fmla="*/ 3522 h 914400"/>
                <a:gd name="connsiteX78" fmla="*/ 710085 w 1784371"/>
                <a:gd name="connsiteY78" fmla="*/ 8501 h 914400"/>
                <a:gd name="connsiteX79" fmla="*/ 727548 w 1784371"/>
                <a:gd name="connsiteY79" fmla="*/ 25390 h 914400"/>
                <a:gd name="connsiteX80" fmla="*/ 734114 w 1784371"/>
                <a:gd name="connsiteY80" fmla="*/ 31567 h 914400"/>
                <a:gd name="connsiteX81" fmla="*/ 745369 w 1784371"/>
                <a:gd name="connsiteY81" fmla="*/ 21034 h 914400"/>
                <a:gd name="connsiteX82" fmla="*/ 762228 w 1784371"/>
                <a:gd name="connsiteY82" fmla="*/ 4751 h 914400"/>
                <a:gd name="connsiteX83" fmla="*/ 763640 w 1784371"/>
                <a:gd name="connsiteY83" fmla="*/ 3522 h 914400"/>
                <a:gd name="connsiteX84" fmla="*/ 773690 w 1784371"/>
                <a:gd name="connsiteY84" fmla="*/ 23 h 914400"/>
                <a:gd name="connsiteX85" fmla="*/ 773968 w 1784371"/>
                <a:gd name="connsiteY85" fmla="*/ 0 h 914400"/>
                <a:gd name="connsiteX86" fmla="*/ 783740 w 1784371"/>
                <a:gd name="connsiteY86" fmla="*/ 3522 h 914400"/>
                <a:gd name="connsiteX87" fmla="*/ 789460 w 1784371"/>
                <a:gd name="connsiteY87" fmla="*/ 8501 h 914400"/>
                <a:gd name="connsiteX88" fmla="*/ 806923 w 1784371"/>
                <a:gd name="connsiteY88" fmla="*/ 25390 h 914400"/>
                <a:gd name="connsiteX89" fmla="*/ 813490 w 1784371"/>
                <a:gd name="connsiteY89" fmla="*/ 31567 h 914400"/>
                <a:gd name="connsiteX90" fmla="*/ 824745 w 1784371"/>
                <a:gd name="connsiteY90" fmla="*/ 21034 h 914400"/>
                <a:gd name="connsiteX91" fmla="*/ 841604 w 1784371"/>
                <a:gd name="connsiteY91" fmla="*/ 4751 h 914400"/>
                <a:gd name="connsiteX92" fmla="*/ 843016 w 1784371"/>
                <a:gd name="connsiteY92" fmla="*/ 3522 h 914400"/>
                <a:gd name="connsiteX93" fmla="*/ 853066 w 1784371"/>
                <a:gd name="connsiteY93" fmla="*/ 23 h 914400"/>
                <a:gd name="connsiteX94" fmla="*/ 853344 w 1784371"/>
                <a:gd name="connsiteY94" fmla="*/ 0 h 914400"/>
                <a:gd name="connsiteX95" fmla="*/ 863116 w 1784371"/>
                <a:gd name="connsiteY95" fmla="*/ 3522 h 914400"/>
                <a:gd name="connsiteX96" fmla="*/ 868836 w 1784371"/>
                <a:gd name="connsiteY96" fmla="*/ 8501 h 914400"/>
                <a:gd name="connsiteX97" fmla="*/ 886299 w 1784371"/>
                <a:gd name="connsiteY97" fmla="*/ 25390 h 914400"/>
                <a:gd name="connsiteX98" fmla="*/ 892865 w 1784371"/>
                <a:gd name="connsiteY98" fmla="*/ 31567 h 914400"/>
                <a:gd name="connsiteX99" fmla="*/ 904121 w 1784371"/>
                <a:gd name="connsiteY99" fmla="*/ 21034 h 914400"/>
                <a:gd name="connsiteX100" fmla="*/ 920979 w 1784371"/>
                <a:gd name="connsiteY100" fmla="*/ 4751 h 914400"/>
                <a:gd name="connsiteX101" fmla="*/ 922391 w 1784371"/>
                <a:gd name="connsiteY101" fmla="*/ 3522 h 914400"/>
                <a:gd name="connsiteX102" fmla="*/ 932441 w 1784371"/>
                <a:gd name="connsiteY102" fmla="*/ 23 h 914400"/>
                <a:gd name="connsiteX103" fmla="*/ 932719 w 1784371"/>
                <a:gd name="connsiteY103" fmla="*/ 0 h 914400"/>
                <a:gd name="connsiteX104" fmla="*/ 942491 w 1784371"/>
                <a:gd name="connsiteY104" fmla="*/ 3522 h 914400"/>
                <a:gd name="connsiteX105" fmla="*/ 948211 w 1784371"/>
                <a:gd name="connsiteY105" fmla="*/ 8501 h 914400"/>
                <a:gd name="connsiteX106" fmla="*/ 965675 w 1784371"/>
                <a:gd name="connsiteY106" fmla="*/ 25390 h 914400"/>
                <a:gd name="connsiteX107" fmla="*/ 972241 w 1784371"/>
                <a:gd name="connsiteY107" fmla="*/ 31567 h 914400"/>
                <a:gd name="connsiteX108" fmla="*/ 983496 w 1784371"/>
                <a:gd name="connsiteY108" fmla="*/ 21034 h 914400"/>
                <a:gd name="connsiteX109" fmla="*/ 1000355 w 1784371"/>
                <a:gd name="connsiteY109" fmla="*/ 4751 h 914400"/>
                <a:gd name="connsiteX110" fmla="*/ 1001767 w 1784371"/>
                <a:gd name="connsiteY110" fmla="*/ 3522 h 914400"/>
                <a:gd name="connsiteX111" fmla="*/ 1011817 w 1784371"/>
                <a:gd name="connsiteY111" fmla="*/ 23 h 914400"/>
                <a:gd name="connsiteX112" fmla="*/ 1012095 w 1784371"/>
                <a:gd name="connsiteY112" fmla="*/ 0 h 914400"/>
                <a:gd name="connsiteX113" fmla="*/ 1021867 w 1784371"/>
                <a:gd name="connsiteY113" fmla="*/ 3522 h 914400"/>
                <a:gd name="connsiteX114" fmla="*/ 1027587 w 1784371"/>
                <a:gd name="connsiteY114" fmla="*/ 8501 h 914400"/>
                <a:gd name="connsiteX115" fmla="*/ 1045050 w 1784371"/>
                <a:gd name="connsiteY115" fmla="*/ 25390 h 914400"/>
                <a:gd name="connsiteX116" fmla="*/ 1051617 w 1784371"/>
                <a:gd name="connsiteY116" fmla="*/ 31567 h 914400"/>
                <a:gd name="connsiteX117" fmla="*/ 1062872 w 1784371"/>
                <a:gd name="connsiteY117" fmla="*/ 21034 h 914400"/>
                <a:gd name="connsiteX118" fmla="*/ 1079730 w 1784371"/>
                <a:gd name="connsiteY118" fmla="*/ 4751 h 914400"/>
                <a:gd name="connsiteX119" fmla="*/ 1081143 w 1784371"/>
                <a:gd name="connsiteY119" fmla="*/ 3522 h 914400"/>
                <a:gd name="connsiteX120" fmla="*/ 1091192 w 1784371"/>
                <a:gd name="connsiteY120" fmla="*/ 23 h 914400"/>
                <a:gd name="connsiteX121" fmla="*/ 1091470 w 1784371"/>
                <a:gd name="connsiteY121" fmla="*/ 0 h 914400"/>
                <a:gd name="connsiteX122" fmla="*/ 1101242 w 1784371"/>
                <a:gd name="connsiteY122" fmla="*/ 3522 h 914400"/>
                <a:gd name="connsiteX123" fmla="*/ 1106962 w 1784371"/>
                <a:gd name="connsiteY123" fmla="*/ 8501 h 914400"/>
                <a:gd name="connsiteX124" fmla="*/ 1124426 w 1784371"/>
                <a:gd name="connsiteY124" fmla="*/ 25390 h 914400"/>
                <a:gd name="connsiteX125" fmla="*/ 1130992 w 1784371"/>
                <a:gd name="connsiteY125" fmla="*/ 31567 h 914400"/>
                <a:gd name="connsiteX126" fmla="*/ 1142247 w 1784371"/>
                <a:gd name="connsiteY126" fmla="*/ 21034 h 914400"/>
                <a:gd name="connsiteX127" fmla="*/ 1159106 w 1784371"/>
                <a:gd name="connsiteY127" fmla="*/ 4751 h 914400"/>
                <a:gd name="connsiteX128" fmla="*/ 1160518 w 1784371"/>
                <a:gd name="connsiteY128" fmla="*/ 3522 h 914400"/>
                <a:gd name="connsiteX129" fmla="*/ 1170568 w 1784371"/>
                <a:gd name="connsiteY129" fmla="*/ 23 h 914400"/>
                <a:gd name="connsiteX130" fmla="*/ 1170846 w 1784371"/>
                <a:gd name="connsiteY130" fmla="*/ 0 h 914400"/>
                <a:gd name="connsiteX131" fmla="*/ 1180618 w 1784371"/>
                <a:gd name="connsiteY131" fmla="*/ 3522 h 914400"/>
                <a:gd name="connsiteX132" fmla="*/ 1186338 w 1784371"/>
                <a:gd name="connsiteY132" fmla="*/ 8501 h 914400"/>
                <a:gd name="connsiteX133" fmla="*/ 1203801 w 1784371"/>
                <a:gd name="connsiteY133" fmla="*/ 25390 h 914400"/>
                <a:gd name="connsiteX134" fmla="*/ 1210368 w 1784371"/>
                <a:gd name="connsiteY134" fmla="*/ 31567 h 914400"/>
                <a:gd name="connsiteX135" fmla="*/ 1221623 w 1784371"/>
                <a:gd name="connsiteY135" fmla="*/ 21034 h 914400"/>
                <a:gd name="connsiteX136" fmla="*/ 1238481 w 1784371"/>
                <a:gd name="connsiteY136" fmla="*/ 4751 h 914400"/>
                <a:gd name="connsiteX137" fmla="*/ 1239894 w 1784371"/>
                <a:gd name="connsiteY137" fmla="*/ 3522 h 914400"/>
                <a:gd name="connsiteX138" fmla="*/ 1249944 w 1784371"/>
                <a:gd name="connsiteY138" fmla="*/ 23 h 914400"/>
                <a:gd name="connsiteX139" fmla="*/ 1250222 w 1784371"/>
                <a:gd name="connsiteY139" fmla="*/ 0 h 914400"/>
                <a:gd name="connsiteX140" fmla="*/ 1259993 w 1784371"/>
                <a:gd name="connsiteY140" fmla="*/ 3522 h 914400"/>
                <a:gd name="connsiteX141" fmla="*/ 1265713 w 1784371"/>
                <a:gd name="connsiteY141" fmla="*/ 8501 h 914400"/>
                <a:gd name="connsiteX142" fmla="*/ 1283177 w 1784371"/>
                <a:gd name="connsiteY142" fmla="*/ 25390 h 914400"/>
                <a:gd name="connsiteX143" fmla="*/ 1289743 w 1784371"/>
                <a:gd name="connsiteY143" fmla="*/ 31567 h 914400"/>
                <a:gd name="connsiteX144" fmla="*/ 1300999 w 1784371"/>
                <a:gd name="connsiteY144" fmla="*/ 21034 h 914400"/>
                <a:gd name="connsiteX145" fmla="*/ 1317857 w 1784371"/>
                <a:gd name="connsiteY145" fmla="*/ 4751 h 914400"/>
                <a:gd name="connsiteX146" fmla="*/ 1319269 w 1784371"/>
                <a:gd name="connsiteY146" fmla="*/ 3522 h 914400"/>
                <a:gd name="connsiteX147" fmla="*/ 1329319 w 1784371"/>
                <a:gd name="connsiteY147" fmla="*/ 23 h 914400"/>
                <a:gd name="connsiteX148" fmla="*/ 1329597 w 1784371"/>
                <a:gd name="connsiteY148" fmla="*/ 0 h 914400"/>
                <a:gd name="connsiteX149" fmla="*/ 1339369 w 1784371"/>
                <a:gd name="connsiteY149" fmla="*/ 3522 h 914400"/>
                <a:gd name="connsiteX150" fmla="*/ 1345089 w 1784371"/>
                <a:gd name="connsiteY150" fmla="*/ 8501 h 914400"/>
                <a:gd name="connsiteX151" fmla="*/ 1362552 w 1784371"/>
                <a:gd name="connsiteY151" fmla="*/ 25390 h 914400"/>
                <a:gd name="connsiteX152" fmla="*/ 1369119 w 1784371"/>
                <a:gd name="connsiteY152" fmla="*/ 31567 h 914400"/>
                <a:gd name="connsiteX153" fmla="*/ 1380374 w 1784371"/>
                <a:gd name="connsiteY153" fmla="*/ 21034 h 914400"/>
                <a:gd name="connsiteX154" fmla="*/ 1397233 w 1784371"/>
                <a:gd name="connsiteY154" fmla="*/ 4751 h 914400"/>
                <a:gd name="connsiteX155" fmla="*/ 1398645 w 1784371"/>
                <a:gd name="connsiteY155" fmla="*/ 3522 h 914400"/>
                <a:gd name="connsiteX156" fmla="*/ 1408695 w 1784371"/>
                <a:gd name="connsiteY156" fmla="*/ 23 h 914400"/>
                <a:gd name="connsiteX157" fmla="*/ 1408973 w 1784371"/>
                <a:gd name="connsiteY157" fmla="*/ 0 h 914400"/>
                <a:gd name="connsiteX158" fmla="*/ 1418744 w 1784371"/>
                <a:gd name="connsiteY158" fmla="*/ 3522 h 914400"/>
                <a:gd name="connsiteX159" fmla="*/ 1424464 w 1784371"/>
                <a:gd name="connsiteY159" fmla="*/ 8501 h 914400"/>
                <a:gd name="connsiteX160" fmla="*/ 1441928 w 1784371"/>
                <a:gd name="connsiteY160" fmla="*/ 25390 h 914400"/>
                <a:gd name="connsiteX161" fmla="*/ 1448494 w 1784371"/>
                <a:gd name="connsiteY161" fmla="*/ 31567 h 914400"/>
                <a:gd name="connsiteX162" fmla="*/ 1459750 w 1784371"/>
                <a:gd name="connsiteY162" fmla="*/ 21034 h 914400"/>
                <a:gd name="connsiteX163" fmla="*/ 1476608 w 1784371"/>
                <a:gd name="connsiteY163" fmla="*/ 4751 h 914400"/>
                <a:gd name="connsiteX164" fmla="*/ 1478020 w 1784371"/>
                <a:gd name="connsiteY164" fmla="*/ 3522 h 914400"/>
                <a:gd name="connsiteX165" fmla="*/ 1488070 w 1784371"/>
                <a:gd name="connsiteY165" fmla="*/ 23 h 914400"/>
                <a:gd name="connsiteX166" fmla="*/ 1488348 w 1784371"/>
                <a:gd name="connsiteY166" fmla="*/ 0 h 914400"/>
                <a:gd name="connsiteX167" fmla="*/ 1498120 w 1784371"/>
                <a:gd name="connsiteY167" fmla="*/ 3522 h 914400"/>
                <a:gd name="connsiteX168" fmla="*/ 1503840 w 1784371"/>
                <a:gd name="connsiteY168" fmla="*/ 8501 h 914400"/>
                <a:gd name="connsiteX169" fmla="*/ 1521303 w 1784371"/>
                <a:gd name="connsiteY169" fmla="*/ 25390 h 914400"/>
                <a:gd name="connsiteX170" fmla="*/ 1527870 w 1784371"/>
                <a:gd name="connsiteY170" fmla="*/ 31567 h 914400"/>
                <a:gd name="connsiteX171" fmla="*/ 1539125 w 1784371"/>
                <a:gd name="connsiteY171" fmla="*/ 21034 h 914400"/>
                <a:gd name="connsiteX172" fmla="*/ 1555984 w 1784371"/>
                <a:gd name="connsiteY172" fmla="*/ 4751 h 914400"/>
                <a:gd name="connsiteX173" fmla="*/ 1557396 w 1784371"/>
                <a:gd name="connsiteY173" fmla="*/ 3522 h 914400"/>
                <a:gd name="connsiteX174" fmla="*/ 1567446 w 1784371"/>
                <a:gd name="connsiteY174" fmla="*/ 23 h 914400"/>
                <a:gd name="connsiteX175" fmla="*/ 1567724 w 1784371"/>
                <a:gd name="connsiteY175" fmla="*/ 0 h 914400"/>
                <a:gd name="connsiteX176" fmla="*/ 1577496 w 1784371"/>
                <a:gd name="connsiteY176" fmla="*/ 3522 h 914400"/>
                <a:gd name="connsiteX177" fmla="*/ 1583216 w 1784371"/>
                <a:gd name="connsiteY177" fmla="*/ 8501 h 914400"/>
                <a:gd name="connsiteX178" fmla="*/ 1600679 w 1784371"/>
                <a:gd name="connsiteY178" fmla="*/ 25390 h 914400"/>
                <a:gd name="connsiteX179" fmla="*/ 1607245 w 1784371"/>
                <a:gd name="connsiteY179" fmla="*/ 31567 h 914400"/>
                <a:gd name="connsiteX180" fmla="*/ 1618501 w 1784371"/>
                <a:gd name="connsiteY180" fmla="*/ 21034 h 914400"/>
                <a:gd name="connsiteX181" fmla="*/ 1635359 w 1784371"/>
                <a:gd name="connsiteY181" fmla="*/ 4751 h 914400"/>
                <a:gd name="connsiteX182" fmla="*/ 1636772 w 1784371"/>
                <a:gd name="connsiteY182" fmla="*/ 3522 h 914400"/>
                <a:gd name="connsiteX183" fmla="*/ 1646821 w 1784371"/>
                <a:gd name="connsiteY183" fmla="*/ 23 h 914400"/>
                <a:gd name="connsiteX184" fmla="*/ 1647099 w 1784371"/>
                <a:gd name="connsiteY184" fmla="*/ 0 h 914400"/>
                <a:gd name="connsiteX185" fmla="*/ 1656871 w 1784371"/>
                <a:gd name="connsiteY185" fmla="*/ 3522 h 914400"/>
                <a:gd name="connsiteX186" fmla="*/ 1662591 w 1784371"/>
                <a:gd name="connsiteY186" fmla="*/ 8501 h 914400"/>
                <a:gd name="connsiteX187" fmla="*/ 1680055 w 1784371"/>
                <a:gd name="connsiteY187" fmla="*/ 25390 h 914400"/>
                <a:gd name="connsiteX188" fmla="*/ 1686621 w 1784371"/>
                <a:gd name="connsiteY188" fmla="*/ 31567 h 914400"/>
                <a:gd name="connsiteX189" fmla="*/ 1697876 w 1784371"/>
                <a:gd name="connsiteY189" fmla="*/ 21034 h 914400"/>
                <a:gd name="connsiteX190" fmla="*/ 1714735 w 1784371"/>
                <a:gd name="connsiteY190" fmla="*/ 4751 h 914400"/>
                <a:gd name="connsiteX191" fmla="*/ 1716147 w 1784371"/>
                <a:gd name="connsiteY191" fmla="*/ 3522 h 914400"/>
                <a:gd name="connsiteX192" fmla="*/ 1726197 w 1784371"/>
                <a:gd name="connsiteY192" fmla="*/ 23 h 914400"/>
                <a:gd name="connsiteX193" fmla="*/ 1726475 w 1784371"/>
                <a:gd name="connsiteY193" fmla="*/ 0 h 914400"/>
                <a:gd name="connsiteX194" fmla="*/ 1736247 w 1784371"/>
                <a:gd name="connsiteY194" fmla="*/ 3522 h 914400"/>
                <a:gd name="connsiteX195" fmla="*/ 1741967 w 1784371"/>
                <a:gd name="connsiteY195" fmla="*/ 8501 h 914400"/>
                <a:gd name="connsiteX196" fmla="*/ 1782155 w 1784371"/>
                <a:gd name="connsiteY196" fmla="*/ 45979 h 914400"/>
                <a:gd name="connsiteX197" fmla="*/ 1784371 w 1784371"/>
                <a:gd name="connsiteY197" fmla="*/ 47626 h 914400"/>
                <a:gd name="connsiteX198" fmla="*/ 1784371 w 1784371"/>
                <a:gd name="connsiteY198" fmla="*/ 879668 h 914400"/>
                <a:gd name="connsiteX199" fmla="*/ 0 w 1784371"/>
                <a:gd name="connsiteY199" fmla="*/ 879668 h 914400"/>
                <a:gd name="connsiteX200" fmla="*/ 0 w 1784371"/>
                <a:gd name="connsiteY200" fmla="*/ 47626 h 914400"/>
                <a:gd name="connsiteX201" fmla="*/ 8211 w 1784371"/>
                <a:gd name="connsiteY201" fmla="*/ 41556 h 914400"/>
                <a:gd name="connsiteX202" fmla="*/ 47848 w 1784371"/>
                <a:gd name="connsiteY202" fmla="*/ 4751 h 914400"/>
                <a:gd name="connsiteX203" fmla="*/ 49261 w 1784371"/>
                <a:gd name="connsiteY203" fmla="*/ 3522 h 914400"/>
                <a:gd name="connsiteX204" fmla="*/ 59310 w 1784371"/>
                <a:gd name="connsiteY204" fmla="*/ 23 h 914400"/>
                <a:gd name="connsiteX205" fmla="*/ 59588 w 1784371"/>
                <a:gd name="connsiteY20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784371" h="914400">
                  <a:moveTo>
                    <a:pt x="0" y="897668"/>
                  </a:moveTo>
                  <a:lnTo>
                    <a:pt x="1784371" y="897668"/>
                  </a:lnTo>
                  <a:lnTo>
                    <a:pt x="1784371" y="914400"/>
                  </a:lnTo>
                  <a:lnTo>
                    <a:pt x="0" y="914400"/>
                  </a:lnTo>
                  <a:close/>
                  <a:moveTo>
                    <a:pt x="59588" y="0"/>
                  </a:moveTo>
                  <a:cubicBezTo>
                    <a:pt x="63125" y="0"/>
                    <a:pt x="66662" y="1174"/>
                    <a:pt x="69360" y="3522"/>
                  </a:cubicBezTo>
                  <a:lnTo>
                    <a:pt x="75080" y="8501"/>
                  </a:lnTo>
                  <a:cubicBezTo>
                    <a:pt x="78906" y="12039"/>
                    <a:pt x="85286" y="18406"/>
                    <a:pt x="92544" y="25390"/>
                  </a:cubicBezTo>
                  <a:lnTo>
                    <a:pt x="99110" y="31567"/>
                  </a:lnTo>
                  <a:lnTo>
                    <a:pt x="110365" y="21034"/>
                  </a:lnTo>
                  <a:cubicBezTo>
                    <a:pt x="117577" y="14124"/>
                    <a:pt x="123803" y="7921"/>
                    <a:pt x="127224" y="4751"/>
                  </a:cubicBezTo>
                  <a:lnTo>
                    <a:pt x="128636" y="3522"/>
                  </a:lnTo>
                  <a:cubicBezTo>
                    <a:pt x="131405" y="1112"/>
                    <a:pt x="135057" y="-61"/>
                    <a:pt x="138686" y="23"/>
                  </a:cubicBezTo>
                  <a:cubicBezTo>
                    <a:pt x="138778" y="1"/>
                    <a:pt x="138871" y="0"/>
                    <a:pt x="138964" y="0"/>
                  </a:cubicBezTo>
                  <a:cubicBezTo>
                    <a:pt x="142500" y="0"/>
                    <a:pt x="146037" y="1174"/>
                    <a:pt x="148735" y="3522"/>
                  </a:cubicBezTo>
                  <a:lnTo>
                    <a:pt x="154456" y="8501"/>
                  </a:lnTo>
                  <a:cubicBezTo>
                    <a:pt x="158282" y="12039"/>
                    <a:pt x="164662" y="18406"/>
                    <a:pt x="171919" y="25390"/>
                  </a:cubicBezTo>
                  <a:lnTo>
                    <a:pt x="178486" y="31567"/>
                  </a:lnTo>
                  <a:lnTo>
                    <a:pt x="189741" y="21034"/>
                  </a:lnTo>
                  <a:cubicBezTo>
                    <a:pt x="196953" y="14124"/>
                    <a:pt x="203179" y="7921"/>
                    <a:pt x="206599" y="4751"/>
                  </a:cubicBezTo>
                  <a:lnTo>
                    <a:pt x="208012" y="3522"/>
                  </a:lnTo>
                  <a:cubicBezTo>
                    <a:pt x="210781" y="1112"/>
                    <a:pt x="214433" y="-61"/>
                    <a:pt x="218062" y="23"/>
                  </a:cubicBezTo>
                  <a:cubicBezTo>
                    <a:pt x="218153" y="1"/>
                    <a:pt x="218247" y="0"/>
                    <a:pt x="218340" y="0"/>
                  </a:cubicBezTo>
                  <a:cubicBezTo>
                    <a:pt x="221876" y="0"/>
                    <a:pt x="225413" y="1174"/>
                    <a:pt x="228111" y="3522"/>
                  </a:cubicBezTo>
                  <a:lnTo>
                    <a:pt x="233831" y="8501"/>
                  </a:lnTo>
                  <a:cubicBezTo>
                    <a:pt x="237657" y="12039"/>
                    <a:pt x="244038" y="18406"/>
                    <a:pt x="251295" y="25390"/>
                  </a:cubicBezTo>
                  <a:lnTo>
                    <a:pt x="257861" y="31567"/>
                  </a:lnTo>
                  <a:lnTo>
                    <a:pt x="269116" y="21034"/>
                  </a:lnTo>
                  <a:cubicBezTo>
                    <a:pt x="276329" y="14124"/>
                    <a:pt x="282554" y="7921"/>
                    <a:pt x="285975" y="4751"/>
                  </a:cubicBezTo>
                  <a:lnTo>
                    <a:pt x="287387" y="3522"/>
                  </a:lnTo>
                  <a:cubicBezTo>
                    <a:pt x="290156" y="1112"/>
                    <a:pt x="293808" y="-61"/>
                    <a:pt x="297437" y="23"/>
                  </a:cubicBezTo>
                  <a:cubicBezTo>
                    <a:pt x="297529" y="1"/>
                    <a:pt x="297622" y="0"/>
                    <a:pt x="297715" y="0"/>
                  </a:cubicBezTo>
                  <a:cubicBezTo>
                    <a:pt x="301252" y="0"/>
                    <a:pt x="304789" y="1174"/>
                    <a:pt x="307487" y="3522"/>
                  </a:cubicBezTo>
                  <a:lnTo>
                    <a:pt x="313207" y="8501"/>
                  </a:lnTo>
                  <a:cubicBezTo>
                    <a:pt x="317033" y="12039"/>
                    <a:pt x="323413" y="18406"/>
                    <a:pt x="330670" y="25390"/>
                  </a:cubicBezTo>
                  <a:lnTo>
                    <a:pt x="337237" y="31567"/>
                  </a:lnTo>
                  <a:lnTo>
                    <a:pt x="348492" y="21034"/>
                  </a:lnTo>
                  <a:cubicBezTo>
                    <a:pt x="355704" y="14124"/>
                    <a:pt x="361929" y="7921"/>
                    <a:pt x="365350" y="4751"/>
                  </a:cubicBezTo>
                  <a:lnTo>
                    <a:pt x="366763" y="3522"/>
                  </a:lnTo>
                  <a:cubicBezTo>
                    <a:pt x="369531" y="1112"/>
                    <a:pt x="373184" y="-61"/>
                    <a:pt x="376812" y="23"/>
                  </a:cubicBezTo>
                  <a:cubicBezTo>
                    <a:pt x="376904" y="1"/>
                    <a:pt x="376998" y="0"/>
                    <a:pt x="377090" y="0"/>
                  </a:cubicBezTo>
                  <a:cubicBezTo>
                    <a:pt x="380627" y="0"/>
                    <a:pt x="384164" y="1174"/>
                    <a:pt x="386862" y="3522"/>
                  </a:cubicBezTo>
                  <a:lnTo>
                    <a:pt x="392582" y="8501"/>
                  </a:lnTo>
                  <a:cubicBezTo>
                    <a:pt x="396408" y="12039"/>
                    <a:pt x="402788" y="18406"/>
                    <a:pt x="410046" y="25390"/>
                  </a:cubicBezTo>
                  <a:lnTo>
                    <a:pt x="416612" y="31567"/>
                  </a:lnTo>
                  <a:lnTo>
                    <a:pt x="427867" y="21034"/>
                  </a:lnTo>
                  <a:cubicBezTo>
                    <a:pt x="435080" y="14124"/>
                    <a:pt x="441305" y="7921"/>
                    <a:pt x="444726" y="4751"/>
                  </a:cubicBezTo>
                  <a:lnTo>
                    <a:pt x="446138" y="3522"/>
                  </a:lnTo>
                  <a:cubicBezTo>
                    <a:pt x="448907" y="1112"/>
                    <a:pt x="452559" y="-61"/>
                    <a:pt x="456188" y="23"/>
                  </a:cubicBezTo>
                  <a:cubicBezTo>
                    <a:pt x="456280" y="1"/>
                    <a:pt x="456373" y="0"/>
                    <a:pt x="456466" y="0"/>
                  </a:cubicBezTo>
                  <a:cubicBezTo>
                    <a:pt x="460002" y="0"/>
                    <a:pt x="463539" y="1174"/>
                    <a:pt x="466238" y="3522"/>
                  </a:cubicBezTo>
                  <a:lnTo>
                    <a:pt x="471958" y="8501"/>
                  </a:lnTo>
                  <a:cubicBezTo>
                    <a:pt x="475784" y="12039"/>
                    <a:pt x="482164" y="18406"/>
                    <a:pt x="489421" y="25390"/>
                  </a:cubicBezTo>
                  <a:lnTo>
                    <a:pt x="495988" y="31567"/>
                  </a:lnTo>
                  <a:lnTo>
                    <a:pt x="507243" y="21034"/>
                  </a:lnTo>
                  <a:cubicBezTo>
                    <a:pt x="514455" y="14124"/>
                    <a:pt x="520681" y="7921"/>
                    <a:pt x="524101" y="4751"/>
                  </a:cubicBezTo>
                  <a:lnTo>
                    <a:pt x="525514" y="3522"/>
                  </a:lnTo>
                  <a:cubicBezTo>
                    <a:pt x="528283" y="1112"/>
                    <a:pt x="531935" y="-61"/>
                    <a:pt x="535563" y="23"/>
                  </a:cubicBezTo>
                  <a:cubicBezTo>
                    <a:pt x="535655" y="1"/>
                    <a:pt x="535749" y="0"/>
                    <a:pt x="535842" y="0"/>
                  </a:cubicBezTo>
                  <a:cubicBezTo>
                    <a:pt x="539378" y="0"/>
                    <a:pt x="542915" y="1174"/>
                    <a:pt x="545613" y="3522"/>
                  </a:cubicBezTo>
                  <a:lnTo>
                    <a:pt x="551333" y="8501"/>
                  </a:lnTo>
                  <a:cubicBezTo>
                    <a:pt x="555159" y="12039"/>
                    <a:pt x="561540" y="18406"/>
                    <a:pt x="568797" y="25390"/>
                  </a:cubicBezTo>
                  <a:lnTo>
                    <a:pt x="575363" y="31567"/>
                  </a:lnTo>
                  <a:lnTo>
                    <a:pt x="586619" y="21034"/>
                  </a:lnTo>
                  <a:cubicBezTo>
                    <a:pt x="593831" y="14124"/>
                    <a:pt x="600056" y="7921"/>
                    <a:pt x="603477" y="4751"/>
                  </a:cubicBezTo>
                  <a:lnTo>
                    <a:pt x="604889" y="3522"/>
                  </a:lnTo>
                  <a:cubicBezTo>
                    <a:pt x="607658" y="1112"/>
                    <a:pt x="611310" y="-61"/>
                    <a:pt x="614939" y="23"/>
                  </a:cubicBezTo>
                  <a:cubicBezTo>
                    <a:pt x="615031" y="1"/>
                    <a:pt x="615124" y="0"/>
                    <a:pt x="615217" y="0"/>
                  </a:cubicBezTo>
                  <a:cubicBezTo>
                    <a:pt x="618753" y="0"/>
                    <a:pt x="622290" y="1174"/>
                    <a:pt x="624989" y="3522"/>
                  </a:cubicBezTo>
                  <a:lnTo>
                    <a:pt x="630709" y="8501"/>
                  </a:lnTo>
                  <a:cubicBezTo>
                    <a:pt x="634535" y="12039"/>
                    <a:pt x="640915" y="18406"/>
                    <a:pt x="648172" y="25390"/>
                  </a:cubicBezTo>
                  <a:lnTo>
                    <a:pt x="654739" y="31567"/>
                  </a:lnTo>
                  <a:lnTo>
                    <a:pt x="665994" y="21034"/>
                  </a:lnTo>
                  <a:cubicBezTo>
                    <a:pt x="673206" y="14124"/>
                    <a:pt x="679432" y="7921"/>
                    <a:pt x="682853" y="4751"/>
                  </a:cubicBezTo>
                  <a:lnTo>
                    <a:pt x="684265" y="3522"/>
                  </a:lnTo>
                  <a:cubicBezTo>
                    <a:pt x="687034" y="1112"/>
                    <a:pt x="690686" y="-61"/>
                    <a:pt x="694315" y="23"/>
                  </a:cubicBezTo>
                  <a:cubicBezTo>
                    <a:pt x="694407" y="1"/>
                    <a:pt x="694500" y="0"/>
                    <a:pt x="694593" y="0"/>
                  </a:cubicBezTo>
                  <a:cubicBezTo>
                    <a:pt x="698129" y="0"/>
                    <a:pt x="701666" y="1174"/>
                    <a:pt x="704364" y="3522"/>
                  </a:cubicBezTo>
                  <a:lnTo>
                    <a:pt x="710085" y="8501"/>
                  </a:lnTo>
                  <a:cubicBezTo>
                    <a:pt x="713910" y="12039"/>
                    <a:pt x="720291" y="18406"/>
                    <a:pt x="727548" y="25390"/>
                  </a:cubicBezTo>
                  <a:lnTo>
                    <a:pt x="734114" y="31567"/>
                  </a:lnTo>
                  <a:lnTo>
                    <a:pt x="745369" y="21034"/>
                  </a:lnTo>
                  <a:cubicBezTo>
                    <a:pt x="752582" y="14124"/>
                    <a:pt x="758807" y="7921"/>
                    <a:pt x="762228" y="4751"/>
                  </a:cubicBezTo>
                  <a:lnTo>
                    <a:pt x="763640" y="3522"/>
                  </a:lnTo>
                  <a:cubicBezTo>
                    <a:pt x="766409" y="1112"/>
                    <a:pt x="770062" y="-61"/>
                    <a:pt x="773690" y="23"/>
                  </a:cubicBezTo>
                  <a:cubicBezTo>
                    <a:pt x="773782" y="1"/>
                    <a:pt x="773875" y="0"/>
                    <a:pt x="773968" y="0"/>
                  </a:cubicBezTo>
                  <a:cubicBezTo>
                    <a:pt x="777505" y="0"/>
                    <a:pt x="781042" y="1174"/>
                    <a:pt x="783740" y="3522"/>
                  </a:cubicBezTo>
                  <a:lnTo>
                    <a:pt x="789460" y="8501"/>
                  </a:lnTo>
                  <a:cubicBezTo>
                    <a:pt x="793286" y="12039"/>
                    <a:pt x="799666" y="18406"/>
                    <a:pt x="806923" y="25390"/>
                  </a:cubicBezTo>
                  <a:lnTo>
                    <a:pt x="813490" y="31567"/>
                  </a:lnTo>
                  <a:lnTo>
                    <a:pt x="824745" y="21034"/>
                  </a:lnTo>
                  <a:cubicBezTo>
                    <a:pt x="831957" y="14124"/>
                    <a:pt x="838183" y="7921"/>
                    <a:pt x="841604" y="4751"/>
                  </a:cubicBezTo>
                  <a:lnTo>
                    <a:pt x="843016" y="3522"/>
                  </a:lnTo>
                  <a:cubicBezTo>
                    <a:pt x="845785" y="1112"/>
                    <a:pt x="849437" y="-61"/>
                    <a:pt x="853066" y="23"/>
                  </a:cubicBezTo>
                  <a:cubicBezTo>
                    <a:pt x="853158" y="1"/>
                    <a:pt x="853251" y="0"/>
                    <a:pt x="853344" y="0"/>
                  </a:cubicBezTo>
                  <a:cubicBezTo>
                    <a:pt x="856880" y="0"/>
                    <a:pt x="860417" y="1174"/>
                    <a:pt x="863116" y="3522"/>
                  </a:cubicBezTo>
                  <a:lnTo>
                    <a:pt x="868836" y="8501"/>
                  </a:lnTo>
                  <a:cubicBezTo>
                    <a:pt x="872661" y="12039"/>
                    <a:pt x="879042" y="18406"/>
                    <a:pt x="886299" y="25390"/>
                  </a:cubicBezTo>
                  <a:lnTo>
                    <a:pt x="892865" y="31567"/>
                  </a:lnTo>
                  <a:lnTo>
                    <a:pt x="904121" y="21034"/>
                  </a:lnTo>
                  <a:cubicBezTo>
                    <a:pt x="911333" y="14124"/>
                    <a:pt x="917558" y="7921"/>
                    <a:pt x="920979" y="4751"/>
                  </a:cubicBezTo>
                  <a:lnTo>
                    <a:pt x="922391" y="3522"/>
                  </a:lnTo>
                  <a:cubicBezTo>
                    <a:pt x="925160" y="1112"/>
                    <a:pt x="928813" y="-61"/>
                    <a:pt x="932441" y="23"/>
                  </a:cubicBezTo>
                  <a:cubicBezTo>
                    <a:pt x="932533" y="1"/>
                    <a:pt x="932627" y="0"/>
                    <a:pt x="932719" y="0"/>
                  </a:cubicBezTo>
                  <a:cubicBezTo>
                    <a:pt x="936256" y="0"/>
                    <a:pt x="939793" y="1174"/>
                    <a:pt x="942491" y="3522"/>
                  </a:cubicBezTo>
                  <a:lnTo>
                    <a:pt x="948211" y="8501"/>
                  </a:lnTo>
                  <a:cubicBezTo>
                    <a:pt x="952037" y="12039"/>
                    <a:pt x="958417" y="18406"/>
                    <a:pt x="965675" y="25390"/>
                  </a:cubicBezTo>
                  <a:lnTo>
                    <a:pt x="972241" y="31567"/>
                  </a:lnTo>
                  <a:lnTo>
                    <a:pt x="983496" y="21034"/>
                  </a:lnTo>
                  <a:cubicBezTo>
                    <a:pt x="990709" y="14124"/>
                    <a:pt x="996934" y="7921"/>
                    <a:pt x="1000355" y="4751"/>
                  </a:cubicBezTo>
                  <a:lnTo>
                    <a:pt x="1001767" y="3522"/>
                  </a:lnTo>
                  <a:cubicBezTo>
                    <a:pt x="1004536" y="1112"/>
                    <a:pt x="1008188" y="-61"/>
                    <a:pt x="1011817" y="23"/>
                  </a:cubicBezTo>
                  <a:cubicBezTo>
                    <a:pt x="1011909" y="1"/>
                    <a:pt x="1012002" y="0"/>
                    <a:pt x="1012095" y="0"/>
                  </a:cubicBezTo>
                  <a:cubicBezTo>
                    <a:pt x="1015631" y="0"/>
                    <a:pt x="1019168" y="1174"/>
                    <a:pt x="1021867" y="3522"/>
                  </a:cubicBezTo>
                  <a:lnTo>
                    <a:pt x="1027587" y="8501"/>
                  </a:lnTo>
                  <a:cubicBezTo>
                    <a:pt x="1031413" y="12039"/>
                    <a:pt x="1037793" y="18406"/>
                    <a:pt x="1045050" y="25390"/>
                  </a:cubicBezTo>
                  <a:lnTo>
                    <a:pt x="1051617" y="31567"/>
                  </a:lnTo>
                  <a:lnTo>
                    <a:pt x="1062872" y="21034"/>
                  </a:lnTo>
                  <a:cubicBezTo>
                    <a:pt x="1070084" y="14124"/>
                    <a:pt x="1076309" y="7921"/>
                    <a:pt x="1079730" y="4751"/>
                  </a:cubicBezTo>
                  <a:lnTo>
                    <a:pt x="1081143" y="3522"/>
                  </a:lnTo>
                  <a:cubicBezTo>
                    <a:pt x="1083911" y="1112"/>
                    <a:pt x="1087564" y="-61"/>
                    <a:pt x="1091192" y="23"/>
                  </a:cubicBezTo>
                  <a:cubicBezTo>
                    <a:pt x="1091284" y="1"/>
                    <a:pt x="1091378" y="0"/>
                    <a:pt x="1091470" y="0"/>
                  </a:cubicBezTo>
                  <a:cubicBezTo>
                    <a:pt x="1095007" y="0"/>
                    <a:pt x="1098544" y="1174"/>
                    <a:pt x="1101242" y="3522"/>
                  </a:cubicBezTo>
                  <a:lnTo>
                    <a:pt x="1106962" y="8501"/>
                  </a:lnTo>
                  <a:cubicBezTo>
                    <a:pt x="1110788" y="12039"/>
                    <a:pt x="1117168" y="18406"/>
                    <a:pt x="1124426" y="25390"/>
                  </a:cubicBezTo>
                  <a:lnTo>
                    <a:pt x="1130992" y="31567"/>
                  </a:lnTo>
                  <a:lnTo>
                    <a:pt x="1142247" y="21034"/>
                  </a:lnTo>
                  <a:cubicBezTo>
                    <a:pt x="1149459" y="14124"/>
                    <a:pt x="1155685" y="7921"/>
                    <a:pt x="1159106" y="4751"/>
                  </a:cubicBezTo>
                  <a:lnTo>
                    <a:pt x="1160518" y="3522"/>
                  </a:lnTo>
                  <a:cubicBezTo>
                    <a:pt x="1163287" y="1112"/>
                    <a:pt x="1166940" y="-61"/>
                    <a:pt x="1170568" y="23"/>
                  </a:cubicBezTo>
                  <a:cubicBezTo>
                    <a:pt x="1170660" y="1"/>
                    <a:pt x="1170753" y="0"/>
                    <a:pt x="1170846" y="0"/>
                  </a:cubicBezTo>
                  <a:cubicBezTo>
                    <a:pt x="1174382" y="0"/>
                    <a:pt x="1177919" y="1174"/>
                    <a:pt x="1180618" y="3522"/>
                  </a:cubicBezTo>
                  <a:lnTo>
                    <a:pt x="1186338" y="8501"/>
                  </a:lnTo>
                  <a:cubicBezTo>
                    <a:pt x="1190164" y="12039"/>
                    <a:pt x="1196544" y="18406"/>
                    <a:pt x="1203801" y="25390"/>
                  </a:cubicBezTo>
                  <a:lnTo>
                    <a:pt x="1210368" y="31567"/>
                  </a:lnTo>
                  <a:lnTo>
                    <a:pt x="1221623" y="21034"/>
                  </a:lnTo>
                  <a:cubicBezTo>
                    <a:pt x="1228835" y="14124"/>
                    <a:pt x="1235061" y="7921"/>
                    <a:pt x="1238481" y="4751"/>
                  </a:cubicBezTo>
                  <a:lnTo>
                    <a:pt x="1239894" y="3522"/>
                  </a:lnTo>
                  <a:cubicBezTo>
                    <a:pt x="1242663" y="1112"/>
                    <a:pt x="1246315" y="-61"/>
                    <a:pt x="1249944" y="23"/>
                  </a:cubicBezTo>
                  <a:cubicBezTo>
                    <a:pt x="1250035" y="1"/>
                    <a:pt x="1250129" y="0"/>
                    <a:pt x="1250222" y="0"/>
                  </a:cubicBezTo>
                  <a:cubicBezTo>
                    <a:pt x="1253758" y="0"/>
                    <a:pt x="1257295" y="1174"/>
                    <a:pt x="1259993" y="3522"/>
                  </a:cubicBezTo>
                  <a:lnTo>
                    <a:pt x="1265713" y="8501"/>
                  </a:lnTo>
                  <a:cubicBezTo>
                    <a:pt x="1269539" y="12039"/>
                    <a:pt x="1275920" y="18406"/>
                    <a:pt x="1283177" y="25390"/>
                  </a:cubicBezTo>
                  <a:lnTo>
                    <a:pt x="1289743" y="31567"/>
                  </a:lnTo>
                  <a:lnTo>
                    <a:pt x="1300999" y="21034"/>
                  </a:lnTo>
                  <a:cubicBezTo>
                    <a:pt x="1308211" y="14124"/>
                    <a:pt x="1314436" y="7921"/>
                    <a:pt x="1317857" y="4751"/>
                  </a:cubicBezTo>
                  <a:lnTo>
                    <a:pt x="1319269" y="3522"/>
                  </a:lnTo>
                  <a:cubicBezTo>
                    <a:pt x="1322038" y="1112"/>
                    <a:pt x="1325691" y="-61"/>
                    <a:pt x="1329319" y="23"/>
                  </a:cubicBezTo>
                  <a:cubicBezTo>
                    <a:pt x="1329411" y="1"/>
                    <a:pt x="1329504" y="0"/>
                    <a:pt x="1329597" y="0"/>
                  </a:cubicBezTo>
                  <a:cubicBezTo>
                    <a:pt x="1333134" y="0"/>
                    <a:pt x="1336671" y="1174"/>
                    <a:pt x="1339369" y="3522"/>
                  </a:cubicBezTo>
                  <a:lnTo>
                    <a:pt x="1345089" y="8501"/>
                  </a:lnTo>
                  <a:cubicBezTo>
                    <a:pt x="1348915" y="12039"/>
                    <a:pt x="1355295" y="18406"/>
                    <a:pt x="1362552" y="25390"/>
                  </a:cubicBezTo>
                  <a:lnTo>
                    <a:pt x="1369119" y="31567"/>
                  </a:lnTo>
                  <a:lnTo>
                    <a:pt x="1380374" y="21034"/>
                  </a:lnTo>
                  <a:cubicBezTo>
                    <a:pt x="1387586" y="14124"/>
                    <a:pt x="1393812" y="7921"/>
                    <a:pt x="1397233" y="4751"/>
                  </a:cubicBezTo>
                  <a:lnTo>
                    <a:pt x="1398645" y="3522"/>
                  </a:lnTo>
                  <a:cubicBezTo>
                    <a:pt x="1401414" y="1112"/>
                    <a:pt x="1405066" y="-61"/>
                    <a:pt x="1408695" y="23"/>
                  </a:cubicBezTo>
                  <a:cubicBezTo>
                    <a:pt x="1408787" y="1"/>
                    <a:pt x="1408880" y="0"/>
                    <a:pt x="1408973" y="0"/>
                  </a:cubicBezTo>
                  <a:cubicBezTo>
                    <a:pt x="1412509" y="0"/>
                    <a:pt x="1416046" y="1174"/>
                    <a:pt x="1418744" y="3522"/>
                  </a:cubicBezTo>
                  <a:lnTo>
                    <a:pt x="1424464" y="8501"/>
                  </a:lnTo>
                  <a:cubicBezTo>
                    <a:pt x="1428290" y="12039"/>
                    <a:pt x="1434671" y="18406"/>
                    <a:pt x="1441928" y="25390"/>
                  </a:cubicBezTo>
                  <a:lnTo>
                    <a:pt x="1448494" y="31567"/>
                  </a:lnTo>
                  <a:lnTo>
                    <a:pt x="1459750" y="21034"/>
                  </a:lnTo>
                  <a:cubicBezTo>
                    <a:pt x="1466962" y="14124"/>
                    <a:pt x="1473187" y="7921"/>
                    <a:pt x="1476608" y="4751"/>
                  </a:cubicBezTo>
                  <a:lnTo>
                    <a:pt x="1478020" y="3522"/>
                  </a:lnTo>
                  <a:cubicBezTo>
                    <a:pt x="1480789" y="1112"/>
                    <a:pt x="1484442" y="-61"/>
                    <a:pt x="1488070" y="23"/>
                  </a:cubicBezTo>
                  <a:cubicBezTo>
                    <a:pt x="1488162" y="1"/>
                    <a:pt x="1488255" y="0"/>
                    <a:pt x="1488348" y="0"/>
                  </a:cubicBezTo>
                  <a:cubicBezTo>
                    <a:pt x="1491885" y="0"/>
                    <a:pt x="1495422" y="1174"/>
                    <a:pt x="1498120" y="3522"/>
                  </a:cubicBezTo>
                  <a:lnTo>
                    <a:pt x="1503840" y="8501"/>
                  </a:lnTo>
                  <a:cubicBezTo>
                    <a:pt x="1507666" y="12039"/>
                    <a:pt x="1514046" y="18406"/>
                    <a:pt x="1521303" y="25390"/>
                  </a:cubicBezTo>
                  <a:lnTo>
                    <a:pt x="1527870" y="31567"/>
                  </a:lnTo>
                  <a:lnTo>
                    <a:pt x="1539125" y="21034"/>
                  </a:lnTo>
                  <a:cubicBezTo>
                    <a:pt x="1546337" y="14124"/>
                    <a:pt x="1552563" y="7921"/>
                    <a:pt x="1555984" y="4751"/>
                  </a:cubicBezTo>
                  <a:lnTo>
                    <a:pt x="1557396" y="3522"/>
                  </a:lnTo>
                  <a:cubicBezTo>
                    <a:pt x="1560165" y="1112"/>
                    <a:pt x="1563817" y="-61"/>
                    <a:pt x="1567446" y="23"/>
                  </a:cubicBezTo>
                  <a:cubicBezTo>
                    <a:pt x="1567538" y="1"/>
                    <a:pt x="1567631" y="0"/>
                    <a:pt x="1567724" y="0"/>
                  </a:cubicBezTo>
                  <a:cubicBezTo>
                    <a:pt x="1571260" y="0"/>
                    <a:pt x="1574797" y="1174"/>
                    <a:pt x="1577496" y="3522"/>
                  </a:cubicBezTo>
                  <a:lnTo>
                    <a:pt x="1583216" y="8501"/>
                  </a:lnTo>
                  <a:cubicBezTo>
                    <a:pt x="1587041" y="12039"/>
                    <a:pt x="1593422" y="18406"/>
                    <a:pt x="1600679" y="25390"/>
                  </a:cubicBezTo>
                  <a:lnTo>
                    <a:pt x="1607245" y="31567"/>
                  </a:lnTo>
                  <a:lnTo>
                    <a:pt x="1618501" y="21034"/>
                  </a:lnTo>
                  <a:cubicBezTo>
                    <a:pt x="1625713" y="14124"/>
                    <a:pt x="1631938" y="7921"/>
                    <a:pt x="1635359" y="4751"/>
                  </a:cubicBezTo>
                  <a:lnTo>
                    <a:pt x="1636772" y="3522"/>
                  </a:lnTo>
                  <a:cubicBezTo>
                    <a:pt x="1639540" y="1112"/>
                    <a:pt x="1643193" y="-61"/>
                    <a:pt x="1646821" y="23"/>
                  </a:cubicBezTo>
                  <a:cubicBezTo>
                    <a:pt x="1646913" y="1"/>
                    <a:pt x="1647007" y="0"/>
                    <a:pt x="1647099" y="0"/>
                  </a:cubicBezTo>
                  <a:cubicBezTo>
                    <a:pt x="1650636" y="0"/>
                    <a:pt x="1654173" y="1174"/>
                    <a:pt x="1656871" y="3522"/>
                  </a:cubicBezTo>
                  <a:lnTo>
                    <a:pt x="1662591" y="8501"/>
                  </a:lnTo>
                  <a:cubicBezTo>
                    <a:pt x="1666417" y="12039"/>
                    <a:pt x="1672797" y="18406"/>
                    <a:pt x="1680055" y="25390"/>
                  </a:cubicBezTo>
                  <a:lnTo>
                    <a:pt x="1686621" y="31567"/>
                  </a:lnTo>
                  <a:lnTo>
                    <a:pt x="1697876" y="21034"/>
                  </a:lnTo>
                  <a:cubicBezTo>
                    <a:pt x="1705089" y="14124"/>
                    <a:pt x="1711314" y="7921"/>
                    <a:pt x="1714735" y="4751"/>
                  </a:cubicBezTo>
                  <a:lnTo>
                    <a:pt x="1716147" y="3522"/>
                  </a:lnTo>
                  <a:cubicBezTo>
                    <a:pt x="1718916" y="1112"/>
                    <a:pt x="1722569" y="-61"/>
                    <a:pt x="1726197" y="23"/>
                  </a:cubicBezTo>
                  <a:cubicBezTo>
                    <a:pt x="1726289" y="1"/>
                    <a:pt x="1726382" y="0"/>
                    <a:pt x="1726475" y="0"/>
                  </a:cubicBezTo>
                  <a:cubicBezTo>
                    <a:pt x="1730011" y="0"/>
                    <a:pt x="1733548" y="1174"/>
                    <a:pt x="1736247" y="3522"/>
                  </a:cubicBezTo>
                  <a:lnTo>
                    <a:pt x="1741967" y="8501"/>
                  </a:lnTo>
                  <a:cubicBezTo>
                    <a:pt x="1749618" y="15576"/>
                    <a:pt x="1767489" y="33969"/>
                    <a:pt x="1782155" y="45979"/>
                  </a:cubicBezTo>
                  <a:lnTo>
                    <a:pt x="1784371" y="47626"/>
                  </a:lnTo>
                  <a:lnTo>
                    <a:pt x="1784371" y="879668"/>
                  </a:lnTo>
                  <a:lnTo>
                    <a:pt x="0" y="879668"/>
                  </a:lnTo>
                  <a:lnTo>
                    <a:pt x="0" y="47626"/>
                  </a:lnTo>
                  <a:lnTo>
                    <a:pt x="8211" y="41556"/>
                  </a:lnTo>
                  <a:cubicBezTo>
                    <a:pt x="22946" y="29564"/>
                    <a:pt x="41007" y="11090"/>
                    <a:pt x="47848" y="4751"/>
                  </a:cubicBezTo>
                  <a:lnTo>
                    <a:pt x="49261" y="3522"/>
                  </a:lnTo>
                  <a:cubicBezTo>
                    <a:pt x="52030" y="1112"/>
                    <a:pt x="55682" y="-61"/>
                    <a:pt x="59310" y="23"/>
                  </a:cubicBezTo>
                  <a:cubicBezTo>
                    <a:pt x="59402" y="1"/>
                    <a:pt x="59496" y="0"/>
                    <a:pt x="59588" y="0"/>
                  </a:cubicBez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2800" dirty="0">
                  <a:solidFill>
                    <a:srgbClr val="FFFFFF"/>
                  </a:solidFill>
                </a:rPr>
                <a:t>不得突然横穿马路，也不要走在路中突然回头走。</a:t>
              </a:r>
            </a:p>
          </p:txBody>
        </p:sp>
        <p:sp>
          <p:nvSpPr>
            <p:cNvPr id="12" name="MH_Other_3">
              <a:extLst>
                <a:ext uri="{FF2B5EF4-FFF2-40B4-BE49-F238E27FC236}">
                  <a16:creationId xmlns:a16="http://schemas.microsoft.com/office/drawing/2014/main" id="{FBE7B49B-9E0C-43FC-905D-64C72F6A6666}"/>
                </a:ext>
              </a:extLst>
            </p:cNvPr>
            <p:cNvSpPr/>
            <p:nvPr>
              <p:custDataLst>
                <p:tags r:id="rId6"/>
              </p:custDataLst>
            </p:nvPr>
          </p:nvSpPr>
          <p:spPr>
            <a:xfrm>
              <a:off x="4322763" y="2989264"/>
              <a:ext cx="1192212" cy="390525"/>
            </a:xfrm>
            <a:custGeom>
              <a:avLst/>
              <a:gdLst>
                <a:gd name="connsiteX0" fmla="*/ 773625 w 978201"/>
                <a:gd name="connsiteY0" fmla="*/ 28 h 319924"/>
                <a:gd name="connsiteX1" fmla="*/ 881754 w 978201"/>
                <a:gd name="connsiteY1" fmla="*/ 75074 h 319924"/>
                <a:gd name="connsiteX2" fmla="*/ 978201 w 978201"/>
                <a:gd name="connsiteY2" fmla="*/ 317435 h 319924"/>
                <a:gd name="connsiteX3" fmla="*/ 975543 w 978201"/>
                <a:gd name="connsiteY3" fmla="*/ 319923 h 319924"/>
                <a:gd name="connsiteX4" fmla="*/ 968976 w 978201"/>
                <a:gd name="connsiteY4" fmla="*/ 313746 h 319924"/>
                <a:gd name="connsiteX5" fmla="*/ 951512 w 978201"/>
                <a:gd name="connsiteY5" fmla="*/ 296857 h 319924"/>
                <a:gd name="connsiteX6" fmla="*/ 945792 w 978201"/>
                <a:gd name="connsiteY6" fmla="*/ 291879 h 319924"/>
                <a:gd name="connsiteX7" fmla="*/ 936020 w 978201"/>
                <a:gd name="connsiteY7" fmla="*/ 288356 h 319924"/>
                <a:gd name="connsiteX8" fmla="*/ 935742 w 978201"/>
                <a:gd name="connsiteY8" fmla="*/ 288379 h 319924"/>
                <a:gd name="connsiteX9" fmla="*/ 925693 w 978201"/>
                <a:gd name="connsiteY9" fmla="*/ 291878 h 319924"/>
                <a:gd name="connsiteX10" fmla="*/ 924280 w 978201"/>
                <a:gd name="connsiteY10" fmla="*/ 293108 h 319924"/>
                <a:gd name="connsiteX11" fmla="*/ 907423 w 978201"/>
                <a:gd name="connsiteY11" fmla="*/ 309390 h 319924"/>
                <a:gd name="connsiteX12" fmla="*/ 896166 w 978201"/>
                <a:gd name="connsiteY12" fmla="*/ 319923 h 319924"/>
                <a:gd name="connsiteX13" fmla="*/ 889600 w 978201"/>
                <a:gd name="connsiteY13" fmla="*/ 313746 h 319924"/>
                <a:gd name="connsiteX14" fmla="*/ 872137 w 978201"/>
                <a:gd name="connsiteY14" fmla="*/ 296857 h 319924"/>
                <a:gd name="connsiteX15" fmla="*/ 866417 w 978201"/>
                <a:gd name="connsiteY15" fmla="*/ 291878 h 319924"/>
                <a:gd name="connsiteX16" fmla="*/ 856645 w 978201"/>
                <a:gd name="connsiteY16" fmla="*/ 288357 h 319924"/>
                <a:gd name="connsiteX17" fmla="*/ 856367 w 978201"/>
                <a:gd name="connsiteY17" fmla="*/ 288379 h 319924"/>
                <a:gd name="connsiteX18" fmla="*/ 846317 w 978201"/>
                <a:gd name="connsiteY18" fmla="*/ 291878 h 319924"/>
                <a:gd name="connsiteX19" fmla="*/ 844906 w 978201"/>
                <a:gd name="connsiteY19" fmla="*/ 293107 h 319924"/>
                <a:gd name="connsiteX20" fmla="*/ 828047 w 978201"/>
                <a:gd name="connsiteY20" fmla="*/ 309390 h 319924"/>
                <a:gd name="connsiteX21" fmla="*/ 816792 w 978201"/>
                <a:gd name="connsiteY21" fmla="*/ 319923 h 319924"/>
                <a:gd name="connsiteX22" fmla="*/ 810224 w 978201"/>
                <a:gd name="connsiteY22" fmla="*/ 313746 h 319924"/>
                <a:gd name="connsiteX23" fmla="*/ 792761 w 978201"/>
                <a:gd name="connsiteY23" fmla="*/ 296857 h 319924"/>
                <a:gd name="connsiteX24" fmla="*/ 787042 w 978201"/>
                <a:gd name="connsiteY24" fmla="*/ 291878 h 319924"/>
                <a:gd name="connsiteX25" fmla="*/ 777269 w 978201"/>
                <a:gd name="connsiteY25" fmla="*/ 288357 h 319924"/>
                <a:gd name="connsiteX26" fmla="*/ 776992 w 978201"/>
                <a:gd name="connsiteY26" fmla="*/ 288379 h 319924"/>
                <a:gd name="connsiteX27" fmla="*/ 766941 w 978201"/>
                <a:gd name="connsiteY27" fmla="*/ 291878 h 319924"/>
                <a:gd name="connsiteX28" fmla="*/ 765530 w 978201"/>
                <a:gd name="connsiteY28" fmla="*/ 293107 h 319924"/>
                <a:gd name="connsiteX29" fmla="*/ 748672 w 978201"/>
                <a:gd name="connsiteY29" fmla="*/ 309390 h 319924"/>
                <a:gd name="connsiteX30" fmla="*/ 737415 w 978201"/>
                <a:gd name="connsiteY30" fmla="*/ 319923 h 319924"/>
                <a:gd name="connsiteX31" fmla="*/ 730849 w 978201"/>
                <a:gd name="connsiteY31" fmla="*/ 313746 h 319924"/>
                <a:gd name="connsiteX32" fmla="*/ 713385 w 978201"/>
                <a:gd name="connsiteY32" fmla="*/ 296858 h 319924"/>
                <a:gd name="connsiteX33" fmla="*/ 707665 w 978201"/>
                <a:gd name="connsiteY33" fmla="*/ 291878 h 319924"/>
                <a:gd name="connsiteX34" fmla="*/ 697894 w 978201"/>
                <a:gd name="connsiteY34" fmla="*/ 288356 h 319924"/>
                <a:gd name="connsiteX35" fmla="*/ 697617 w 978201"/>
                <a:gd name="connsiteY35" fmla="*/ 288379 h 319924"/>
                <a:gd name="connsiteX36" fmla="*/ 687566 w 978201"/>
                <a:gd name="connsiteY36" fmla="*/ 291878 h 319924"/>
                <a:gd name="connsiteX37" fmla="*/ 686155 w 978201"/>
                <a:gd name="connsiteY37" fmla="*/ 293107 h 319924"/>
                <a:gd name="connsiteX38" fmla="*/ 669295 w 978201"/>
                <a:gd name="connsiteY38" fmla="*/ 309390 h 319924"/>
                <a:gd name="connsiteX39" fmla="*/ 658040 w 978201"/>
                <a:gd name="connsiteY39" fmla="*/ 319923 h 319924"/>
                <a:gd name="connsiteX40" fmla="*/ 651473 w 978201"/>
                <a:gd name="connsiteY40" fmla="*/ 313746 h 319924"/>
                <a:gd name="connsiteX41" fmla="*/ 634010 w 978201"/>
                <a:gd name="connsiteY41" fmla="*/ 296857 h 319924"/>
                <a:gd name="connsiteX42" fmla="*/ 628291 w 978201"/>
                <a:gd name="connsiteY42" fmla="*/ 291878 h 319924"/>
                <a:gd name="connsiteX43" fmla="*/ 618519 w 978201"/>
                <a:gd name="connsiteY43" fmla="*/ 288356 h 319924"/>
                <a:gd name="connsiteX44" fmla="*/ 618241 w 978201"/>
                <a:gd name="connsiteY44" fmla="*/ 288379 h 319924"/>
                <a:gd name="connsiteX45" fmla="*/ 608190 w 978201"/>
                <a:gd name="connsiteY45" fmla="*/ 291878 h 319924"/>
                <a:gd name="connsiteX46" fmla="*/ 606779 w 978201"/>
                <a:gd name="connsiteY46" fmla="*/ 293107 h 319924"/>
                <a:gd name="connsiteX47" fmla="*/ 589921 w 978201"/>
                <a:gd name="connsiteY47" fmla="*/ 309390 h 319924"/>
                <a:gd name="connsiteX48" fmla="*/ 578664 w 978201"/>
                <a:gd name="connsiteY48" fmla="*/ 319923 h 319924"/>
                <a:gd name="connsiteX49" fmla="*/ 572098 w 978201"/>
                <a:gd name="connsiteY49" fmla="*/ 313746 h 319924"/>
                <a:gd name="connsiteX50" fmla="*/ 554635 w 978201"/>
                <a:gd name="connsiteY50" fmla="*/ 296857 h 319924"/>
                <a:gd name="connsiteX51" fmla="*/ 548914 w 978201"/>
                <a:gd name="connsiteY51" fmla="*/ 291878 h 319924"/>
                <a:gd name="connsiteX52" fmla="*/ 539144 w 978201"/>
                <a:gd name="connsiteY52" fmla="*/ 288356 h 319924"/>
                <a:gd name="connsiteX53" fmla="*/ 538865 w 978201"/>
                <a:gd name="connsiteY53" fmla="*/ 288379 h 319924"/>
                <a:gd name="connsiteX54" fmla="*/ 528815 w 978201"/>
                <a:gd name="connsiteY54" fmla="*/ 291878 h 319924"/>
                <a:gd name="connsiteX55" fmla="*/ 527402 w 978201"/>
                <a:gd name="connsiteY55" fmla="*/ 293107 h 319924"/>
                <a:gd name="connsiteX56" fmla="*/ 510544 w 978201"/>
                <a:gd name="connsiteY56" fmla="*/ 309390 h 319924"/>
                <a:gd name="connsiteX57" fmla="*/ 499289 w 978201"/>
                <a:gd name="connsiteY57" fmla="*/ 319923 h 319924"/>
                <a:gd name="connsiteX58" fmla="*/ 492722 w 978201"/>
                <a:gd name="connsiteY58" fmla="*/ 313747 h 319924"/>
                <a:gd name="connsiteX59" fmla="*/ 475260 w 978201"/>
                <a:gd name="connsiteY59" fmla="*/ 296857 h 319924"/>
                <a:gd name="connsiteX60" fmla="*/ 469539 w 978201"/>
                <a:gd name="connsiteY60" fmla="*/ 291878 h 319924"/>
                <a:gd name="connsiteX61" fmla="*/ 459768 w 978201"/>
                <a:gd name="connsiteY61" fmla="*/ 288356 h 319924"/>
                <a:gd name="connsiteX62" fmla="*/ 459489 w 978201"/>
                <a:gd name="connsiteY62" fmla="*/ 288379 h 319924"/>
                <a:gd name="connsiteX63" fmla="*/ 449439 w 978201"/>
                <a:gd name="connsiteY63" fmla="*/ 291879 h 319924"/>
                <a:gd name="connsiteX64" fmla="*/ 448027 w 978201"/>
                <a:gd name="connsiteY64" fmla="*/ 293107 h 319924"/>
                <a:gd name="connsiteX65" fmla="*/ 431168 w 978201"/>
                <a:gd name="connsiteY65" fmla="*/ 309390 h 319924"/>
                <a:gd name="connsiteX66" fmla="*/ 419913 w 978201"/>
                <a:gd name="connsiteY66" fmla="*/ 319923 h 319924"/>
                <a:gd name="connsiteX67" fmla="*/ 413348 w 978201"/>
                <a:gd name="connsiteY67" fmla="*/ 313746 h 319924"/>
                <a:gd name="connsiteX68" fmla="*/ 395884 w 978201"/>
                <a:gd name="connsiteY68" fmla="*/ 296857 h 319924"/>
                <a:gd name="connsiteX69" fmla="*/ 390163 w 978201"/>
                <a:gd name="connsiteY69" fmla="*/ 291879 h 319924"/>
                <a:gd name="connsiteX70" fmla="*/ 380392 w 978201"/>
                <a:gd name="connsiteY70" fmla="*/ 288356 h 319924"/>
                <a:gd name="connsiteX71" fmla="*/ 380113 w 978201"/>
                <a:gd name="connsiteY71" fmla="*/ 288380 h 319924"/>
                <a:gd name="connsiteX72" fmla="*/ 370064 w 978201"/>
                <a:gd name="connsiteY72" fmla="*/ 291878 h 319924"/>
                <a:gd name="connsiteX73" fmla="*/ 368651 w 978201"/>
                <a:gd name="connsiteY73" fmla="*/ 293107 h 319924"/>
                <a:gd name="connsiteX74" fmla="*/ 351793 w 978201"/>
                <a:gd name="connsiteY74" fmla="*/ 309390 h 319924"/>
                <a:gd name="connsiteX75" fmla="*/ 340538 w 978201"/>
                <a:gd name="connsiteY75" fmla="*/ 319923 h 319924"/>
                <a:gd name="connsiteX76" fmla="*/ 333972 w 978201"/>
                <a:gd name="connsiteY76" fmla="*/ 313746 h 319924"/>
                <a:gd name="connsiteX77" fmla="*/ 316508 w 978201"/>
                <a:gd name="connsiteY77" fmla="*/ 296857 h 319924"/>
                <a:gd name="connsiteX78" fmla="*/ 310788 w 978201"/>
                <a:gd name="connsiteY78" fmla="*/ 291878 h 319924"/>
                <a:gd name="connsiteX79" fmla="*/ 301016 w 978201"/>
                <a:gd name="connsiteY79" fmla="*/ 288356 h 319924"/>
                <a:gd name="connsiteX80" fmla="*/ 300738 w 978201"/>
                <a:gd name="connsiteY80" fmla="*/ 288379 h 319924"/>
                <a:gd name="connsiteX81" fmla="*/ 290689 w 978201"/>
                <a:gd name="connsiteY81" fmla="*/ 291878 h 319924"/>
                <a:gd name="connsiteX82" fmla="*/ 289276 w 978201"/>
                <a:gd name="connsiteY82" fmla="*/ 293107 h 319924"/>
                <a:gd name="connsiteX83" fmla="*/ 272417 w 978201"/>
                <a:gd name="connsiteY83" fmla="*/ 309390 h 319924"/>
                <a:gd name="connsiteX84" fmla="*/ 261162 w 978201"/>
                <a:gd name="connsiteY84" fmla="*/ 319924 h 319924"/>
                <a:gd name="connsiteX85" fmla="*/ 254597 w 978201"/>
                <a:gd name="connsiteY85" fmla="*/ 313747 h 319924"/>
                <a:gd name="connsiteX86" fmla="*/ 237132 w 978201"/>
                <a:gd name="connsiteY86" fmla="*/ 296857 h 319924"/>
                <a:gd name="connsiteX87" fmla="*/ 231412 w 978201"/>
                <a:gd name="connsiteY87" fmla="*/ 291878 h 319924"/>
                <a:gd name="connsiteX88" fmla="*/ 221640 w 978201"/>
                <a:gd name="connsiteY88" fmla="*/ 288357 h 319924"/>
                <a:gd name="connsiteX89" fmla="*/ 221362 w 978201"/>
                <a:gd name="connsiteY89" fmla="*/ 288379 h 319924"/>
                <a:gd name="connsiteX90" fmla="*/ 211312 w 978201"/>
                <a:gd name="connsiteY90" fmla="*/ 291878 h 319924"/>
                <a:gd name="connsiteX91" fmla="*/ 209900 w 978201"/>
                <a:gd name="connsiteY91" fmla="*/ 293107 h 319924"/>
                <a:gd name="connsiteX92" fmla="*/ 193041 w 978201"/>
                <a:gd name="connsiteY92" fmla="*/ 309390 h 319924"/>
                <a:gd name="connsiteX93" fmla="*/ 181786 w 978201"/>
                <a:gd name="connsiteY93" fmla="*/ 319923 h 319924"/>
                <a:gd name="connsiteX94" fmla="*/ 175220 w 978201"/>
                <a:gd name="connsiteY94" fmla="*/ 313746 h 319924"/>
                <a:gd name="connsiteX95" fmla="*/ 157757 w 978201"/>
                <a:gd name="connsiteY95" fmla="*/ 296858 h 319924"/>
                <a:gd name="connsiteX96" fmla="*/ 152037 w 978201"/>
                <a:gd name="connsiteY96" fmla="*/ 291879 h 319924"/>
                <a:gd name="connsiteX97" fmla="*/ 142265 w 978201"/>
                <a:gd name="connsiteY97" fmla="*/ 288356 h 319924"/>
                <a:gd name="connsiteX98" fmla="*/ 141987 w 978201"/>
                <a:gd name="connsiteY98" fmla="*/ 288380 h 319924"/>
                <a:gd name="connsiteX99" fmla="*/ 131937 w 978201"/>
                <a:gd name="connsiteY99" fmla="*/ 291878 h 319924"/>
                <a:gd name="connsiteX100" fmla="*/ 130524 w 978201"/>
                <a:gd name="connsiteY100" fmla="*/ 293107 h 319924"/>
                <a:gd name="connsiteX101" fmla="*/ 113666 w 978201"/>
                <a:gd name="connsiteY101" fmla="*/ 309390 h 319924"/>
                <a:gd name="connsiteX102" fmla="*/ 102411 w 978201"/>
                <a:gd name="connsiteY102" fmla="*/ 319923 h 319924"/>
                <a:gd name="connsiteX103" fmla="*/ 95844 w 978201"/>
                <a:gd name="connsiteY103" fmla="*/ 313746 h 319924"/>
                <a:gd name="connsiteX104" fmla="*/ 78381 w 978201"/>
                <a:gd name="connsiteY104" fmla="*/ 296857 h 319924"/>
                <a:gd name="connsiteX105" fmla="*/ 72661 w 978201"/>
                <a:gd name="connsiteY105" fmla="*/ 291879 h 319924"/>
                <a:gd name="connsiteX106" fmla="*/ 62889 w 978201"/>
                <a:gd name="connsiteY106" fmla="*/ 288356 h 319924"/>
                <a:gd name="connsiteX107" fmla="*/ 62611 w 978201"/>
                <a:gd name="connsiteY107" fmla="*/ 288380 h 319924"/>
                <a:gd name="connsiteX108" fmla="*/ 52561 w 978201"/>
                <a:gd name="connsiteY108" fmla="*/ 291878 h 319924"/>
                <a:gd name="connsiteX109" fmla="*/ 51149 w 978201"/>
                <a:gd name="connsiteY109" fmla="*/ 293107 h 319924"/>
                <a:gd name="connsiteX110" fmla="*/ 34290 w 978201"/>
                <a:gd name="connsiteY110" fmla="*/ 309390 h 319924"/>
                <a:gd name="connsiteX111" fmla="*/ 23035 w 978201"/>
                <a:gd name="connsiteY111" fmla="*/ 319923 h 319924"/>
                <a:gd name="connsiteX112" fmla="*/ 16469 w 978201"/>
                <a:gd name="connsiteY112" fmla="*/ 313746 h 319924"/>
                <a:gd name="connsiteX113" fmla="*/ 0 w 978201"/>
                <a:gd name="connsiteY113" fmla="*/ 297819 h 319924"/>
                <a:gd name="connsiteX114" fmla="*/ 727103 w 978201"/>
                <a:gd name="connsiteY114" fmla="*/ 8470 h 319924"/>
                <a:gd name="connsiteX115" fmla="*/ 773625 w 978201"/>
                <a:gd name="connsiteY115" fmla="*/ 28 h 31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978201" h="319924">
                  <a:moveTo>
                    <a:pt x="773625" y="28"/>
                  </a:moveTo>
                  <a:cubicBezTo>
                    <a:pt x="820013" y="1021"/>
                    <a:pt x="863519" y="29251"/>
                    <a:pt x="881754" y="75074"/>
                  </a:cubicBezTo>
                  <a:lnTo>
                    <a:pt x="978201" y="317435"/>
                  </a:lnTo>
                  <a:lnTo>
                    <a:pt x="975543" y="319923"/>
                  </a:lnTo>
                  <a:lnTo>
                    <a:pt x="968976" y="313746"/>
                  </a:lnTo>
                  <a:cubicBezTo>
                    <a:pt x="961718" y="306763"/>
                    <a:pt x="955339" y="300395"/>
                    <a:pt x="951512" y="296857"/>
                  </a:cubicBezTo>
                  <a:lnTo>
                    <a:pt x="945792" y="291879"/>
                  </a:lnTo>
                  <a:cubicBezTo>
                    <a:pt x="943095" y="289530"/>
                    <a:pt x="939557" y="288356"/>
                    <a:pt x="936020" y="288356"/>
                  </a:cubicBezTo>
                  <a:cubicBezTo>
                    <a:pt x="935929" y="288356"/>
                    <a:pt x="935834" y="288357"/>
                    <a:pt x="935742" y="288379"/>
                  </a:cubicBezTo>
                  <a:cubicBezTo>
                    <a:pt x="932115" y="288295"/>
                    <a:pt x="928462" y="289468"/>
                    <a:pt x="925693" y="291878"/>
                  </a:cubicBezTo>
                  <a:lnTo>
                    <a:pt x="924280" y="293108"/>
                  </a:lnTo>
                  <a:cubicBezTo>
                    <a:pt x="920859" y="296277"/>
                    <a:pt x="914634" y="302480"/>
                    <a:pt x="907423" y="309390"/>
                  </a:cubicBezTo>
                  <a:lnTo>
                    <a:pt x="896166" y="319923"/>
                  </a:lnTo>
                  <a:lnTo>
                    <a:pt x="889600" y="313746"/>
                  </a:lnTo>
                  <a:cubicBezTo>
                    <a:pt x="882344" y="306762"/>
                    <a:pt x="875962" y="300395"/>
                    <a:pt x="872137" y="296857"/>
                  </a:cubicBezTo>
                  <a:lnTo>
                    <a:pt x="866417" y="291878"/>
                  </a:lnTo>
                  <a:cubicBezTo>
                    <a:pt x="863719" y="289530"/>
                    <a:pt x="860182" y="288356"/>
                    <a:pt x="856645" y="288357"/>
                  </a:cubicBezTo>
                  <a:cubicBezTo>
                    <a:pt x="856552" y="288356"/>
                    <a:pt x="856459" y="288357"/>
                    <a:pt x="856367" y="288379"/>
                  </a:cubicBezTo>
                  <a:cubicBezTo>
                    <a:pt x="852739" y="288295"/>
                    <a:pt x="849087" y="289468"/>
                    <a:pt x="846317" y="291878"/>
                  </a:cubicBezTo>
                  <a:lnTo>
                    <a:pt x="844906" y="293107"/>
                  </a:lnTo>
                  <a:cubicBezTo>
                    <a:pt x="841485" y="296277"/>
                    <a:pt x="835259" y="302480"/>
                    <a:pt x="828047" y="309390"/>
                  </a:cubicBezTo>
                  <a:lnTo>
                    <a:pt x="816792" y="319923"/>
                  </a:lnTo>
                  <a:lnTo>
                    <a:pt x="810224" y="313746"/>
                  </a:lnTo>
                  <a:cubicBezTo>
                    <a:pt x="802968" y="306762"/>
                    <a:pt x="796587" y="300395"/>
                    <a:pt x="792761" y="296857"/>
                  </a:cubicBezTo>
                  <a:lnTo>
                    <a:pt x="787042" y="291878"/>
                  </a:lnTo>
                  <a:cubicBezTo>
                    <a:pt x="784343" y="289530"/>
                    <a:pt x="780807" y="288356"/>
                    <a:pt x="777269" y="288357"/>
                  </a:cubicBezTo>
                  <a:cubicBezTo>
                    <a:pt x="777176" y="288356"/>
                    <a:pt x="777083" y="288357"/>
                    <a:pt x="776992" y="288379"/>
                  </a:cubicBezTo>
                  <a:cubicBezTo>
                    <a:pt x="773364" y="288295"/>
                    <a:pt x="769710" y="289468"/>
                    <a:pt x="766941" y="291878"/>
                  </a:cubicBezTo>
                  <a:lnTo>
                    <a:pt x="765530" y="293107"/>
                  </a:lnTo>
                  <a:cubicBezTo>
                    <a:pt x="762108" y="296277"/>
                    <a:pt x="755884" y="302480"/>
                    <a:pt x="748672" y="309390"/>
                  </a:cubicBezTo>
                  <a:lnTo>
                    <a:pt x="737415" y="319923"/>
                  </a:lnTo>
                  <a:lnTo>
                    <a:pt x="730849" y="313746"/>
                  </a:lnTo>
                  <a:cubicBezTo>
                    <a:pt x="723593" y="306762"/>
                    <a:pt x="717211" y="300395"/>
                    <a:pt x="713385" y="296858"/>
                  </a:cubicBezTo>
                  <a:lnTo>
                    <a:pt x="707665" y="291878"/>
                  </a:lnTo>
                  <a:cubicBezTo>
                    <a:pt x="704967" y="289530"/>
                    <a:pt x="701431" y="288356"/>
                    <a:pt x="697894" y="288356"/>
                  </a:cubicBezTo>
                  <a:cubicBezTo>
                    <a:pt x="697801" y="288356"/>
                    <a:pt x="697708" y="288357"/>
                    <a:pt x="697617" y="288379"/>
                  </a:cubicBezTo>
                  <a:cubicBezTo>
                    <a:pt x="693988" y="288295"/>
                    <a:pt x="690336" y="289469"/>
                    <a:pt x="687566" y="291878"/>
                  </a:cubicBezTo>
                  <a:lnTo>
                    <a:pt x="686155" y="293107"/>
                  </a:lnTo>
                  <a:cubicBezTo>
                    <a:pt x="682733" y="296277"/>
                    <a:pt x="676508" y="302480"/>
                    <a:pt x="669295" y="309390"/>
                  </a:cubicBezTo>
                  <a:lnTo>
                    <a:pt x="658040" y="319923"/>
                  </a:lnTo>
                  <a:lnTo>
                    <a:pt x="651473" y="313746"/>
                  </a:lnTo>
                  <a:cubicBezTo>
                    <a:pt x="644217" y="306762"/>
                    <a:pt x="637836" y="300395"/>
                    <a:pt x="634010" y="296857"/>
                  </a:cubicBezTo>
                  <a:lnTo>
                    <a:pt x="628291" y="291878"/>
                  </a:lnTo>
                  <a:cubicBezTo>
                    <a:pt x="625592" y="289530"/>
                    <a:pt x="622055" y="288356"/>
                    <a:pt x="618519" y="288356"/>
                  </a:cubicBezTo>
                  <a:cubicBezTo>
                    <a:pt x="618425" y="288356"/>
                    <a:pt x="618332" y="288357"/>
                    <a:pt x="618241" y="288379"/>
                  </a:cubicBezTo>
                  <a:cubicBezTo>
                    <a:pt x="614612" y="288295"/>
                    <a:pt x="610959" y="289469"/>
                    <a:pt x="608190" y="291878"/>
                  </a:cubicBezTo>
                  <a:lnTo>
                    <a:pt x="606779" y="293107"/>
                  </a:lnTo>
                  <a:cubicBezTo>
                    <a:pt x="603357" y="296277"/>
                    <a:pt x="597133" y="302480"/>
                    <a:pt x="589921" y="309390"/>
                  </a:cubicBezTo>
                  <a:lnTo>
                    <a:pt x="578664" y="319923"/>
                  </a:lnTo>
                  <a:lnTo>
                    <a:pt x="572098" y="313746"/>
                  </a:lnTo>
                  <a:cubicBezTo>
                    <a:pt x="564841" y="306762"/>
                    <a:pt x="558460" y="300395"/>
                    <a:pt x="554635" y="296857"/>
                  </a:cubicBezTo>
                  <a:lnTo>
                    <a:pt x="548914" y="291878"/>
                  </a:lnTo>
                  <a:cubicBezTo>
                    <a:pt x="546216" y="289530"/>
                    <a:pt x="542679" y="288356"/>
                    <a:pt x="539144" y="288356"/>
                  </a:cubicBezTo>
                  <a:cubicBezTo>
                    <a:pt x="539050" y="288356"/>
                    <a:pt x="538956" y="288358"/>
                    <a:pt x="538865" y="288379"/>
                  </a:cubicBezTo>
                  <a:cubicBezTo>
                    <a:pt x="535237" y="288296"/>
                    <a:pt x="531584" y="289468"/>
                    <a:pt x="528815" y="291878"/>
                  </a:cubicBezTo>
                  <a:lnTo>
                    <a:pt x="527402" y="293107"/>
                  </a:lnTo>
                  <a:cubicBezTo>
                    <a:pt x="523982" y="296278"/>
                    <a:pt x="517756" y="302480"/>
                    <a:pt x="510544" y="309390"/>
                  </a:cubicBezTo>
                  <a:lnTo>
                    <a:pt x="499289" y="319923"/>
                  </a:lnTo>
                  <a:lnTo>
                    <a:pt x="492722" y="313747"/>
                  </a:lnTo>
                  <a:cubicBezTo>
                    <a:pt x="485465" y="306762"/>
                    <a:pt x="479085" y="300395"/>
                    <a:pt x="475260" y="296857"/>
                  </a:cubicBezTo>
                  <a:lnTo>
                    <a:pt x="469539" y="291878"/>
                  </a:lnTo>
                  <a:cubicBezTo>
                    <a:pt x="466840" y="289530"/>
                    <a:pt x="463303" y="288356"/>
                    <a:pt x="459768" y="288356"/>
                  </a:cubicBezTo>
                  <a:cubicBezTo>
                    <a:pt x="459674" y="288356"/>
                    <a:pt x="459582" y="288357"/>
                    <a:pt x="459489" y="288379"/>
                  </a:cubicBezTo>
                  <a:cubicBezTo>
                    <a:pt x="455861" y="288295"/>
                    <a:pt x="452208" y="289468"/>
                    <a:pt x="449439" y="291879"/>
                  </a:cubicBezTo>
                  <a:lnTo>
                    <a:pt x="448027" y="293107"/>
                  </a:lnTo>
                  <a:cubicBezTo>
                    <a:pt x="444606" y="296277"/>
                    <a:pt x="438380" y="302480"/>
                    <a:pt x="431168" y="309390"/>
                  </a:cubicBezTo>
                  <a:lnTo>
                    <a:pt x="419913" y="319923"/>
                  </a:lnTo>
                  <a:lnTo>
                    <a:pt x="413348" y="313746"/>
                  </a:lnTo>
                  <a:cubicBezTo>
                    <a:pt x="406089" y="306762"/>
                    <a:pt x="399709" y="300396"/>
                    <a:pt x="395884" y="296857"/>
                  </a:cubicBezTo>
                  <a:lnTo>
                    <a:pt x="390163" y="291879"/>
                  </a:lnTo>
                  <a:cubicBezTo>
                    <a:pt x="387465" y="289530"/>
                    <a:pt x="383928" y="288356"/>
                    <a:pt x="380392" y="288356"/>
                  </a:cubicBezTo>
                  <a:cubicBezTo>
                    <a:pt x="380299" y="288356"/>
                    <a:pt x="380206" y="288357"/>
                    <a:pt x="380113" y="288380"/>
                  </a:cubicBezTo>
                  <a:cubicBezTo>
                    <a:pt x="376485" y="288295"/>
                    <a:pt x="372832" y="289468"/>
                    <a:pt x="370064" y="291878"/>
                  </a:cubicBezTo>
                  <a:lnTo>
                    <a:pt x="368651" y="293107"/>
                  </a:lnTo>
                  <a:cubicBezTo>
                    <a:pt x="365230" y="296277"/>
                    <a:pt x="359005" y="302481"/>
                    <a:pt x="351793" y="309390"/>
                  </a:cubicBezTo>
                  <a:lnTo>
                    <a:pt x="340538" y="319923"/>
                  </a:lnTo>
                  <a:lnTo>
                    <a:pt x="333972" y="313746"/>
                  </a:lnTo>
                  <a:cubicBezTo>
                    <a:pt x="326714" y="306762"/>
                    <a:pt x="320335" y="300395"/>
                    <a:pt x="316508" y="296857"/>
                  </a:cubicBezTo>
                  <a:lnTo>
                    <a:pt x="310788" y="291878"/>
                  </a:lnTo>
                  <a:cubicBezTo>
                    <a:pt x="308090" y="289530"/>
                    <a:pt x="304552" y="288356"/>
                    <a:pt x="301016" y="288356"/>
                  </a:cubicBezTo>
                  <a:cubicBezTo>
                    <a:pt x="300923" y="288356"/>
                    <a:pt x="300831" y="288357"/>
                    <a:pt x="300738" y="288379"/>
                  </a:cubicBezTo>
                  <a:cubicBezTo>
                    <a:pt x="297109" y="288295"/>
                    <a:pt x="293457" y="289469"/>
                    <a:pt x="290689" y="291878"/>
                  </a:cubicBezTo>
                  <a:lnTo>
                    <a:pt x="289276" y="293107"/>
                  </a:lnTo>
                  <a:cubicBezTo>
                    <a:pt x="285856" y="296277"/>
                    <a:pt x="279630" y="302480"/>
                    <a:pt x="272417" y="309390"/>
                  </a:cubicBezTo>
                  <a:lnTo>
                    <a:pt x="261162" y="319924"/>
                  </a:lnTo>
                  <a:lnTo>
                    <a:pt x="254597" y="313747"/>
                  </a:lnTo>
                  <a:cubicBezTo>
                    <a:pt x="247338" y="306762"/>
                    <a:pt x="240959" y="300395"/>
                    <a:pt x="237132" y="296857"/>
                  </a:cubicBezTo>
                  <a:lnTo>
                    <a:pt x="231412" y="291878"/>
                  </a:lnTo>
                  <a:cubicBezTo>
                    <a:pt x="228714" y="289530"/>
                    <a:pt x="225176" y="288356"/>
                    <a:pt x="221640" y="288357"/>
                  </a:cubicBezTo>
                  <a:cubicBezTo>
                    <a:pt x="221548" y="288356"/>
                    <a:pt x="221454" y="288357"/>
                    <a:pt x="221362" y="288379"/>
                  </a:cubicBezTo>
                  <a:cubicBezTo>
                    <a:pt x="217734" y="288296"/>
                    <a:pt x="214081" y="289468"/>
                    <a:pt x="211312" y="291878"/>
                  </a:cubicBezTo>
                  <a:lnTo>
                    <a:pt x="209900" y="293107"/>
                  </a:lnTo>
                  <a:cubicBezTo>
                    <a:pt x="206479" y="296277"/>
                    <a:pt x="200253" y="302480"/>
                    <a:pt x="193041" y="309390"/>
                  </a:cubicBezTo>
                  <a:lnTo>
                    <a:pt x="181786" y="319923"/>
                  </a:lnTo>
                  <a:lnTo>
                    <a:pt x="175220" y="313746"/>
                  </a:lnTo>
                  <a:cubicBezTo>
                    <a:pt x="167962" y="306762"/>
                    <a:pt x="161582" y="300395"/>
                    <a:pt x="157757" y="296858"/>
                  </a:cubicBezTo>
                  <a:lnTo>
                    <a:pt x="152037" y="291879"/>
                  </a:lnTo>
                  <a:cubicBezTo>
                    <a:pt x="149338" y="289530"/>
                    <a:pt x="145800" y="288356"/>
                    <a:pt x="142265" y="288356"/>
                  </a:cubicBezTo>
                  <a:cubicBezTo>
                    <a:pt x="142172" y="288356"/>
                    <a:pt x="142079" y="288357"/>
                    <a:pt x="141987" y="288380"/>
                  </a:cubicBezTo>
                  <a:cubicBezTo>
                    <a:pt x="138358" y="288295"/>
                    <a:pt x="134706" y="289468"/>
                    <a:pt x="131937" y="291878"/>
                  </a:cubicBezTo>
                  <a:lnTo>
                    <a:pt x="130524" y="293107"/>
                  </a:lnTo>
                  <a:cubicBezTo>
                    <a:pt x="127104" y="296277"/>
                    <a:pt x="120877" y="302480"/>
                    <a:pt x="113666" y="309390"/>
                  </a:cubicBezTo>
                  <a:lnTo>
                    <a:pt x="102411" y="319923"/>
                  </a:lnTo>
                  <a:lnTo>
                    <a:pt x="95844" y="313746"/>
                  </a:lnTo>
                  <a:cubicBezTo>
                    <a:pt x="88587" y="306762"/>
                    <a:pt x="82207" y="300395"/>
                    <a:pt x="78381" y="296857"/>
                  </a:cubicBezTo>
                  <a:lnTo>
                    <a:pt x="72661" y="291879"/>
                  </a:lnTo>
                  <a:cubicBezTo>
                    <a:pt x="69963" y="289530"/>
                    <a:pt x="66426" y="288356"/>
                    <a:pt x="62889" y="288356"/>
                  </a:cubicBezTo>
                  <a:cubicBezTo>
                    <a:pt x="62796" y="288356"/>
                    <a:pt x="62703" y="288357"/>
                    <a:pt x="62611" y="288380"/>
                  </a:cubicBezTo>
                  <a:cubicBezTo>
                    <a:pt x="58983" y="288295"/>
                    <a:pt x="55330" y="289468"/>
                    <a:pt x="52561" y="291878"/>
                  </a:cubicBezTo>
                  <a:lnTo>
                    <a:pt x="51149" y="293107"/>
                  </a:lnTo>
                  <a:cubicBezTo>
                    <a:pt x="47728" y="296277"/>
                    <a:pt x="41502" y="302481"/>
                    <a:pt x="34290" y="309390"/>
                  </a:cubicBezTo>
                  <a:lnTo>
                    <a:pt x="23035" y="319923"/>
                  </a:lnTo>
                  <a:lnTo>
                    <a:pt x="16469" y="313746"/>
                  </a:lnTo>
                  <a:lnTo>
                    <a:pt x="0" y="297819"/>
                  </a:lnTo>
                  <a:lnTo>
                    <a:pt x="727103" y="8470"/>
                  </a:lnTo>
                  <a:cubicBezTo>
                    <a:pt x="742377" y="2392"/>
                    <a:pt x="758162" y="-303"/>
                    <a:pt x="773625" y="2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anchor="ctr"/>
            <a:lstStyle/>
            <a:p>
              <a:pPr algn="r">
                <a:defRPr/>
              </a:pPr>
              <a:r>
                <a:rPr lang="en-US" altLang="zh-CN" dirty="0">
                  <a:solidFill>
                    <a:srgbClr val="FFFFFF"/>
                  </a:solidFill>
                </a:rPr>
                <a:t>A</a:t>
              </a:r>
              <a:endParaRPr lang="zh-CN" altLang="en-US" dirty="0">
                <a:solidFill>
                  <a:srgbClr val="FFFFFF"/>
                </a:solidFill>
              </a:endParaRPr>
            </a:p>
          </p:txBody>
        </p:sp>
      </p:grpSp>
      <p:grpSp>
        <p:nvGrpSpPr>
          <p:cNvPr id="3" name="组合 2">
            <a:extLst>
              <a:ext uri="{FF2B5EF4-FFF2-40B4-BE49-F238E27FC236}">
                <a16:creationId xmlns:a16="http://schemas.microsoft.com/office/drawing/2014/main" id="{CCB5C317-C040-4862-B1E9-0002675987BC}"/>
              </a:ext>
            </a:extLst>
          </p:cNvPr>
          <p:cNvGrpSpPr/>
          <p:nvPr/>
        </p:nvGrpSpPr>
        <p:grpSpPr>
          <a:xfrm>
            <a:off x="8386616" y="4165459"/>
            <a:ext cx="3119715" cy="2120768"/>
            <a:chOff x="6581776" y="2989264"/>
            <a:chExt cx="2176463" cy="1479550"/>
          </a:xfrm>
        </p:grpSpPr>
        <p:sp>
          <p:nvSpPr>
            <p:cNvPr id="14" name="MH_SubTitle_2">
              <a:extLst>
                <a:ext uri="{FF2B5EF4-FFF2-40B4-BE49-F238E27FC236}">
                  <a16:creationId xmlns:a16="http://schemas.microsoft.com/office/drawing/2014/main" id="{327EC769-F933-4778-B2DE-B20E4BC2B9D3}"/>
                </a:ext>
              </a:extLst>
            </p:cNvPr>
            <p:cNvSpPr/>
            <p:nvPr>
              <p:custDataLst>
                <p:tags r:id="rId3"/>
              </p:custDataLst>
            </p:nvPr>
          </p:nvSpPr>
          <p:spPr>
            <a:xfrm>
              <a:off x="6581776" y="3352801"/>
              <a:ext cx="2176463" cy="1116013"/>
            </a:xfrm>
            <a:custGeom>
              <a:avLst/>
              <a:gdLst>
                <a:gd name="connsiteX0" fmla="*/ 0 w 1784371"/>
                <a:gd name="connsiteY0" fmla="*/ 897668 h 914400"/>
                <a:gd name="connsiteX1" fmla="*/ 1784371 w 1784371"/>
                <a:gd name="connsiteY1" fmla="*/ 897668 h 914400"/>
                <a:gd name="connsiteX2" fmla="*/ 1784371 w 1784371"/>
                <a:gd name="connsiteY2" fmla="*/ 914400 h 914400"/>
                <a:gd name="connsiteX3" fmla="*/ 0 w 1784371"/>
                <a:gd name="connsiteY3" fmla="*/ 914400 h 914400"/>
                <a:gd name="connsiteX4" fmla="*/ 59588 w 1784371"/>
                <a:gd name="connsiteY4" fmla="*/ 0 h 914400"/>
                <a:gd name="connsiteX5" fmla="*/ 69360 w 1784371"/>
                <a:gd name="connsiteY5" fmla="*/ 3522 h 914400"/>
                <a:gd name="connsiteX6" fmla="*/ 75080 w 1784371"/>
                <a:gd name="connsiteY6" fmla="*/ 8501 h 914400"/>
                <a:gd name="connsiteX7" fmla="*/ 92544 w 1784371"/>
                <a:gd name="connsiteY7" fmla="*/ 25390 h 914400"/>
                <a:gd name="connsiteX8" fmla="*/ 99110 w 1784371"/>
                <a:gd name="connsiteY8" fmla="*/ 31567 h 914400"/>
                <a:gd name="connsiteX9" fmla="*/ 110365 w 1784371"/>
                <a:gd name="connsiteY9" fmla="*/ 21034 h 914400"/>
                <a:gd name="connsiteX10" fmla="*/ 127224 w 1784371"/>
                <a:gd name="connsiteY10" fmla="*/ 4751 h 914400"/>
                <a:gd name="connsiteX11" fmla="*/ 128636 w 1784371"/>
                <a:gd name="connsiteY11" fmla="*/ 3522 h 914400"/>
                <a:gd name="connsiteX12" fmla="*/ 138686 w 1784371"/>
                <a:gd name="connsiteY12" fmla="*/ 23 h 914400"/>
                <a:gd name="connsiteX13" fmla="*/ 138964 w 1784371"/>
                <a:gd name="connsiteY13" fmla="*/ 0 h 914400"/>
                <a:gd name="connsiteX14" fmla="*/ 148735 w 1784371"/>
                <a:gd name="connsiteY14" fmla="*/ 3522 h 914400"/>
                <a:gd name="connsiteX15" fmla="*/ 154456 w 1784371"/>
                <a:gd name="connsiteY15" fmla="*/ 8501 h 914400"/>
                <a:gd name="connsiteX16" fmla="*/ 171919 w 1784371"/>
                <a:gd name="connsiteY16" fmla="*/ 25390 h 914400"/>
                <a:gd name="connsiteX17" fmla="*/ 178486 w 1784371"/>
                <a:gd name="connsiteY17" fmla="*/ 31567 h 914400"/>
                <a:gd name="connsiteX18" fmla="*/ 189741 w 1784371"/>
                <a:gd name="connsiteY18" fmla="*/ 21034 h 914400"/>
                <a:gd name="connsiteX19" fmla="*/ 206599 w 1784371"/>
                <a:gd name="connsiteY19" fmla="*/ 4751 h 914400"/>
                <a:gd name="connsiteX20" fmla="*/ 208012 w 1784371"/>
                <a:gd name="connsiteY20" fmla="*/ 3522 h 914400"/>
                <a:gd name="connsiteX21" fmla="*/ 218062 w 1784371"/>
                <a:gd name="connsiteY21" fmla="*/ 23 h 914400"/>
                <a:gd name="connsiteX22" fmla="*/ 218340 w 1784371"/>
                <a:gd name="connsiteY22" fmla="*/ 0 h 914400"/>
                <a:gd name="connsiteX23" fmla="*/ 228111 w 1784371"/>
                <a:gd name="connsiteY23" fmla="*/ 3522 h 914400"/>
                <a:gd name="connsiteX24" fmla="*/ 233831 w 1784371"/>
                <a:gd name="connsiteY24" fmla="*/ 8501 h 914400"/>
                <a:gd name="connsiteX25" fmla="*/ 251295 w 1784371"/>
                <a:gd name="connsiteY25" fmla="*/ 25390 h 914400"/>
                <a:gd name="connsiteX26" fmla="*/ 257861 w 1784371"/>
                <a:gd name="connsiteY26" fmla="*/ 31567 h 914400"/>
                <a:gd name="connsiteX27" fmla="*/ 269116 w 1784371"/>
                <a:gd name="connsiteY27" fmla="*/ 21034 h 914400"/>
                <a:gd name="connsiteX28" fmla="*/ 285975 w 1784371"/>
                <a:gd name="connsiteY28" fmla="*/ 4751 h 914400"/>
                <a:gd name="connsiteX29" fmla="*/ 287387 w 1784371"/>
                <a:gd name="connsiteY29" fmla="*/ 3522 h 914400"/>
                <a:gd name="connsiteX30" fmla="*/ 297437 w 1784371"/>
                <a:gd name="connsiteY30" fmla="*/ 23 h 914400"/>
                <a:gd name="connsiteX31" fmla="*/ 297715 w 1784371"/>
                <a:gd name="connsiteY31" fmla="*/ 0 h 914400"/>
                <a:gd name="connsiteX32" fmla="*/ 307487 w 1784371"/>
                <a:gd name="connsiteY32" fmla="*/ 3522 h 914400"/>
                <a:gd name="connsiteX33" fmla="*/ 313207 w 1784371"/>
                <a:gd name="connsiteY33" fmla="*/ 8501 h 914400"/>
                <a:gd name="connsiteX34" fmla="*/ 330670 w 1784371"/>
                <a:gd name="connsiteY34" fmla="*/ 25390 h 914400"/>
                <a:gd name="connsiteX35" fmla="*/ 337237 w 1784371"/>
                <a:gd name="connsiteY35" fmla="*/ 31567 h 914400"/>
                <a:gd name="connsiteX36" fmla="*/ 348492 w 1784371"/>
                <a:gd name="connsiteY36" fmla="*/ 21034 h 914400"/>
                <a:gd name="connsiteX37" fmla="*/ 365350 w 1784371"/>
                <a:gd name="connsiteY37" fmla="*/ 4751 h 914400"/>
                <a:gd name="connsiteX38" fmla="*/ 366763 w 1784371"/>
                <a:gd name="connsiteY38" fmla="*/ 3522 h 914400"/>
                <a:gd name="connsiteX39" fmla="*/ 376812 w 1784371"/>
                <a:gd name="connsiteY39" fmla="*/ 23 h 914400"/>
                <a:gd name="connsiteX40" fmla="*/ 377090 w 1784371"/>
                <a:gd name="connsiteY40" fmla="*/ 0 h 914400"/>
                <a:gd name="connsiteX41" fmla="*/ 386862 w 1784371"/>
                <a:gd name="connsiteY41" fmla="*/ 3522 h 914400"/>
                <a:gd name="connsiteX42" fmla="*/ 392582 w 1784371"/>
                <a:gd name="connsiteY42" fmla="*/ 8501 h 914400"/>
                <a:gd name="connsiteX43" fmla="*/ 410046 w 1784371"/>
                <a:gd name="connsiteY43" fmla="*/ 25390 h 914400"/>
                <a:gd name="connsiteX44" fmla="*/ 416612 w 1784371"/>
                <a:gd name="connsiteY44" fmla="*/ 31567 h 914400"/>
                <a:gd name="connsiteX45" fmla="*/ 427867 w 1784371"/>
                <a:gd name="connsiteY45" fmla="*/ 21034 h 914400"/>
                <a:gd name="connsiteX46" fmla="*/ 444726 w 1784371"/>
                <a:gd name="connsiteY46" fmla="*/ 4751 h 914400"/>
                <a:gd name="connsiteX47" fmla="*/ 446138 w 1784371"/>
                <a:gd name="connsiteY47" fmla="*/ 3522 h 914400"/>
                <a:gd name="connsiteX48" fmla="*/ 456188 w 1784371"/>
                <a:gd name="connsiteY48" fmla="*/ 23 h 914400"/>
                <a:gd name="connsiteX49" fmla="*/ 456466 w 1784371"/>
                <a:gd name="connsiteY49" fmla="*/ 0 h 914400"/>
                <a:gd name="connsiteX50" fmla="*/ 466238 w 1784371"/>
                <a:gd name="connsiteY50" fmla="*/ 3522 h 914400"/>
                <a:gd name="connsiteX51" fmla="*/ 471958 w 1784371"/>
                <a:gd name="connsiteY51" fmla="*/ 8501 h 914400"/>
                <a:gd name="connsiteX52" fmla="*/ 489421 w 1784371"/>
                <a:gd name="connsiteY52" fmla="*/ 25390 h 914400"/>
                <a:gd name="connsiteX53" fmla="*/ 495988 w 1784371"/>
                <a:gd name="connsiteY53" fmla="*/ 31567 h 914400"/>
                <a:gd name="connsiteX54" fmla="*/ 507243 w 1784371"/>
                <a:gd name="connsiteY54" fmla="*/ 21034 h 914400"/>
                <a:gd name="connsiteX55" fmla="*/ 524101 w 1784371"/>
                <a:gd name="connsiteY55" fmla="*/ 4751 h 914400"/>
                <a:gd name="connsiteX56" fmla="*/ 525514 w 1784371"/>
                <a:gd name="connsiteY56" fmla="*/ 3522 h 914400"/>
                <a:gd name="connsiteX57" fmla="*/ 535563 w 1784371"/>
                <a:gd name="connsiteY57" fmla="*/ 23 h 914400"/>
                <a:gd name="connsiteX58" fmla="*/ 535842 w 1784371"/>
                <a:gd name="connsiteY58" fmla="*/ 0 h 914400"/>
                <a:gd name="connsiteX59" fmla="*/ 545613 w 1784371"/>
                <a:gd name="connsiteY59" fmla="*/ 3522 h 914400"/>
                <a:gd name="connsiteX60" fmla="*/ 551333 w 1784371"/>
                <a:gd name="connsiteY60" fmla="*/ 8501 h 914400"/>
                <a:gd name="connsiteX61" fmla="*/ 568797 w 1784371"/>
                <a:gd name="connsiteY61" fmla="*/ 25390 h 914400"/>
                <a:gd name="connsiteX62" fmla="*/ 575363 w 1784371"/>
                <a:gd name="connsiteY62" fmla="*/ 31567 h 914400"/>
                <a:gd name="connsiteX63" fmla="*/ 586619 w 1784371"/>
                <a:gd name="connsiteY63" fmla="*/ 21034 h 914400"/>
                <a:gd name="connsiteX64" fmla="*/ 603477 w 1784371"/>
                <a:gd name="connsiteY64" fmla="*/ 4751 h 914400"/>
                <a:gd name="connsiteX65" fmla="*/ 604889 w 1784371"/>
                <a:gd name="connsiteY65" fmla="*/ 3522 h 914400"/>
                <a:gd name="connsiteX66" fmla="*/ 614939 w 1784371"/>
                <a:gd name="connsiteY66" fmla="*/ 23 h 914400"/>
                <a:gd name="connsiteX67" fmla="*/ 615217 w 1784371"/>
                <a:gd name="connsiteY67" fmla="*/ 0 h 914400"/>
                <a:gd name="connsiteX68" fmla="*/ 624989 w 1784371"/>
                <a:gd name="connsiteY68" fmla="*/ 3522 h 914400"/>
                <a:gd name="connsiteX69" fmla="*/ 630709 w 1784371"/>
                <a:gd name="connsiteY69" fmla="*/ 8501 h 914400"/>
                <a:gd name="connsiteX70" fmla="*/ 648172 w 1784371"/>
                <a:gd name="connsiteY70" fmla="*/ 25390 h 914400"/>
                <a:gd name="connsiteX71" fmla="*/ 654739 w 1784371"/>
                <a:gd name="connsiteY71" fmla="*/ 31567 h 914400"/>
                <a:gd name="connsiteX72" fmla="*/ 665994 w 1784371"/>
                <a:gd name="connsiteY72" fmla="*/ 21034 h 914400"/>
                <a:gd name="connsiteX73" fmla="*/ 682853 w 1784371"/>
                <a:gd name="connsiteY73" fmla="*/ 4751 h 914400"/>
                <a:gd name="connsiteX74" fmla="*/ 684265 w 1784371"/>
                <a:gd name="connsiteY74" fmla="*/ 3522 h 914400"/>
                <a:gd name="connsiteX75" fmla="*/ 694315 w 1784371"/>
                <a:gd name="connsiteY75" fmla="*/ 23 h 914400"/>
                <a:gd name="connsiteX76" fmla="*/ 694593 w 1784371"/>
                <a:gd name="connsiteY76" fmla="*/ 0 h 914400"/>
                <a:gd name="connsiteX77" fmla="*/ 704364 w 1784371"/>
                <a:gd name="connsiteY77" fmla="*/ 3522 h 914400"/>
                <a:gd name="connsiteX78" fmla="*/ 710085 w 1784371"/>
                <a:gd name="connsiteY78" fmla="*/ 8501 h 914400"/>
                <a:gd name="connsiteX79" fmla="*/ 727548 w 1784371"/>
                <a:gd name="connsiteY79" fmla="*/ 25390 h 914400"/>
                <a:gd name="connsiteX80" fmla="*/ 734114 w 1784371"/>
                <a:gd name="connsiteY80" fmla="*/ 31567 h 914400"/>
                <a:gd name="connsiteX81" fmla="*/ 745369 w 1784371"/>
                <a:gd name="connsiteY81" fmla="*/ 21034 h 914400"/>
                <a:gd name="connsiteX82" fmla="*/ 762228 w 1784371"/>
                <a:gd name="connsiteY82" fmla="*/ 4751 h 914400"/>
                <a:gd name="connsiteX83" fmla="*/ 763640 w 1784371"/>
                <a:gd name="connsiteY83" fmla="*/ 3522 h 914400"/>
                <a:gd name="connsiteX84" fmla="*/ 773690 w 1784371"/>
                <a:gd name="connsiteY84" fmla="*/ 23 h 914400"/>
                <a:gd name="connsiteX85" fmla="*/ 773968 w 1784371"/>
                <a:gd name="connsiteY85" fmla="*/ 0 h 914400"/>
                <a:gd name="connsiteX86" fmla="*/ 783740 w 1784371"/>
                <a:gd name="connsiteY86" fmla="*/ 3522 h 914400"/>
                <a:gd name="connsiteX87" fmla="*/ 789460 w 1784371"/>
                <a:gd name="connsiteY87" fmla="*/ 8501 h 914400"/>
                <a:gd name="connsiteX88" fmla="*/ 806923 w 1784371"/>
                <a:gd name="connsiteY88" fmla="*/ 25390 h 914400"/>
                <a:gd name="connsiteX89" fmla="*/ 813490 w 1784371"/>
                <a:gd name="connsiteY89" fmla="*/ 31567 h 914400"/>
                <a:gd name="connsiteX90" fmla="*/ 824745 w 1784371"/>
                <a:gd name="connsiteY90" fmla="*/ 21034 h 914400"/>
                <a:gd name="connsiteX91" fmla="*/ 841604 w 1784371"/>
                <a:gd name="connsiteY91" fmla="*/ 4751 h 914400"/>
                <a:gd name="connsiteX92" fmla="*/ 843016 w 1784371"/>
                <a:gd name="connsiteY92" fmla="*/ 3522 h 914400"/>
                <a:gd name="connsiteX93" fmla="*/ 853066 w 1784371"/>
                <a:gd name="connsiteY93" fmla="*/ 23 h 914400"/>
                <a:gd name="connsiteX94" fmla="*/ 853344 w 1784371"/>
                <a:gd name="connsiteY94" fmla="*/ 0 h 914400"/>
                <a:gd name="connsiteX95" fmla="*/ 863116 w 1784371"/>
                <a:gd name="connsiteY95" fmla="*/ 3522 h 914400"/>
                <a:gd name="connsiteX96" fmla="*/ 868836 w 1784371"/>
                <a:gd name="connsiteY96" fmla="*/ 8501 h 914400"/>
                <a:gd name="connsiteX97" fmla="*/ 886299 w 1784371"/>
                <a:gd name="connsiteY97" fmla="*/ 25390 h 914400"/>
                <a:gd name="connsiteX98" fmla="*/ 892865 w 1784371"/>
                <a:gd name="connsiteY98" fmla="*/ 31567 h 914400"/>
                <a:gd name="connsiteX99" fmla="*/ 904121 w 1784371"/>
                <a:gd name="connsiteY99" fmla="*/ 21034 h 914400"/>
                <a:gd name="connsiteX100" fmla="*/ 920979 w 1784371"/>
                <a:gd name="connsiteY100" fmla="*/ 4751 h 914400"/>
                <a:gd name="connsiteX101" fmla="*/ 922391 w 1784371"/>
                <a:gd name="connsiteY101" fmla="*/ 3522 h 914400"/>
                <a:gd name="connsiteX102" fmla="*/ 932441 w 1784371"/>
                <a:gd name="connsiteY102" fmla="*/ 23 h 914400"/>
                <a:gd name="connsiteX103" fmla="*/ 932719 w 1784371"/>
                <a:gd name="connsiteY103" fmla="*/ 0 h 914400"/>
                <a:gd name="connsiteX104" fmla="*/ 942491 w 1784371"/>
                <a:gd name="connsiteY104" fmla="*/ 3522 h 914400"/>
                <a:gd name="connsiteX105" fmla="*/ 948211 w 1784371"/>
                <a:gd name="connsiteY105" fmla="*/ 8501 h 914400"/>
                <a:gd name="connsiteX106" fmla="*/ 965675 w 1784371"/>
                <a:gd name="connsiteY106" fmla="*/ 25390 h 914400"/>
                <a:gd name="connsiteX107" fmla="*/ 972241 w 1784371"/>
                <a:gd name="connsiteY107" fmla="*/ 31567 h 914400"/>
                <a:gd name="connsiteX108" fmla="*/ 983496 w 1784371"/>
                <a:gd name="connsiteY108" fmla="*/ 21034 h 914400"/>
                <a:gd name="connsiteX109" fmla="*/ 1000355 w 1784371"/>
                <a:gd name="connsiteY109" fmla="*/ 4751 h 914400"/>
                <a:gd name="connsiteX110" fmla="*/ 1001767 w 1784371"/>
                <a:gd name="connsiteY110" fmla="*/ 3522 h 914400"/>
                <a:gd name="connsiteX111" fmla="*/ 1011817 w 1784371"/>
                <a:gd name="connsiteY111" fmla="*/ 23 h 914400"/>
                <a:gd name="connsiteX112" fmla="*/ 1012095 w 1784371"/>
                <a:gd name="connsiteY112" fmla="*/ 0 h 914400"/>
                <a:gd name="connsiteX113" fmla="*/ 1021867 w 1784371"/>
                <a:gd name="connsiteY113" fmla="*/ 3522 h 914400"/>
                <a:gd name="connsiteX114" fmla="*/ 1027587 w 1784371"/>
                <a:gd name="connsiteY114" fmla="*/ 8501 h 914400"/>
                <a:gd name="connsiteX115" fmla="*/ 1045050 w 1784371"/>
                <a:gd name="connsiteY115" fmla="*/ 25390 h 914400"/>
                <a:gd name="connsiteX116" fmla="*/ 1051617 w 1784371"/>
                <a:gd name="connsiteY116" fmla="*/ 31567 h 914400"/>
                <a:gd name="connsiteX117" fmla="*/ 1062872 w 1784371"/>
                <a:gd name="connsiteY117" fmla="*/ 21034 h 914400"/>
                <a:gd name="connsiteX118" fmla="*/ 1079730 w 1784371"/>
                <a:gd name="connsiteY118" fmla="*/ 4751 h 914400"/>
                <a:gd name="connsiteX119" fmla="*/ 1081143 w 1784371"/>
                <a:gd name="connsiteY119" fmla="*/ 3522 h 914400"/>
                <a:gd name="connsiteX120" fmla="*/ 1091192 w 1784371"/>
                <a:gd name="connsiteY120" fmla="*/ 23 h 914400"/>
                <a:gd name="connsiteX121" fmla="*/ 1091470 w 1784371"/>
                <a:gd name="connsiteY121" fmla="*/ 0 h 914400"/>
                <a:gd name="connsiteX122" fmla="*/ 1101242 w 1784371"/>
                <a:gd name="connsiteY122" fmla="*/ 3522 h 914400"/>
                <a:gd name="connsiteX123" fmla="*/ 1106962 w 1784371"/>
                <a:gd name="connsiteY123" fmla="*/ 8501 h 914400"/>
                <a:gd name="connsiteX124" fmla="*/ 1124426 w 1784371"/>
                <a:gd name="connsiteY124" fmla="*/ 25390 h 914400"/>
                <a:gd name="connsiteX125" fmla="*/ 1130992 w 1784371"/>
                <a:gd name="connsiteY125" fmla="*/ 31567 h 914400"/>
                <a:gd name="connsiteX126" fmla="*/ 1142247 w 1784371"/>
                <a:gd name="connsiteY126" fmla="*/ 21034 h 914400"/>
                <a:gd name="connsiteX127" fmla="*/ 1159106 w 1784371"/>
                <a:gd name="connsiteY127" fmla="*/ 4751 h 914400"/>
                <a:gd name="connsiteX128" fmla="*/ 1160518 w 1784371"/>
                <a:gd name="connsiteY128" fmla="*/ 3522 h 914400"/>
                <a:gd name="connsiteX129" fmla="*/ 1170568 w 1784371"/>
                <a:gd name="connsiteY129" fmla="*/ 23 h 914400"/>
                <a:gd name="connsiteX130" fmla="*/ 1170846 w 1784371"/>
                <a:gd name="connsiteY130" fmla="*/ 0 h 914400"/>
                <a:gd name="connsiteX131" fmla="*/ 1180618 w 1784371"/>
                <a:gd name="connsiteY131" fmla="*/ 3522 h 914400"/>
                <a:gd name="connsiteX132" fmla="*/ 1186338 w 1784371"/>
                <a:gd name="connsiteY132" fmla="*/ 8501 h 914400"/>
                <a:gd name="connsiteX133" fmla="*/ 1203801 w 1784371"/>
                <a:gd name="connsiteY133" fmla="*/ 25390 h 914400"/>
                <a:gd name="connsiteX134" fmla="*/ 1210368 w 1784371"/>
                <a:gd name="connsiteY134" fmla="*/ 31567 h 914400"/>
                <a:gd name="connsiteX135" fmla="*/ 1221623 w 1784371"/>
                <a:gd name="connsiteY135" fmla="*/ 21034 h 914400"/>
                <a:gd name="connsiteX136" fmla="*/ 1238481 w 1784371"/>
                <a:gd name="connsiteY136" fmla="*/ 4751 h 914400"/>
                <a:gd name="connsiteX137" fmla="*/ 1239894 w 1784371"/>
                <a:gd name="connsiteY137" fmla="*/ 3522 h 914400"/>
                <a:gd name="connsiteX138" fmla="*/ 1249944 w 1784371"/>
                <a:gd name="connsiteY138" fmla="*/ 23 h 914400"/>
                <a:gd name="connsiteX139" fmla="*/ 1250222 w 1784371"/>
                <a:gd name="connsiteY139" fmla="*/ 0 h 914400"/>
                <a:gd name="connsiteX140" fmla="*/ 1259993 w 1784371"/>
                <a:gd name="connsiteY140" fmla="*/ 3522 h 914400"/>
                <a:gd name="connsiteX141" fmla="*/ 1265713 w 1784371"/>
                <a:gd name="connsiteY141" fmla="*/ 8501 h 914400"/>
                <a:gd name="connsiteX142" fmla="*/ 1283177 w 1784371"/>
                <a:gd name="connsiteY142" fmla="*/ 25390 h 914400"/>
                <a:gd name="connsiteX143" fmla="*/ 1289743 w 1784371"/>
                <a:gd name="connsiteY143" fmla="*/ 31567 h 914400"/>
                <a:gd name="connsiteX144" fmla="*/ 1300999 w 1784371"/>
                <a:gd name="connsiteY144" fmla="*/ 21034 h 914400"/>
                <a:gd name="connsiteX145" fmla="*/ 1317857 w 1784371"/>
                <a:gd name="connsiteY145" fmla="*/ 4751 h 914400"/>
                <a:gd name="connsiteX146" fmla="*/ 1319269 w 1784371"/>
                <a:gd name="connsiteY146" fmla="*/ 3522 h 914400"/>
                <a:gd name="connsiteX147" fmla="*/ 1329319 w 1784371"/>
                <a:gd name="connsiteY147" fmla="*/ 23 h 914400"/>
                <a:gd name="connsiteX148" fmla="*/ 1329597 w 1784371"/>
                <a:gd name="connsiteY148" fmla="*/ 0 h 914400"/>
                <a:gd name="connsiteX149" fmla="*/ 1339369 w 1784371"/>
                <a:gd name="connsiteY149" fmla="*/ 3522 h 914400"/>
                <a:gd name="connsiteX150" fmla="*/ 1345089 w 1784371"/>
                <a:gd name="connsiteY150" fmla="*/ 8501 h 914400"/>
                <a:gd name="connsiteX151" fmla="*/ 1362552 w 1784371"/>
                <a:gd name="connsiteY151" fmla="*/ 25390 h 914400"/>
                <a:gd name="connsiteX152" fmla="*/ 1369119 w 1784371"/>
                <a:gd name="connsiteY152" fmla="*/ 31567 h 914400"/>
                <a:gd name="connsiteX153" fmla="*/ 1380374 w 1784371"/>
                <a:gd name="connsiteY153" fmla="*/ 21034 h 914400"/>
                <a:gd name="connsiteX154" fmla="*/ 1397233 w 1784371"/>
                <a:gd name="connsiteY154" fmla="*/ 4751 h 914400"/>
                <a:gd name="connsiteX155" fmla="*/ 1398645 w 1784371"/>
                <a:gd name="connsiteY155" fmla="*/ 3522 h 914400"/>
                <a:gd name="connsiteX156" fmla="*/ 1408695 w 1784371"/>
                <a:gd name="connsiteY156" fmla="*/ 23 h 914400"/>
                <a:gd name="connsiteX157" fmla="*/ 1408973 w 1784371"/>
                <a:gd name="connsiteY157" fmla="*/ 0 h 914400"/>
                <a:gd name="connsiteX158" fmla="*/ 1418744 w 1784371"/>
                <a:gd name="connsiteY158" fmla="*/ 3522 h 914400"/>
                <a:gd name="connsiteX159" fmla="*/ 1424464 w 1784371"/>
                <a:gd name="connsiteY159" fmla="*/ 8501 h 914400"/>
                <a:gd name="connsiteX160" fmla="*/ 1441928 w 1784371"/>
                <a:gd name="connsiteY160" fmla="*/ 25390 h 914400"/>
                <a:gd name="connsiteX161" fmla="*/ 1448494 w 1784371"/>
                <a:gd name="connsiteY161" fmla="*/ 31567 h 914400"/>
                <a:gd name="connsiteX162" fmla="*/ 1459750 w 1784371"/>
                <a:gd name="connsiteY162" fmla="*/ 21034 h 914400"/>
                <a:gd name="connsiteX163" fmla="*/ 1476608 w 1784371"/>
                <a:gd name="connsiteY163" fmla="*/ 4751 h 914400"/>
                <a:gd name="connsiteX164" fmla="*/ 1478020 w 1784371"/>
                <a:gd name="connsiteY164" fmla="*/ 3522 h 914400"/>
                <a:gd name="connsiteX165" fmla="*/ 1488070 w 1784371"/>
                <a:gd name="connsiteY165" fmla="*/ 23 h 914400"/>
                <a:gd name="connsiteX166" fmla="*/ 1488348 w 1784371"/>
                <a:gd name="connsiteY166" fmla="*/ 0 h 914400"/>
                <a:gd name="connsiteX167" fmla="*/ 1498120 w 1784371"/>
                <a:gd name="connsiteY167" fmla="*/ 3522 h 914400"/>
                <a:gd name="connsiteX168" fmla="*/ 1503840 w 1784371"/>
                <a:gd name="connsiteY168" fmla="*/ 8501 h 914400"/>
                <a:gd name="connsiteX169" fmla="*/ 1521303 w 1784371"/>
                <a:gd name="connsiteY169" fmla="*/ 25390 h 914400"/>
                <a:gd name="connsiteX170" fmla="*/ 1527870 w 1784371"/>
                <a:gd name="connsiteY170" fmla="*/ 31567 h 914400"/>
                <a:gd name="connsiteX171" fmla="*/ 1539125 w 1784371"/>
                <a:gd name="connsiteY171" fmla="*/ 21034 h 914400"/>
                <a:gd name="connsiteX172" fmla="*/ 1555984 w 1784371"/>
                <a:gd name="connsiteY172" fmla="*/ 4751 h 914400"/>
                <a:gd name="connsiteX173" fmla="*/ 1557396 w 1784371"/>
                <a:gd name="connsiteY173" fmla="*/ 3522 h 914400"/>
                <a:gd name="connsiteX174" fmla="*/ 1567446 w 1784371"/>
                <a:gd name="connsiteY174" fmla="*/ 23 h 914400"/>
                <a:gd name="connsiteX175" fmla="*/ 1567724 w 1784371"/>
                <a:gd name="connsiteY175" fmla="*/ 0 h 914400"/>
                <a:gd name="connsiteX176" fmla="*/ 1577496 w 1784371"/>
                <a:gd name="connsiteY176" fmla="*/ 3522 h 914400"/>
                <a:gd name="connsiteX177" fmla="*/ 1583216 w 1784371"/>
                <a:gd name="connsiteY177" fmla="*/ 8501 h 914400"/>
                <a:gd name="connsiteX178" fmla="*/ 1600679 w 1784371"/>
                <a:gd name="connsiteY178" fmla="*/ 25390 h 914400"/>
                <a:gd name="connsiteX179" fmla="*/ 1607245 w 1784371"/>
                <a:gd name="connsiteY179" fmla="*/ 31567 h 914400"/>
                <a:gd name="connsiteX180" fmla="*/ 1618501 w 1784371"/>
                <a:gd name="connsiteY180" fmla="*/ 21034 h 914400"/>
                <a:gd name="connsiteX181" fmla="*/ 1635359 w 1784371"/>
                <a:gd name="connsiteY181" fmla="*/ 4751 h 914400"/>
                <a:gd name="connsiteX182" fmla="*/ 1636772 w 1784371"/>
                <a:gd name="connsiteY182" fmla="*/ 3522 h 914400"/>
                <a:gd name="connsiteX183" fmla="*/ 1646821 w 1784371"/>
                <a:gd name="connsiteY183" fmla="*/ 23 h 914400"/>
                <a:gd name="connsiteX184" fmla="*/ 1647099 w 1784371"/>
                <a:gd name="connsiteY184" fmla="*/ 0 h 914400"/>
                <a:gd name="connsiteX185" fmla="*/ 1656871 w 1784371"/>
                <a:gd name="connsiteY185" fmla="*/ 3522 h 914400"/>
                <a:gd name="connsiteX186" fmla="*/ 1662591 w 1784371"/>
                <a:gd name="connsiteY186" fmla="*/ 8501 h 914400"/>
                <a:gd name="connsiteX187" fmla="*/ 1680055 w 1784371"/>
                <a:gd name="connsiteY187" fmla="*/ 25390 h 914400"/>
                <a:gd name="connsiteX188" fmla="*/ 1686621 w 1784371"/>
                <a:gd name="connsiteY188" fmla="*/ 31567 h 914400"/>
                <a:gd name="connsiteX189" fmla="*/ 1697876 w 1784371"/>
                <a:gd name="connsiteY189" fmla="*/ 21034 h 914400"/>
                <a:gd name="connsiteX190" fmla="*/ 1714735 w 1784371"/>
                <a:gd name="connsiteY190" fmla="*/ 4751 h 914400"/>
                <a:gd name="connsiteX191" fmla="*/ 1716147 w 1784371"/>
                <a:gd name="connsiteY191" fmla="*/ 3522 h 914400"/>
                <a:gd name="connsiteX192" fmla="*/ 1726197 w 1784371"/>
                <a:gd name="connsiteY192" fmla="*/ 23 h 914400"/>
                <a:gd name="connsiteX193" fmla="*/ 1726475 w 1784371"/>
                <a:gd name="connsiteY193" fmla="*/ 0 h 914400"/>
                <a:gd name="connsiteX194" fmla="*/ 1736247 w 1784371"/>
                <a:gd name="connsiteY194" fmla="*/ 3522 h 914400"/>
                <a:gd name="connsiteX195" fmla="*/ 1741967 w 1784371"/>
                <a:gd name="connsiteY195" fmla="*/ 8501 h 914400"/>
                <a:gd name="connsiteX196" fmla="*/ 1782155 w 1784371"/>
                <a:gd name="connsiteY196" fmla="*/ 45979 h 914400"/>
                <a:gd name="connsiteX197" fmla="*/ 1784371 w 1784371"/>
                <a:gd name="connsiteY197" fmla="*/ 47626 h 914400"/>
                <a:gd name="connsiteX198" fmla="*/ 1784371 w 1784371"/>
                <a:gd name="connsiteY198" fmla="*/ 879668 h 914400"/>
                <a:gd name="connsiteX199" fmla="*/ 0 w 1784371"/>
                <a:gd name="connsiteY199" fmla="*/ 879668 h 914400"/>
                <a:gd name="connsiteX200" fmla="*/ 0 w 1784371"/>
                <a:gd name="connsiteY200" fmla="*/ 47626 h 914400"/>
                <a:gd name="connsiteX201" fmla="*/ 8211 w 1784371"/>
                <a:gd name="connsiteY201" fmla="*/ 41556 h 914400"/>
                <a:gd name="connsiteX202" fmla="*/ 47848 w 1784371"/>
                <a:gd name="connsiteY202" fmla="*/ 4751 h 914400"/>
                <a:gd name="connsiteX203" fmla="*/ 49261 w 1784371"/>
                <a:gd name="connsiteY203" fmla="*/ 3522 h 914400"/>
                <a:gd name="connsiteX204" fmla="*/ 59310 w 1784371"/>
                <a:gd name="connsiteY204" fmla="*/ 23 h 914400"/>
                <a:gd name="connsiteX205" fmla="*/ 59588 w 1784371"/>
                <a:gd name="connsiteY20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784371" h="914400">
                  <a:moveTo>
                    <a:pt x="0" y="897668"/>
                  </a:moveTo>
                  <a:lnTo>
                    <a:pt x="1784371" y="897668"/>
                  </a:lnTo>
                  <a:lnTo>
                    <a:pt x="1784371" y="914400"/>
                  </a:lnTo>
                  <a:lnTo>
                    <a:pt x="0" y="914400"/>
                  </a:lnTo>
                  <a:close/>
                  <a:moveTo>
                    <a:pt x="59588" y="0"/>
                  </a:moveTo>
                  <a:cubicBezTo>
                    <a:pt x="63125" y="0"/>
                    <a:pt x="66662" y="1174"/>
                    <a:pt x="69360" y="3522"/>
                  </a:cubicBezTo>
                  <a:lnTo>
                    <a:pt x="75080" y="8501"/>
                  </a:lnTo>
                  <a:cubicBezTo>
                    <a:pt x="78906" y="12039"/>
                    <a:pt x="85286" y="18406"/>
                    <a:pt x="92544" y="25390"/>
                  </a:cubicBezTo>
                  <a:lnTo>
                    <a:pt x="99110" y="31567"/>
                  </a:lnTo>
                  <a:lnTo>
                    <a:pt x="110365" y="21034"/>
                  </a:lnTo>
                  <a:cubicBezTo>
                    <a:pt x="117577" y="14124"/>
                    <a:pt x="123803" y="7921"/>
                    <a:pt x="127224" y="4751"/>
                  </a:cubicBezTo>
                  <a:lnTo>
                    <a:pt x="128636" y="3522"/>
                  </a:lnTo>
                  <a:cubicBezTo>
                    <a:pt x="131405" y="1112"/>
                    <a:pt x="135057" y="-61"/>
                    <a:pt x="138686" y="23"/>
                  </a:cubicBezTo>
                  <a:cubicBezTo>
                    <a:pt x="138778" y="1"/>
                    <a:pt x="138871" y="0"/>
                    <a:pt x="138964" y="0"/>
                  </a:cubicBezTo>
                  <a:cubicBezTo>
                    <a:pt x="142500" y="0"/>
                    <a:pt x="146037" y="1174"/>
                    <a:pt x="148735" y="3522"/>
                  </a:cubicBezTo>
                  <a:lnTo>
                    <a:pt x="154456" y="8501"/>
                  </a:lnTo>
                  <a:cubicBezTo>
                    <a:pt x="158282" y="12039"/>
                    <a:pt x="164662" y="18406"/>
                    <a:pt x="171919" y="25390"/>
                  </a:cubicBezTo>
                  <a:lnTo>
                    <a:pt x="178486" y="31567"/>
                  </a:lnTo>
                  <a:lnTo>
                    <a:pt x="189741" y="21034"/>
                  </a:lnTo>
                  <a:cubicBezTo>
                    <a:pt x="196953" y="14124"/>
                    <a:pt x="203179" y="7921"/>
                    <a:pt x="206599" y="4751"/>
                  </a:cubicBezTo>
                  <a:lnTo>
                    <a:pt x="208012" y="3522"/>
                  </a:lnTo>
                  <a:cubicBezTo>
                    <a:pt x="210781" y="1112"/>
                    <a:pt x="214433" y="-61"/>
                    <a:pt x="218062" y="23"/>
                  </a:cubicBezTo>
                  <a:cubicBezTo>
                    <a:pt x="218153" y="1"/>
                    <a:pt x="218247" y="0"/>
                    <a:pt x="218340" y="0"/>
                  </a:cubicBezTo>
                  <a:cubicBezTo>
                    <a:pt x="221876" y="0"/>
                    <a:pt x="225413" y="1174"/>
                    <a:pt x="228111" y="3522"/>
                  </a:cubicBezTo>
                  <a:lnTo>
                    <a:pt x="233831" y="8501"/>
                  </a:lnTo>
                  <a:cubicBezTo>
                    <a:pt x="237657" y="12039"/>
                    <a:pt x="244038" y="18406"/>
                    <a:pt x="251295" y="25390"/>
                  </a:cubicBezTo>
                  <a:lnTo>
                    <a:pt x="257861" y="31567"/>
                  </a:lnTo>
                  <a:lnTo>
                    <a:pt x="269116" y="21034"/>
                  </a:lnTo>
                  <a:cubicBezTo>
                    <a:pt x="276329" y="14124"/>
                    <a:pt x="282554" y="7921"/>
                    <a:pt x="285975" y="4751"/>
                  </a:cubicBezTo>
                  <a:lnTo>
                    <a:pt x="287387" y="3522"/>
                  </a:lnTo>
                  <a:cubicBezTo>
                    <a:pt x="290156" y="1112"/>
                    <a:pt x="293808" y="-61"/>
                    <a:pt x="297437" y="23"/>
                  </a:cubicBezTo>
                  <a:cubicBezTo>
                    <a:pt x="297529" y="1"/>
                    <a:pt x="297622" y="0"/>
                    <a:pt x="297715" y="0"/>
                  </a:cubicBezTo>
                  <a:cubicBezTo>
                    <a:pt x="301252" y="0"/>
                    <a:pt x="304789" y="1174"/>
                    <a:pt x="307487" y="3522"/>
                  </a:cubicBezTo>
                  <a:lnTo>
                    <a:pt x="313207" y="8501"/>
                  </a:lnTo>
                  <a:cubicBezTo>
                    <a:pt x="317033" y="12039"/>
                    <a:pt x="323413" y="18406"/>
                    <a:pt x="330670" y="25390"/>
                  </a:cubicBezTo>
                  <a:lnTo>
                    <a:pt x="337237" y="31567"/>
                  </a:lnTo>
                  <a:lnTo>
                    <a:pt x="348492" y="21034"/>
                  </a:lnTo>
                  <a:cubicBezTo>
                    <a:pt x="355704" y="14124"/>
                    <a:pt x="361929" y="7921"/>
                    <a:pt x="365350" y="4751"/>
                  </a:cubicBezTo>
                  <a:lnTo>
                    <a:pt x="366763" y="3522"/>
                  </a:lnTo>
                  <a:cubicBezTo>
                    <a:pt x="369531" y="1112"/>
                    <a:pt x="373184" y="-61"/>
                    <a:pt x="376812" y="23"/>
                  </a:cubicBezTo>
                  <a:cubicBezTo>
                    <a:pt x="376904" y="1"/>
                    <a:pt x="376998" y="0"/>
                    <a:pt x="377090" y="0"/>
                  </a:cubicBezTo>
                  <a:cubicBezTo>
                    <a:pt x="380627" y="0"/>
                    <a:pt x="384164" y="1174"/>
                    <a:pt x="386862" y="3522"/>
                  </a:cubicBezTo>
                  <a:lnTo>
                    <a:pt x="392582" y="8501"/>
                  </a:lnTo>
                  <a:cubicBezTo>
                    <a:pt x="396408" y="12039"/>
                    <a:pt x="402788" y="18406"/>
                    <a:pt x="410046" y="25390"/>
                  </a:cubicBezTo>
                  <a:lnTo>
                    <a:pt x="416612" y="31567"/>
                  </a:lnTo>
                  <a:lnTo>
                    <a:pt x="427867" y="21034"/>
                  </a:lnTo>
                  <a:cubicBezTo>
                    <a:pt x="435080" y="14124"/>
                    <a:pt x="441305" y="7921"/>
                    <a:pt x="444726" y="4751"/>
                  </a:cubicBezTo>
                  <a:lnTo>
                    <a:pt x="446138" y="3522"/>
                  </a:lnTo>
                  <a:cubicBezTo>
                    <a:pt x="448907" y="1112"/>
                    <a:pt x="452559" y="-61"/>
                    <a:pt x="456188" y="23"/>
                  </a:cubicBezTo>
                  <a:cubicBezTo>
                    <a:pt x="456280" y="1"/>
                    <a:pt x="456373" y="0"/>
                    <a:pt x="456466" y="0"/>
                  </a:cubicBezTo>
                  <a:cubicBezTo>
                    <a:pt x="460002" y="0"/>
                    <a:pt x="463539" y="1174"/>
                    <a:pt x="466238" y="3522"/>
                  </a:cubicBezTo>
                  <a:lnTo>
                    <a:pt x="471958" y="8501"/>
                  </a:lnTo>
                  <a:cubicBezTo>
                    <a:pt x="475784" y="12039"/>
                    <a:pt x="482164" y="18406"/>
                    <a:pt x="489421" y="25390"/>
                  </a:cubicBezTo>
                  <a:lnTo>
                    <a:pt x="495988" y="31567"/>
                  </a:lnTo>
                  <a:lnTo>
                    <a:pt x="507243" y="21034"/>
                  </a:lnTo>
                  <a:cubicBezTo>
                    <a:pt x="514455" y="14124"/>
                    <a:pt x="520681" y="7921"/>
                    <a:pt x="524101" y="4751"/>
                  </a:cubicBezTo>
                  <a:lnTo>
                    <a:pt x="525514" y="3522"/>
                  </a:lnTo>
                  <a:cubicBezTo>
                    <a:pt x="528283" y="1112"/>
                    <a:pt x="531935" y="-61"/>
                    <a:pt x="535563" y="23"/>
                  </a:cubicBezTo>
                  <a:cubicBezTo>
                    <a:pt x="535655" y="1"/>
                    <a:pt x="535749" y="0"/>
                    <a:pt x="535842" y="0"/>
                  </a:cubicBezTo>
                  <a:cubicBezTo>
                    <a:pt x="539378" y="0"/>
                    <a:pt x="542915" y="1174"/>
                    <a:pt x="545613" y="3522"/>
                  </a:cubicBezTo>
                  <a:lnTo>
                    <a:pt x="551333" y="8501"/>
                  </a:lnTo>
                  <a:cubicBezTo>
                    <a:pt x="555159" y="12039"/>
                    <a:pt x="561540" y="18406"/>
                    <a:pt x="568797" y="25390"/>
                  </a:cubicBezTo>
                  <a:lnTo>
                    <a:pt x="575363" y="31567"/>
                  </a:lnTo>
                  <a:lnTo>
                    <a:pt x="586619" y="21034"/>
                  </a:lnTo>
                  <a:cubicBezTo>
                    <a:pt x="593831" y="14124"/>
                    <a:pt x="600056" y="7921"/>
                    <a:pt x="603477" y="4751"/>
                  </a:cubicBezTo>
                  <a:lnTo>
                    <a:pt x="604889" y="3522"/>
                  </a:lnTo>
                  <a:cubicBezTo>
                    <a:pt x="607658" y="1112"/>
                    <a:pt x="611310" y="-61"/>
                    <a:pt x="614939" y="23"/>
                  </a:cubicBezTo>
                  <a:cubicBezTo>
                    <a:pt x="615031" y="1"/>
                    <a:pt x="615124" y="0"/>
                    <a:pt x="615217" y="0"/>
                  </a:cubicBezTo>
                  <a:cubicBezTo>
                    <a:pt x="618753" y="0"/>
                    <a:pt x="622290" y="1174"/>
                    <a:pt x="624989" y="3522"/>
                  </a:cubicBezTo>
                  <a:lnTo>
                    <a:pt x="630709" y="8501"/>
                  </a:lnTo>
                  <a:cubicBezTo>
                    <a:pt x="634535" y="12039"/>
                    <a:pt x="640915" y="18406"/>
                    <a:pt x="648172" y="25390"/>
                  </a:cubicBezTo>
                  <a:lnTo>
                    <a:pt x="654739" y="31567"/>
                  </a:lnTo>
                  <a:lnTo>
                    <a:pt x="665994" y="21034"/>
                  </a:lnTo>
                  <a:cubicBezTo>
                    <a:pt x="673206" y="14124"/>
                    <a:pt x="679432" y="7921"/>
                    <a:pt x="682853" y="4751"/>
                  </a:cubicBezTo>
                  <a:lnTo>
                    <a:pt x="684265" y="3522"/>
                  </a:lnTo>
                  <a:cubicBezTo>
                    <a:pt x="687034" y="1112"/>
                    <a:pt x="690686" y="-61"/>
                    <a:pt x="694315" y="23"/>
                  </a:cubicBezTo>
                  <a:cubicBezTo>
                    <a:pt x="694407" y="1"/>
                    <a:pt x="694500" y="0"/>
                    <a:pt x="694593" y="0"/>
                  </a:cubicBezTo>
                  <a:cubicBezTo>
                    <a:pt x="698129" y="0"/>
                    <a:pt x="701666" y="1174"/>
                    <a:pt x="704364" y="3522"/>
                  </a:cubicBezTo>
                  <a:lnTo>
                    <a:pt x="710085" y="8501"/>
                  </a:lnTo>
                  <a:cubicBezTo>
                    <a:pt x="713910" y="12039"/>
                    <a:pt x="720291" y="18406"/>
                    <a:pt x="727548" y="25390"/>
                  </a:cubicBezTo>
                  <a:lnTo>
                    <a:pt x="734114" y="31567"/>
                  </a:lnTo>
                  <a:lnTo>
                    <a:pt x="745369" y="21034"/>
                  </a:lnTo>
                  <a:cubicBezTo>
                    <a:pt x="752582" y="14124"/>
                    <a:pt x="758807" y="7921"/>
                    <a:pt x="762228" y="4751"/>
                  </a:cubicBezTo>
                  <a:lnTo>
                    <a:pt x="763640" y="3522"/>
                  </a:lnTo>
                  <a:cubicBezTo>
                    <a:pt x="766409" y="1112"/>
                    <a:pt x="770062" y="-61"/>
                    <a:pt x="773690" y="23"/>
                  </a:cubicBezTo>
                  <a:cubicBezTo>
                    <a:pt x="773782" y="1"/>
                    <a:pt x="773875" y="0"/>
                    <a:pt x="773968" y="0"/>
                  </a:cubicBezTo>
                  <a:cubicBezTo>
                    <a:pt x="777505" y="0"/>
                    <a:pt x="781042" y="1174"/>
                    <a:pt x="783740" y="3522"/>
                  </a:cubicBezTo>
                  <a:lnTo>
                    <a:pt x="789460" y="8501"/>
                  </a:lnTo>
                  <a:cubicBezTo>
                    <a:pt x="793286" y="12039"/>
                    <a:pt x="799666" y="18406"/>
                    <a:pt x="806923" y="25390"/>
                  </a:cubicBezTo>
                  <a:lnTo>
                    <a:pt x="813490" y="31567"/>
                  </a:lnTo>
                  <a:lnTo>
                    <a:pt x="824745" y="21034"/>
                  </a:lnTo>
                  <a:cubicBezTo>
                    <a:pt x="831957" y="14124"/>
                    <a:pt x="838183" y="7921"/>
                    <a:pt x="841604" y="4751"/>
                  </a:cubicBezTo>
                  <a:lnTo>
                    <a:pt x="843016" y="3522"/>
                  </a:lnTo>
                  <a:cubicBezTo>
                    <a:pt x="845785" y="1112"/>
                    <a:pt x="849437" y="-61"/>
                    <a:pt x="853066" y="23"/>
                  </a:cubicBezTo>
                  <a:cubicBezTo>
                    <a:pt x="853158" y="1"/>
                    <a:pt x="853251" y="0"/>
                    <a:pt x="853344" y="0"/>
                  </a:cubicBezTo>
                  <a:cubicBezTo>
                    <a:pt x="856880" y="0"/>
                    <a:pt x="860417" y="1174"/>
                    <a:pt x="863116" y="3522"/>
                  </a:cubicBezTo>
                  <a:lnTo>
                    <a:pt x="868836" y="8501"/>
                  </a:lnTo>
                  <a:cubicBezTo>
                    <a:pt x="872661" y="12039"/>
                    <a:pt x="879042" y="18406"/>
                    <a:pt x="886299" y="25390"/>
                  </a:cubicBezTo>
                  <a:lnTo>
                    <a:pt x="892865" y="31567"/>
                  </a:lnTo>
                  <a:lnTo>
                    <a:pt x="904121" y="21034"/>
                  </a:lnTo>
                  <a:cubicBezTo>
                    <a:pt x="911333" y="14124"/>
                    <a:pt x="917558" y="7921"/>
                    <a:pt x="920979" y="4751"/>
                  </a:cubicBezTo>
                  <a:lnTo>
                    <a:pt x="922391" y="3522"/>
                  </a:lnTo>
                  <a:cubicBezTo>
                    <a:pt x="925160" y="1112"/>
                    <a:pt x="928813" y="-61"/>
                    <a:pt x="932441" y="23"/>
                  </a:cubicBezTo>
                  <a:cubicBezTo>
                    <a:pt x="932533" y="1"/>
                    <a:pt x="932627" y="0"/>
                    <a:pt x="932719" y="0"/>
                  </a:cubicBezTo>
                  <a:cubicBezTo>
                    <a:pt x="936256" y="0"/>
                    <a:pt x="939793" y="1174"/>
                    <a:pt x="942491" y="3522"/>
                  </a:cubicBezTo>
                  <a:lnTo>
                    <a:pt x="948211" y="8501"/>
                  </a:lnTo>
                  <a:cubicBezTo>
                    <a:pt x="952037" y="12039"/>
                    <a:pt x="958417" y="18406"/>
                    <a:pt x="965675" y="25390"/>
                  </a:cubicBezTo>
                  <a:lnTo>
                    <a:pt x="972241" y="31567"/>
                  </a:lnTo>
                  <a:lnTo>
                    <a:pt x="983496" y="21034"/>
                  </a:lnTo>
                  <a:cubicBezTo>
                    <a:pt x="990709" y="14124"/>
                    <a:pt x="996934" y="7921"/>
                    <a:pt x="1000355" y="4751"/>
                  </a:cubicBezTo>
                  <a:lnTo>
                    <a:pt x="1001767" y="3522"/>
                  </a:lnTo>
                  <a:cubicBezTo>
                    <a:pt x="1004536" y="1112"/>
                    <a:pt x="1008188" y="-61"/>
                    <a:pt x="1011817" y="23"/>
                  </a:cubicBezTo>
                  <a:cubicBezTo>
                    <a:pt x="1011909" y="1"/>
                    <a:pt x="1012002" y="0"/>
                    <a:pt x="1012095" y="0"/>
                  </a:cubicBezTo>
                  <a:cubicBezTo>
                    <a:pt x="1015631" y="0"/>
                    <a:pt x="1019168" y="1174"/>
                    <a:pt x="1021867" y="3522"/>
                  </a:cubicBezTo>
                  <a:lnTo>
                    <a:pt x="1027587" y="8501"/>
                  </a:lnTo>
                  <a:cubicBezTo>
                    <a:pt x="1031413" y="12039"/>
                    <a:pt x="1037793" y="18406"/>
                    <a:pt x="1045050" y="25390"/>
                  </a:cubicBezTo>
                  <a:lnTo>
                    <a:pt x="1051617" y="31567"/>
                  </a:lnTo>
                  <a:lnTo>
                    <a:pt x="1062872" y="21034"/>
                  </a:lnTo>
                  <a:cubicBezTo>
                    <a:pt x="1070084" y="14124"/>
                    <a:pt x="1076309" y="7921"/>
                    <a:pt x="1079730" y="4751"/>
                  </a:cubicBezTo>
                  <a:lnTo>
                    <a:pt x="1081143" y="3522"/>
                  </a:lnTo>
                  <a:cubicBezTo>
                    <a:pt x="1083911" y="1112"/>
                    <a:pt x="1087564" y="-61"/>
                    <a:pt x="1091192" y="23"/>
                  </a:cubicBezTo>
                  <a:cubicBezTo>
                    <a:pt x="1091284" y="1"/>
                    <a:pt x="1091378" y="0"/>
                    <a:pt x="1091470" y="0"/>
                  </a:cubicBezTo>
                  <a:cubicBezTo>
                    <a:pt x="1095007" y="0"/>
                    <a:pt x="1098544" y="1174"/>
                    <a:pt x="1101242" y="3522"/>
                  </a:cubicBezTo>
                  <a:lnTo>
                    <a:pt x="1106962" y="8501"/>
                  </a:lnTo>
                  <a:cubicBezTo>
                    <a:pt x="1110788" y="12039"/>
                    <a:pt x="1117168" y="18406"/>
                    <a:pt x="1124426" y="25390"/>
                  </a:cubicBezTo>
                  <a:lnTo>
                    <a:pt x="1130992" y="31567"/>
                  </a:lnTo>
                  <a:lnTo>
                    <a:pt x="1142247" y="21034"/>
                  </a:lnTo>
                  <a:cubicBezTo>
                    <a:pt x="1149459" y="14124"/>
                    <a:pt x="1155685" y="7921"/>
                    <a:pt x="1159106" y="4751"/>
                  </a:cubicBezTo>
                  <a:lnTo>
                    <a:pt x="1160518" y="3522"/>
                  </a:lnTo>
                  <a:cubicBezTo>
                    <a:pt x="1163287" y="1112"/>
                    <a:pt x="1166940" y="-61"/>
                    <a:pt x="1170568" y="23"/>
                  </a:cubicBezTo>
                  <a:cubicBezTo>
                    <a:pt x="1170660" y="1"/>
                    <a:pt x="1170753" y="0"/>
                    <a:pt x="1170846" y="0"/>
                  </a:cubicBezTo>
                  <a:cubicBezTo>
                    <a:pt x="1174382" y="0"/>
                    <a:pt x="1177919" y="1174"/>
                    <a:pt x="1180618" y="3522"/>
                  </a:cubicBezTo>
                  <a:lnTo>
                    <a:pt x="1186338" y="8501"/>
                  </a:lnTo>
                  <a:cubicBezTo>
                    <a:pt x="1190164" y="12039"/>
                    <a:pt x="1196544" y="18406"/>
                    <a:pt x="1203801" y="25390"/>
                  </a:cubicBezTo>
                  <a:lnTo>
                    <a:pt x="1210368" y="31567"/>
                  </a:lnTo>
                  <a:lnTo>
                    <a:pt x="1221623" y="21034"/>
                  </a:lnTo>
                  <a:cubicBezTo>
                    <a:pt x="1228835" y="14124"/>
                    <a:pt x="1235061" y="7921"/>
                    <a:pt x="1238481" y="4751"/>
                  </a:cubicBezTo>
                  <a:lnTo>
                    <a:pt x="1239894" y="3522"/>
                  </a:lnTo>
                  <a:cubicBezTo>
                    <a:pt x="1242663" y="1112"/>
                    <a:pt x="1246315" y="-61"/>
                    <a:pt x="1249944" y="23"/>
                  </a:cubicBezTo>
                  <a:cubicBezTo>
                    <a:pt x="1250035" y="1"/>
                    <a:pt x="1250129" y="0"/>
                    <a:pt x="1250222" y="0"/>
                  </a:cubicBezTo>
                  <a:cubicBezTo>
                    <a:pt x="1253758" y="0"/>
                    <a:pt x="1257295" y="1174"/>
                    <a:pt x="1259993" y="3522"/>
                  </a:cubicBezTo>
                  <a:lnTo>
                    <a:pt x="1265713" y="8501"/>
                  </a:lnTo>
                  <a:cubicBezTo>
                    <a:pt x="1269539" y="12039"/>
                    <a:pt x="1275920" y="18406"/>
                    <a:pt x="1283177" y="25390"/>
                  </a:cubicBezTo>
                  <a:lnTo>
                    <a:pt x="1289743" y="31567"/>
                  </a:lnTo>
                  <a:lnTo>
                    <a:pt x="1300999" y="21034"/>
                  </a:lnTo>
                  <a:cubicBezTo>
                    <a:pt x="1308211" y="14124"/>
                    <a:pt x="1314436" y="7921"/>
                    <a:pt x="1317857" y="4751"/>
                  </a:cubicBezTo>
                  <a:lnTo>
                    <a:pt x="1319269" y="3522"/>
                  </a:lnTo>
                  <a:cubicBezTo>
                    <a:pt x="1322038" y="1112"/>
                    <a:pt x="1325691" y="-61"/>
                    <a:pt x="1329319" y="23"/>
                  </a:cubicBezTo>
                  <a:cubicBezTo>
                    <a:pt x="1329411" y="1"/>
                    <a:pt x="1329504" y="0"/>
                    <a:pt x="1329597" y="0"/>
                  </a:cubicBezTo>
                  <a:cubicBezTo>
                    <a:pt x="1333134" y="0"/>
                    <a:pt x="1336671" y="1174"/>
                    <a:pt x="1339369" y="3522"/>
                  </a:cubicBezTo>
                  <a:lnTo>
                    <a:pt x="1345089" y="8501"/>
                  </a:lnTo>
                  <a:cubicBezTo>
                    <a:pt x="1348915" y="12039"/>
                    <a:pt x="1355295" y="18406"/>
                    <a:pt x="1362552" y="25390"/>
                  </a:cubicBezTo>
                  <a:lnTo>
                    <a:pt x="1369119" y="31567"/>
                  </a:lnTo>
                  <a:lnTo>
                    <a:pt x="1380374" y="21034"/>
                  </a:lnTo>
                  <a:cubicBezTo>
                    <a:pt x="1387586" y="14124"/>
                    <a:pt x="1393812" y="7921"/>
                    <a:pt x="1397233" y="4751"/>
                  </a:cubicBezTo>
                  <a:lnTo>
                    <a:pt x="1398645" y="3522"/>
                  </a:lnTo>
                  <a:cubicBezTo>
                    <a:pt x="1401414" y="1112"/>
                    <a:pt x="1405066" y="-61"/>
                    <a:pt x="1408695" y="23"/>
                  </a:cubicBezTo>
                  <a:cubicBezTo>
                    <a:pt x="1408787" y="1"/>
                    <a:pt x="1408880" y="0"/>
                    <a:pt x="1408973" y="0"/>
                  </a:cubicBezTo>
                  <a:cubicBezTo>
                    <a:pt x="1412509" y="0"/>
                    <a:pt x="1416046" y="1174"/>
                    <a:pt x="1418744" y="3522"/>
                  </a:cubicBezTo>
                  <a:lnTo>
                    <a:pt x="1424464" y="8501"/>
                  </a:lnTo>
                  <a:cubicBezTo>
                    <a:pt x="1428290" y="12039"/>
                    <a:pt x="1434671" y="18406"/>
                    <a:pt x="1441928" y="25390"/>
                  </a:cubicBezTo>
                  <a:lnTo>
                    <a:pt x="1448494" y="31567"/>
                  </a:lnTo>
                  <a:lnTo>
                    <a:pt x="1459750" y="21034"/>
                  </a:lnTo>
                  <a:cubicBezTo>
                    <a:pt x="1466962" y="14124"/>
                    <a:pt x="1473187" y="7921"/>
                    <a:pt x="1476608" y="4751"/>
                  </a:cubicBezTo>
                  <a:lnTo>
                    <a:pt x="1478020" y="3522"/>
                  </a:lnTo>
                  <a:cubicBezTo>
                    <a:pt x="1480789" y="1112"/>
                    <a:pt x="1484442" y="-61"/>
                    <a:pt x="1488070" y="23"/>
                  </a:cubicBezTo>
                  <a:cubicBezTo>
                    <a:pt x="1488162" y="1"/>
                    <a:pt x="1488255" y="0"/>
                    <a:pt x="1488348" y="0"/>
                  </a:cubicBezTo>
                  <a:cubicBezTo>
                    <a:pt x="1491885" y="0"/>
                    <a:pt x="1495422" y="1174"/>
                    <a:pt x="1498120" y="3522"/>
                  </a:cubicBezTo>
                  <a:lnTo>
                    <a:pt x="1503840" y="8501"/>
                  </a:lnTo>
                  <a:cubicBezTo>
                    <a:pt x="1507666" y="12039"/>
                    <a:pt x="1514046" y="18406"/>
                    <a:pt x="1521303" y="25390"/>
                  </a:cubicBezTo>
                  <a:lnTo>
                    <a:pt x="1527870" y="31567"/>
                  </a:lnTo>
                  <a:lnTo>
                    <a:pt x="1539125" y="21034"/>
                  </a:lnTo>
                  <a:cubicBezTo>
                    <a:pt x="1546337" y="14124"/>
                    <a:pt x="1552563" y="7921"/>
                    <a:pt x="1555984" y="4751"/>
                  </a:cubicBezTo>
                  <a:lnTo>
                    <a:pt x="1557396" y="3522"/>
                  </a:lnTo>
                  <a:cubicBezTo>
                    <a:pt x="1560165" y="1112"/>
                    <a:pt x="1563817" y="-61"/>
                    <a:pt x="1567446" y="23"/>
                  </a:cubicBezTo>
                  <a:cubicBezTo>
                    <a:pt x="1567538" y="1"/>
                    <a:pt x="1567631" y="0"/>
                    <a:pt x="1567724" y="0"/>
                  </a:cubicBezTo>
                  <a:cubicBezTo>
                    <a:pt x="1571260" y="0"/>
                    <a:pt x="1574797" y="1174"/>
                    <a:pt x="1577496" y="3522"/>
                  </a:cubicBezTo>
                  <a:lnTo>
                    <a:pt x="1583216" y="8501"/>
                  </a:lnTo>
                  <a:cubicBezTo>
                    <a:pt x="1587041" y="12039"/>
                    <a:pt x="1593422" y="18406"/>
                    <a:pt x="1600679" y="25390"/>
                  </a:cubicBezTo>
                  <a:lnTo>
                    <a:pt x="1607245" y="31567"/>
                  </a:lnTo>
                  <a:lnTo>
                    <a:pt x="1618501" y="21034"/>
                  </a:lnTo>
                  <a:cubicBezTo>
                    <a:pt x="1625713" y="14124"/>
                    <a:pt x="1631938" y="7921"/>
                    <a:pt x="1635359" y="4751"/>
                  </a:cubicBezTo>
                  <a:lnTo>
                    <a:pt x="1636772" y="3522"/>
                  </a:lnTo>
                  <a:cubicBezTo>
                    <a:pt x="1639540" y="1112"/>
                    <a:pt x="1643193" y="-61"/>
                    <a:pt x="1646821" y="23"/>
                  </a:cubicBezTo>
                  <a:cubicBezTo>
                    <a:pt x="1646913" y="1"/>
                    <a:pt x="1647007" y="0"/>
                    <a:pt x="1647099" y="0"/>
                  </a:cubicBezTo>
                  <a:cubicBezTo>
                    <a:pt x="1650636" y="0"/>
                    <a:pt x="1654173" y="1174"/>
                    <a:pt x="1656871" y="3522"/>
                  </a:cubicBezTo>
                  <a:lnTo>
                    <a:pt x="1662591" y="8501"/>
                  </a:lnTo>
                  <a:cubicBezTo>
                    <a:pt x="1666417" y="12039"/>
                    <a:pt x="1672797" y="18406"/>
                    <a:pt x="1680055" y="25390"/>
                  </a:cubicBezTo>
                  <a:lnTo>
                    <a:pt x="1686621" y="31567"/>
                  </a:lnTo>
                  <a:lnTo>
                    <a:pt x="1697876" y="21034"/>
                  </a:lnTo>
                  <a:cubicBezTo>
                    <a:pt x="1705089" y="14124"/>
                    <a:pt x="1711314" y="7921"/>
                    <a:pt x="1714735" y="4751"/>
                  </a:cubicBezTo>
                  <a:lnTo>
                    <a:pt x="1716147" y="3522"/>
                  </a:lnTo>
                  <a:cubicBezTo>
                    <a:pt x="1718916" y="1112"/>
                    <a:pt x="1722569" y="-61"/>
                    <a:pt x="1726197" y="23"/>
                  </a:cubicBezTo>
                  <a:cubicBezTo>
                    <a:pt x="1726289" y="1"/>
                    <a:pt x="1726382" y="0"/>
                    <a:pt x="1726475" y="0"/>
                  </a:cubicBezTo>
                  <a:cubicBezTo>
                    <a:pt x="1730011" y="0"/>
                    <a:pt x="1733548" y="1174"/>
                    <a:pt x="1736247" y="3522"/>
                  </a:cubicBezTo>
                  <a:lnTo>
                    <a:pt x="1741967" y="8501"/>
                  </a:lnTo>
                  <a:cubicBezTo>
                    <a:pt x="1749618" y="15576"/>
                    <a:pt x="1767489" y="33969"/>
                    <a:pt x="1782155" y="45979"/>
                  </a:cubicBezTo>
                  <a:lnTo>
                    <a:pt x="1784371" y="47626"/>
                  </a:lnTo>
                  <a:lnTo>
                    <a:pt x="1784371" y="879668"/>
                  </a:lnTo>
                  <a:lnTo>
                    <a:pt x="0" y="879668"/>
                  </a:lnTo>
                  <a:lnTo>
                    <a:pt x="0" y="47626"/>
                  </a:lnTo>
                  <a:lnTo>
                    <a:pt x="8211" y="41556"/>
                  </a:lnTo>
                  <a:cubicBezTo>
                    <a:pt x="22946" y="29564"/>
                    <a:pt x="41007" y="11090"/>
                    <a:pt x="47848" y="4751"/>
                  </a:cubicBezTo>
                  <a:lnTo>
                    <a:pt x="49261" y="3522"/>
                  </a:lnTo>
                  <a:cubicBezTo>
                    <a:pt x="52030" y="1112"/>
                    <a:pt x="55682" y="-61"/>
                    <a:pt x="59310" y="23"/>
                  </a:cubicBezTo>
                  <a:cubicBezTo>
                    <a:pt x="59402" y="1"/>
                    <a:pt x="59496" y="0"/>
                    <a:pt x="59588" y="0"/>
                  </a:cubicBez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p>
              <a:pPr algn="ctr">
                <a:defRPr/>
              </a:pPr>
              <a:r>
                <a:rPr lang="zh-CN" altLang="en-US" sz="2800" dirty="0">
                  <a:solidFill>
                    <a:srgbClr val="FFFFFF"/>
                  </a:solidFill>
                </a:rPr>
                <a:t>这些都会导致驾驶员措施不力、判断失误，引发交通事故。</a:t>
              </a:r>
            </a:p>
          </p:txBody>
        </p:sp>
        <p:sp>
          <p:nvSpPr>
            <p:cNvPr id="15" name="MH_Other_4">
              <a:extLst>
                <a:ext uri="{FF2B5EF4-FFF2-40B4-BE49-F238E27FC236}">
                  <a16:creationId xmlns:a16="http://schemas.microsoft.com/office/drawing/2014/main" id="{A1EA3164-97ED-40CD-A50F-5A335C2C9650}"/>
                </a:ext>
              </a:extLst>
            </p:cNvPr>
            <p:cNvSpPr/>
            <p:nvPr>
              <p:custDataLst>
                <p:tags r:id="rId4"/>
              </p:custDataLst>
            </p:nvPr>
          </p:nvSpPr>
          <p:spPr>
            <a:xfrm>
              <a:off x="7448550" y="2989264"/>
              <a:ext cx="1193800" cy="390525"/>
            </a:xfrm>
            <a:custGeom>
              <a:avLst/>
              <a:gdLst>
                <a:gd name="connsiteX0" fmla="*/ 773625 w 978201"/>
                <a:gd name="connsiteY0" fmla="*/ 28 h 319924"/>
                <a:gd name="connsiteX1" fmla="*/ 881754 w 978201"/>
                <a:gd name="connsiteY1" fmla="*/ 75074 h 319924"/>
                <a:gd name="connsiteX2" fmla="*/ 978201 w 978201"/>
                <a:gd name="connsiteY2" fmla="*/ 317435 h 319924"/>
                <a:gd name="connsiteX3" fmla="*/ 975543 w 978201"/>
                <a:gd name="connsiteY3" fmla="*/ 319923 h 319924"/>
                <a:gd name="connsiteX4" fmla="*/ 968976 w 978201"/>
                <a:gd name="connsiteY4" fmla="*/ 313746 h 319924"/>
                <a:gd name="connsiteX5" fmla="*/ 951512 w 978201"/>
                <a:gd name="connsiteY5" fmla="*/ 296857 h 319924"/>
                <a:gd name="connsiteX6" fmla="*/ 945792 w 978201"/>
                <a:gd name="connsiteY6" fmla="*/ 291879 h 319924"/>
                <a:gd name="connsiteX7" fmla="*/ 936020 w 978201"/>
                <a:gd name="connsiteY7" fmla="*/ 288356 h 319924"/>
                <a:gd name="connsiteX8" fmla="*/ 935742 w 978201"/>
                <a:gd name="connsiteY8" fmla="*/ 288379 h 319924"/>
                <a:gd name="connsiteX9" fmla="*/ 925693 w 978201"/>
                <a:gd name="connsiteY9" fmla="*/ 291878 h 319924"/>
                <a:gd name="connsiteX10" fmla="*/ 924280 w 978201"/>
                <a:gd name="connsiteY10" fmla="*/ 293108 h 319924"/>
                <a:gd name="connsiteX11" fmla="*/ 907423 w 978201"/>
                <a:gd name="connsiteY11" fmla="*/ 309390 h 319924"/>
                <a:gd name="connsiteX12" fmla="*/ 896166 w 978201"/>
                <a:gd name="connsiteY12" fmla="*/ 319923 h 319924"/>
                <a:gd name="connsiteX13" fmla="*/ 889600 w 978201"/>
                <a:gd name="connsiteY13" fmla="*/ 313746 h 319924"/>
                <a:gd name="connsiteX14" fmla="*/ 872137 w 978201"/>
                <a:gd name="connsiteY14" fmla="*/ 296857 h 319924"/>
                <a:gd name="connsiteX15" fmla="*/ 866417 w 978201"/>
                <a:gd name="connsiteY15" fmla="*/ 291878 h 319924"/>
                <a:gd name="connsiteX16" fmla="*/ 856645 w 978201"/>
                <a:gd name="connsiteY16" fmla="*/ 288357 h 319924"/>
                <a:gd name="connsiteX17" fmla="*/ 856367 w 978201"/>
                <a:gd name="connsiteY17" fmla="*/ 288379 h 319924"/>
                <a:gd name="connsiteX18" fmla="*/ 846317 w 978201"/>
                <a:gd name="connsiteY18" fmla="*/ 291878 h 319924"/>
                <a:gd name="connsiteX19" fmla="*/ 844906 w 978201"/>
                <a:gd name="connsiteY19" fmla="*/ 293107 h 319924"/>
                <a:gd name="connsiteX20" fmla="*/ 828047 w 978201"/>
                <a:gd name="connsiteY20" fmla="*/ 309390 h 319924"/>
                <a:gd name="connsiteX21" fmla="*/ 816792 w 978201"/>
                <a:gd name="connsiteY21" fmla="*/ 319923 h 319924"/>
                <a:gd name="connsiteX22" fmla="*/ 810224 w 978201"/>
                <a:gd name="connsiteY22" fmla="*/ 313746 h 319924"/>
                <a:gd name="connsiteX23" fmla="*/ 792761 w 978201"/>
                <a:gd name="connsiteY23" fmla="*/ 296857 h 319924"/>
                <a:gd name="connsiteX24" fmla="*/ 787042 w 978201"/>
                <a:gd name="connsiteY24" fmla="*/ 291878 h 319924"/>
                <a:gd name="connsiteX25" fmla="*/ 777269 w 978201"/>
                <a:gd name="connsiteY25" fmla="*/ 288357 h 319924"/>
                <a:gd name="connsiteX26" fmla="*/ 776992 w 978201"/>
                <a:gd name="connsiteY26" fmla="*/ 288379 h 319924"/>
                <a:gd name="connsiteX27" fmla="*/ 766941 w 978201"/>
                <a:gd name="connsiteY27" fmla="*/ 291878 h 319924"/>
                <a:gd name="connsiteX28" fmla="*/ 765530 w 978201"/>
                <a:gd name="connsiteY28" fmla="*/ 293107 h 319924"/>
                <a:gd name="connsiteX29" fmla="*/ 748672 w 978201"/>
                <a:gd name="connsiteY29" fmla="*/ 309390 h 319924"/>
                <a:gd name="connsiteX30" fmla="*/ 737415 w 978201"/>
                <a:gd name="connsiteY30" fmla="*/ 319923 h 319924"/>
                <a:gd name="connsiteX31" fmla="*/ 730849 w 978201"/>
                <a:gd name="connsiteY31" fmla="*/ 313746 h 319924"/>
                <a:gd name="connsiteX32" fmla="*/ 713385 w 978201"/>
                <a:gd name="connsiteY32" fmla="*/ 296858 h 319924"/>
                <a:gd name="connsiteX33" fmla="*/ 707665 w 978201"/>
                <a:gd name="connsiteY33" fmla="*/ 291878 h 319924"/>
                <a:gd name="connsiteX34" fmla="*/ 697894 w 978201"/>
                <a:gd name="connsiteY34" fmla="*/ 288356 h 319924"/>
                <a:gd name="connsiteX35" fmla="*/ 697617 w 978201"/>
                <a:gd name="connsiteY35" fmla="*/ 288379 h 319924"/>
                <a:gd name="connsiteX36" fmla="*/ 687566 w 978201"/>
                <a:gd name="connsiteY36" fmla="*/ 291878 h 319924"/>
                <a:gd name="connsiteX37" fmla="*/ 686155 w 978201"/>
                <a:gd name="connsiteY37" fmla="*/ 293107 h 319924"/>
                <a:gd name="connsiteX38" fmla="*/ 669295 w 978201"/>
                <a:gd name="connsiteY38" fmla="*/ 309390 h 319924"/>
                <a:gd name="connsiteX39" fmla="*/ 658040 w 978201"/>
                <a:gd name="connsiteY39" fmla="*/ 319923 h 319924"/>
                <a:gd name="connsiteX40" fmla="*/ 651473 w 978201"/>
                <a:gd name="connsiteY40" fmla="*/ 313746 h 319924"/>
                <a:gd name="connsiteX41" fmla="*/ 634010 w 978201"/>
                <a:gd name="connsiteY41" fmla="*/ 296857 h 319924"/>
                <a:gd name="connsiteX42" fmla="*/ 628291 w 978201"/>
                <a:gd name="connsiteY42" fmla="*/ 291878 h 319924"/>
                <a:gd name="connsiteX43" fmla="*/ 618519 w 978201"/>
                <a:gd name="connsiteY43" fmla="*/ 288356 h 319924"/>
                <a:gd name="connsiteX44" fmla="*/ 618241 w 978201"/>
                <a:gd name="connsiteY44" fmla="*/ 288379 h 319924"/>
                <a:gd name="connsiteX45" fmla="*/ 608190 w 978201"/>
                <a:gd name="connsiteY45" fmla="*/ 291878 h 319924"/>
                <a:gd name="connsiteX46" fmla="*/ 606779 w 978201"/>
                <a:gd name="connsiteY46" fmla="*/ 293107 h 319924"/>
                <a:gd name="connsiteX47" fmla="*/ 589921 w 978201"/>
                <a:gd name="connsiteY47" fmla="*/ 309390 h 319924"/>
                <a:gd name="connsiteX48" fmla="*/ 578664 w 978201"/>
                <a:gd name="connsiteY48" fmla="*/ 319923 h 319924"/>
                <a:gd name="connsiteX49" fmla="*/ 572098 w 978201"/>
                <a:gd name="connsiteY49" fmla="*/ 313746 h 319924"/>
                <a:gd name="connsiteX50" fmla="*/ 554635 w 978201"/>
                <a:gd name="connsiteY50" fmla="*/ 296857 h 319924"/>
                <a:gd name="connsiteX51" fmla="*/ 548914 w 978201"/>
                <a:gd name="connsiteY51" fmla="*/ 291878 h 319924"/>
                <a:gd name="connsiteX52" fmla="*/ 539144 w 978201"/>
                <a:gd name="connsiteY52" fmla="*/ 288356 h 319924"/>
                <a:gd name="connsiteX53" fmla="*/ 538865 w 978201"/>
                <a:gd name="connsiteY53" fmla="*/ 288379 h 319924"/>
                <a:gd name="connsiteX54" fmla="*/ 528815 w 978201"/>
                <a:gd name="connsiteY54" fmla="*/ 291878 h 319924"/>
                <a:gd name="connsiteX55" fmla="*/ 527402 w 978201"/>
                <a:gd name="connsiteY55" fmla="*/ 293107 h 319924"/>
                <a:gd name="connsiteX56" fmla="*/ 510544 w 978201"/>
                <a:gd name="connsiteY56" fmla="*/ 309390 h 319924"/>
                <a:gd name="connsiteX57" fmla="*/ 499289 w 978201"/>
                <a:gd name="connsiteY57" fmla="*/ 319923 h 319924"/>
                <a:gd name="connsiteX58" fmla="*/ 492722 w 978201"/>
                <a:gd name="connsiteY58" fmla="*/ 313747 h 319924"/>
                <a:gd name="connsiteX59" fmla="*/ 475260 w 978201"/>
                <a:gd name="connsiteY59" fmla="*/ 296857 h 319924"/>
                <a:gd name="connsiteX60" fmla="*/ 469539 w 978201"/>
                <a:gd name="connsiteY60" fmla="*/ 291878 h 319924"/>
                <a:gd name="connsiteX61" fmla="*/ 459768 w 978201"/>
                <a:gd name="connsiteY61" fmla="*/ 288356 h 319924"/>
                <a:gd name="connsiteX62" fmla="*/ 459489 w 978201"/>
                <a:gd name="connsiteY62" fmla="*/ 288379 h 319924"/>
                <a:gd name="connsiteX63" fmla="*/ 449439 w 978201"/>
                <a:gd name="connsiteY63" fmla="*/ 291879 h 319924"/>
                <a:gd name="connsiteX64" fmla="*/ 448027 w 978201"/>
                <a:gd name="connsiteY64" fmla="*/ 293107 h 319924"/>
                <a:gd name="connsiteX65" fmla="*/ 431168 w 978201"/>
                <a:gd name="connsiteY65" fmla="*/ 309390 h 319924"/>
                <a:gd name="connsiteX66" fmla="*/ 419913 w 978201"/>
                <a:gd name="connsiteY66" fmla="*/ 319923 h 319924"/>
                <a:gd name="connsiteX67" fmla="*/ 413348 w 978201"/>
                <a:gd name="connsiteY67" fmla="*/ 313746 h 319924"/>
                <a:gd name="connsiteX68" fmla="*/ 395884 w 978201"/>
                <a:gd name="connsiteY68" fmla="*/ 296857 h 319924"/>
                <a:gd name="connsiteX69" fmla="*/ 390163 w 978201"/>
                <a:gd name="connsiteY69" fmla="*/ 291879 h 319924"/>
                <a:gd name="connsiteX70" fmla="*/ 380392 w 978201"/>
                <a:gd name="connsiteY70" fmla="*/ 288356 h 319924"/>
                <a:gd name="connsiteX71" fmla="*/ 380113 w 978201"/>
                <a:gd name="connsiteY71" fmla="*/ 288380 h 319924"/>
                <a:gd name="connsiteX72" fmla="*/ 370064 w 978201"/>
                <a:gd name="connsiteY72" fmla="*/ 291878 h 319924"/>
                <a:gd name="connsiteX73" fmla="*/ 368651 w 978201"/>
                <a:gd name="connsiteY73" fmla="*/ 293107 h 319924"/>
                <a:gd name="connsiteX74" fmla="*/ 351793 w 978201"/>
                <a:gd name="connsiteY74" fmla="*/ 309390 h 319924"/>
                <a:gd name="connsiteX75" fmla="*/ 340538 w 978201"/>
                <a:gd name="connsiteY75" fmla="*/ 319923 h 319924"/>
                <a:gd name="connsiteX76" fmla="*/ 333972 w 978201"/>
                <a:gd name="connsiteY76" fmla="*/ 313746 h 319924"/>
                <a:gd name="connsiteX77" fmla="*/ 316508 w 978201"/>
                <a:gd name="connsiteY77" fmla="*/ 296857 h 319924"/>
                <a:gd name="connsiteX78" fmla="*/ 310788 w 978201"/>
                <a:gd name="connsiteY78" fmla="*/ 291878 h 319924"/>
                <a:gd name="connsiteX79" fmla="*/ 301016 w 978201"/>
                <a:gd name="connsiteY79" fmla="*/ 288356 h 319924"/>
                <a:gd name="connsiteX80" fmla="*/ 300738 w 978201"/>
                <a:gd name="connsiteY80" fmla="*/ 288379 h 319924"/>
                <a:gd name="connsiteX81" fmla="*/ 290689 w 978201"/>
                <a:gd name="connsiteY81" fmla="*/ 291878 h 319924"/>
                <a:gd name="connsiteX82" fmla="*/ 289276 w 978201"/>
                <a:gd name="connsiteY82" fmla="*/ 293107 h 319924"/>
                <a:gd name="connsiteX83" fmla="*/ 272417 w 978201"/>
                <a:gd name="connsiteY83" fmla="*/ 309390 h 319924"/>
                <a:gd name="connsiteX84" fmla="*/ 261162 w 978201"/>
                <a:gd name="connsiteY84" fmla="*/ 319924 h 319924"/>
                <a:gd name="connsiteX85" fmla="*/ 254597 w 978201"/>
                <a:gd name="connsiteY85" fmla="*/ 313747 h 319924"/>
                <a:gd name="connsiteX86" fmla="*/ 237132 w 978201"/>
                <a:gd name="connsiteY86" fmla="*/ 296857 h 319924"/>
                <a:gd name="connsiteX87" fmla="*/ 231412 w 978201"/>
                <a:gd name="connsiteY87" fmla="*/ 291878 h 319924"/>
                <a:gd name="connsiteX88" fmla="*/ 221640 w 978201"/>
                <a:gd name="connsiteY88" fmla="*/ 288357 h 319924"/>
                <a:gd name="connsiteX89" fmla="*/ 221362 w 978201"/>
                <a:gd name="connsiteY89" fmla="*/ 288379 h 319924"/>
                <a:gd name="connsiteX90" fmla="*/ 211312 w 978201"/>
                <a:gd name="connsiteY90" fmla="*/ 291878 h 319924"/>
                <a:gd name="connsiteX91" fmla="*/ 209900 w 978201"/>
                <a:gd name="connsiteY91" fmla="*/ 293107 h 319924"/>
                <a:gd name="connsiteX92" fmla="*/ 193041 w 978201"/>
                <a:gd name="connsiteY92" fmla="*/ 309390 h 319924"/>
                <a:gd name="connsiteX93" fmla="*/ 181786 w 978201"/>
                <a:gd name="connsiteY93" fmla="*/ 319923 h 319924"/>
                <a:gd name="connsiteX94" fmla="*/ 175220 w 978201"/>
                <a:gd name="connsiteY94" fmla="*/ 313746 h 319924"/>
                <a:gd name="connsiteX95" fmla="*/ 157757 w 978201"/>
                <a:gd name="connsiteY95" fmla="*/ 296858 h 319924"/>
                <a:gd name="connsiteX96" fmla="*/ 152037 w 978201"/>
                <a:gd name="connsiteY96" fmla="*/ 291879 h 319924"/>
                <a:gd name="connsiteX97" fmla="*/ 142265 w 978201"/>
                <a:gd name="connsiteY97" fmla="*/ 288356 h 319924"/>
                <a:gd name="connsiteX98" fmla="*/ 141987 w 978201"/>
                <a:gd name="connsiteY98" fmla="*/ 288380 h 319924"/>
                <a:gd name="connsiteX99" fmla="*/ 131937 w 978201"/>
                <a:gd name="connsiteY99" fmla="*/ 291878 h 319924"/>
                <a:gd name="connsiteX100" fmla="*/ 130524 w 978201"/>
                <a:gd name="connsiteY100" fmla="*/ 293107 h 319924"/>
                <a:gd name="connsiteX101" fmla="*/ 113666 w 978201"/>
                <a:gd name="connsiteY101" fmla="*/ 309390 h 319924"/>
                <a:gd name="connsiteX102" fmla="*/ 102411 w 978201"/>
                <a:gd name="connsiteY102" fmla="*/ 319923 h 319924"/>
                <a:gd name="connsiteX103" fmla="*/ 95844 w 978201"/>
                <a:gd name="connsiteY103" fmla="*/ 313746 h 319924"/>
                <a:gd name="connsiteX104" fmla="*/ 78381 w 978201"/>
                <a:gd name="connsiteY104" fmla="*/ 296857 h 319924"/>
                <a:gd name="connsiteX105" fmla="*/ 72661 w 978201"/>
                <a:gd name="connsiteY105" fmla="*/ 291879 h 319924"/>
                <a:gd name="connsiteX106" fmla="*/ 62889 w 978201"/>
                <a:gd name="connsiteY106" fmla="*/ 288356 h 319924"/>
                <a:gd name="connsiteX107" fmla="*/ 62611 w 978201"/>
                <a:gd name="connsiteY107" fmla="*/ 288380 h 319924"/>
                <a:gd name="connsiteX108" fmla="*/ 52561 w 978201"/>
                <a:gd name="connsiteY108" fmla="*/ 291878 h 319924"/>
                <a:gd name="connsiteX109" fmla="*/ 51149 w 978201"/>
                <a:gd name="connsiteY109" fmla="*/ 293107 h 319924"/>
                <a:gd name="connsiteX110" fmla="*/ 34290 w 978201"/>
                <a:gd name="connsiteY110" fmla="*/ 309390 h 319924"/>
                <a:gd name="connsiteX111" fmla="*/ 23035 w 978201"/>
                <a:gd name="connsiteY111" fmla="*/ 319923 h 319924"/>
                <a:gd name="connsiteX112" fmla="*/ 16469 w 978201"/>
                <a:gd name="connsiteY112" fmla="*/ 313746 h 319924"/>
                <a:gd name="connsiteX113" fmla="*/ 0 w 978201"/>
                <a:gd name="connsiteY113" fmla="*/ 297819 h 319924"/>
                <a:gd name="connsiteX114" fmla="*/ 727103 w 978201"/>
                <a:gd name="connsiteY114" fmla="*/ 8470 h 319924"/>
                <a:gd name="connsiteX115" fmla="*/ 773625 w 978201"/>
                <a:gd name="connsiteY115" fmla="*/ 28 h 31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978201" h="319924">
                  <a:moveTo>
                    <a:pt x="773625" y="28"/>
                  </a:moveTo>
                  <a:cubicBezTo>
                    <a:pt x="820013" y="1021"/>
                    <a:pt x="863519" y="29251"/>
                    <a:pt x="881754" y="75074"/>
                  </a:cubicBezTo>
                  <a:lnTo>
                    <a:pt x="978201" y="317435"/>
                  </a:lnTo>
                  <a:lnTo>
                    <a:pt x="975543" y="319923"/>
                  </a:lnTo>
                  <a:lnTo>
                    <a:pt x="968976" y="313746"/>
                  </a:lnTo>
                  <a:cubicBezTo>
                    <a:pt x="961718" y="306763"/>
                    <a:pt x="955339" y="300395"/>
                    <a:pt x="951512" y="296857"/>
                  </a:cubicBezTo>
                  <a:lnTo>
                    <a:pt x="945792" y="291879"/>
                  </a:lnTo>
                  <a:cubicBezTo>
                    <a:pt x="943095" y="289530"/>
                    <a:pt x="939557" y="288356"/>
                    <a:pt x="936020" y="288356"/>
                  </a:cubicBezTo>
                  <a:cubicBezTo>
                    <a:pt x="935929" y="288356"/>
                    <a:pt x="935834" y="288357"/>
                    <a:pt x="935742" y="288379"/>
                  </a:cubicBezTo>
                  <a:cubicBezTo>
                    <a:pt x="932115" y="288295"/>
                    <a:pt x="928462" y="289468"/>
                    <a:pt x="925693" y="291878"/>
                  </a:cubicBezTo>
                  <a:lnTo>
                    <a:pt x="924280" y="293108"/>
                  </a:lnTo>
                  <a:cubicBezTo>
                    <a:pt x="920859" y="296277"/>
                    <a:pt x="914634" y="302480"/>
                    <a:pt x="907423" y="309390"/>
                  </a:cubicBezTo>
                  <a:lnTo>
                    <a:pt x="896166" y="319923"/>
                  </a:lnTo>
                  <a:lnTo>
                    <a:pt x="889600" y="313746"/>
                  </a:lnTo>
                  <a:cubicBezTo>
                    <a:pt x="882344" y="306762"/>
                    <a:pt x="875962" y="300395"/>
                    <a:pt x="872137" y="296857"/>
                  </a:cubicBezTo>
                  <a:lnTo>
                    <a:pt x="866417" y="291878"/>
                  </a:lnTo>
                  <a:cubicBezTo>
                    <a:pt x="863719" y="289530"/>
                    <a:pt x="860182" y="288356"/>
                    <a:pt x="856645" y="288357"/>
                  </a:cubicBezTo>
                  <a:cubicBezTo>
                    <a:pt x="856552" y="288356"/>
                    <a:pt x="856459" y="288357"/>
                    <a:pt x="856367" y="288379"/>
                  </a:cubicBezTo>
                  <a:cubicBezTo>
                    <a:pt x="852739" y="288295"/>
                    <a:pt x="849087" y="289468"/>
                    <a:pt x="846317" y="291878"/>
                  </a:cubicBezTo>
                  <a:lnTo>
                    <a:pt x="844906" y="293107"/>
                  </a:lnTo>
                  <a:cubicBezTo>
                    <a:pt x="841485" y="296277"/>
                    <a:pt x="835259" y="302480"/>
                    <a:pt x="828047" y="309390"/>
                  </a:cubicBezTo>
                  <a:lnTo>
                    <a:pt x="816792" y="319923"/>
                  </a:lnTo>
                  <a:lnTo>
                    <a:pt x="810224" y="313746"/>
                  </a:lnTo>
                  <a:cubicBezTo>
                    <a:pt x="802968" y="306762"/>
                    <a:pt x="796587" y="300395"/>
                    <a:pt x="792761" y="296857"/>
                  </a:cubicBezTo>
                  <a:lnTo>
                    <a:pt x="787042" y="291878"/>
                  </a:lnTo>
                  <a:cubicBezTo>
                    <a:pt x="784343" y="289530"/>
                    <a:pt x="780807" y="288356"/>
                    <a:pt x="777269" y="288357"/>
                  </a:cubicBezTo>
                  <a:cubicBezTo>
                    <a:pt x="777176" y="288356"/>
                    <a:pt x="777083" y="288357"/>
                    <a:pt x="776992" y="288379"/>
                  </a:cubicBezTo>
                  <a:cubicBezTo>
                    <a:pt x="773364" y="288295"/>
                    <a:pt x="769710" y="289468"/>
                    <a:pt x="766941" y="291878"/>
                  </a:cubicBezTo>
                  <a:lnTo>
                    <a:pt x="765530" y="293107"/>
                  </a:lnTo>
                  <a:cubicBezTo>
                    <a:pt x="762108" y="296277"/>
                    <a:pt x="755884" y="302480"/>
                    <a:pt x="748672" y="309390"/>
                  </a:cubicBezTo>
                  <a:lnTo>
                    <a:pt x="737415" y="319923"/>
                  </a:lnTo>
                  <a:lnTo>
                    <a:pt x="730849" y="313746"/>
                  </a:lnTo>
                  <a:cubicBezTo>
                    <a:pt x="723593" y="306762"/>
                    <a:pt x="717211" y="300395"/>
                    <a:pt x="713385" y="296858"/>
                  </a:cubicBezTo>
                  <a:lnTo>
                    <a:pt x="707665" y="291878"/>
                  </a:lnTo>
                  <a:cubicBezTo>
                    <a:pt x="704967" y="289530"/>
                    <a:pt x="701431" y="288356"/>
                    <a:pt x="697894" y="288356"/>
                  </a:cubicBezTo>
                  <a:cubicBezTo>
                    <a:pt x="697801" y="288356"/>
                    <a:pt x="697708" y="288357"/>
                    <a:pt x="697617" y="288379"/>
                  </a:cubicBezTo>
                  <a:cubicBezTo>
                    <a:pt x="693988" y="288295"/>
                    <a:pt x="690336" y="289469"/>
                    <a:pt x="687566" y="291878"/>
                  </a:cubicBezTo>
                  <a:lnTo>
                    <a:pt x="686155" y="293107"/>
                  </a:lnTo>
                  <a:cubicBezTo>
                    <a:pt x="682733" y="296277"/>
                    <a:pt x="676508" y="302480"/>
                    <a:pt x="669295" y="309390"/>
                  </a:cubicBezTo>
                  <a:lnTo>
                    <a:pt x="658040" y="319923"/>
                  </a:lnTo>
                  <a:lnTo>
                    <a:pt x="651473" y="313746"/>
                  </a:lnTo>
                  <a:cubicBezTo>
                    <a:pt x="644217" y="306762"/>
                    <a:pt x="637836" y="300395"/>
                    <a:pt x="634010" y="296857"/>
                  </a:cubicBezTo>
                  <a:lnTo>
                    <a:pt x="628291" y="291878"/>
                  </a:lnTo>
                  <a:cubicBezTo>
                    <a:pt x="625592" y="289530"/>
                    <a:pt x="622055" y="288356"/>
                    <a:pt x="618519" y="288356"/>
                  </a:cubicBezTo>
                  <a:cubicBezTo>
                    <a:pt x="618425" y="288356"/>
                    <a:pt x="618332" y="288357"/>
                    <a:pt x="618241" y="288379"/>
                  </a:cubicBezTo>
                  <a:cubicBezTo>
                    <a:pt x="614612" y="288295"/>
                    <a:pt x="610959" y="289469"/>
                    <a:pt x="608190" y="291878"/>
                  </a:cubicBezTo>
                  <a:lnTo>
                    <a:pt x="606779" y="293107"/>
                  </a:lnTo>
                  <a:cubicBezTo>
                    <a:pt x="603357" y="296277"/>
                    <a:pt x="597133" y="302480"/>
                    <a:pt x="589921" y="309390"/>
                  </a:cubicBezTo>
                  <a:lnTo>
                    <a:pt x="578664" y="319923"/>
                  </a:lnTo>
                  <a:lnTo>
                    <a:pt x="572098" y="313746"/>
                  </a:lnTo>
                  <a:cubicBezTo>
                    <a:pt x="564841" y="306762"/>
                    <a:pt x="558460" y="300395"/>
                    <a:pt x="554635" y="296857"/>
                  </a:cubicBezTo>
                  <a:lnTo>
                    <a:pt x="548914" y="291878"/>
                  </a:lnTo>
                  <a:cubicBezTo>
                    <a:pt x="546216" y="289530"/>
                    <a:pt x="542679" y="288356"/>
                    <a:pt x="539144" y="288356"/>
                  </a:cubicBezTo>
                  <a:cubicBezTo>
                    <a:pt x="539050" y="288356"/>
                    <a:pt x="538956" y="288358"/>
                    <a:pt x="538865" y="288379"/>
                  </a:cubicBezTo>
                  <a:cubicBezTo>
                    <a:pt x="535237" y="288296"/>
                    <a:pt x="531584" y="289468"/>
                    <a:pt x="528815" y="291878"/>
                  </a:cubicBezTo>
                  <a:lnTo>
                    <a:pt x="527402" y="293107"/>
                  </a:lnTo>
                  <a:cubicBezTo>
                    <a:pt x="523982" y="296278"/>
                    <a:pt x="517756" y="302480"/>
                    <a:pt x="510544" y="309390"/>
                  </a:cubicBezTo>
                  <a:lnTo>
                    <a:pt x="499289" y="319923"/>
                  </a:lnTo>
                  <a:lnTo>
                    <a:pt x="492722" y="313747"/>
                  </a:lnTo>
                  <a:cubicBezTo>
                    <a:pt x="485465" y="306762"/>
                    <a:pt x="479085" y="300395"/>
                    <a:pt x="475260" y="296857"/>
                  </a:cubicBezTo>
                  <a:lnTo>
                    <a:pt x="469539" y="291878"/>
                  </a:lnTo>
                  <a:cubicBezTo>
                    <a:pt x="466840" y="289530"/>
                    <a:pt x="463303" y="288356"/>
                    <a:pt x="459768" y="288356"/>
                  </a:cubicBezTo>
                  <a:cubicBezTo>
                    <a:pt x="459674" y="288356"/>
                    <a:pt x="459582" y="288357"/>
                    <a:pt x="459489" y="288379"/>
                  </a:cubicBezTo>
                  <a:cubicBezTo>
                    <a:pt x="455861" y="288295"/>
                    <a:pt x="452208" y="289468"/>
                    <a:pt x="449439" y="291879"/>
                  </a:cubicBezTo>
                  <a:lnTo>
                    <a:pt x="448027" y="293107"/>
                  </a:lnTo>
                  <a:cubicBezTo>
                    <a:pt x="444606" y="296277"/>
                    <a:pt x="438380" y="302480"/>
                    <a:pt x="431168" y="309390"/>
                  </a:cubicBezTo>
                  <a:lnTo>
                    <a:pt x="419913" y="319923"/>
                  </a:lnTo>
                  <a:lnTo>
                    <a:pt x="413348" y="313746"/>
                  </a:lnTo>
                  <a:cubicBezTo>
                    <a:pt x="406089" y="306762"/>
                    <a:pt x="399709" y="300396"/>
                    <a:pt x="395884" y="296857"/>
                  </a:cubicBezTo>
                  <a:lnTo>
                    <a:pt x="390163" y="291879"/>
                  </a:lnTo>
                  <a:cubicBezTo>
                    <a:pt x="387465" y="289530"/>
                    <a:pt x="383928" y="288356"/>
                    <a:pt x="380392" y="288356"/>
                  </a:cubicBezTo>
                  <a:cubicBezTo>
                    <a:pt x="380299" y="288356"/>
                    <a:pt x="380206" y="288357"/>
                    <a:pt x="380113" y="288380"/>
                  </a:cubicBezTo>
                  <a:cubicBezTo>
                    <a:pt x="376485" y="288295"/>
                    <a:pt x="372832" y="289468"/>
                    <a:pt x="370064" y="291878"/>
                  </a:cubicBezTo>
                  <a:lnTo>
                    <a:pt x="368651" y="293107"/>
                  </a:lnTo>
                  <a:cubicBezTo>
                    <a:pt x="365230" y="296277"/>
                    <a:pt x="359005" y="302481"/>
                    <a:pt x="351793" y="309390"/>
                  </a:cubicBezTo>
                  <a:lnTo>
                    <a:pt x="340538" y="319923"/>
                  </a:lnTo>
                  <a:lnTo>
                    <a:pt x="333972" y="313746"/>
                  </a:lnTo>
                  <a:cubicBezTo>
                    <a:pt x="326714" y="306762"/>
                    <a:pt x="320335" y="300395"/>
                    <a:pt x="316508" y="296857"/>
                  </a:cubicBezTo>
                  <a:lnTo>
                    <a:pt x="310788" y="291878"/>
                  </a:lnTo>
                  <a:cubicBezTo>
                    <a:pt x="308090" y="289530"/>
                    <a:pt x="304552" y="288356"/>
                    <a:pt x="301016" y="288356"/>
                  </a:cubicBezTo>
                  <a:cubicBezTo>
                    <a:pt x="300923" y="288356"/>
                    <a:pt x="300831" y="288357"/>
                    <a:pt x="300738" y="288379"/>
                  </a:cubicBezTo>
                  <a:cubicBezTo>
                    <a:pt x="297109" y="288295"/>
                    <a:pt x="293457" y="289469"/>
                    <a:pt x="290689" y="291878"/>
                  </a:cubicBezTo>
                  <a:lnTo>
                    <a:pt x="289276" y="293107"/>
                  </a:lnTo>
                  <a:cubicBezTo>
                    <a:pt x="285856" y="296277"/>
                    <a:pt x="279630" y="302480"/>
                    <a:pt x="272417" y="309390"/>
                  </a:cubicBezTo>
                  <a:lnTo>
                    <a:pt x="261162" y="319924"/>
                  </a:lnTo>
                  <a:lnTo>
                    <a:pt x="254597" y="313747"/>
                  </a:lnTo>
                  <a:cubicBezTo>
                    <a:pt x="247338" y="306762"/>
                    <a:pt x="240959" y="300395"/>
                    <a:pt x="237132" y="296857"/>
                  </a:cubicBezTo>
                  <a:lnTo>
                    <a:pt x="231412" y="291878"/>
                  </a:lnTo>
                  <a:cubicBezTo>
                    <a:pt x="228714" y="289530"/>
                    <a:pt x="225176" y="288356"/>
                    <a:pt x="221640" y="288357"/>
                  </a:cubicBezTo>
                  <a:cubicBezTo>
                    <a:pt x="221548" y="288356"/>
                    <a:pt x="221454" y="288357"/>
                    <a:pt x="221362" y="288379"/>
                  </a:cubicBezTo>
                  <a:cubicBezTo>
                    <a:pt x="217734" y="288296"/>
                    <a:pt x="214081" y="289468"/>
                    <a:pt x="211312" y="291878"/>
                  </a:cubicBezTo>
                  <a:lnTo>
                    <a:pt x="209900" y="293107"/>
                  </a:lnTo>
                  <a:cubicBezTo>
                    <a:pt x="206479" y="296277"/>
                    <a:pt x="200253" y="302480"/>
                    <a:pt x="193041" y="309390"/>
                  </a:cubicBezTo>
                  <a:lnTo>
                    <a:pt x="181786" y="319923"/>
                  </a:lnTo>
                  <a:lnTo>
                    <a:pt x="175220" y="313746"/>
                  </a:lnTo>
                  <a:cubicBezTo>
                    <a:pt x="167962" y="306762"/>
                    <a:pt x="161582" y="300395"/>
                    <a:pt x="157757" y="296858"/>
                  </a:cubicBezTo>
                  <a:lnTo>
                    <a:pt x="152037" y="291879"/>
                  </a:lnTo>
                  <a:cubicBezTo>
                    <a:pt x="149338" y="289530"/>
                    <a:pt x="145800" y="288356"/>
                    <a:pt x="142265" y="288356"/>
                  </a:cubicBezTo>
                  <a:cubicBezTo>
                    <a:pt x="142172" y="288356"/>
                    <a:pt x="142079" y="288357"/>
                    <a:pt x="141987" y="288380"/>
                  </a:cubicBezTo>
                  <a:cubicBezTo>
                    <a:pt x="138358" y="288295"/>
                    <a:pt x="134706" y="289468"/>
                    <a:pt x="131937" y="291878"/>
                  </a:cubicBezTo>
                  <a:lnTo>
                    <a:pt x="130524" y="293107"/>
                  </a:lnTo>
                  <a:cubicBezTo>
                    <a:pt x="127104" y="296277"/>
                    <a:pt x="120877" y="302480"/>
                    <a:pt x="113666" y="309390"/>
                  </a:cubicBezTo>
                  <a:lnTo>
                    <a:pt x="102411" y="319923"/>
                  </a:lnTo>
                  <a:lnTo>
                    <a:pt x="95844" y="313746"/>
                  </a:lnTo>
                  <a:cubicBezTo>
                    <a:pt x="88587" y="306762"/>
                    <a:pt x="82207" y="300395"/>
                    <a:pt x="78381" y="296857"/>
                  </a:cubicBezTo>
                  <a:lnTo>
                    <a:pt x="72661" y="291879"/>
                  </a:lnTo>
                  <a:cubicBezTo>
                    <a:pt x="69963" y="289530"/>
                    <a:pt x="66426" y="288356"/>
                    <a:pt x="62889" y="288356"/>
                  </a:cubicBezTo>
                  <a:cubicBezTo>
                    <a:pt x="62796" y="288356"/>
                    <a:pt x="62703" y="288357"/>
                    <a:pt x="62611" y="288380"/>
                  </a:cubicBezTo>
                  <a:cubicBezTo>
                    <a:pt x="58983" y="288295"/>
                    <a:pt x="55330" y="289468"/>
                    <a:pt x="52561" y="291878"/>
                  </a:cubicBezTo>
                  <a:lnTo>
                    <a:pt x="51149" y="293107"/>
                  </a:lnTo>
                  <a:cubicBezTo>
                    <a:pt x="47728" y="296277"/>
                    <a:pt x="41502" y="302481"/>
                    <a:pt x="34290" y="309390"/>
                  </a:cubicBezTo>
                  <a:lnTo>
                    <a:pt x="23035" y="319923"/>
                  </a:lnTo>
                  <a:lnTo>
                    <a:pt x="16469" y="313746"/>
                  </a:lnTo>
                  <a:lnTo>
                    <a:pt x="0" y="297819"/>
                  </a:lnTo>
                  <a:lnTo>
                    <a:pt x="727103" y="8470"/>
                  </a:lnTo>
                  <a:cubicBezTo>
                    <a:pt x="742377" y="2392"/>
                    <a:pt x="758162" y="-303"/>
                    <a:pt x="773625" y="2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anchor="ctr"/>
            <a:lstStyle/>
            <a:p>
              <a:pPr algn="r">
                <a:defRPr/>
              </a:pPr>
              <a:r>
                <a:rPr lang="en-US" altLang="zh-CN" dirty="0">
                  <a:solidFill>
                    <a:srgbClr val="FFFFFF"/>
                  </a:solidFill>
                </a:rPr>
                <a:t>B</a:t>
              </a:r>
              <a:endParaRPr lang="zh-CN" altLang="en-US" dirty="0">
                <a:solidFill>
                  <a:srgbClr val="FFFFFF"/>
                </a:solidFill>
              </a:endParaRPr>
            </a:p>
          </p:txBody>
        </p:sp>
      </p:grpSp>
      <p:pic>
        <p:nvPicPr>
          <p:cNvPr id="5" name="图片 4">
            <a:extLst>
              <a:ext uri="{FF2B5EF4-FFF2-40B4-BE49-F238E27FC236}">
                <a16:creationId xmlns:a16="http://schemas.microsoft.com/office/drawing/2014/main" id="{93CA2670-52C2-4672-B5AC-78B24709DD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1039" y="785758"/>
            <a:ext cx="5111540" cy="6168723"/>
          </a:xfrm>
          <a:prstGeom prst="rect">
            <a:avLst/>
          </a:prstGeom>
        </p:spPr>
      </p:pic>
    </p:spTree>
    <p:custDataLst>
      <p:tags r:id="rId1"/>
    </p:custDataLst>
    <p:extLst>
      <p:ext uri="{BB962C8B-B14F-4D97-AF65-F5344CB8AC3E}">
        <p14:creationId xmlns:p14="http://schemas.microsoft.com/office/powerpoint/2010/main" val="2643110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29106-D86D-42E8-8724-BB57373F508E}"/>
              </a:ext>
            </a:extLst>
          </p:cNvPr>
          <p:cNvSpPr>
            <a:spLocks noGrp="1"/>
          </p:cNvSpPr>
          <p:nvPr>
            <p:ph type="title"/>
          </p:nvPr>
        </p:nvSpPr>
        <p:spPr>
          <a:xfrm>
            <a:off x="952873" y="1284182"/>
            <a:ext cx="10377969" cy="796011"/>
          </a:xfrm>
        </p:spPr>
        <p:txBody>
          <a:bodyPr>
            <a:normAutofit fontScale="90000"/>
          </a:bodyPr>
          <a:lstStyle/>
          <a:p>
            <a:pPr rtl="0" eaLnBrk="1" fontAlgn="base" hangingPunct="1"/>
            <a:r>
              <a:rPr lang="zh-CN" altLang="zh-CN" sz="4400" kern="1200" dirty="0">
                <a:solidFill>
                  <a:srgbClr val="0070C0"/>
                </a:solidFill>
                <a:effectLst/>
                <a:latin typeface="+mn-lt"/>
                <a:ea typeface="+mn-ea"/>
                <a:cs typeface="+mn-ea"/>
                <a:sym typeface="+mn-lt"/>
              </a:rPr>
              <a:t>与朋友在街道或公路上行走时，须要父母带领 </a:t>
            </a:r>
            <a:endParaRPr lang="zh-CN" altLang="en-US" dirty="0">
              <a:solidFill>
                <a:srgbClr val="0070C0"/>
              </a:solidFill>
              <a:latin typeface="+mn-lt"/>
              <a:ea typeface="+mn-ea"/>
              <a:cs typeface="+mn-ea"/>
              <a:sym typeface="+mn-lt"/>
            </a:endParaRPr>
          </a:p>
        </p:txBody>
      </p:sp>
      <p:pic>
        <p:nvPicPr>
          <p:cNvPr id="4" name="Picture 4" descr="012">
            <a:extLst>
              <a:ext uri="{FF2B5EF4-FFF2-40B4-BE49-F238E27FC236}">
                <a16:creationId xmlns:a16="http://schemas.microsoft.com/office/drawing/2014/main" id="{5D215BC8-27D8-442E-96E0-617067EB6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40" y="2608984"/>
            <a:ext cx="10310801"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00619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0"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1891960" y="2205806"/>
            <a:ext cx="10186941" cy="796011"/>
          </a:xfrm>
        </p:spPr>
        <p:txBody>
          <a:bodyPr>
            <a:noAutofit/>
          </a:bodyPr>
          <a:lstStyle/>
          <a:p>
            <a:pPr lvl="0" defTabSz="914400">
              <a:spcBef>
                <a:spcPts val="1000"/>
              </a:spcBef>
              <a:defRPr/>
            </a:pPr>
            <a:r>
              <a:rPr lang="zh-CN" altLang="zh-CN" sz="5400" dirty="0">
                <a:solidFill>
                  <a:srgbClr val="0070C0"/>
                </a:solidFill>
                <a:cs typeface="+mn-ea"/>
                <a:sym typeface="+mn-lt"/>
              </a:rPr>
              <a:t>过马路上学、放学和外出活动</a:t>
            </a:r>
            <a:endParaRPr lang="zh-CN" altLang="en-US" sz="5400" dirty="0">
              <a:solidFill>
                <a:srgbClr val="0070C0"/>
              </a:solidFill>
              <a:latin typeface="+mn-lt"/>
              <a:ea typeface="+mn-ea"/>
              <a:cs typeface="+mn-ea"/>
              <a:sym typeface="+mn-lt"/>
            </a:endParaRP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597215"/>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第六章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208470113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7E71D27-C38C-4FBA-A7B3-997792CCC82F}"/>
              </a:ext>
            </a:extLst>
          </p:cNvPr>
          <p:cNvSpPr>
            <a:spLocks noGrp="1"/>
          </p:cNvSpPr>
          <p:nvPr>
            <p:ph idx="1"/>
          </p:nvPr>
        </p:nvSpPr>
        <p:spPr>
          <a:xfrm>
            <a:off x="5606474" y="828675"/>
            <a:ext cx="6084586" cy="5213358"/>
          </a:xfrm>
        </p:spPr>
        <p:txBody>
          <a:bodyPr>
            <a:noAutofit/>
          </a:bodyPr>
          <a:lstStyle/>
          <a:p>
            <a:pPr marL="0" indent="0">
              <a:lnSpc>
                <a:spcPct val="150000"/>
              </a:lnSpc>
              <a:buNone/>
            </a:pPr>
            <a:r>
              <a:rPr lang="zh-CN" altLang="en-US" sz="2500" dirty="0">
                <a:latin typeface="+mn-lt"/>
                <a:cs typeface="+mn-ea"/>
                <a:sym typeface="+mn-lt"/>
              </a:rPr>
              <a:t>在这里还想提醒一下同学们，每天早上上学的时候，在三号路，也就是咱们小学门口正对面，老师们都会早早地站在路口，当你们穿过马路时，保安叔叔也会及时把车辆拦住。但是我也发现很多走一号和二号路的同学，一般都是自己过马路，有时候车辆混乱，还是很危险的．建议大家到达路口时最好向西走到三号路，从学校对面的路口穿越马路，这样更安全．</a:t>
            </a:r>
            <a:endParaRPr lang="en-US" altLang="zh-CN" sz="2500" dirty="0">
              <a:latin typeface="+mn-lt"/>
              <a:cs typeface="+mn-ea"/>
              <a:sym typeface="+mn-lt"/>
            </a:endParaRPr>
          </a:p>
        </p:txBody>
      </p:sp>
      <p:sp>
        <p:nvSpPr>
          <p:cNvPr id="5" name="标题 4">
            <a:extLst>
              <a:ext uri="{FF2B5EF4-FFF2-40B4-BE49-F238E27FC236}">
                <a16:creationId xmlns:a16="http://schemas.microsoft.com/office/drawing/2014/main" id="{EE15B540-DFBD-4C2A-8713-B8BE5C860759}"/>
              </a:ext>
            </a:extLst>
          </p:cNvPr>
          <p:cNvSpPr>
            <a:spLocks noGrp="1"/>
          </p:cNvSpPr>
          <p:nvPr>
            <p:ph type="title"/>
          </p:nvPr>
        </p:nvSpPr>
        <p:spPr/>
        <p:txBody>
          <a:bodyPr/>
          <a:lstStyle/>
          <a:p>
            <a:r>
              <a:rPr lang="zh-CN" altLang="en-US" dirty="0">
                <a:solidFill>
                  <a:srgbClr val="0070C0"/>
                </a:solidFill>
              </a:rPr>
              <a:t>提醒</a:t>
            </a:r>
          </a:p>
        </p:txBody>
      </p:sp>
      <p:pic>
        <p:nvPicPr>
          <p:cNvPr id="7" name="图片 6">
            <a:extLst>
              <a:ext uri="{FF2B5EF4-FFF2-40B4-BE49-F238E27FC236}">
                <a16:creationId xmlns:a16="http://schemas.microsoft.com/office/drawing/2014/main" id="{19B05F4E-ACB9-4F73-970E-A541F9B43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71" y="-212436"/>
            <a:ext cx="6858000" cy="6858000"/>
          </a:xfrm>
          <a:prstGeom prst="rect">
            <a:avLst/>
          </a:prstGeom>
        </p:spPr>
      </p:pic>
    </p:spTree>
    <p:extLst>
      <p:ext uri="{BB962C8B-B14F-4D97-AF65-F5344CB8AC3E}">
        <p14:creationId xmlns:p14="http://schemas.microsoft.com/office/powerpoint/2010/main" val="3997882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4616687" y="2459525"/>
            <a:ext cx="10186941" cy="796011"/>
          </a:xfrm>
        </p:spPr>
        <p:txBody>
          <a:bodyPr>
            <a:noAutofit/>
          </a:bodyPr>
          <a:lstStyle/>
          <a:p>
            <a:pPr lvl="0" defTabSz="914400">
              <a:spcBef>
                <a:spcPts val="1000"/>
              </a:spcBef>
              <a:defRPr/>
            </a:pPr>
            <a:r>
              <a:rPr lang="zh-CN" altLang="en-US" sz="5400" dirty="0">
                <a:solidFill>
                  <a:srgbClr val="0070C0"/>
                </a:solidFill>
                <a:cs typeface="+mn-ea"/>
                <a:sym typeface="+mn-lt"/>
              </a:rPr>
              <a:t>我们的义务</a:t>
            </a:r>
            <a:endParaRPr lang="zh-CN" altLang="en-US" sz="5400" dirty="0">
              <a:solidFill>
                <a:srgbClr val="0070C0"/>
              </a:solidFill>
              <a:latin typeface="+mn-lt"/>
              <a:ea typeface="+mn-ea"/>
              <a:cs typeface="+mn-ea"/>
              <a:sym typeface="+mn-lt"/>
            </a:endParaRP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597215"/>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第七章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2518053058"/>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AE36F9-E663-4353-B3ED-34DFA58B2BA9}"/>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zh-CN" altLang="zh-CN" sz="4400" kern="1200" dirty="0">
                <a:solidFill>
                  <a:schemeClr val="tx1"/>
                </a:solidFill>
                <a:effectLst/>
                <a:latin typeface="+mn-lt"/>
                <a:ea typeface="+mn-ea"/>
                <a:cs typeface="+mn-ea"/>
                <a:sym typeface="+mn-lt"/>
              </a:rPr>
              <a:t>七、我们的</a:t>
            </a:r>
            <a:r>
              <a:rPr lang="zh-CN" altLang="en-US" sz="4400" kern="1200" dirty="0">
                <a:solidFill>
                  <a:schemeClr val="tx1"/>
                </a:solidFill>
                <a:effectLst/>
                <a:latin typeface="+mn-lt"/>
                <a:ea typeface="+mn-ea"/>
                <a:cs typeface="+mn-ea"/>
                <a:sym typeface="+mn-lt"/>
              </a:rPr>
              <a:t>义务</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614162A5-AF5A-4A5C-A3E6-B754B968D0E3}"/>
              </a:ext>
            </a:extLst>
          </p:cNvPr>
          <p:cNvSpPr>
            <a:spLocks noGrp="1"/>
          </p:cNvSpPr>
          <p:nvPr>
            <p:ph idx="1"/>
          </p:nvPr>
        </p:nvSpPr>
        <p:spPr>
          <a:xfrm>
            <a:off x="496456" y="1382857"/>
            <a:ext cx="6181436" cy="5213358"/>
          </a:xfrm>
        </p:spPr>
        <p:txBody>
          <a:bodyPr>
            <a:normAutofit fontScale="92500" lnSpcReduction="10000"/>
          </a:bodyPr>
          <a:lstStyle/>
          <a:p>
            <a:pPr marL="0" indent="0">
              <a:lnSpc>
                <a:spcPct val="150000"/>
              </a:lnSpc>
              <a:buNone/>
            </a:pPr>
            <a:r>
              <a:rPr lang="zh-CN" altLang="en-US" dirty="0">
                <a:latin typeface="+mn-lt"/>
                <a:cs typeface="+mn-ea"/>
                <a:sym typeface="+mn-lt"/>
              </a:rPr>
              <a:t>在座的各位都是祖国的希望，是我国实现现代化建设的主流力量，你们肩负着整个民族的希望、你们是承上启下的新一代、你们是令我们骄傲的接班人，因此，你们也是传承正确交通安全信息的最有力的载体。我们在日常的生活中就要时刻提醒身边的人遵守交通规则、珍爱生命。</a:t>
            </a:r>
            <a:endParaRPr lang="en-US" altLang="zh-CN" dirty="0">
              <a:latin typeface="+mn-lt"/>
              <a:cs typeface="+mn-ea"/>
              <a:sym typeface="+mn-lt"/>
            </a:endParaRPr>
          </a:p>
          <a:p>
            <a:pPr>
              <a:lnSpc>
                <a:spcPct val="150000"/>
              </a:lnSpc>
              <a:spcBef>
                <a:spcPct val="0"/>
              </a:spcBef>
              <a:buNone/>
            </a:pPr>
            <a:r>
              <a:rPr lang="zh-CN" altLang="en-US" dirty="0">
                <a:latin typeface="+mn-lt"/>
                <a:cs typeface="+mn-ea"/>
                <a:sym typeface="+mn-lt"/>
              </a:rPr>
              <a:t>     告诉身边的人</a:t>
            </a:r>
          </a:p>
          <a:p>
            <a:pPr>
              <a:lnSpc>
                <a:spcPct val="150000"/>
              </a:lnSpc>
              <a:spcBef>
                <a:spcPct val="0"/>
              </a:spcBef>
              <a:buNone/>
            </a:pPr>
            <a:r>
              <a:rPr lang="zh-CN" altLang="en-US" dirty="0">
                <a:latin typeface="+mn-lt"/>
                <a:cs typeface="+mn-ea"/>
                <a:sym typeface="+mn-lt"/>
              </a:rPr>
              <a:t>    “酒后不开车，开车不喝酒”</a:t>
            </a:r>
            <a:endParaRPr lang="en-US" altLang="zh-CN" dirty="0">
              <a:latin typeface="+mn-lt"/>
              <a:cs typeface="+mn-ea"/>
              <a:sym typeface="+mn-lt"/>
            </a:endParaRPr>
          </a:p>
        </p:txBody>
      </p:sp>
      <p:pic>
        <p:nvPicPr>
          <p:cNvPr id="5" name="图片 4">
            <a:extLst>
              <a:ext uri="{FF2B5EF4-FFF2-40B4-BE49-F238E27FC236}">
                <a16:creationId xmlns:a16="http://schemas.microsoft.com/office/drawing/2014/main" id="{430F946E-5E30-436C-866A-F9D9095BA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418" y="0"/>
            <a:ext cx="4069582" cy="6858000"/>
          </a:xfrm>
          <a:prstGeom prst="rect">
            <a:avLst/>
          </a:prstGeom>
        </p:spPr>
      </p:pic>
    </p:spTree>
    <p:extLst>
      <p:ext uri="{BB962C8B-B14F-4D97-AF65-F5344CB8AC3E}">
        <p14:creationId xmlns:p14="http://schemas.microsoft.com/office/powerpoint/2010/main" val="280251945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9" name="MH_PageTitle">
            <a:extLst>
              <a:ext uri="{FF2B5EF4-FFF2-40B4-BE49-F238E27FC236}">
                <a16:creationId xmlns:a16="http://schemas.microsoft.com/office/drawing/2014/main" id="{AEBC84F2-BE08-47EF-9E71-EF3A00526E93}"/>
              </a:ext>
            </a:extLst>
          </p:cNvPr>
          <p:cNvSpPr>
            <a:spLocks noGrp="1"/>
          </p:cNvSpPr>
          <p:nvPr>
            <p:ph type="title"/>
            <p:custDataLst>
              <p:tags r:id="rId2"/>
            </p:custDataLst>
          </p:nvPr>
        </p:nvSpPr>
        <p:spPr/>
        <p:txBody>
          <a:bodyPr/>
          <a:lstStyle/>
          <a:p>
            <a:pPr eaLnBrk="1" hangingPunct="1"/>
            <a:r>
              <a:rPr lang="zh-CN" altLang="en-US" dirty="0"/>
              <a:t>提醒</a:t>
            </a:r>
          </a:p>
        </p:txBody>
      </p:sp>
      <p:grpSp>
        <p:nvGrpSpPr>
          <p:cNvPr id="2" name="组合 1">
            <a:extLst>
              <a:ext uri="{FF2B5EF4-FFF2-40B4-BE49-F238E27FC236}">
                <a16:creationId xmlns:a16="http://schemas.microsoft.com/office/drawing/2014/main" id="{10F1ED8C-88DC-41E9-9932-ACA6C327508F}"/>
              </a:ext>
            </a:extLst>
          </p:cNvPr>
          <p:cNvGrpSpPr/>
          <p:nvPr/>
        </p:nvGrpSpPr>
        <p:grpSpPr>
          <a:xfrm>
            <a:off x="7712074" y="1220767"/>
            <a:ext cx="3879561" cy="4372501"/>
            <a:chOff x="7610475" y="2460625"/>
            <a:chExt cx="2311400" cy="2605088"/>
          </a:xfrm>
        </p:grpSpPr>
        <p:sp>
          <p:nvSpPr>
            <p:cNvPr id="2052" name="MH_Other_3">
              <a:extLst>
                <a:ext uri="{FF2B5EF4-FFF2-40B4-BE49-F238E27FC236}">
                  <a16:creationId xmlns:a16="http://schemas.microsoft.com/office/drawing/2014/main" id="{F14756F6-0F63-4C77-98B9-36A80ADF6237}"/>
                </a:ext>
              </a:extLst>
            </p:cNvPr>
            <p:cNvSpPr>
              <a:spLocks/>
            </p:cNvSpPr>
            <p:nvPr>
              <p:custDataLst>
                <p:tags r:id="rId16"/>
              </p:custDataLst>
            </p:nvPr>
          </p:nvSpPr>
          <p:spPr bwMode="auto">
            <a:xfrm>
              <a:off x="8434388" y="3278189"/>
              <a:ext cx="449262" cy="352425"/>
            </a:xfrm>
            <a:custGeom>
              <a:avLst/>
              <a:gdLst>
                <a:gd name="T0" fmla="*/ 0 w 223"/>
                <a:gd name="T1" fmla="*/ 2147483646 h 174"/>
                <a:gd name="T2" fmla="*/ 2147483646 w 223"/>
                <a:gd name="T3" fmla="*/ 2147483646 h 174"/>
                <a:gd name="T4" fmla="*/ 2147483646 w 223"/>
                <a:gd name="T5" fmla="*/ 2147483646 h 174"/>
                <a:gd name="T6" fmla="*/ 2147483646 w 223"/>
                <a:gd name="T7" fmla="*/ 2147483646 h 174"/>
                <a:gd name="T8" fmla="*/ 2147483646 w 223"/>
                <a:gd name="T9" fmla="*/ 2147483646 h 174"/>
                <a:gd name="T10" fmla="*/ 0 w 223"/>
                <a:gd name="T11" fmla="*/ 2147483646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3" h="174">
                  <a:moveTo>
                    <a:pt x="0" y="174"/>
                  </a:moveTo>
                  <a:cubicBezTo>
                    <a:pt x="12" y="127"/>
                    <a:pt x="16" y="82"/>
                    <a:pt x="16" y="34"/>
                  </a:cubicBezTo>
                  <a:cubicBezTo>
                    <a:pt x="16" y="19"/>
                    <a:pt x="84" y="31"/>
                    <a:pt x="102" y="16"/>
                  </a:cubicBezTo>
                  <a:cubicBezTo>
                    <a:pt x="120" y="0"/>
                    <a:pt x="157" y="0"/>
                    <a:pt x="162" y="12"/>
                  </a:cubicBezTo>
                  <a:cubicBezTo>
                    <a:pt x="162" y="12"/>
                    <a:pt x="172" y="78"/>
                    <a:pt x="223" y="174"/>
                  </a:cubicBezTo>
                  <a:lnTo>
                    <a:pt x="0" y="174"/>
                  </a:lnTo>
                  <a:close/>
                </a:path>
              </a:pathLst>
            </a:custGeom>
            <a:solidFill>
              <a:srgbClr val="97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3" name="MH_Other_4">
              <a:extLst>
                <a:ext uri="{FF2B5EF4-FFF2-40B4-BE49-F238E27FC236}">
                  <a16:creationId xmlns:a16="http://schemas.microsoft.com/office/drawing/2014/main" id="{A2BBDA46-6BC5-4795-85EC-BEBFF7D0A5C9}"/>
                </a:ext>
              </a:extLst>
            </p:cNvPr>
            <p:cNvSpPr>
              <a:spLocks noEditPoints="1"/>
            </p:cNvSpPr>
            <p:nvPr>
              <p:custDataLst>
                <p:tags r:id="rId17"/>
              </p:custDataLst>
            </p:nvPr>
          </p:nvSpPr>
          <p:spPr bwMode="auto">
            <a:xfrm>
              <a:off x="8420101" y="3270250"/>
              <a:ext cx="485775" cy="361950"/>
            </a:xfrm>
            <a:custGeom>
              <a:avLst/>
              <a:gdLst>
                <a:gd name="T0" fmla="*/ 2147483646 w 241"/>
                <a:gd name="T1" fmla="*/ 2147483646 h 179"/>
                <a:gd name="T2" fmla="*/ 2147483646 w 241"/>
                <a:gd name="T3" fmla="*/ 2147483646 h 179"/>
                <a:gd name="T4" fmla="*/ 2147483646 w 241"/>
                <a:gd name="T5" fmla="*/ 2147483646 h 179"/>
                <a:gd name="T6" fmla="*/ 2147483646 w 241"/>
                <a:gd name="T7" fmla="*/ 2147483646 h 179"/>
                <a:gd name="T8" fmla="*/ 2147483646 w 241"/>
                <a:gd name="T9" fmla="*/ 2147483646 h 179"/>
                <a:gd name="T10" fmla="*/ 2147483646 w 241"/>
                <a:gd name="T11" fmla="*/ 0 h 179"/>
                <a:gd name="T12" fmla="*/ 2147483646 w 241"/>
                <a:gd name="T13" fmla="*/ 0 h 179"/>
                <a:gd name="T14" fmla="*/ 2147483646 w 241"/>
                <a:gd name="T15" fmla="*/ 2147483646 h 179"/>
                <a:gd name="T16" fmla="*/ 2147483646 w 241"/>
                <a:gd name="T17" fmla="*/ 2147483646 h 179"/>
                <a:gd name="T18" fmla="*/ 2147483646 w 241"/>
                <a:gd name="T19" fmla="*/ 2147483646 h 179"/>
                <a:gd name="T20" fmla="*/ 2147483646 w 241"/>
                <a:gd name="T21" fmla="*/ 2147483646 h 179"/>
                <a:gd name="T22" fmla="*/ 2147483646 w 241"/>
                <a:gd name="T23" fmla="*/ 2147483646 h 179"/>
                <a:gd name="T24" fmla="*/ 2147483646 w 241"/>
                <a:gd name="T25" fmla="*/ 2147483646 h 179"/>
                <a:gd name="T26" fmla="*/ 2147483646 w 241"/>
                <a:gd name="T27" fmla="*/ 2147483646 h 179"/>
                <a:gd name="T28" fmla="*/ 2147483646 w 241"/>
                <a:gd name="T29" fmla="*/ 2147483646 h 179"/>
                <a:gd name="T30" fmla="*/ 2147483646 w 241"/>
                <a:gd name="T31" fmla="*/ 2147483646 h 179"/>
                <a:gd name="T32" fmla="*/ 2147483646 w 241"/>
                <a:gd name="T33" fmla="*/ 2147483646 h 179"/>
                <a:gd name="T34" fmla="*/ 2147483646 w 241"/>
                <a:gd name="T35" fmla="*/ 2147483646 h 179"/>
                <a:gd name="T36" fmla="*/ 2147483646 w 241"/>
                <a:gd name="T37" fmla="*/ 2147483646 h 179"/>
                <a:gd name="T38" fmla="*/ 2147483646 w 241"/>
                <a:gd name="T39" fmla="*/ 2147483646 h 179"/>
                <a:gd name="T40" fmla="*/ 0 w 241"/>
                <a:gd name="T41" fmla="*/ 2147483646 h 179"/>
                <a:gd name="T42" fmla="*/ 0 w 241"/>
                <a:gd name="T43" fmla="*/ 2147483646 h 179"/>
                <a:gd name="T44" fmla="*/ 2147483646 w 241"/>
                <a:gd name="T45" fmla="*/ 2147483646 h 179"/>
                <a:gd name="T46" fmla="*/ 2147483646 w 241"/>
                <a:gd name="T47" fmla="*/ 2147483646 h 179"/>
                <a:gd name="T48" fmla="*/ 2147483646 w 241"/>
                <a:gd name="T49" fmla="*/ 2147483646 h 179"/>
                <a:gd name="T50" fmla="*/ 2147483646 w 241"/>
                <a:gd name="T51" fmla="*/ 2147483646 h 179"/>
                <a:gd name="T52" fmla="*/ 2147483646 w 241"/>
                <a:gd name="T53" fmla="*/ 214748364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1" h="179">
                  <a:moveTo>
                    <a:pt x="240" y="177"/>
                  </a:moveTo>
                  <a:cubicBezTo>
                    <a:pt x="236" y="172"/>
                    <a:pt x="233" y="166"/>
                    <a:pt x="230" y="160"/>
                  </a:cubicBezTo>
                  <a:cubicBezTo>
                    <a:pt x="221" y="143"/>
                    <a:pt x="213" y="126"/>
                    <a:pt x="205" y="109"/>
                  </a:cubicBezTo>
                  <a:cubicBezTo>
                    <a:pt x="196" y="89"/>
                    <a:pt x="189" y="72"/>
                    <a:pt x="184" y="56"/>
                  </a:cubicBezTo>
                  <a:cubicBezTo>
                    <a:pt x="178" y="39"/>
                    <a:pt x="172" y="20"/>
                    <a:pt x="168" y="1"/>
                  </a:cubicBezTo>
                  <a:cubicBezTo>
                    <a:pt x="168" y="0"/>
                    <a:pt x="168" y="0"/>
                    <a:pt x="168" y="0"/>
                  </a:cubicBezTo>
                  <a:cubicBezTo>
                    <a:pt x="165" y="0"/>
                    <a:pt x="165" y="0"/>
                    <a:pt x="165" y="0"/>
                  </a:cubicBezTo>
                  <a:cubicBezTo>
                    <a:pt x="165" y="2"/>
                    <a:pt x="165" y="2"/>
                    <a:pt x="165" y="2"/>
                  </a:cubicBezTo>
                  <a:cubicBezTo>
                    <a:pt x="166" y="10"/>
                    <a:pt x="168" y="19"/>
                    <a:pt x="171" y="30"/>
                  </a:cubicBezTo>
                  <a:cubicBezTo>
                    <a:pt x="173" y="39"/>
                    <a:pt x="176" y="49"/>
                    <a:pt x="179" y="58"/>
                  </a:cubicBezTo>
                  <a:cubicBezTo>
                    <a:pt x="185" y="76"/>
                    <a:pt x="191" y="94"/>
                    <a:pt x="199" y="112"/>
                  </a:cubicBezTo>
                  <a:cubicBezTo>
                    <a:pt x="206" y="129"/>
                    <a:pt x="214" y="146"/>
                    <a:pt x="223" y="164"/>
                  </a:cubicBezTo>
                  <a:cubicBezTo>
                    <a:pt x="226" y="169"/>
                    <a:pt x="228" y="174"/>
                    <a:pt x="231" y="178"/>
                  </a:cubicBezTo>
                  <a:cubicBezTo>
                    <a:pt x="231" y="179"/>
                    <a:pt x="231" y="179"/>
                    <a:pt x="231" y="179"/>
                  </a:cubicBezTo>
                  <a:cubicBezTo>
                    <a:pt x="241" y="179"/>
                    <a:pt x="241" y="179"/>
                    <a:pt x="241" y="179"/>
                  </a:cubicBezTo>
                  <a:lnTo>
                    <a:pt x="240" y="177"/>
                  </a:lnTo>
                  <a:close/>
                  <a:moveTo>
                    <a:pt x="23" y="30"/>
                  </a:moveTo>
                  <a:cubicBezTo>
                    <a:pt x="20" y="30"/>
                    <a:pt x="20" y="30"/>
                    <a:pt x="20" y="30"/>
                  </a:cubicBezTo>
                  <a:cubicBezTo>
                    <a:pt x="20" y="31"/>
                    <a:pt x="20" y="31"/>
                    <a:pt x="20" y="31"/>
                  </a:cubicBezTo>
                  <a:cubicBezTo>
                    <a:pt x="19" y="73"/>
                    <a:pt x="15" y="110"/>
                    <a:pt x="8" y="145"/>
                  </a:cubicBezTo>
                  <a:cubicBezTo>
                    <a:pt x="6" y="155"/>
                    <a:pt x="3" y="166"/>
                    <a:pt x="0" y="178"/>
                  </a:cubicBezTo>
                  <a:cubicBezTo>
                    <a:pt x="0" y="179"/>
                    <a:pt x="0" y="179"/>
                    <a:pt x="0" y="179"/>
                  </a:cubicBezTo>
                  <a:cubicBezTo>
                    <a:pt x="7" y="179"/>
                    <a:pt x="7" y="179"/>
                    <a:pt x="7" y="179"/>
                  </a:cubicBezTo>
                  <a:cubicBezTo>
                    <a:pt x="7" y="178"/>
                    <a:pt x="7" y="178"/>
                    <a:pt x="7" y="178"/>
                  </a:cubicBezTo>
                  <a:cubicBezTo>
                    <a:pt x="10" y="167"/>
                    <a:pt x="12" y="156"/>
                    <a:pt x="14" y="146"/>
                  </a:cubicBezTo>
                  <a:cubicBezTo>
                    <a:pt x="21" y="110"/>
                    <a:pt x="24" y="71"/>
                    <a:pt x="23" y="31"/>
                  </a:cubicBezTo>
                  <a:lnTo>
                    <a:pt x="23" y="30"/>
                  </a:ln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4" name="MH_Other_5">
              <a:extLst>
                <a:ext uri="{FF2B5EF4-FFF2-40B4-BE49-F238E27FC236}">
                  <a16:creationId xmlns:a16="http://schemas.microsoft.com/office/drawing/2014/main" id="{BBFC672A-ADE9-4960-BE2B-BE4D5F3EEFB7}"/>
                </a:ext>
              </a:extLst>
            </p:cNvPr>
            <p:cNvSpPr>
              <a:spLocks/>
            </p:cNvSpPr>
            <p:nvPr>
              <p:custDataLst>
                <p:tags r:id="rId18"/>
              </p:custDataLst>
            </p:nvPr>
          </p:nvSpPr>
          <p:spPr bwMode="auto">
            <a:xfrm>
              <a:off x="8528051" y="3303589"/>
              <a:ext cx="169863" cy="173037"/>
            </a:xfrm>
            <a:custGeom>
              <a:avLst/>
              <a:gdLst>
                <a:gd name="T0" fmla="*/ 0 w 84"/>
                <a:gd name="T1" fmla="*/ 2147483646 h 86"/>
                <a:gd name="T2" fmla="*/ 2147483646 w 84"/>
                <a:gd name="T3" fmla="*/ 2147483646 h 86"/>
                <a:gd name="T4" fmla="*/ 2147483646 w 84"/>
                <a:gd name="T5" fmla="*/ 2147483646 h 86"/>
                <a:gd name="T6" fmla="*/ 0 w 84"/>
                <a:gd name="T7" fmla="*/ 2147483646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6">
                  <a:moveTo>
                    <a:pt x="0" y="16"/>
                  </a:moveTo>
                  <a:cubicBezTo>
                    <a:pt x="51" y="86"/>
                    <a:pt x="83" y="4"/>
                    <a:pt x="83" y="4"/>
                  </a:cubicBezTo>
                  <a:cubicBezTo>
                    <a:pt x="84" y="0"/>
                    <a:pt x="43" y="15"/>
                    <a:pt x="25" y="15"/>
                  </a:cubicBezTo>
                  <a:cubicBezTo>
                    <a:pt x="7" y="16"/>
                    <a:pt x="0" y="16"/>
                    <a:pt x="0" y="16"/>
                  </a:cubicBezTo>
                  <a:close/>
                </a:path>
              </a:pathLst>
            </a:custGeom>
            <a:solidFill>
              <a:srgbClr val="FDE4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5" name="MH_Other_6">
              <a:extLst>
                <a:ext uri="{FF2B5EF4-FFF2-40B4-BE49-F238E27FC236}">
                  <a16:creationId xmlns:a16="http://schemas.microsoft.com/office/drawing/2014/main" id="{B6358619-CADF-4F58-9ECD-EAE8BDD1D3E3}"/>
                </a:ext>
              </a:extLst>
            </p:cNvPr>
            <p:cNvSpPr>
              <a:spLocks/>
            </p:cNvSpPr>
            <p:nvPr>
              <p:custDataLst>
                <p:tags r:id="rId19"/>
              </p:custDataLst>
            </p:nvPr>
          </p:nvSpPr>
          <p:spPr bwMode="auto">
            <a:xfrm>
              <a:off x="8505826" y="3321051"/>
              <a:ext cx="111125" cy="131763"/>
            </a:xfrm>
            <a:custGeom>
              <a:avLst/>
              <a:gdLst>
                <a:gd name="T0" fmla="*/ 2147483646 w 55"/>
                <a:gd name="T1" fmla="*/ 2147483646 h 65"/>
                <a:gd name="T2" fmla="*/ 2147483646 w 55"/>
                <a:gd name="T3" fmla="*/ 2147483646 h 65"/>
                <a:gd name="T4" fmla="*/ 2147483646 w 55"/>
                <a:gd name="T5" fmla="*/ 2147483646 h 65"/>
                <a:gd name="T6" fmla="*/ 0 w 55"/>
                <a:gd name="T7" fmla="*/ 0 h 65"/>
                <a:gd name="T8" fmla="*/ 2147483646 w 55"/>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5">
                  <a:moveTo>
                    <a:pt x="9" y="5"/>
                  </a:moveTo>
                  <a:cubicBezTo>
                    <a:pt x="9" y="5"/>
                    <a:pt x="48" y="28"/>
                    <a:pt x="51" y="34"/>
                  </a:cubicBezTo>
                  <a:cubicBezTo>
                    <a:pt x="55" y="40"/>
                    <a:pt x="27" y="44"/>
                    <a:pt x="30" y="65"/>
                  </a:cubicBezTo>
                  <a:cubicBezTo>
                    <a:pt x="30" y="65"/>
                    <a:pt x="3" y="30"/>
                    <a:pt x="0" y="0"/>
                  </a:cubicBezTo>
                  <a:lnTo>
                    <a:pt x="9" y="5"/>
                  </a:lnTo>
                  <a:close/>
                </a:path>
              </a:pathLst>
            </a:custGeom>
            <a:solidFill>
              <a:srgbClr val="97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6" name="MH_Other_7">
              <a:extLst>
                <a:ext uri="{FF2B5EF4-FFF2-40B4-BE49-F238E27FC236}">
                  <a16:creationId xmlns:a16="http://schemas.microsoft.com/office/drawing/2014/main" id="{20E5EBB6-C67A-481E-ACA6-709D353BFB5E}"/>
                </a:ext>
              </a:extLst>
            </p:cNvPr>
            <p:cNvSpPr>
              <a:spLocks/>
            </p:cNvSpPr>
            <p:nvPr>
              <p:custDataLst>
                <p:tags r:id="rId20"/>
              </p:custDataLst>
            </p:nvPr>
          </p:nvSpPr>
          <p:spPr bwMode="auto">
            <a:xfrm>
              <a:off x="8616950" y="3294064"/>
              <a:ext cx="103188" cy="147637"/>
            </a:xfrm>
            <a:custGeom>
              <a:avLst/>
              <a:gdLst>
                <a:gd name="T0" fmla="*/ 2147483646 w 51"/>
                <a:gd name="T1" fmla="*/ 2147483646 h 73"/>
                <a:gd name="T2" fmla="*/ 2147483646 w 51"/>
                <a:gd name="T3" fmla="*/ 2147483646 h 73"/>
                <a:gd name="T4" fmla="*/ 2147483646 w 51"/>
                <a:gd name="T5" fmla="*/ 2147483646 h 73"/>
                <a:gd name="T6" fmla="*/ 2147483646 w 51"/>
                <a:gd name="T7" fmla="*/ 0 h 73"/>
                <a:gd name="T8" fmla="*/ 2147483646 w 51"/>
                <a:gd name="T9" fmla="*/ 2147483646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73">
                  <a:moveTo>
                    <a:pt x="41" y="7"/>
                  </a:moveTo>
                  <a:cubicBezTo>
                    <a:pt x="41" y="7"/>
                    <a:pt x="5" y="38"/>
                    <a:pt x="2" y="44"/>
                  </a:cubicBezTo>
                  <a:cubicBezTo>
                    <a:pt x="0" y="51"/>
                    <a:pt x="25" y="51"/>
                    <a:pt x="26" y="73"/>
                  </a:cubicBezTo>
                  <a:cubicBezTo>
                    <a:pt x="26" y="73"/>
                    <a:pt x="51" y="30"/>
                    <a:pt x="49" y="0"/>
                  </a:cubicBezTo>
                  <a:lnTo>
                    <a:pt x="41" y="7"/>
                  </a:lnTo>
                  <a:close/>
                </a:path>
              </a:pathLst>
            </a:custGeom>
            <a:solidFill>
              <a:srgbClr val="97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7" name="MH_Other_8">
              <a:extLst>
                <a:ext uri="{FF2B5EF4-FFF2-40B4-BE49-F238E27FC236}">
                  <a16:creationId xmlns:a16="http://schemas.microsoft.com/office/drawing/2014/main" id="{D72EE754-C277-44D7-A746-E2A70A895483}"/>
                </a:ext>
              </a:extLst>
            </p:cNvPr>
            <p:cNvSpPr>
              <a:spLocks noEditPoints="1"/>
            </p:cNvSpPr>
            <p:nvPr>
              <p:custDataLst>
                <p:tags r:id="rId21"/>
              </p:custDataLst>
            </p:nvPr>
          </p:nvSpPr>
          <p:spPr bwMode="auto">
            <a:xfrm>
              <a:off x="8499475" y="3286126"/>
              <a:ext cx="222250" cy="188913"/>
            </a:xfrm>
            <a:custGeom>
              <a:avLst/>
              <a:gdLst>
                <a:gd name="T0" fmla="*/ 2147483646 w 110"/>
                <a:gd name="T1" fmla="*/ 2147483646 h 93"/>
                <a:gd name="T2" fmla="*/ 2147483646 w 110"/>
                <a:gd name="T3" fmla="*/ 2147483646 h 93"/>
                <a:gd name="T4" fmla="*/ 2147483646 w 110"/>
                <a:gd name="T5" fmla="*/ 2147483646 h 93"/>
                <a:gd name="T6" fmla="*/ 2147483646 w 110"/>
                <a:gd name="T7" fmla="*/ 2147483646 h 93"/>
                <a:gd name="T8" fmla="*/ 2147483646 w 110"/>
                <a:gd name="T9" fmla="*/ 2147483646 h 93"/>
                <a:gd name="T10" fmla="*/ 2147483646 w 110"/>
                <a:gd name="T11" fmla="*/ 2147483646 h 93"/>
                <a:gd name="T12" fmla="*/ 2147483646 w 110"/>
                <a:gd name="T13" fmla="*/ 2147483646 h 93"/>
                <a:gd name="T14" fmla="*/ 0 w 110"/>
                <a:gd name="T15" fmla="*/ 2147483646 h 93"/>
                <a:gd name="T16" fmla="*/ 2147483646 w 110"/>
                <a:gd name="T17" fmla="*/ 2147483646 h 93"/>
                <a:gd name="T18" fmla="*/ 2147483646 w 110"/>
                <a:gd name="T19" fmla="*/ 2147483646 h 93"/>
                <a:gd name="T20" fmla="*/ 2147483646 w 110"/>
                <a:gd name="T21" fmla="*/ 2147483646 h 93"/>
                <a:gd name="T22" fmla="*/ 2147483646 w 110"/>
                <a:gd name="T23" fmla="*/ 2147483646 h 93"/>
                <a:gd name="T24" fmla="*/ 2147483646 w 110"/>
                <a:gd name="T25" fmla="*/ 2147483646 h 93"/>
                <a:gd name="T26" fmla="*/ 2147483646 w 110"/>
                <a:gd name="T27" fmla="*/ 2147483646 h 93"/>
                <a:gd name="T28" fmla="*/ 2147483646 w 110"/>
                <a:gd name="T29" fmla="*/ 2147483646 h 93"/>
                <a:gd name="T30" fmla="*/ 2147483646 w 110"/>
                <a:gd name="T31" fmla="*/ 2147483646 h 93"/>
                <a:gd name="T32" fmla="*/ 2147483646 w 110"/>
                <a:gd name="T33" fmla="*/ 2147483646 h 93"/>
                <a:gd name="T34" fmla="*/ 2147483646 w 110"/>
                <a:gd name="T35" fmla="*/ 2147483646 h 93"/>
                <a:gd name="T36" fmla="*/ 2147483646 w 110"/>
                <a:gd name="T37" fmla="*/ 2147483646 h 93"/>
                <a:gd name="T38" fmla="*/ 2147483646 w 110"/>
                <a:gd name="T39" fmla="*/ 2147483646 h 93"/>
                <a:gd name="T40" fmla="*/ 2147483646 w 110"/>
                <a:gd name="T41" fmla="*/ 2147483646 h 93"/>
                <a:gd name="T42" fmla="*/ 2147483646 w 110"/>
                <a:gd name="T43" fmla="*/ 2147483646 h 93"/>
                <a:gd name="T44" fmla="*/ 2147483646 w 110"/>
                <a:gd name="T45" fmla="*/ 2147483646 h 93"/>
                <a:gd name="T46" fmla="*/ 2147483646 w 110"/>
                <a:gd name="T47" fmla="*/ 2147483646 h 93"/>
                <a:gd name="T48" fmla="*/ 2147483646 w 110"/>
                <a:gd name="T49" fmla="*/ 0 h 93"/>
                <a:gd name="T50" fmla="*/ 2147483646 w 110"/>
                <a:gd name="T51" fmla="*/ 2147483646 h 93"/>
                <a:gd name="T52" fmla="*/ 2147483646 w 110"/>
                <a:gd name="T53" fmla="*/ 2147483646 h 93"/>
                <a:gd name="T54" fmla="*/ 2147483646 w 110"/>
                <a:gd name="T55" fmla="*/ 2147483646 h 93"/>
                <a:gd name="T56" fmla="*/ 2147483646 w 110"/>
                <a:gd name="T57" fmla="*/ 2147483646 h 93"/>
                <a:gd name="T58" fmla="*/ 2147483646 w 110"/>
                <a:gd name="T59" fmla="*/ 2147483646 h 93"/>
                <a:gd name="T60" fmla="*/ 2147483646 w 110"/>
                <a:gd name="T61" fmla="*/ 2147483646 h 93"/>
                <a:gd name="T62" fmla="*/ 2147483646 w 110"/>
                <a:gd name="T63" fmla="*/ 2147483646 h 93"/>
                <a:gd name="T64" fmla="*/ 2147483646 w 110"/>
                <a:gd name="T65" fmla="*/ 2147483646 h 93"/>
                <a:gd name="T66" fmla="*/ 2147483646 w 110"/>
                <a:gd name="T67" fmla="*/ 2147483646 h 93"/>
                <a:gd name="T68" fmla="*/ 2147483646 w 110"/>
                <a:gd name="T69" fmla="*/ 2147483646 h 93"/>
                <a:gd name="T70" fmla="*/ 2147483646 w 110"/>
                <a:gd name="T71" fmla="*/ 2147483646 h 93"/>
                <a:gd name="T72" fmla="*/ 2147483646 w 110"/>
                <a:gd name="T73" fmla="*/ 2147483646 h 93"/>
                <a:gd name="T74" fmla="*/ 2147483646 w 110"/>
                <a:gd name="T75" fmla="*/ 2147483646 h 93"/>
                <a:gd name="T76" fmla="*/ 2147483646 w 110"/>
                <a:gd name="T77" fmla="*/ 2147483646 h 93"/>
                <a:gd name="T78" fmla="*/ 2147483646 w 110"/>
                <a:gd name="T79" fmla="*/ 2147483646 h 93"/>
                <a:gd name="T80" fmla="*/ 2147483646 w 110"/>
                <a:gd name="T81" fmla="*/ 2147483646 h 93"/>
                <a:gd name="T82" fmla="*/ 2147483646 w 110"/>
                <a:gd name="T83" fmla="*/ 2147483646 h 93"/>
                <a:gd name="T84" fmla="*/ 2147483646 w 110"/>
                <a:gd name="T85" fmla="*/ 2147483646 h 93"/>
                <a:gd name="T86" fmla="*/ 2147483646 w 110"/>
                <a:gd name="T87" fmla="*/ 2147483646 h 93"/>
                <a:gd name="T88" fmla="*/ 2147483646 w 110"/>
                <a:gd name="T89" fmla="*/ 2147483646 h 93"/>
                <a:gd name="T90" fmla="*/ 2147483646 w 110"/>
                <a:gd name="T91" fmla="*/ 2147483646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0" h="93">
                  <a:moveTo>
                    <a:pt x="57" y="51"/>
                  </a:moveTo>
                  <a:cubicBezTo>
                    <a:pt x="57" y="50"/>
                    <a:pt x="57" y="50"/>
                    <a:pt x="57" y="50"/>
                  </a:cubicBezTo>
                  <a:cubicBezTo>
                    <a:pt x="57" y="50"/>
                    <a:pt x="57" y="50"/>
                    <a:pt x="57" y="50"/>
                  </a:cubicBezTo>
                  <a:cubicBezTo>
                    <a:pt x="56" y="48"/>
                    <a:pt x="54" y="47"/>
                    <a:pt x="53" y="46"/>
                  </a:cubicBezTo>
                  <a:cubicBezTo>
                    <a:pt x="52" y="45"/>
                    <a:pt x="52" y="45"/>
                    <a:pt x="52" y="45"/>
                  </a:cubicBezTo>
                  <a:cubicBezTo>
                    <a:pt x="47" y="40"/>
                    <a:pt x="41" y="36"/>
                    <a:pt x="33" y="31"/>
                  </a:cubicBezTo>
                  <a:cubicBezTo>
                    <a:pt x="31" y="30"/>
                    <a:pt x="30" y="29"/>
                    <a:pt x="28" y="29"/>
                  </a:cubicBezTo>
                  <a:cubicBezTo>
                    <a:pt x="23" y="26"/>
                    <a:pt x="18" y="24"/>
                    <a:pt x="13" y="21"/>
                  </a:cubicBezTo>
                  <a:cubicBezTo>
                    <a:pt x="13" y="20"/>
                    <a:pt x="13" y="20"/>
                    <a:pt x="13" y="20"/>
                  </a:cubicBezTo>
                  <a:cubicBezTo>
                    <a:pt x="10" y="19"/>
                    <a:pt x="7" y="17"/>
                    <a:pt x="5" y="16"/>
                  </a:cubicBezTo>
                  <a:cubicBezTo>
                    <a:pt x="5" y="15"/>
                    <a:pt x="5" y="15"/>
                    <a:pt x="5" y="15"/>
                  </a:cubicBezTo>
                  <a:cubicBezTo>
                    <a:pt x="4" y="15"/>
                    <a:pt x="4" y="15"/>
                    <a:pt x="4" y="15"/>
                  </a:cubicBezTo>
                  <a:cubicBezTo>
                    <a:pt x="1" y="13"/>
                    <a:pt x="1" y="13"/>
                    <a:pt x="1" y="13"/>
                  </a:cubicBezTo>
                  <a:cubicBezTo>
                    <a:pt x="1" y="17"/>
                    <a:pt x="1" y="17"/>
                    <a:pt x="1" y="17"/>
                  </a:cubicBezTo>
                  <a:cubicBezTo>
                    <a:pt x="1" y="17"/>
                    <a:pt x="1" y="17"/>
                    <a:pt x="1" y="17"/>
                  </a:cubicBezTo>
                  <a:cubicBezTo>
                    <a:pt x="0" y="18"/>
                    <a:pt x="0" y="18"/>
                    <a:pt x="0" y="18"/>
                  </a:cubicBezTo>
                  <a:cubicBezTo>
                    <a:pt x="1" y="18"/>
                    <a:pt x="1" y="18"/>
                    <a:pt x="1" y="18"/>
                  </a:cubicBezTo>
                  <a:cubicBezTo>
                    <a:pt x="1" y="24"/>
                    <a:pt x="2" y="30"/>
                    <a:pt x="4" y="36"/>
                  </a:cubicBezTo>
                  <a:cubicBezTo>
                    <a:pt x="5" y="41"/>
                    <a:pt x="7" y="47"/>
                    <a:pt x="10" y="53"/>
                  </a:cubicBezTo>
                  <a:cubicBezTo>
                    <a:pt x="13" y="58"/>
                    <a:pt x="16" y="63"/>
                    <a:pt x="20" y="69"/>
                  </a:cubicBezTo>
                  <a:cubicBezTo>
                    <a:pt x="23" y="75"/>
                    <a:pt x="27" y="80"/>
                    <a:pt x="31" y="84"/>
                  </a:cubicBezTo>
                  <a:cubicBezTo>
                    <a:pt x="39" y="93"/>
                    <a:pt x="39" y="93"/>
                    <a:pt x="39" y="93"/>
                  </a:cubicBezTo>
                  <a:cubicBezTo>
                    <a:pt x="36" y="82"/>
                    <a:pt x="36" y="82"/>
                    <a:pt x="36" y="82"/>
                  </a:cubicBezTo>
                  <a:cubicBezTo>
                    <a:pt x="35" y="78"/>
                    <a:pt x="36" y="75"/>
                    <a:pt x="37" y="72"/>
                  </a:cubicBezTo>
                  <a:cubicBezTo>
                    <a:pt x="38" y="69"/>
                    <a:pt x="40" y="66"/>
                    <a:pt x="44" y="64"/>
                  </a:cubicBezTo>
                  <a:cubicBezTo>
                    <a:pt x="46" y="62"/>
                    <a:pt x="48" y="61"/>
                    <a:pt x="51" y="60"/>
                  </a:cubicBezTo>
                  <a:cubicBezTo>
                    <a:pt x="51" y="59"/>
                    <a:pt x="52" y="59"/>
                    <a:pt x="53" y="58"/>
                  </a:cubicBezTo>
                  <a:cubicBezTo>
                    <a:pt x="54" y="57"/>
                    <a:pt x="55" y="57"/>
                    <a:pt x="56" y="56"/>
                  </a:cubicBezTo>
                  <a:cubicBezTo>
                    <a:pt x="57" y="55"/>
                    <a:pt x="57" y="54"/>
                    <a:pt x="57" y="53"/>
                  </a:cubicBezTo>
                  <a:cubicBezTo>
                    <a:pt x="58" y="53"/>
                    <a:pt x="57" y="52"/>
                    <a:pt x="57" y="51"/>
                  </a:cubicBezTo>
                  <a:close/>
                  <a:moveTo>
                    <a:pt x="50" y="54"/>
                  </a:moveTo>
                  <a:cubicBezTo>
                    <a:pt x="49" y="55"/>
                    <a:pt x="47" y="56"/>
                    <a:pt x="45" y="57"/>
                  </a:cubicBezTo>
                  <a:cubicBezTo>
                    <a:pt x="44" y="58"/>
                    <a:pt x="42" y="60"/>
                    <a:pt x="41" y="61"/>
                  </a:cubicBezTo>
                  <a:cubicBezTo>
                    <a:pt x="37" y="64"/>
                    <a:pt x="35" y="67"/>
                    <a:pt x="33" y="70"/>
                  </a:cubicBezTo>
                  <a:cubicBezTo>
                    <a:pt x="32" y="71"/>
                    <a:pt x="32" y="72"/>
                    <a:pt x="31" y="74"/>
                  </a:cubicBezTo>
                  <a:cubicBezTo>
                    <a:pt x="30" y="71"/>
                    <a:pt x="28" y="68"/>
                    <a:pt x="26" y="65"/>
                  </a:cubicBezTo>
                  <a:cubicBezTo>
                    <a:pt x="23" y="60"/>
                    <a:pt x="20" y="54"/>
                    <a:pt x="18" y="49"/>
                  </a:cubicBezTo>
                  <a:cubicBezTo>
                    <a:pt x="15" y="44"/>
                    <a:pt x="12" y="38"/>
                    <a:pt x="10" y="33"/>
                  </a:cubicBezTo>
                  <a:cubicBezTo>
                    <a:pt x="9" y="29"/>
                    <a:pt x="7" y="25"/>
                    <a:pt x="6" y="20"/>
                  </a:cubicBezTo>
                  <a:cubicBezTo>
                    <a:pt x="8" y="21"/>
                    <a:pt x="9" y="22"/>
                    <a:pt x="11" y="23"/>
                  </a:cubicBezTo>
                  <a:cubicBezTo>
                    <a:pt x="17" y="27"/>
                    <a:pt x="23" y="31"/>
                    <a:pt x="29" y="36"/>
                  </a:cubicBezTo>
                  <a:cubicBezTo>
                    <a:pt x="30" y="36"/>
                    <a:pt x="30" y="36"/>
                    <a:pt x="30" y="36"/>
                  </a:cubicBezTo>
                  <a:cubicBezTo>
                    <a:pt x="35" y="41"/>
                    <a:pt x="40" y="45"/>
                    <a:pt x="46" y="48"/>
                  </a:cubicBezTo>
                  <a:cubicBezTo>
                    <a:pt x="48" y="50"/>
                    <a:pt x="48" y="50"/>
                    <a:pt x="48" y="50"/>
                  </a:cubicBezTo>
                  <a:cubicBezTo>
                    <a:pt x="49" y="51"/>
                    <a:pt x="51" y="52"/>
                    <a:pt x="52" y="53"/>
                  </a:cubicBezTo>
                  <a:cubicBezTo>
                    <a:pt x="51" y="53"/>
                    <a:pt x="51" y="53"/>
                    <a:pt x="50" y="54"/>
                  </a:cubicBezTo>
                  <a:close/>
                  <a:moveTo>
                    <a:pt x="110" y="5"/>
                  </a:moveTo>
                  <a:cubicBezTo>
                    <a:pt x="108" y="4"/>
                    <a:pt x="108" y="4"/>
                    <a:pt x="108" y="4"/>
                  </a:cubicBezTo>
                  <a:cubicBezTo>
                    <a:pt x="108" y="4"/>
                    <a:pt x="108" y="4"/>
                    <a:pt x="108" y="4"/>
                  </a:cubicBezTo>
                  <a:cubicBezTo>
                    <a:pt x="108" y="0"/>
                    <a:pt x="108" y="0"/>
                    <a:pt x="108" y="0"/>
                  </a:cubicBezTo>
                  <a:cubicBezTo>
                    <a:pt x="105" y="3"/>
                    <a:pt x="105" y="3"/>
                    <a:pt x="105" y="3"/>
                  </a:cubicBezTo>
                  <a:cubicBezTo>
                    <a:pt x="105" y="3"/>
                    <a:pt x="105" y="3"/>
                    <a:pt x="105" y="3"/>
                  </a:cubicBezTo>
                  <a:cubicBezTo>
                    <a:pt x="105" y="3"/>
                    <a:pt x="105" y="3"/>
                    <a:pt x="105" y="3"/>
                  </a:cubicBezTo>
                  <a:cubicBezTo>
                    <a:pt x="103" y="5"/>
                    <a:pt x="100" y="7"/>
                    <a:pt x="98" y="9"/>
                  </a:cubicBezTo>
                  <a:cubicBezTo>
                    <a:pt x="94" y="13"/>
                    <a:pt x="89" y="16"/>
                    <a:pt x="85" y="19"/>
                  </a:cubicBezTo>
                  <a:cubicBezTo>
                    <a:pt x="83" y="21"/>
                    <a:pt x="81" y="22"/>
                    <a:pt x="79" y="24"/>
                  </a:cubicBezTo>
                  <a:cubicBezTo>
                    <a:pt x="72" y="29"/>
                    <a:pt x="67" y="35"/>
                    <a:pt x="62" y="40"/>
                  </a:cubicBezTo>
                  <a:cubicBezTo>
                    <a:pt x="61" y="42"/>
                    <a:pt x="60" y="44"/>
                    <a:pt x="58" y="46"/>
                  </a:cubicBezTo>
                  <a:cubicBezTo>
                    <a:pt x="58" y="46"/>
                    <a:pt x="58" y="47"/>
                    <a:pt x="58" y="48"/>
                  </a:cubicBezTo>
                  <a:cubicBezTo>
                    <a:pt x="57" y="49"/>
                    <a:pt x="57" y="50"/>
                    <a:pt x="58" y="51"/>
                  </a:cubicBezTo>
                  <a:cubicBezTo>
                    <a:pt x="59" y="53"/>
                    <a:pt x="60" y="53"/>
                    <a:pt x="61" y="54"/>
                  </a:cubicBezTo>
                  <a:cubicBezTo>
                    <a:pt x="61" y="54"/>
                    <a:pt x="61" y="54"/>
                    <a:pt x="61" y="54"/>
                  </a:cubicBezTo>
                  <a:cubicBezTo>
                    <a:pt x="63" y="55"/>
                    <a:pt x="64" y="56"/>
                    <a:pt x="65" y="56"/>
                  </a:cubicBezTo>
                  <a:cubicBezTo>
                    <a:pt x="68" y="57"/>
                    <a:pt x="70" y="58"/>
                    <a:pt x="71" y="60"/>
                  </a:cubicBezTo>
                  <a:cubicBezTo>
                    <a:pt x="75" y="62"/>
                    <a:pt x="77" y="64"/>
                    <a:pt x="79" y="67"/>
                  </a:cubicBezTo>
                  <a:cubicBezTo>
                    <a:pt x="81" y="70"/>
                    <a:pt x="81" y="73"/>
                    <a:pt x="81" y="77"/>
                  </a:cubicBezTo>
                  <a:cubicBezTo>
                    <a:pt x="81" y="87"/>
                    <a:pt x="81" y="87"/>
                    <a:pt x="81" y="87"/>
                  </a:cubicBezTo>
                  <a:cubicBezTo>
                    <a:pt x="87" y="78"/>
                    <a:pt x="87" y="78"/>
                    <a:pt x="87" y="78"/>
                  </a:cubicBezTo>
                  <a:cubicBezTo>
                    <a:pt x="90" y="73"/>
                    <a:pt x="93" y="68"/>
                    <a:pt x="96" y="61"/>
                  </a:cubicBezTo>
                  <a:cubicBezTo>
                    <a:pt x="99" y="55"/>
                    <a:pt x="102" y="50"/>
                    <a:pt x="104" y="43"/>
                  </a:cubicBezTo>
                  <a:cubicBezTo>
                    <a:pt x="106" y="36"/>
                    <a:pt x="108" y="30"/>
                    <a:pt x="109" y="24"/>
                  </a:cubicBezTo>
                  <a:cubicBezTo>
                    <a:pt x="110" y="18"/>
                    <a:pt x="109" y="12"/>
                    <a:pt x="109" y="5"/>
                  </a:cubicBezTo>
                  <a:lnTo>
                    <a:pt x="110" y="5"/>
                  </a:lnTo>
                  <a:close/>
                  <a:moveTo>
                    <a:pt x="102" y="23"/>
                  </a:moveTo>
                  <a:cubicBezTo>
                    <a:pt x="100" y="28"/>
                    <a:pt x="98" y="34"/>
                    <a:pt x="96" y="41"/>
                  </a:cubicBezTo>
                  <a:cubicBezTo>
                    <a:pt x="94" y="46"/>
                    <a:pt x="92" y="52"/>
                    <a:pt x="89" y="58"/>
                  </a:cubicBezTo>
                  <a:cubicBezTo>
                    <a:pt x="88" y="62"/>
                    <a:pt x="88" y="62"/>
                    <a:pt x="88" y="62"/>
                  </a:cubicBezTo>
                  <a:cubicBezTo>
                    <a:pt x="87" y="64"/>
                    <a:pt x="86" y="66"/>
                    <a:pt x="85" y="68"/>
                  </a:cubicBezTo>
                  <a:cubicBezTo>
                    <a:pt x="84" y="67"/>
                    <a:pt x="84" y="66"/>
                    <a:pt x="83" y="65"/>
                  </a:cubicBezTo>
                  <a:cubicBezTo>
                    <a:pt x="81" y="62"/>
                    <a:pt x="78" y="59"/>
                    <a:pt x="74" y="56"/>
                  </a:cubicBezTo>
                  <a:cubicBezTo>
                    <a:pt x="72" y="55"/>
                    <a:pt x="71" y="54"/>
                    <a:pt x="69" y="53"/>
                  </a:cubicBezTo>
                  <a:cubicBezTo>
                    <a:pt x="67" y="52"/>
                    <a:pt x="66" y="51"/>
                    <a:pt x="64" y="50"/>
                  </a:cubicBezTo>
                  <a:cubicBezTo>
                    <a:pt x="64" y="50"/>
                    <a:pt x="63" y="49"/>
                    <a:pt x="63" y="49"/>
                  </a:cubicBezTo>
                  <a:cubicBezTo>
                    <a:pt x="63" y="49"/>
                    <a:pt x="63" y="49"/>
                    <a:pt x="63" y="49"/>
                  </a:cubicBezTo>
                  <a:cubicBezTo>
                    <a:pt x="63" y="49"/>
                    <a:pt x="63" y="49"/>
                    <a:pt x="63" y="49"/>
                  </a:cubicBezTo>
                  <a:cubicBezTo>
                    <a:pt x="64" y="48"/>
                    <a:pt x="65" y="46"/>
                    <a:pt x="67" y="45"/>
                  </a:cubicBezTo>
                  <a:cubicBezTo>
                    <a:pt x="67" y="45"/>
                    <a:pt x="67" y="45"/>
                    <a:pt x="67" y="45"/>
                  </a:cubicBezTo>
                  <a:cubicBezTo>
                    <a:pt x="73" y="39"/>
                    <a:pt x="78" y="34"/>
                    <a:pt x="83" y="28"/>
                  </a:cubicBezTo>
                  <a:cubicBezTo>
                    <a:pt x="85" y="26"/>
                    <a:pt x="85" y="26"/>
                    <a:pt x="85" y="26"/>
                  </a:cubicBezTo>
                  <a:cubicBezTo>
                    <a:pt x="90" y="21"/>
                    <a:pt x="94" y="16"/>
                    <a:pt x="100" y="12"/>
                  </a:cubicBezTo>
                  <a:cubicBezTo>
                    <a:pt x="101" y="10"/>
                    <a:pt x="103" y="9"/>
                    <a:pt x="105" y="8"/>
                  </a:cubicBezTo>
                  <a:cubicBezTo>
                    <a:pt x="104" y="13"/>
                    <a:pt x="103" y="18"/>
                    <a:pt x="102" y="23"/>
                  </a:cubicBez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82" name="MH_Other_9">
              <a:extLst>
                <a:ext uri="{FF2B5EF4-FFF2-40B4-BE49-F238E27FC236}">
                  <a16:creationId xmlns:a16="http://schemas.microsoft.com/office/drawing/2014/main" id="{F98FDE4E-31C0-4F68-AE98-324E877E27BA}"/>
                </a:ext>
              </a:extLst>
            </p:cNvPr>
            <p:cNvSpPr>
              <a:spLocks/>
            </p:cNvSpPr>
            <p:nvPr>
              <p:custDataLst>
                <p:tags r:id="rId22"/>
              </p:custDataLst>
            </p:nvPr>
          </p:nvSpPr>
          <p:spPr bwMode="auto">
            <a:xfrm>
              <a:off x="7610475" y="3330575"/>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3"/>
            </a:solidFill>
            <a:ln>
              <a:noFill/>
            </a:ln>
          </p:spPr>
          <p:txBody>
            <a:bodyPr>
              <a:normAutofit/>
            </a:bodyPr>
            <a:lstStyle/>
            <a:p>
              <a:pPr>
                <a:defRPr/>
              </a:pPr>
              <a:endParaRPr lang="zh-CN" altLang="en-US"/>
            </a:p>
          </p:txBody>
        </p:sp>
        <p:sp>
          <p:nvSpPr>
            <p:cNvPr id="2068" name="MH_SubTitle_3">
              <a:extLst>
                <a:ext uri="{FF2B5EF4-FFF2-40B4-BE49-F238E27FC236}">
                  <a16:creationId xmlns:a16="http://schemas.microsoft.com/office/drawing/2014/main" id="{622B5EEC-55F2-4115-A9C6-EB1C0B81122F}"/>
                </a:ext>
              </a:extLst>
            </p:cNvPr>
            <p:cNvSpPr>
              <a:spLocks/>
            </p:cNvSpPr>
            <p:nvPr>
              <p:custDataLst>
                <p:tags r:id="rId23"/>
              </p:custDataLst>
            </p:nvPr>
          </p:nvSpPr>
          <p:spPr bwMode="auto">
            <a:xfrm>
              <a:off x="7716839"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a:solidFill>
                    <a:srgbClr val="333333"/>
                  </a:solidFill>
                  <a:latin typeface="+mn-lt"/>
                  <a:ea typeface="+mn-ea"/>
                </a:rPr>
                <a:t> 提醒身边的人，要遵守交通规则，不闯红灯，不翻隔离栏，过马路走人行道</a:t>
              </a:r>
            </a:p>
          </p:txBody>
        </p:sp>
        <p:pic>
          <p:nvPicPr>
            <p:cNvPr id="2070" name="MH_Other_17">
              <a:extLst>
                <a:ext uri="{FF2B5EF4-FFF2-40B4-BE49-F238E27FC236}">
                  <a16:creationId xmlns:a16="http://schemas.microsoft.com/office/drawing/2014/main" id="{DF07ACFD-084A-483D-8481-61A83F8105A0}"/>
                </a:ext>
              </a:extLst>
            </p:cNvPr>
            <p:cNvPicPr>
              <a:picLocks noChangeAspect="1"/>
            </p:cNvPicPr>
            <p:nvPr>
              <p:custDataLst>
                <p:tags r:id="rId24"/>
              </p:custDataLst>
            </p:nvPr>
          </p:nvPicPr>
          <p:blipFill>
            <a:blip r:embed="rId27">
              <a:extLst>
                <a:ext uri="{28A0092B-C50C-407E-A947-70E740481C1C}">
                  <a14:useLocalDpi xmlns:a14="http://schemas.microsoft.com/office/drawing/2010/main" val="0"/>
                </a:ext>
              </a:extLst>
            </a:blip>
            <a:srcRect/>
            <a:stretch>
              <a:fillRect/>
            </a:stretch>
          </p:blipFill>
          <p:spPr bwMode="auto">
            <a:xfrm>
              <a:off x="8085139" y="2460625"/>
              <a:ext cx="13303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a:extLst>
              <a:ext uri="{FF2B5EF4-FFF2-40B4-BE49-F238E27FC236}">
                <a16:creationId xmlns:a16="http://schemas.microsoft.com/office/drawing/2014/main" id="{5627DFA5-DFB9-4CA1-9990-613C1F022E27}"/>
              </a:ext>
            </a:extLst>
          </p:cNvPr>
          <p:cNvGrpSpPr/>
          <p:nvPr/>
        </p:nvGrpSpPr>
        <p:grpSpPr>
          <a:xfrm>
            <a:off x="4018518" y="1757569"/>
            <a:ext cx="3457835" cy="3835699"/>
            <a:chOff x="5010151" y="2503489"/>
            <a:chExt cx="2309813" cy="2562224"/>
          </a:xfrm>
        </p:grpSpPr>
        <p:sp>
          <p:nvSpPr>
            <p:cNvPr id="2050" name="MH_Other_1">
              <a:extLst>
                <a:ext uri="{FF2B5EF4-FFF2-40B4-BE49-F238E27FC236}">
                  <a16:creationId xmlns:a16="http://schemas.microsoft.com/office/drawing/2014/main" id="{BC449254-190C-4124-867F-792B61DF19CB}"/>
                </a:ext>
              </a:extLst>
            </p:cNvPr>
            <p:cNvSpPr>
              <a:spLocks/>
            </p:cNvSpPr>
            <p:nvPr>
              <p:custDataLst>
                <p:tags r:id="rId12"/>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1" name="MH_Other_2">
              <a:extLst>
                <a:ext uri="{FF2B5EF4-FFF2-40B4-BE49-F238E27FC236}">
                  <a16:creationId xmlns:a16="http://schemas.microsoft.com/office/drawing/2014/main" id="{FDFC0197-D050-4D0B-84DA-A85EFCAF9F42}"/>
                </a:ext>
              </a:extLst>
            </p:cNvPr>
            <p:cNvSpPr>
              <a:spLocks/>
            </p:cNvSpPr>
            <p:nvPr>
              <p:custDataLst>
                <p:tags r:id="rId13"/>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7" name="MH_SubTitle_2">
              <a:extLst>
                <a:ext uri="{FF2B5EF4-FFF2-40B4-BE49-F238E27FC236}">
                  <a16:creationId xmlns:a16="http://schemas.microsoft.com/office/drawing/2014/main" id="{3F80E4DB-7ACF-4E2B-BCA7-F8683120D579}"/>
                </a:ext>
              </a:extLst>
            </p:cNvPr>
            <p:cNvSpPr>
              <a:spLocks/>
            </p:cNvSpPr>
            <p:nvPr>
              <p:custDataLst>
                <p:tags r:id="rId14"/>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a:solidFill>
                    <a:srgbClr val="333333"/>
                  </a:solidFill>
                  <a:latin typeface="+mn-lt"/>
                  <a:ea typeface="+mn-ea"/>
                </a:rPr>
                <a:t>时刻记住不上超员车</a:t>
              </a:r>
            </a:p>
          </p:txBody>
        </p:sp>
        <p:pic>
          <p:nvPicPr>
            <p:cNvPr id="2071" name="MH_Other_18">
              <a:extLst>
                <a:ext uri="{FF2B5EF4-FFF2-40B4-BE49-F238E27FC236}">
                  <a16:creationId xmlns:a16="http://schemas.microsoft.com/office/drawing/2014/main" id="{580A8F35-E3F7-4854-8C9E-72300FE27ADE}"/>
                </a:ext>
              </a:extLst>
            </p:cNvPr>
            <p:cNvPicPr>
              <a:picLocks noChangeAspect="1"/>
            </p:cNvPicPr>
            <p:nvPr>
              <p:custDataLst>
                <p:tags r:id="rId15"/>
              </p:custDataLst>
            </p:nvPr>
          </p:nvPicPr>
          <p:blipFill>
            <a:blip r:embed="rId28">
              <a:extLst>
                <a:ext uri="{28A0092B-C50C-407E-A947-70E740481C1C}">
                  <a14:useLocalDpi xmlns:a14="http://schemas.microsoft.com/office/drawing/2010/main" val="0"/>
                </a:ext>
              </a:extLst>
            </a:blip>
            <a:srcRect/>
            <a:stretch>
              <a:fillRect/>
            </a:stretch>
          </p:blipFill>
          <p:spPr bwMode="auto">
            <a:xfrm>
              <a:off x="5400676" y="2503489"/>
              <a:ext cx="142716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a:extLst>
              <a:ext uri="{FF2B5EF4-FFF2-40B4-BE49-F238E27FC236}">
                <a16:creationId xmlns:a16="http://schemas.microsoft.com/office/drawing/2014/main" id="{DDFED097-2A9F-4352-A3E8-84BADF2B5BB9}"/>
              </a:ext>
            </a:extLst>
          </p:cNvPr>
          <p:cNvGrpSpPr/>
          <p:nvPr/>
        </p:nvGrpSpPr>
        <p:grpSpPr>
          <a:xfrm>
            <a:off x="738909" y="2116333"/>
            <a:ext cx="3043887" cy="3476935"/>
            <a:chOff x="2409826" y="2427288"/>
            <a:chExt cx="2309813" cy="2638425"/>
          </a:xfrm>
        </p:grpSpPr>
        <p:sp>
          <p:nvSpPr>
            <p:cNvPr id="2059" name="MH_Other_10">
              <a:extLst>
                <a:ext uri="{FF2B5EF4-FFF2-40B4-BE49-F238E27FC236}">
                  <a16:creationId xmlns:a16="http://schemas.microsoft.com/office/drawing/2014/main" id="{4820F71F-7CA5-47BB-8F9B-D1AC3523CAE2}"/>
                </a:ext>
              </a:extLst>
            </p:cNvPr>
            <p:cNvSpPr>
              <a:spLocks/>
            </p:cNvSpPr>
            <p:nvPr>
              <p:custDataLst>
                <p:tags r:id="rId3"/>
              </p:custDataLst>
            </p:nvPr>
          </p:nvSpPr>
          <p:spPr bwMode="auto">
            <a:xfrm>
              <a:off x="3252789" y="3268664"/>
              <a:ext cx="473075" cy="371475"/>
            </a:xfrm>
            <a:custGeom>
              <a:avLst/>
              <a:gdLst>
                <a:gd name="T0" fmla="*/ 2147483646 w 235"/>
                <a:gd name="T1" fmla="*/ 2147483646 h 184"/>
                <a:gd name="T2" fmla="*/ 2147483646 w 235"/>
                <a:gd name="T3" fmla="*/ 2147483646 h 184"/>
                <a:gd name="T4" fmla="*/ 2147483646 w 235"/>
                <a:gd name="T5" fmla="*/ 2147483646 h 184"/>
                <a:gd name="T6" fmla="*/ 2147483646 w 235"/>
                <a:gd name="T7" fmla="*/ 2147483646 h 184"/>
                <a:gd name="T8" fmla="*/ 0 w 235"/>
                <a:gd name="T9" fmla="*/ 2147483646 h 184"/>
                <a:gd name="T10" fmla="*/ 2147483646 w 235"/>
                <a:gd name="T11" fmla="*/ 2147483646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5" h="184">
                  <a:moveTo>
                    <a:pt x="235" y="184"/>
                  </a:moveTo>
                  <a:cubicBezTo>
                    <a:pt x="223" y="134"/>
                    <a:pt x="219" y="87"/>
                    <a:pt x="219" y="36"/>
                  </a:cubicBezTo>
                  <a:cubicBezTo>
                    <a:pt x="219" y="20"/>
                    <a:pt x="147" y="32"/>
                    <a:pt x="128" y="16"/>
                  </a:cubicBezTo>
                  <a:cubicBezTo>
                    <a:pt x="109" y="0"/>
                    <a:pt x="70" y="0"/>
                    <a:pt x="65" y="12"/>
                  </a:cubicBezTo>
                  <a:cubicBezTo>
                    <a:pt x="65" y="12"/>
                    <a:pt x="54" y="82"/>
                    <a:pt x="0" y="184"/>
                  </a:cubicBezTo>
                  <a:lnTo>
                    <a:pt x="235" y="184"/>
                  </a:lnTo>
                  <a:close/>
                </a:path>
              </a:pathLst>
            </a:custGeom>
            <a:solidFill>
              <a:srgbClr val="BD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0" name="MH_Other_11">
              <a:extLst>
                <a:ext uri="{FF2B5EF4-FFF2-40B4-BE49-F238E27FC236}">
                  <a16:creationId xmlns:a16="http://schemas.microsoft.com/office/drawing/2014/main" id="{DC3E5BF3-E9C7-435E-BD47-B9E1D66054BF}"/>
                </a:ext>
              </a:extLst>
            </p:cNvPr>
            <p:cNvSpPr>
              <a:spLocks noEditPoints="1"/>
            </p:cNvSpPr>
            <p:nvPr>
              <p:custDataLst>
                <p:tags r:id="rId4"/>
              </p:custDataLst>
            </p:nvPr>
          </p:nvSpPr>
          <p:spPr bwMode="auto">
            <a:xfrm>
              <a:off x="3230564" y="3260725"/>
              <a:ext cx="511175" cy="382588"/>
            </a:xfrm>
            <a:custGeom>
              <a:avLst/>
              <a:gdLst>
                <a:gd name="T0" fmla="*/ 2147483646 w 254"/>
                <a:gd name="T1" fmla="*/ 2147483646 h 189"/>
                <a:gd name="T2" fmla="*/ 2147483646 w 254"/>
                <a:gd name="T3" fmla="*/ 2147483646 h 189"/>
                <a:gd name="T4" fmla="*/ 2147483646 w 254"/>
                <a:gd name="T5" fmla="*/ 2147483646 h 189"/>
                <a:gd name="T6" fmla="*/ 2147483646 w 254"/>
                <a:gd name="T7" fmla="*/ 2147483646 h 189"/>
                <a:gd name="T8" fmla="*/ 2147483646 w 254"/>
                <a:gd name="T9" fmla="*/ 2147483646 h 189"/>
                <a:gd name="T10" fmla="*/ 0 w 254"/>
                <a:gd name="T11" fmla="*/ 2147483646 h 189"/>
                <a:gd name="T12" fmla="*/ 2147483646 w 254"/>
                <a:gd name="T13" fmla="*/ 2147483646 h 189"/>
                <a:gd name="T14" fmla="*/ 2147483646 w 254"/>
                <a:gd name="T15" fmla="*/ 2147483646 h 189"/>
                <a:gd name="T16" fmla="*/ 2147483646 w 254"/>
                <a:gd name="T17" fmla="*/ 2147483646 h 189"/>
                <a:gd name="T18" fmla="*/ 2147483646 w 254"/>
                <a:gd name="T19" fmla="*/ 2147483646 h 189"/>
                <a:gd name="T20" fmla="*/ 2147483646 w 254"/>
                <a:gd name="T21" fmla="*/ 2147483646 h 189"/>
                <a:gd name="T22" fmla="*/ 2147483646 w 254"/>
                <a:gd name="T23" fmla="*/ 2147483646 h 189"/>
                <a:gd name="T24" fmla="*/ 2147483646 w 254"/>
                <a:gd name="T25" fmla="*/ 2147483646 h 189"/>
                <a:gd name="T26" fmla="*/ 2147483646 w 254"/>
                <a:gd name="T27" fmla="*/ 0 h 189"/>
                <a:gd name="T28" fmla="*/ 2147483646 w 254"/>
                <a:gd name="T29" fmla="*/ 0 h 189"/>
                <a:gd name="T30" fmla="*/ 2147483646 w 254"/>
                <a:gd name="T31" fmla="*/ 2147483646 h 189"/>
                <a:gd name="T32" fmla="*/ 2147483646 w 254"/>
                <a:gd name="T33" fmla="*/ 2147483646 h 189"/>
                <a:gd name="T34" fmla="*/ 2147483646 w 254"/>
                <a:gd name="T35" fmla="*/ 2147483646 h 189"/>
                <a:gd name="T36" fmla="*/ 2147483646 w 254"/>
                <a:gd name="T37" fmla="*/ 2147483646 h 189"/>
                <a:gd name="T38" fmla="*/ 2147483646 w 254"/>
                <a:gd name="T39" fmla="*/ 2147483646 h 189"/>
                <a:gd name="T40" fmla="*/ 2147483646 w 254"/>
                <a:gd name="T41" fmla="*/ 2147483646 h 189"/>
                <a:gd name="T42" fmla="*/ 2147483646 w 254"/>
                <a:gd name="T43" fmla="*/ 2147483646 h 189"/>
                <a:gd name="T44" fmla="*/ 2147483646 w 254"/>
                <a:gd name="T45" fmla="*/ 2147483646 h 189"/>
                <a:gd name="T46" fmla="*/ 2147483646 w 254"/>
                <a:gd name="T47" fmla="*/ 2147483646 h 189"/>
                <a:gd name="T48" fmla="*/ 2147483646 w 254"/>
                <a:gd name="T49" fmla="*/ 2147483646 h 189"/>
                <a:gd name="T50" fmla="*/ 2147483646 w 254"/>
                <a:gd name="T51" fmla="*/ 2147483646 h 189"/>
                <a:gd name="T52" fmla="*/ 2147483646 w 254"/>
                <a:gd name="T53" fmla="*/ 214748364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4" h="189">
                  <a:moveTo>
                    <a:pt x="77" y="1"/>
                  </a:moveTo>
                  <a:cubicBezTo>
                    <a:pt x="73" y="21"/>
                    <a:pt x="66" y="40"/>
                    <a:pt x="60" y="59"/>
                  </a:cubicBezTo>
                  <a:cubicBezTo>
                    <a:pt x="54" y="76"/>
                    <a:pt x="47" y="93"/>
                    <a:pt x="38" y="115"/>
                  </a:cubicBezTo>
                  <a:cubicBezTo>
                    <a:pt x="30" y="133"/>
                    <a:pt x="21" y="151"/>
                    <a:pt x="11" y="169"/>
                  </a:cubicBezTo>
                  <a:cubicBezTo>
                    <a:pt x="8" y="175"/>
                    <a:pt x="5" y="181"/>
                    <a:pt x="1" y="187"/>
                  </a:cubicBezTo>
                  <a:cubicBezTo>
                    <a:pt x="0" y="189"/>
                    <a:pt x="0" y="189"/>
                    <a:pt x="0" y="189"/>
                  </a:cubicBezTo>
                  <a:cubicBezTo>
                    <a:pt x="10" y="189"/>
                    <a:pt x="10" y="189"/>
                    <a:pt x="10" y="189"/>
                  </a:cubicBezTo>
                  <a:cubicBezTo>
                    <a:pt x="10" y="188"/>
                    <a:pt x="10" y="188"/>
                    <a:pt x="10" y="188"/>
                  </a:cubicBezTo>
                  <a:cubicBezTo>
                    <a:pt x="13" y="182"/>
                    <a:pt x="16" y="177"/>
                    <a:pt x="18" y="173"/>
                  </a:cubicBezTo>
                  <a:cubicBezTo>
                    <a:pt x="28" y="154"/>
                    <a:pt x="36" y="136"/>
                    <a:pt x="44" y="117"/>
                  </a:cubicBezTo>
                  <a:cubicBezTo>
                    <a:pt x="52" y="99"/>
                    <a:pt x="59" y="80"/>
                    <a:pt x="65" y="60"/>
                  </a:cubicBezTo>
                  <a:cubicBezTo>
                    <a:pt x="68" y="51"/>
                    <a:pt x="71" y="41"/>
                    <a:pt x="74" y="31"/>
                  </a:cubicBezTo>
                  <a:cubicBezTo>
                    <a:pt x="77" y="19"/>
                    <a:pt x="79" y="10"/>
                    <a:pt x="80" y="1"/>
                  </a:cubicBezTo>
                  <a:cubicBezTo>
                    <a:pt x="80" y="0"/>
                    <a:pt x="80" y="0"/>
                    <a:pt x="80" y="0"/>
                  </a:cubicBezTo>
                  <a:cubicBezTo>
                    <a:pt x="77" y="0"/>
                    <a:pt x="77" y="0"/>
                    <a:pt x="77" y="0"/>
                  </a:cubicBezTo>
                  <a:lnTo>
                    <a:pt x="77" y="1"/>
                  </a:lnTo>
                  <a:close/>
                  <a:moveTo>
                    <a:pt x="254" y="187"/>
                  </a:moveTo>
                  <a:cubicBezTo>
                    <a:pt x="251" y="175"/>
                    <a:pt x="248" y="164"/>
                    <a:pt x="246" y="153"/>
                  </a:cubicBezTo>
                  <a:cubicBezTo>
                    <a:pt x="239" y="116"/>
                    <a:pt x="234" y="77"/>
                    <a:pt x="233" y="33"/>
                  </a:cubicBezTo>
                  <a:cubicBezTo>
                    <a:pt x="233" y="31"/>
                    <a:pt x="233" y="31"/>
                    <a:pt x="233" y="31"/>
                  </a:cubicBezTo>
                  <a:cubicBezTo>
                    <a:pt x="230" y="32"/>
                    <a:pt x="230" y="32"/>
                    <a:pt x="230" y="32"/>
                  </a:cubicBezTo>
                  <a:cubicBezTo>
                    <a:pt x="230" y="33"/>
                    <a:pt x="230" y="33"/>
                    <a:pt x="230" y="33"/>
                  </a:cubicBezTo>
                  <a:cubicBezTo>
                    <a:pt x="229" y="75"/>
                    <a:pt x="232" y="115"/>
                    <a:pt x="239" y="154"/>
                  </a:cubicBezTo>
                  <a:cubicBezTo>
                    <a:pt x="241" y="165"/>
                    <a:pt x="244" y="176"/>
                    <a:pt x="247" y="188"/>
                  </a:cubicBezTo>
                  <a:cubicBezTo>
                    <a:pt x="247" y="189"/>
                    <a:pt x="247" y="189"/>
                    <a:pt x="247" y="189"/>
                  </a:cubicBezTo>
                  <a:cubicBezTo>
                    <a:pt x="254" y="189"/>
                    <a:pt x="254" y="189"/>
                    <a:pt x="254" y="189"/>
                  </a:cubicBezTo>
                  <a:lnTo>
                    <a:pt x="254" y="187"/>
                  </a:ln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1" name="MH_Other_12">
              <a:extLst>
                <a:ext uri="{FF2B5EF4-FFF2-40B4-BE49-F238E27FC236}">
                  <a16:creationId xmlns:a16="http://schemas.microsoft.com/office/drawing/2014/main" id="{974EAF04-3C79-4198-BFEE-6D6F04E40B50}"/>
                </a:ext>
              </a:extLst>
            </p:cNvPr>
            <p:cNvSpPr>
              <a:spLocks/>
            </p:cNvSpPr>
            <p:nvPr>
              <p:custDataLst>
                <p:tags r:id="rId5"/>
              </p:custDataLst>
            </p:nvPr>
          </p:nvSpPr>
          <p:spPr bwMode="auto">
            <a:xfrm>
              <a:off x="3448050" y="3295651"/>
              <a:ext cx="179388" cy="182563"/>
            </a:xfrm>
            <a:custGeom>
              <a:avLst/>
              <a:gdLst>
                <a:gd name="T0" fmla="*/ 2147483646 w 89"/>
                <a:gd name="T1" fmla="*/ 2147483646 h 91"/>
                <a:gd name="T2" fmla="*/ 2147483646 w 89"/>
                <a:gd name="T3" fmla="*/ 2147483646 h 91"/>
                <a:gd name="T4" fmla="*/ 2147483646 w 89"/>
                <a:gd name="T5" fmla="*/ 2147483646 h 91"/>
                <a:gd name="T6" fmla="*/ 2147483646 w 89"/>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91">
                  <a:moveTo>
                    <a:pt x="89" y="16"/>
                  </a:moveTo>
                  <a:cubicBezTo>
                    <a:pt x="35" y="91"/>
                    <a:pt x="1" y="3"/>
                    <a:pt x="1" y="3"/>
                  </a:cubicBezTo>
                  <a:cubicBezTo>
                    <a:pt x="0" y="0"/>
                    <a:pt x="44" y="16"/>
                    <a:pt x="63" y="16"/>
                  </a:cubicBezTo>
                  <a:cubicBezTo>
                    <a:pt x="82" y="16"/>
                    <a:pt x="89" y="16"/>
                    <a:pt x="89" y="16"/>
                  </a:cubicBezTo>
                  <a:close/>
                </a:path>
              </a:pathLst>
            </a:custGeom>
            <a:solidFill>
              <a:srgbClr val="FDE4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2" name="MH_Other_13">
              <a:extLst>
                <a:ext uri="{FF2B5EF4-FFF2-40B4-BE49-F238E27FC236}">
                  <a16:creationId xmlns:a16="http://schemas.microsoft.com/office/drawing/2014/main" id="{4CAD3D62-D877-4C7D-B814-9E788DEB2B11}"/>
                </a:ext>
              </a:extLst>
            </p:cNvPr>
            <p:cNvSpPr>
              <a:spLocks/>
            </p:cNvSpPr>
            <p:nvPr>
              <p:custDataLst>
                <p:tags r:id="rId6"/>
              </p:custDataLst>
            </p:nvPr>
          </p:nvSpPr>
          <p:spPr bwMode="auto">
            <a:xfrm>
              <a:off x="3533776" y="3313113"/>
              <a:ext cx="117475" cy="139700"/>
            </a:xfrm>
            <a:custGeom>
              <a:avLst/>
              <a:gdLst>
                <a:gd name="T0" fmla="*/ 2147483646 w 58"/>
                <a:gd name="T1" fmla="*/ 2147483646 h 69"/>
                <a:gd name="T2" fmla="*/ 2147483646 w 58"/>
                <a:gd name="T3" fmla="*/ 2147483646 h 69"/>
                <a:gd name="T4" fmla="*/ 2147483646 w 58"/>
                <a:gd name="T5" fmla="*/ 2147483646 h 69"/>
                <a:gd name="T6" fmla="*/ 2147483646 w 58"/>
                <a:gd name="T7" fmla="*/ 0 h 69"/>
                <a:gd name="T8" fmla="*/ 2147483646 w 5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69">
                  <a:moveTo>
                    <a:pt x="48" y="5"/>
                  </a:moveTo>
                  <a:cubicBezTo>
                    <a:pt x="48" y="5"/>
                    <a:pt x="7" y="30"/>
                    <a:pt x="4" y="36"/>
                  </a:cubicBezTo>
                  <a:cubicBezTo>
                    <a:pt x="0" y="43"/>
                    <a:pt x="29" y="46"/>
                    <a:pt x="26" y="69"/>
                  </a:cubicBezTo>
                  <a:cubicBezTo>
                    <a:pt x="26" y="69"/>
                    <a:pt x="55" y="31"/>
                    <a:pt x="58" y="0"/>
                  </a:cubicBezTo>
                  <a:lnTo>
                    <a:pt x="48" y="5"/>
                  </a:lnTo>
                  <a:close/>
                </a:path>
              </a:pathLst>
            </a:custGeom>
            <a:solidFill>
              <a:srgbClr val="BD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3" name="MH_Other_14">
              <a:extLst>
                <a:ext uri="{FF2B5EF4-FFF2-40B4-BE49-F238E27FC236}">
                  <a16:creationId xmlns:a16="http://schemas.microsoft.com/office/drawing/2014/main" id="{93EAE73A-7BAF-4FEF-B77C-D96ED3CDA139}"/>
                </a:ext>
              </a:extLst>
            </p:cNvPr>
            <p:cNvSpPr>
              <a:spLocks/>
            </p:cNvSpPr>
            <p:nvPr>
              <p:custDataLst>
                <p:tags r:id="rId7"/>
              </p:custDataLst>
            </p:nvPr>
          </p:nvSpPr>
          <p:spPr bwMode="auto">
            <a:xfrm>
              <a:off x="3425826" y="3286125"/>
              <a:ext cx="106363" cy="153988"/>
            </a:xfrm>
            <a:custGeom>
              <a:avLst/>
              <a:gdLst>
                <a:gd name="T0" fmla="*/ 2147483646 w 53"/>
                <a:gd name="T1" fmla="*/ 2147483646 h 76"/>
                <a:gd name="T2" fmla="*/ 2147483646 w 53"/>
                <a:gd name="T3" fmla="*/ 2147483646 h 76"/>
                <a:gd name="T4" fmla="*/ 2147483646 w 53"/>
                <a:gd name="T5" fmla="*/ 2147483646 h 76"/>
                <a:gd name="T6" fmla="*/ 2147483646 w 53"/>
                <a:gd name="T7" fmla="*/ 0 h 76"/>
                <a:gd name="T8" fmla="*/ 2147483646 w 53"/>
                <a:gd name="T9" fmla="*/ 2147483646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76">
                  <a:moveTo>
                    <a:pt x="11" y="6"/>
                  </a:moveTo>
                  <a:cubicBezTo>
                    <a:pt x="11" y="6"/>
                    <a:pt x="49" y="39"/>
                    <a:pt x="51" y="46"/>
                  </a:cubicBezTo>
                  <a:cubicBezTo>
                    <a:pt x="53" y="53"/>
                    <a:pt x="27" y="53"/>
                    <a:pt x="26" y="76"/>
                  </a:cubicBezTo>
                  <a:cubicBezTo>
                    <a:pt x="26" y="76"/>
                    <a:pt x="0" y="31"/>
                    <a:pt x="2" y="0"/>
                  </a:cubicBezTo>
                  <a:lnTo>
                    <a:pt x="11" y="6"/>
                  </a:lnTo>
                  <a:close/>
                </a:path>
              </a:pathLst>
            </a:custGeom>
            <a:solidFill>
              <a:srgbClr val="BD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4" name="MH_Other_15">
              <a:extLst>
                <a:ext uri="{FF2B5EF4-FFF2-40B4-BE49-F238E27FC236}">
                  <a16:creationId xmlns:a16="http://schemas.microsoft.com/office/drawing/2014/main" id="{919B2B8D-BA8A-429F-9E32-E658CC4BC04D}"/>
                </a:ext>
              </a:extLst>
            </p:cNvPr>
            <p:cNvSpPr>
              <a:spLocks noEditPoints="1"/>
            </p:cNvSpPr>
            <p:nvPr>
              <p:custDataLst>
                <p:tags r:id="rId8"/>
              </p:custDataLst>
            </p:nvPr>
          </p:nvSpPr>
          <p:spPr bwMode="auto">
            <a:xfrm>
              <a:off x="3424238" y="3278188"/>
              <a:ext cx="233362" cy="196850"/>
            </a:xfrm>
            <a:custGeom>
              <a:avLst/>
              <a:gdLst>
                <a:gd name="T0" fmla="*/ 2147483646 w 116"/>
                <a:gd name="T1" fmla="*/ 2147483646 h 97"/>
                <a:gd name="T2" fmla="*/ 2147483646 w 116"/>
                <a:gd name="T3" fmla="*/ 2147483646 h 97"/>
                <a:gd name="T4" fmla="*/ 2147483646 w 116"/>
                <a:gd name="T5" fmla="*/ 2147483646 h 97"/>
                <a:gd name="T6" fmla="*/ 2147483646 w 116"/>
                <a:gd name="T7" fmla="*/ 2147483646 h 97"/>
                <a:gd name="T8" fmla="*/ 2147483646 w 116"/>
                <a:gd name="T9" fmla="*/ 2147483646 h 97"/>
                <a:gd name="T10" fmla="*/ 2147483646 w 116"/>
                <a:gd name="T11" fmla="*/ 2147483646 h 97"/>
                <a:gd name="T12" fmla="*/ 2147483646 w 116"/>
                <a:gd name="T13" fmla="*/ 2147483646 h 97"/>
                <a:gd name="T14" fmla="*/ 2147483646 w 116"/>
                <a:gd name="T15" fmla="*/ 2147483646 h 97"/>
                <a:gd name="T16" fmla="*/ 2147483646 w 116"/>
                <a:gd name="T17" fmla="*/ 2147483646 h 97"/>
                <a:gd name="T18" fmla="*/ 2147483646 w 116"/>
                <a:gd name="T19" fmla="*/ 2147483646 h 97"/>
                <a:gd name="T20" fmla="*/ 2147483646 w 116"/>
                <a:gd name="T21" fmla="*/ 2147483646 h 97"/>
                <a:gd name="T22" fmla="*/ 2147483646 w 116"/>
                <a:gd name="T23" fmla="*/ 2147483646 h 97"/>
                <a:gd name="T24" fmla="*/ 2147483646 w 116"/>
                <a:gd name="T25" fmla="*/ 2147483646 h 97"/>
                <a:gd name="T26" fmla="*/ 2147483646 w 116"/>
                <a:gd name="T27" fmla="*/ 2147483646 h 97"/>
                <a:gd name="T28" fmla="*/ 2147483646 w 116"/>
                <a:gd name="T29" fmla="*/ 2147483646 h 97"/>
                <a:gd name="T30" fmla="*/ 2147483646 w 116"/>
                <a:gd name="T31" fmla="*/ 2147483646 h 97"/>
                <a:gd name="T32" fmla="*/ 2147483646 w 116"/>
                <a:gd name="T33" fmla="*/ 2147483646 h 97"/>
                <a:gd name="T34" fmla="*/ 2147483646 w 116"/>
                <a:gd name="T35" fmla="*/ 2147483646 h 97"/>
                <a:gd name="T36" fmla="*/ 2147483646 w 116"/>
                <a:gd name="T37" fmla="*/ 2147483646 h 97"/>
                <a:gd name="T38" fmla="*/ 2147483646 w 116"/>
                <a:gd name="T39" fmla="*/ 2147483646 h 97"/>
                <a:gd name="T40" fmla="*/ 2147483646 w 116"/>
                <a:gd name="T41" fmla="*/ 2147483646 h 97"/>
                <a:gd name="T42" fmla="*/ 2147483646 w 116"/>
                <a:gd name="T43" fmla="*/ 2147483646 h 97"/>
                <a:gd name="T44" fmla="*/ 2147483646 w 116"/>
                <a:gd name="T45" fmla="*/ 2147483646 h 97"/>
                <a:gd name="T46" fmla="*/ 2147483646 w 116"/>
                <a:gd name="T47" fmla="*/ 2147483646 h 97"/>
                <a:gd name="T48" fmla="*/ 2147483646 w 116"/>
                <a:gd name="T49" fmla="*/ 2147483646 h 97"/>
                <a:gd name="T50" fmla="*/ 2147483646 w 116"/>
                <a:gd name="T51" fmla="*/ 2147483646 h 97"/>
                <a:gd name="T52" fmla="*/ 2147483646 w 116"/>
                <a:gd name="T53" fmla="*/ 2147483646 h 97"/>
                <a:gd name="T54" fmla="*/ 2147483646 w 116"/>
                <a:gd name="T55" fmla="*/ 0 h 97"/>
                <a:gd name="T56" fmla="*/ 2147483646 w 116"/>
                <a:gd name="T57" fmla="*/ 2147483646 h 97"/>
                <a:gd name="T58" fmla="*/ 2147483646 w 116"/>
                <a:gd name="T59" fmla="*/ 2147483646 h 97"/>
                <a:gd name="T60" fmla="*/ 2147483646 w 116"/>
                <a:gd name="T61" fmla="*/ 2147483646 h 97"/>
                <a:gd name="T62" fmla="*/ 2147483646 w 116"/>
                <a:gd name="T63" fmla="*/ 2147483646 h 97"/>
                <a:gd name="T64" fmla="*/ 2147483646 w 116"/>
                <a:gd name="T65" fmla="*/ 2147483646 h 97"/>
                <a:gd name="T66" fmla="*/ 2147483646 w 116"/>
                <a:gd name="T67" fmla="*/ 2147483646 h 97"/>
                <a:gd name="T68" fmla="*/ 2147483646 w 116"/>
                <a:gd name="T69" fmla="*/ 2147483646 h 97"/>
                <a:gd name="T70" fmla="*/ 2147483646 w 116"/>
                <a:gd name="T71" fmla="*/ 2147483646 h 97"/>
                <a:gd name="T72" fmla="*/ 2147483646 w 116"/>
                <a:gd name="T73" fmla="*/ 2147483646 h 97"/>
                <a:gd name="T74" fmla="*/ 2147483646 w 116"/>
                <a:gd name="T75" fmla="*/ 2147483646 h 97"/>
                <a:gd name="T76" fmla="*/ 2147483646 w 116"/>
                <a:gd name="T77" fmla="*/ 2147483646 h 97"/>
                <a:gd name="T78" fmla="*/ 2147483646 w 116"/>
                <a:gd name="T79" fmla="*/ 2147483646 h 97"/>
                <a:gd name="T80" fmla="*/ 2147483646 w 116"/>
                <a:gd name="T81" fmla="*/ 2147483646 h 97"/>
                <a:gd name="T82" fmla="*/ 2147483646 w 116"/>
                <a:gd name="T83" fmla="*/ 2147483646 h 97"/>
                <a:gd name="T84" fmla="*/ 2147483646 w 116"/>
                <a:gd name="T85" fmla="*/ 2147483646 h 97"/>
                <a:gd name="T86" fmla="*/ 2147483646 w 116"/>
                <a:gd name="T87" fmla="*/ 2147483646 h 97"/>
                <a:gd name="T88" fmla="*/ 2147483646 w 116"/>
                <a:gd name="T89" fmla="*/ 2147483646 h 97"/>
                <a:gd name="T90" fmla="*/ 2147483646 w 116"/>
                <a:gd name="T91" fmla="*/ 2147483646 h 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 h="97">
                  <a:moveTo>
                    <a:pt x="115" y="17"/>
                  </a:moveTo>
                  <a:cubicBezTo>
                    <a:pt x="115" y="17"/>
                    <a:pt x="115" y="17"/>
                    <a:pt x="115" y="17"/>
                  </a:cubicBezTo>
                  <a:cubicBezTo>
                    <a:pt x="115" y="13"/>
                    <a:pt x="115" y="13"/>
                    <a:pt x="115" y="13"/>
                  </a:cubicBezTo>
                  <a:cubicBezTo>
                    <a:pt x="112" y="15"/>
                    <a:pt x="112" y="15"/>
                    <a:pt x="112" y="15"/>
                  </a:cubicBezTo>
                  <a:cubicBezTo>
                    <a:pt x="111" y="15"/>
                    <a:pt x="111" y="15"/>
                    <a:pt x="111" y="15"/>
                  </a:cubicBezTo>
                  <a:cubicBezTo>
                    <a:pt x="111" y="16"/>
                    <a:pt x="111" y="16"/>
                    <a:pt x="111" y="16"/>
                  </a:cubicBezTo>
                  <a:cubicBezTo>
                    <a:pt x="108" y="17"/>
                    <a:pt x="105" y="19"/>
                    <a:pt x="103" y="20"/>
                  </a:cubicBezTo>
                  <a:cubicBezTo>
                    <a:pt x="102" y="21"/>
                    <a:pt x="102" y="21"/>
                    <a:pt x="102" y="21"/>
                  </a:cubicBezTo>
                  <a:cubicBezTo>
                    <a:pt x="102" y="21"/>
                    <a:pt x="102" y="21"/>
                    <a:pt x="102" y="21"/>
                  </a:cubicBezTo>
                  <a:cubicBezTo>
                    <a:pt x="97" y="24"/>
                    <a:pt x="92" y="27"/>
                    <a:pt x="86" y="29"/>
                  </a:cubicBezTo>
                  <a:cubicBezTo>
                    <a:pt x="85" y="30"/>
                    <a:pt x="83" y="31"/>
                    <a:pt x="81" y="32"/>
                  </a:cubicBezTo>
                  <a:cubicBezTo>
                    <a:pt x="73" y="37"/>
                    <a:pt x="66" y="41"/>
                    <a:pt x="61" y="46"/>
                  </a:cubicBezTo>
                  <a:cubicBezTo>
                    <a:pt x="60" y="47"/>
                    <a:pt x="60" y="47"/>
                    <a:pt x="60" y="47"/>
                  </a:cubicBezTo>
                  <a:cubicBezTo>
                    <a:pt x="58" y="48"/>
                    <a:pt x="57" y="50"/>
                    <a:pt x="56" y="52"/>
                  </a:cubicBezTo>
                  <a:cubicBezTo>
                    <a:pt x="56" y="52"/>
                    <a:pt x="56" y="52"/>
                    <a:pt x="56" y="52"/>
                  </a:cubicBezTo>
                  <a:cubicBezTo>
                    <a:pt x="55" y="53"/>
                    <a:pt x="55" y="53"/>
                    <a:pt x="55" y="53"/>
                  </a:cubicBezTo>
                  <a:cubicBezTo>
                    <a:pt x="55" y="54"/>
                    <a:pt x="55" y="55"/>
                    <a:pt x="55" y="55"/>
                  </a:cubicBezTo>
                  <a:cubicBezTo>
                    <a:pt x="56" y="56"/>
                    <a:pt x="56" y="57"/>
                    <a:pt x="57" y="58"/>
                  </a:cubicBezTo>
                  <a:cubicBezTo>
                    <a:pt x="58" y="59"/>
                    <a:pt x="59" y="60"/>
                    <a:pt x="60" y="60"/>
                  </a:cubicBezTo>
                  <a:cubicBezTo>
                    <a:pt x="61" y="61"/>
                    <a:pt x="62" y="61"/>
                    <a:pt x="63" y="62"/>
                  </a:cubicBezTo>
                  <a:cubicBezTo>
                    <a:pt x="65" y="63"/>
                    <a:pt x="68" y="65"/>
                    <a:pt x="70" y="67"/>
                  </a:cubicBezTo>
                  <a:cubicBezTo>
                    <a:pt x="73" y="69"/>
                    <a:pt x="76" y="72"/>
                    <a:pt x="77" y="75"/>
                  </a:cubicBezTo>
                  <a:cubicBezTo>
                    <a:pt x="78" y="78"/>
                    <a:pt x="79" y="82"/>
                    <a:pt x="78" y="85"/>
                  </a:cubicBezTo>
                  <a:cubicBezTo>
                    <a:pt x="75" y="97"/>
                    <a:pt x="75" y="97"/>
                    <a:pt x="75" y="97"/>
                  </a:cubicBezTo>
                  <a:cubicBezTo>
                    <a:pt x="83" y="88"/>
                    <a:pt x="83" y="88"/>
                    <a:pt x="83" y="88"/>
                  </a:cubicBezTo>
                  <a:cubicBezTo>
                    <a:pt x="87" y="83"/>
                    <a:pt x="91" y="78"/>
                    <a:pt x="95" y="72"/>
                  </a:cubicBezTo>
                  <a:cubicBezTo>
                    <a:pt x="99" y="66"/>
                    <a:pt x="102" y="60"/>
                    <a:pt x="105" y="55"/>
                  </a:cubicBezTo>
                  <a:cubicBezTo>
                    <a:pt x="108" y="48"/>
                    <a:pt x="111" y="42"/>
                    <a:pt x="112" y="37"/>
                  </a:cubicBezTo>
                  <a:cubicBezTo>
                    <a:pt x="114" y="31"/>
                    <a:pt x="114" y="25"/>
                    <a:pt x="115" y="18"/>
                  </a:cubicBezTo>
                  <a:cubicBezTo>
                    <a:pt x="116" y="18"/>
                    <a:pt x="116" y="18"/>
                    <a:pt x="116" y="18"/>
                  </a:cubicBezTo>
                  <a:lnTo>
                    <a:pt x="115" y="17"/>
                  </a:lnTo>
                  <a:close/>
                  <a:moveTo>
                    <a:pt x="105" y="34"/>
                  </a:moveTo>
                  <a:cubicBezTo>
                    <a:pt x="103" y="39"/>
                    <a:pt x="100" y="45"/>
                    <a:pt x="97" y="51"/>
                  </a:cubicBezTo>
                  <a:cubicBezTo>
                    <a:pt x="95" y="56"/>
                    <a:pt x="92" y="62"/>
                    <a:pt x="88" y="68"/>
                  </a:cubicBezTo>
                  <a:cubicBezTo>
                    <a:pt x="86" y="71"/>
                    <a:pt x="85" y="74"/>
                    <a:pt x="83" y="77"/>
                  </a:cubicBezTo>
                  <a:cubicBezTo>
                    <a:pt x="83" y="76"/>
                    <a:pt x="82" y="74"/>
                    <a:pt x="81" y="73"/>
                  </a:cubicBezTo>
                  <a:cubicBezTo>
                    <a:pt x="79" y="69"/>
                    <a:pt x="77" y="66"/>
                    <a:pt x="73" y="63"/>
                  </a:cubicBezTo>
                  <a:cubicBezTo>
                    <a:pt x="71" y="62"/>
                    <a:pt x="70" y="61"/>
                    <a:pt x="68" y="60"/>
                  </a:cubicBezTo>
                  <a:cubicBezTo>
                    <a:pt x="66" y="59"/>
                    <a:pt x="64" y="57"/>
                    <a:pt x="63" y="56"/>
                  </a:cubicBezTo>
                  <a:cubicBezTo>
                    <a:pt x="62" y="56"/>
                    <a:pt x="62" y="55"/>
                    <a:pt x="61" y="55"/>
                  </a:cubicBezTo>
                  <a:cubicBezTo>
                    <a:pt x="62" y="54"/>
                    <a:pt x="64" y="53"/>
                    <a:pt x="65" y="52"/>
                  </a:cubicBezTo>
                  <a:cubicBezTo>
                    <a:pt x="68" y="50"/>
                    <a:pt x="68" y="50"/>
                    <a:pt x="68" y="50"/>
                  </a:cubicBezTo>
                  <a:cubicBezTo>
                    <a:pt x="73" y="46"/>
                    <a:pt x="79" y="42"/>
                    <a:pt x="85" y="37"/>
                  </a:cubicBezTo>
                  <a:cubicBezTo>
                    <a:pt x="86" y="37"/>
                    <a:pt x="86" y="37"/>
                    <a:pt x="86" y="37"/>
                  </a:cubicBezTo>
                  <a:cubicBezTo>
                    <a:pt x="92" y="32"/>
                    <a:pt x="98" y="27"/>
                    <a:pt x="104" y="23"/>
                  </a:cubicBezTo>
                  <a:cubicBezTo>
                    <a:pt x="106" y="22"/>
                    <a:pt x="108" y="21"/>
                    <a:pt x="110" y="20"/>
                  </a:cubicBezTo>
                  <a:cubicBezTo>
                    <a:pt x="109" y="25"/>
                    <a:pt x="107" y="30"/>
                    <a:pt x="105" y="34"/>
                  </a:cubicBezTo>
                  <a:close/>
                  <a:moveTo>
                    <a:pt x="54" y="47"/>
                  </a:moveTo>
                  <a:cubicBezTo>
                    <a:pt x="53" y="45"/>
                    <a:pt x="52" y="43"/>
                    <a:pt x="50" y="42"/>
                  </a:cubicBezTo>
                  <a:cubicBezTo>
                    <a:pt x="46" y="36"/>
                    <a:pt x="40" y="30"/>
                    <a:pt x="32" y="24"/>
                  </a:cubicBezTo>
                  <a:cubicBezTo>
                    <a:pt x="30" y="23"/>
                    <a:pt x="28" y="21"/>
                    <a:pt x="26" y="20"/>
                  </a:cubicBezTo>
                  <a:cubicBezTo>
                    <a:pt x="22" y="16"/>
                    <a:pt x="17" y="13"/>
                    <a:pt x="13" y="9"/>
                  </a:cubicBezTo>
                  <a:cubicBezTo>
                    <a:pt x="10" y="7"/>
                    <a:pt x="7" y="5"/>
                    <a:pt x="5" y="3"/>
                  </a:cubicBezTo>
                  <a:cubicBezTo>
                    <a:pt x="5" y="2"/>
                    <a:pt x="5" y="2"/>
                    <a:pt x="5" y="2"/>
                  </a:cubicBezTo>
                  <a:cubicBezTo>
                    <a:pt x="5" y="2"/>
                    <a:pt x="5" y="2"/>
                    <a:pt x="5" y="2"/>
                  </a:cubicBezTo>
                  <a:cubicBezTo>
                    <a:pt x="2" y="0"/>
                    <a:pt x="2" y="0"/>
                    <a:pt x="2" y="0"/>
                  </a:cubicBezTo>
                  <a:cubicBezTo>
                    <a:pt x="1" y="3"/>
                    <a:pt x="1" y="3"/>
                    <a:pt x="1" y="3"/>
                  </a:cubicBezTo>
                  <a:cubicBezTo>
                    <a:pt x="1" y="3"/>
                    <a:pt x="1" y="3"/>
                    <a:pt x="1" y="3"/>
                  </a:cubicBezTo>
                  <a:cubicBezTo>
                    <a:pt x="0" y="4"/>
                    <a:pt x="0" y="4"/>
                    <a:pt x="0" y="4"/>
                  </a:cubicBezTo>
                  <a:cubicBezTo>
                    <a:pt x="1" y="4"/>
                    <a:pt x="1" y="4"/>
                    <a:pt x="1" y="4"/>
                  </a:cubicBezTo>
                  <a:cubicBezTo>
                    <a:pt x="0" y="11"/>
                    <a:pt x="0" y="18"/>
                    <a:pt x="1" y="24"/>
                  </a:cubicBezTo>
                  <a:cubicBezTo>
                    <a:pt x="2" y="31"/>
                    <a:pt x="4" y="37"/>
                    <a:pt x="6" y="45"/>
                  </a:cubicBezTo>
                  <a:cubicBezTo>
                    <a:pt x="8" y="51"/>
                    <a:pt x="11" y="58"/>
                    <a:pt x="14" y="64"/>
                  </a:cubicBezTo>
                  <a:cubicBezTo>
                    <a:pt x="17" y="70"/>
                    <a:pt x="21" y="76"/>
                    <a:pt x="24" y="82"/>
                  </a:cubicBezTo>
                  <a:cubicBezTo>
                    <a:pt x="30" y="91"/>
                    <a:pt x="30" y="91"/>
                    <a:pt x="30" y="91"/>
                  </a:cubicBezTo>
                  <a:cubicBezTo>
                    <a:pt x="30" y="80"/>
                    <a:pt x="30" y="80"/>
                    <a:pt x="30" y="80"/>
                  </a:cubicBezTo>
                  <a:cubicBezTo>
                    <a:pt x="30" y="77"/>
                    <a:pt x="31" y="73"/>
                    <a:pt x="32" y="70"/>
                  </a:cubicBezTo>
                  <a:cubicBezTo>
                    <a:pt x="34" y="67"/>
                    <a:pt x="37" y="64"/>
                    <a:pt x="40" y="62"/>
                  </a:cubicBezTo>
                  <a:cubicBezTo>
                    <a:pt x="42" y="61"/>
                    <a:pt x="45" y="60"/>
                    <a:pt x="47" y="59"/>
                  </a:cubicBezTo>
                  <a:cubicBezTo>
                    <a:pt x="48" y="58"/>
                    <a:pt x="50" y="57"/>
                    <a:pt x="51" y="56"/>
                  </a:cubicBezTo>
                  <a:cubicBezTo>
                    <a:pt x="52" y="56"/>
                    <a:pt x="52" y="56"/>
                    <a:pt x="52" y="56"/>
                  </a:cubicBezTo>
                  <a:cubicBezTo>
                    <a:pt x="53" y="55"/>
                    <a:pt x="54" y="55"/>
                    <a:pt x="55" y="53"/>
                  </a:cubicBezTo>
                  <a:cubicBezTo>
                    <a:pt x="55" y="52"/>
                    <a:pt x="55" y="51"/>
                    <a:pt x="55" y="50"/>
                  </a:cubicBezTo>
                  <a:cubicBezTo>
                    <a:pt x="55" y="49"/>
                    <a:pt x="55" y="48"/>
                    <a:pt x="54" y="47"/>
                  </a:cubicBezTo>
                  <a:close/>
                  <a:moveTo>
                    <a:pt x="48" y="52"/>
                  </a:moveTo>
                  <a:cubicBezTo>
                    <a:pt x="47" y="53"/>
                    <a:pt x="45" y="54"/>
                    <a:pt x="43" y="55"/>
                  </a:cubicBezTo>
                  <a:cubicBezTo>
                    <a:pt x="41" y="56"/>
                    <a:pt x="40" y="57"/>
                    <a:pt x="38" y="58"/>
                  </a:cubicBezTo>
                  <a:cubicBezTo>
                    <a:pt x="34" y="61"/>
                    <a:pt x="31" y="64"/>
                    <a:pt x="29" y="67"/>
                  </a:cubicBezTo>
                  <a:cubicBezTo>
                    <a:pt x="28" y="69"/>
                    <a:pt x="27" y="70"/>
                    <a:pt x="26" y="72"/>
                  </a:cubicBezTo>
                  <a:cubicBezTo>
                    <a:pt x="25" y="69"/>
                    <a:pt x="24" y="67"/>
                    <a:pt x="23" y="65"/>
                  </a:cubicBezTo>
                  <a:cubicBezTo>
                    <a:pt x="21" y="61"/>
                    <a:pt x="21" y="61"/>
                    <a:pt x="21" y="61"/>
                  </a:cubicBezTo>
                  <a:cubicBezTo>
                    <a:pt x="19" y="54"/>
                    <a:pt x="16" y="48"/>
                    <a:pt x="14" y="42"/>
                  </a:cubicBezTo>
                  <a:cubicBezTo>
                    <a:pt x="12" y="35"/>
                    <a:pt x="10" y="29"/>
                    <a:pt x="9" y="23"/>
                  </a:cubicBezTo>
                  <a:cubicBezTo>
                    <a:pt x="7" y="18"/>
                    <a:pt x="6" y="13"/>
                    <a:pt x="5" y="7"/>
                  </a:cubicBezTo>
                  <a:cubicBezTo>
                    <a:pt x="7" y="9"/>
                    <a:pt x="9" y="10"/>
                    <a:pt x="11" y="11"/>
                  </a:cubicBezTo>
                  <a:cubicBezTo>
                    <a:pt x="16" y="16"/>
                    <a:pt x="21" y="22"/>
                    <a:pt x="26" y="27"/>
                  </a:cubicBezTo>
                  <a:cubicBezTo>
                    <a:pt x="28" y="29"/>
                    <a:pt x="28" y="29"/>
                    <a:pt x="28" y="29"/>
                  </a:cubicBezTo>
                  <a:cubicBezTo>
                    <a:pt x="33" y="35"/>
                    <a:pt x="39" y="41"/>
                    <a:pt x="45" y="46"/>
                  </a:cubicBezTo>
                  <a:cubicBezTo>
                    <a:pt x="45" y="46"/>
                    <a:pt x="45" y="46"/>
                    <a:pt x="45" y="46"/>
                  </a:cubicBezTo>
                  <a:cubicBezTo>
                    <a:pt x="47" y="48"/>
                    <a:pt x="48" y="49"/>
                    <a:pt x="49" y="50"/>
                  </a:cubicBezTo>
                  <a:cubicBezTo>
                    <a:pt x="49" y="51"/>
                    <a:pt x="49" y="51"/>
                    <a:pt x="49" y="51"/>
                  </a:cubicBezTo>
                  <a:cubicBezTo>
                    <a:pt x="49" y="51"/>
                    <a:pt x="49" y="51"/>
                    <a:pt x="49" y="51"/>
                  </a:cubicBezTo>
                  <a:cubicBezTo>
                    <a:pt x="49" y="51"/>
                    <a:pt x="49" y="51"/>
                    <a:pt x="48" y="52"/>
                  </a:cubicBez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5" name="MH_Other_16">
              <a:extLst>
                <a:ext uri="{FF2B5EF4-FFF2-40B4-BE49-F238E27FC236}">
                  <a16:creationId xmlns:a16="http://schemas.microsoft.com/office/drawing/2014/main" id="{F5C40C25-E658-40F8-BABF-8CEF2D784D20}"/>
                </a:ext>
              </a:extLst>
            </p:cNvPr>
            <p:cNvSpPr>
              <a:spLocks/>
            </p:cNvSpPr>
            <p:nvPr>
              <p:custDataLst>
                <p:tags r:id="rId9"/>
              </p:custDataLst>
            </p:nvPr>
          </p:nvSpPr>
          <p:spPr bwMode="auto">
            <a:xfrm>
              <a:off x="2409826"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6" name="MH_SubTitle_1">
              <a:extLst>
                <a:ext uri="{FF2B5EF4-FFF2-40B4-BE49-F238E27FC236}">
                  <a16:creationId xmlns:a16="http://schemas.microsoft.com/office/drawing/2014/main" id="{E9617847-321D-4F53-8BCD-6A21F1F5A57E}"/>
                </a:ext>
              </a:extLst>
            </p:cNvPr>
            <p:cNvSpPr>
              <a:spLocks/>
            </p:cNvSpPr>
            <p:nvPr>
              <p:custDataLst>
                <p:tags r:id="rId10"/>
              </p:custDataLst>
            </p:nvPr>
          </p:nvSpPr>
          <p:spPr bwMode="auto">
            <a:xfrm>
              <a:off x="2516189"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a:solidFill>
                    <a:srgbClr val="333333"/>
                  </a:solidFill>
                  <a:latin typeface="+mn-lt"/>
                  <a:ea typeface="+mn-ea"/>
                </a:rPr>
                <a:t>提醒身边的人骑摩托车要佩戴头盔</a:t>
              </a:r>
            </a:p>
          </p:txBody>
        </p:sp>
        <p:pic>
          <p:nvPicPr>
            <p:cNvPr id="2072" name="MH_Other_19">
              <a:extLst>
                <a:ext uri="{FF2B5EF4-FFF2-40B4-BE49-F238E27FC236}">
                  <a16:creationId xmlns:a16="http://schemas.microsoft.com/office/drawing/2014/main" id="{A7404487-4718-4334-8D17-8FD16AB7C25F}"/>
                </a:ext>
              </a:extLst>
            </p:cNvPr>
            <p:cNvPicPr>
              <a:picLocks noChangeAspect="1"/>
            </p:cNvPicPr>
            <p:nvPr>
              <p:custDataLst>
                <p:tags r:id="rId11"/>
              </p:custDataLst>
            </p:nvPr>
          </p:nvPicPr>
          <p:blipFill>
            <a:blip r:embed="rId29">
              <a:extLst>
                <a:ext uri="{28A0092B-C50C-407E-A947-70E740481C1C}">
                  <a14:useLocalDpi xmlns:a14="http://schemas.microsoft.com/office/drawing/2010/main" val="0"/>
                </a:ext>
              </a:extLst>
            </a:blip>
            <a:srcRect/>
            <a:stretch>
              <a:fillRect/>
            </a:stretch>
          </p:blipFill>
          <p:spPr bwMode="auto">
            <a:xfrm>
              <a:off x="2682875" y="2427288"/>
              <a:ext cx="147478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1331016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4784AE2-246E-4C6E-8741-70E34662AF9A}"/>
              </a:ext>
            </a:extLst>
          </p:cNvPr>
          <p:cNvSpPr>
            <a:spLocks noGrp="1"/>
          </p:cNvSpPr>
          <p:nvPr>
            <p:ph idx="1"/>
          </p:nvPr>
        </p:nvSpPr>
        <p:spPr>
          <a:xfrm>
            <a:off x="1013691" y="1170421"/>
            <a:ext cx="10651836" cy="5213358"/>
          </a:xfrm>
        </p:spPr>
        <p:txBody>
          <a:bodyPr>
            <a:normAutofit/>
          </a:bodyPr>
          <a:lstStyle/>
          <a:p>
            <a:pPr marL="0" indent="0">
              <a:lnSpc>
                <a:spcPct val="150000"/>
              </a:lnSpc>
              <a:buNone/>
            </a:pPr>
            <a:r>
              <a:rPr lang="zh-CN" altLang="en-US" sz="2000" dirty="0">
                <a:latin typeface="+mn-lt"/>
                <a:cs typeface="+mn-ea"/>
                <a:sym typeface="+mn-lt"/>
              </a:rPr>
              <a:t>同学们，在我们的生活中需要提醒他人的不仅仅是这些，还有很多：比如提醒父母不要疲劳驾驶，不要超速行驶；爸爸妈妈开车的时候不要打扰，以免他们分神发生交通事故等等。同时也提醒一下同学们，当你们乘坐小汽车出行时，最好不要坐在副驾驶座上，而是坐在后排，这样更安全。让我们一起努力，让道路变得更加的通畅，让生活变得更加美好</a:t>
            </a:r>
            <a:endParaRPr lang="en-US" altLang="zh-CN" sz="2000" dirty="0">
              <a:latin typeface="+mn-lt"/>
              <a:cs typeface="+mn-ea"/>
              <a:sym typeface="+mn-lt"/>
            </a:endParaRPr>
          </a:p>
        </p:txBody>
      </p:sp>
      <p:pic>
        <p:nvPicPr>
          <p:cNvPr id="9" name="图片 8">
            <a:extLst>
              <a:ext uri="{FF2B5EF4-FFF2-40B4-BE49-F238E27FC236}">
                <a16:creationId xmlns:a16="http://schemas.microsoft.com/office/drawing/2014/main" id="{083C1E1B-B1AA-4E41-B51F-E6D6AA644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7526"/>
            <a:ext cx="12192000" cy="3320473"/>
          </a:xfrm>
          <a:prstGeom prst="rect">
            <a:avLst/>
          </a:prstGeom>
        </p:spPr>
      </p:pic>
      <p:pic>
        <p:nvPicPr>
          <p:cNvPr id="7" name="图片 6">
            <a:extLst>
              <a:ext uri="{FF2B5EF4-FFF2-40B4-BE49-F238E27FC236}">
                <a16:creationId xmlns:a16="http://schemas.microsoft.com/office/drawing/2014/main" id="{B7D98130-2FBA-48D1-A474-1C68ABEBE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666" y="2684281"/>
            <a:ext cx="5866667" cy="4057143"/>
          </a:xfrm>
          <a:prstGeom prst="rect">
            <a:avLst/>
          </a:prstGeom>
        </p:spPr>
      </p:pic>
    </p:spTree>
    <p:extLst>
      <p:ext uri="{BB962C8B-B14F-4D97-AF65-F5344CB8AC3E}">
        <p14:creationId xmlns:p14="http://schemas.microsoft.com/office/powerpoint/2010/main" val="174425254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80">
                                          <p:stCondLst>
                                            <p:cond delay="0"/>
                                          </p:stCondLst>
                                        </p:cTn>
                                        <p:tgtEl>
                                          <p:spTgt spid="3">
                                            <p:txEl>
                                              <p:pRg st="0" end="0"/>
                                            </p:txEl>
                                          </p:spTgt>
                                        </p:tgtEl>
                                      </p:cBhvr>
                                    </p:animEffect>
                                    <p:anim calcmode="lin" valueType="num">
                                      <p:cBhvr>
                                        <p:cTn id="2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0" end="0"/>
                                            </p:txEl>
                                          </p:spTgt>
                                        </p:tgtEl>
                                      </p:cBhvr>
                                      <p:to x="100000" y="60000"/>
                                    </p:animScale>
                                    <p:animScale>
                                      <p:cBhvr>
                                        <p:cTn id="26" dur="166" decel="50000">
                                          <p:stCondLst>
                                            <p:cond delay="676"/>
                                          </p:stCondLst>
                                        </p:cTn>
                                        <p:tgtEl>
                                          <p:spTgt spid="3">
                                            <p:txEl>
                                              <p:pRg st="0" end="0"/>
                                            </p:txEl>
                                          </p:spTgt>
                                        </p:tgtEl>
                                      </p:cBhvr>
                                      <p:to x="100000" y="100000"/>
                                    </p:animScale>
                                    <p:animScale>
                                      <p:cBhvr>
                                        <p:cTn id="27" dur="26">
                                          <p:stCondLst>
                                            <p:cond delay="1312"/>
                                          </p:stCondLst>
                                        </p:cTn>
                                        <p:tgtEl>
                                          <p:spTgt spid="3">
                                            <p:txEl>
                                              <p:pRg st="0" end="0"/>
                                            </p:txEl>
                                          </p:spTgt>
                                        </p:tgtEl>
                                      </p:cBhvr>
                                      <p:to x="100000" y="80000"/>
                                    </p:animScale>
                                    <p:animScale>
                                      <p:cBhvr>
                                        <p:cTn id="28" dur="166" decel="50000">
                                          <p:stCondLst>
                                            <p:cond delay="1338"/>
                                          </p:stCondLst>
                                        </p:cTn>
                                        <p:tgtEl>
                                          <p:spTgt spid="3">
                                            <p:txEl>
                                              <p:pRg st="0" end="0"/>
                                            </p:txEl>
                                          </p:spTgt>
                                        </p:tgtEl>
                                      </p:cBhvr>
                                      <p:to x="100000" y="100000"/>
                                    </p:animScale>
                                    <p:animScale>
                                      <p:cBhvr>
                                        <p:cTn id="29" dur="26">
                                          <p:stCondLst>
                                            <p:cond delay="1642"/>
                                          </p:stCondLst>
                                        </p:cTn>
                                        <p:tgtEl>
                                          <p:spTgt spid="3">
                                            <p:txEl>
                                              <p:pRg st="0" end="0"/>
                                            </p:txEl>
                                          </p:spTgt>
                                        </p:tgtEl>
                                      </p:cBhvr>
                                      <p:to x="100000" y="90000"/>
                                    </p:animScale>
                                    <p:animScale>
                                      <p:cBhvr>
                                        <p:cTn id="30" dur="166" decel="50000">
                                          <p:stCondLst>
                                            <p:cond delay="1668"/>
                                          </p:stCondLst>
                                        </p:cTn>
                                        <p:tgtEl>
                                          <p:spTgt spid="3">
                                            <p:txEl>
                                              <p:pRg st="0" end="0"/>
                                            </p:txEl>
                                          </p:spTgt>
                                        </p:tgtEl>
                                      </p:cBhvr>
                                      <p:to x="100000" y="100000"/>
                                    </p:animScale>
                                    <p:animScale>
                                      <p:cBhvr>
                                        <p:cTn id="31" dur="26">
                                          <p:stCondLst>
                                            <p:cond delay="1808"/>
                                          </p:stCondLst>
                                        </p:cTn>
                                        <p:tgtEl>
                                          <p:spTgt spid="3">
                                            <p:txEl>
                                              <p:pRg st="0" end="0"/>
                                            </p:txEl>
                                          </p:spTgt>
                                        </p:tgtEl>
                                      </p:cBhvr>
                                      <p:to x="100000" y="95000"/>
                                    </p:animScale>
                                    <p:animScale>
                                      <p:cBhvr>
                                        <p:cTn id="3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03840A1-BE10-4402-9524-86E31C7DD251}"/>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sp>
        <p:nvSpPr>
          <p:cNvPr id="10" name="标题 3">
            <a:extLst>
              <a:ext uri="{FF2B5EF4-FFF2-40B4-BE49-F238E27FC236}">
                <a16:creationId xmlns:a16="http://schemas.microsoft.com/office/drawing/2014/main" id="{0DEF0107-C49B-4C1E-84BC-C76E15555D29}"/>
              </a:ext>
            </a:extLst>
          </p:cNvPr>
          <p:cNvSpPr>
            <a:spLocks noGrp="1"/>
          </p:cNvSpPr>
          <p:nvPr>
            <p:ph type="title"/>
          </p:nvPr>
        </p:nvSpPr>
        <p:spPr>
          <a:xfrm>
            <a:off x="4582618" y="2012672"/>
            <a:ext cx="7609382" cy="1334925"/>
          </a:xfrm>
        </p:spPr>
        <p:txBody>
          <a:bodyPr/>
          <a:lstStyle/>
          <a:p>
            <a:pPr rtl="0" eaLnBrk="1" fontAlgn="base" hangingPunct="1"/>
            <a:r>
              <a:rPr lang="zh-CN" altLang="en-US" sz="4800" dirty="0">
                <a:solidFill>
                  <a:srgbClr val="002060"/>
                </a:solidFill>
                <a:effectLst>
                  <a:outerShdw blurRad="50800" dist="38100" dir="5400000" algn="t" rotWithShape="0">
                    <a:prstClr val="black">
                      <a:alpha val="40000"/>
                    </a:prstClr>
                  </a:outerShdw>
                </a:effectLst>
                <a:latin typeface="叶根友童体简" panose="02010601030101010101" pitchFamily="2" charset="-122"/>
                <a:ea typeface="叶根友童体简" panose="02010601030101010101" pitchFamily="2" charset="-122"/>
                <a:cs typeface="+mn-ea"/>
                <a:sym typeface="+mn-lt"/>
              </a:rPr>
              <a:t>谢 谢 观 赏</a:t>
            </a:r>
          </a:p>
        </p:txBody>
      </p:sp>
      <p:sp>
        <p:nvSpPr>
          <p:cNvPr id="11" name="文本框 10">
            <a:extLst>
              <a:ext uri="{FF2B5EF4-FFF2-40B4-BE49-F238E27FC236}">
                <a16:creationId xmlns:a16="http://schemas.microsoft.com/office/drawing/2014/main" id="{32AC40A4-81DE-4569-90F7-FD65985162A7}"/>
              </a:ext>
            </a:extLst>
          </p:cNvPr>
          <p:cNvSpPr txBox="1"/>
          <p:nvPr/>
        </p:nvSpPr>
        <p:spPr>
          <a:xfrm>
            <a:off x="5263694" y="3347597"/>
            <a:ext cx="1991251" cy="448071"/>
          </a:xfrm>
          <a:prstGeom prst="rect">
            <a:avLst/>
          </a:prstGeom>
          <a:noFill/>
        </p:spPr>
        <p:txBody>
          <a:bodyPr wrap="none" rtlCol="0">
            <a:spAutoFit/>
          </a:bodyPr>
          <a:lstStyle/>
          <a:p>
            <a:pPr>
              <a:lnSpc>
                <a:spcPct val="130000"/>
              </a:lnSpc>
            </a:pPr>
            <a:r>
              <a:rPr lang="zh-CN" altLang="en-US" sz="2000" b="1" dirty="0" smtClean="0">
                <a:solidFill>
                  <a:srgbClr val="002060"/>
                </a:solidFill>
                <a:cs typeface="+mn-ea"/>
                <a:sym typeface="+mn-lt"/>
              </a:rPr>
              <a:t>主讲人：千库网</a:t>
            </a:r>
            <a:endParaRPr lang="zh-CN" altLang="en-US" sz="2000" b="1" dirty="0">
              <a:solidFill>
                <a:srgbClr val="002060"/>
              </a:solidFill>
              <a:cs typeface="+mn-ea"/>
              <a:sym typeface="+mn-lt"/>
            </a:endParaRPr>
          </a:p>
        </p:txBody>
      </p:sp>
    </p:spTree>
    <p:extLst>
      <p:ext uri="{BB962C8B-B14F-4D97-AF65-F5344CB8AC3E}">
        <p14:creationId xmlns:p14="http://schemas.microsoft.com/office/powerpoint/2010/main" val="208970007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4187138" y="2021079"/>
            <a:ext cx="4020921" cy="796011"/>
          </a:xfrm>
        </p:spPr>
        <p:txBody>
          <a:bodyPr>
            <a:noAutofit/>
          </a:bodyPr>
          <a:lstStyle/>
          <a:p>
            <a:pPr marR="0" lvl="0" algn="l" defTabSz="914400" rtl="0" eaLnBrk="1" fontAlgn="auto" latinLnBrk="0" hangingPunct="1">
              <a:lnSpc>
                <a:spcPct val="90000"/>
              </a:lnSpc>
              <a:spcBef>
                <a:spcPts val="1000"/>
              </a:spcBef>
              <a:spcAft>
                <a:spcPts val="0"/>
              </a:spcAft>
              <a:buClrTx/>
              <a:buSzTx/>
              <a:tabLst/>
              <a:defRPr/>
            </a:pPr>
            <a:r>
              <a:rPr lang="zh-CN" altLang="zh-CN" sz="6000" b="1" kern="1200" dirty="0">
                <a:solidFill>
                  <a:srgbClr val="0070C0"/>
                </a:solidFill>
                <a:effectLst/>
                <a:latin typeface="+mn-lt"/>
                <a:ea typeface="+mn-ea"/>
                <a:cs typeface="+mn-ea"/>
                <a:sym typeface="+mn-lt"/>
              </a:rPr>
              <a:t>汽车の惯性</a:t>
            </a:r>
            <a:endParaRPr lang="zh-CN" altLang="en-US" sz="6000" dirty="0">
              <a:solidFill>
                <a:srgbClr val="0070C0"/>
              </a:solidFill>
              <a:latin typeface="+mn-lt"/>
              <a:ea typeface="+mn-ea"/>
              <a:cs typeface="+mn-ea"/>
              <a:sym typeface="+mn-lt"/>
            </a:endParaRP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652486"/>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第一章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242216159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a:off x="790762" y="1875391"/>
            <a:ext cx="7284627" cy="3622591"/>
            <a:chOff x="1289525" y="1856918"/>
            <a:chExt cx="7284627" cy="3622591"/>
          </a:xfrm>
        </p:grpSpPr>
        <p:sp>
          <p:nvSpPr>
            <p:cNvPr id="28" name="MH_Other_1">
              <a:extLst>
                <a:ext uri="{FF2B5EF4-FFF2-40B4-BE49-F238E27FC236}">
                  <a16:creationId xmlns:a16="http://schemas.microsoft.com/office/drawing/2014/main" id="{0C3AF64B-050B-4BAD-A83B-2F09B1197A14}"/>
                </a:ext>
              </a:extLst>
            </p:cNvPr>
            <p:cNvSpPr/>
            <p:nvPr>
              <p:custDataLst>
                <p:tags r:id="rId3"/>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MH_Other_2">
              <a:extLst>
                <a:ext uri="{FF2B5EF4-FFF2-40B4-BE49-F238E27FC236}">
                  <a16:creationId xmlns:a16="http://schemas.microsoft.com/office/drawing/2014/main" id="{29CDAAB1-3808-4771-B9CF-A492D32AE486}"/>
                </a:ext>
              </a:extLst>
            </p:cNvPr>
            <p:cNvSpPr/>
            <p:nvPr>
              <p:custDataLst>
                <p:tags r:id="rId4"/>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MH_SubTitle_2">
              <a:extLst>
                <a:ext uri="{FF2B5EF4-FFF2-40B4-BE49-F238E27FC236}">
                  <a16:creationId xmlns:a16="http://schemas.microsoft.com/office/drawing/2014/main" id="{8268C39C-4D39-4E90-83F5-1CDC9B7621D3}"/>
                </a:ext>
              </a:extLst>
            </p:cNvPr>
            <p:cNvSpPr/>
            <p:nvPr>
              <p:custDataLst>
                <p:tags r:id="rId5"/>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lnSpc>
                  <a:spcPct val="130000"/>
                </a:lnSpc>
                <a:defRPr/>
              </a:pPr>
              <a:r>
                <a:rPr lang="zh-CN" altLang="en-US" dirty="0">
                  <a:solidFill>
                    <a:srgbClr val="0070C0"/>
                  </a:solidFill>
                </a:rPr>
                <a:t>     但是，遇到紧急或突然情况，如行人或骑车人在车辆临近时横穿马路，尽管驾驶员采取紧急刹车的措施，也难免发生撞车、撞人的事故。</a:t>
              </a:r>
              <a:endParaRPr lang="en-US" altLang="zh-CN" dirty="0">
                <a:solidFill>
                  <a:srgbClr val="0070C0"/>
                </a:solidFill>
              </a:endParaRPr>
            </a:p>
          </p:txBody>
        </p:sp>
        <p:sp>
          <p:nvSpPr>
            <p:cNvPr id="24" name="MH_Other_3">
              <a:extLst>
                <a:ext uri="{FF2B5EF4-FFF2-40B4-BE49-F238E27FC236}">
                  <a16:creationId xmlns:a16="http://schemas.microsoft.com/office/drawing/2014/main" id="{D706AA79-558C-479D-A1FB-6581B58221E1}"/>
                </a:ext>
              </a:extLst>
            </p:cNvPr>
            <p:cNvSpPr/>
            <p:nvPr>
              <p:custDataLst>
                <p:tags r:id="rId6"/>
              </p:custDataLst>
            </p:nvPr>
          </p:nvSpPr>
          <p:spPr>
            <a:xfrm rot="20923212">
              <a:off x="1289525" y="2523335"/>
              <a:ext cx="3566381" cy="2956174"/>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MH_Other_4">
              <a:extLst>
                <a:ext uri="{FF2B5EF4-FFF2-40B4-BE49-F238E27FC236}">
                  <a16:creationId xmlns:a16="http://schemas.microsoft.com/office/drawing/2014/main" id="{3801D937-4E22-49E9-8B45-7CA36455A264}"/>
                </a:ext>
              </a:extLst>
            </p:cNvPr>
            <p:cNvSpPr/>
            <p:nvPr>
              <p:custDataLst>
                <p:tags r:id="rId7"/>
              </p:custDataLst>
            </p:nvPr>
          </p:nvSpPr>
          <p:spPr>
            <a:xfrm rot="20923212">
              <a:off x="1446212" y="2641600"/>
              <a:ext cx="3249612" cy="2705100"/>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MH_SubTitle_1">
              <a:extLst>
                <a:ext uri="{FF2B5EF4-FFF2-40B4-BE49-F238E27FC236}">
                  <a16:creationId xmlns:a16="http://schemas.microsoft.com/office/drawing/2014/main" id="{51368A5D-8514-446E-A01E-1D9152AAEC6D}"/>
                </a:ext>
              </a:extLst>
            </p:cNvPr>
            <p:cNvSpPr/>
            <p:nvPr>
              <p:custDataLst>
                <p:tags r:id="rId8"/>
              </p:custDataLst>
            </p:nvPr>
          </p:nvSpPr>
          <p:spPr>
            <a:xfrm rot="20923212">
              <a:off x="1644649" y="2876550"/>
              <a:ext cx="2857500" cy="226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lnSpcReduction="10000"/>
            </a:bodyPr>
            <a:lstStyle/>
            <a:p>
              <a:pPr algn="ctr">
                <a:lnSpc>
                  <a:spcPct val="130000"/>
                </a:lnSpc>
                <a:defRPr/>
              </a:pPr>
              <a:r>
                <a:rPr lang="zh-CN" altLang="en-US" dirty="0">
                  <a:solidFill>
                    <a:srgbClr val="0070C0"/>
                  </a:solidFill>
                </a:rPr>
                <a:t>     在一般情况下，汽车在行驶中，如遇到危险情况，驾驶员踩刹车减速或停车就可能避免交通事故。</a:t>
              </a:r>
              <a:endParaRPr lang="en-US" altLang="zh-CN" dirty="0">
                <a:solidFill>
                  <a:srgbClr val="0070C0"/>
                </a:solidFill>
              </a:endParaRPr>
            </a:p>
          </p:txBody>
        </p:sp>
      </p:grpSp>
      <p:sp>
        <p:nvSpPr>
          <p:cNvPr id="3084" name="MH_PageTitle">
            <a:extLst>
              <a:ext uri="{FF2B5EF4-FFF2-40B4-BE49-F238E27FC236}">
                <a16:creationId xmlns:a16="http://schemas.microsoft.com/office/drawing/2014/main" id="{22A62174-F3A6-4F23-966B-BFD4AF1E2D1F}"/>
              </a:ext>
            </a:extLst>
          </p:cNvPr>
          <p:cNvSpPr>
            <a:spLocks noGrp="1"/>
          </p:cNvSpPr>
          <p:nvPr>
            <p:ph type="title"/>
            <p:custDataLst>
              <p:tags r:id="rId2"/>
            </p:custDataLst>
          </p:nvPr>
        </p:nvSpPr>
        <p:spPr/>
        <p:txBody>
          <a:bodyPr/>
          <a:lstStyle/>
          <a:p>
            <a:pPr eaLnBrk="1" hangingPunct="1"/>
            <a:r>
              <a:rPr lang="zh-CN" altLang="en-US" dirty="0">
                <a:solidFill>
                  <a:srgbClr val="0070C0"/>
                </a:solidFill>
              </a:rPr>
              <a:t>什么是惯性？</a:t>
            </a:r>
          </a:p>
        </p:txBody>
      </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112960" y="1217748"/>
            <a:ext cx="4149498" cy="5943941"/>
          </a:xfrm>
          <a:prstGeom prst="rect">
            <a:avLst/>
          </a:prstGeom>
        </p:spPr>
      </p:pic>
    </p:spTree>
    <p:custDataLst>
      <p:tags r:id="rId1"/>
    </p:custDataLst>
    <p:extLst>
      <p:ext uri="{BB962C8B-B14F-4D97-AF65-F5344CB8AC3E}">
        <p14:creationId xmlns:p14="http://schemas.microsoft.com/office/powerpoint/2010/main" val="160182392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H_PageTitle">
            <a:extLst>
              <a:ext uri="{FF2B5EF4-FFF2-40B4-BE49-F238E27FC236}">
                <a16:creationId xmlns:a16="http://schemas.microsoft.com/office/drawing/2014/main" id="{ACFEBB7C-FD85-421E-9F40-0918BE4E70BD}"/>
              </a:ext>
            </a:extLst>
          </p:cNvPr>
          <p:cNvSpPr>
            <a:spLocks noGrp="1"/>
          </p:cNvSpPr>
          <p:nvPr>
            <p:ph type="title"/>
            <p:custDataLst>
              <p:tags r:id="rId2"/>
            </p:custDataLst>
          </p:nvPr>
        </p:nvSpPr>
        <p:spPr/>
        <p:txBody>
          <a:bodyPr/>
          <a:lstStyle/>
          <a:p>
            <a:pPr eaLnBrk="1" hangingPunct="1"/>
            <a:r>
              <a:rPr lang="zh-CN" altLang="en-US" dirty="0">
                <a:solidFill>
                  <a:srgbClr val="0070C0"/>
                </a:solidFill>
              </a:rPr>
              <a:t>因此，汽车不是一刹车就能停止的</a:t>
            </a:r>
          </a:p>
        </p:txBody>
      </p:sp>
      <p:grpSp>
        <p:nvGrpSpPr>
          <p:cNvPr id="2" name="组合 1">
            <a:extLst>
              <a:ext uri="{FF2B5EF4-FFF2-40B4-BE49-F238E27FC236}">
                <a16:creationId xmlns:a16="http://schemas.microsoft.com/office/drawing/2014/main" id="{9E061D07-BF6C-4FD0-B187-C5306B7572DF}"/>
              </a:ext>
            </a:extLst>
          </p:cNvPr>
          <p:cNvGrpSpPr/>
          <p:nvPr/>
        </p:nvGrpSpPr>
        <p:grpSpPr>
          <a:xfrm>
            <a:off x="995540" y="2341796"/>
            <a:ext cx="1997075" cy="3056868"/>
            <a:chOff x="3619501" y="2404133"/>
            <a:chExt cx="1997075" cy="3056868"/>
          </a:xfrm>
        </p:grpSpPr>
        <p:sp>
          <p:nvSpPr>
            <p:cNvPr id="3" name="MH_Other_1">
              <a:extLst>
                <a:ext uri="{FF2B5EF4-FFF2-40B4-BE49-F238E27FC236}">
                  <a16:creationId xmlns:a16="http://schemas.microsoft.com/office/drawing/2014/main" id="{8B401E3C-2ED9-4928-AE00-466DDB0AE91C}"/>
                </a:ext>
              </a:extLst>
            </p:cNvPr>
            <p:cNvSpPr>
              <a:spLocks/>
            </p:cNvSpPr>
            <p:nvPr>
              <p:custDataLst>
                <p:tags r:id="rId5"/>
              </p:custDataLst>
            </p:nvPr>
          </p:nvSpPr>
          <p:spPr bwMode="auto">
            <a:xfrm>
              <a:off x="4011699" y="2404133"/>
              <a:ext cx="1242468" cy="1601380"/>
            </a:xfrm>
            <a:custGeom>
              <a:avLst/>
              <a:gdLst>
                <a:gd name="connsiteX0" fmla="*/ 409742 w 1036210"/>
                <a:gd name="connsiteY0" fmla="*/ 1266007 h 1335540"/>
                <a:gd name="connsiteX1" fmla="*/ 609670 w 1036210"/>
                <a:gd name="connsiteY1" fmla="*/ 1266007 h 1335540"/>
                <a:gd name="connsiteX2" fmla="*/ 609670 w 1036210"/>
                <a:gd name="connsiteY2" fmla="*/ 1269632 h 1335540"/>
                <a:gd name="connsiteX3" fmla="*/ 609160 w 1036210"/>
                <a:gd name="connsiteY3" fmla="*/ 1273093 h 1335540"/>
                <a:gd name="connsiteX4" fmla="*/ 608650 w 1036210"/>
                <a:gd name="connsiteY4" fmla="*/ 1276553 h 1335540"/>
                <a:gd name="connsiteX5" fmla="*/ 607800 w 1036210"/>
                <a:gd name="connsiteY5" fmla="*/ 1280013 h 1335540"/>
                <a:gd name="connsiteX6" fmla="*/ 606610 w 1036210"/>
                <a:gd name="connsiteY6" fmla="*/ 1283473 h 1335540"/>
                <a:gd name="connsiteX7" fmla="*/ 605420 w 1036210"/>
                <a:gd name="connsiteY7" fmla="*/ 1286769 h 1335540"/>
                <a:gd name="connsiteX8" fmla="*/ 603720 w 1036210"/>
                <a:gd name="connsiteY8" fmla="*/ 1290064 h 1335540"/>
                <a:gd name="connsiteX9" fmla="*/ 601850 w 1036210"/>
                <a:gd name="connsiteY9" fmla="*/ 1293029 h 1335540"/>
                <a:gd name="connsiteX10" fmla="*/ 599980 w 1036210"/>
                <a:gd name="connsiteY10" fmla="*/ 1296325 h 1335540"/>
                <a:gd name="connsiteX11" fmla="*/ 597600 w 1036210"/>
                <a:gd name="connsiteY11" fmla="*/ 1299126 h 1335540"/>
                <a:gd name="connsiteX12" fmla="*/ 595220 w 1036210"/>
                <a:gd name="connsiteY12" fmla="*/ 1302092 h 1335540"/>
                <a:gd name="connsiteX13" fmla="*/ 592670 w 1036210"/>
                <a:gd name="connsiteY13" fmla="*/ 1304893 h 1335540"/>
                <a:gd name="connsiteX14" fmla="*/ 589950 w 1036210"/>
                <a:gd name="connsiteY14" fmla="*/ 1307694 h 1335540"/>
                <a:gd name="connsiteX15" fmla="*/ 587059 w 1036210"/>
                <a:gd name="connsiteY15" fmla="*/ 1310330 h 1335540"/>
                <a:gd name="connsiteX16" fmla="*/ 583829 w 1036210"/>
                <a:gd name="connsiteY16" fmla="*/ 1312802 h 1335540"/>
                <a:gd name="connsiteX17" fmla="*/ 580599 w 1036210"/>
                <a:gd name="connsiteY17" fmla="*/ 1315274 h 1335540"/>
                <a:gd name="connsiteX18" fmla="*/ 577029 w 1036210"/>
                <a:gd name="connsiteY18" fmla="*/ 1317580 h 1335540"/>
                <a:gd name="connsiteX19" fmla="*/ 573459 w 1036210"/>
                <a:gd name="connsiteY19" fmla="*/ 1319722 h 1335540"/>
                <a:gd name="connsiteX20" fmla="*/ 569549 w 1036210"/>
                <a:gd name="connsiteY20" fmla="*/ 1321864 h 1335540"/>
                <a:gd name="connsiteX21" fmla="*/ 565639 w 1036210"/>
                <a:gd name="connsiteY21" fmla="*/ 1323677 h 1335540"/>
                <a:gd name="connsiteX22" fmla="*/ 561729 w 1036210"/>
                <a:gd name="connsiteY22" fmla="*/ 1325654 h 1335540"/>
                <a:gd name="connsiteX23" fmla="*/ 557478 w 1036210"/>
                <a:gd name="connsiteY23" fmla="*/ 1327302 h 1335540"/>
                <a:gd name="connsiteX24" fmla="*/ 553058 w 1036210"/>
                <a:gd name="connsiteY24" fmla="*/ 1328785 h 1335540"/>
                <a:gd name="connsiteX25" fmla="*/ 548638 w 1036210"/>
                <a:gd name="connsiteY25" fmla="*/ 1330103 h 1335540"/>
                <a:gd name="connsiteX26" fmla="*/ 544047 w 1036210"/>
                <a:gd name="connsiteY26" fmla="*/ 1331256 h 1335540"/>
                <a:gd name="connsiteX27" fmla="*/ 539458 w 1036210"/>
                <a:gd name="connsiteY27" fmla="*/ 1332574 h 1335540"/>
                <a:gd name="connsiteX28" fmla="*/ 534697 w 1036210"/>
                <a:gd name="connsiteY28" fmla="*/ 1333398 h 1335540"/>
                <a:gd name="connsiteX29" fmla="*/ 529937 w 1036210"/>
                <a:gd name="connsiteY29" fmla="*/ 1334222 h 1335540"/>
                <a:gd name="connsiteX30" fmla="*/ 525007 w 1036210"/>
                <a:gd name="connsiteY30" fmla="*/ 1334881 h 1335540"/>
                <a:gd name="connsiteX31" fmla="*/ 519907 w 1036210"/>
                <a:gd name="connsiteY31" fmla="*/ 1335211 h 1335540"/>
                <a:gd name="connsiteX32" fmla="*/ 514806 w 1036210"/>
                <a:gd name="connsiteY32" fmla="*/ 1335540 h 1335540"/>
                <a:gd name="connsiteX33" fmla="*/ 509876 w 1036210"/>
                <a:gd name="connsiteY33" fmla="*/ 1335540 h 1335540"/>
                <a:gd name="connsiteX34" fmla="*/ 504606 w 1036210"/>
                <a:gd name="connsiteY34" fmla="*/ 1335540 h 1335540"/>
                <a:gd name="connsiteX35" fmla="*/ 499506 w 1036210"/>
                <a:gd name="connsiteY35" fmla="*/ 1335211 h 1335540"/>
                <a:gd name="connsiteX36" fmla="*/ 494406 w 1036210"/>
                <a:gd name="connsiteY36" fmla="*/ 1334881 h 1335540"/>
                <a:gd name="connsiteX37" fmla="*/ 489475 w 1036210"/>
                <a:gd name="connsiteY37" fmla="*/ 1334222 h 1335540"/>
                <a:gd name="connsiteX38" fmla="*/ 484715 w 1036210"/>
                <a:gd name="connsiteY38" fmla="*/ 1333398 h 1335540"/>
                <a:gd name="connsiteX39" fmla="*/ 479955 w 1036210"/>
                <a:gd name="connsiteY39" fmla="*/ 1332574 h 1335540"/>
                <a:gd name="connsiteX40" fmla="*/ 475365 w 1036210"/>
                <a:gd name="connsiteY40" fmla="*/ 1331256 h 1335540"/>
                <a:gd name="connsiteX41" fmla="*/ 470774 w 1036210"/>
                <a:gd name="connsiteY41" fmla="*/ 1330103 h 1335540"/>
                <a:gd name="connsiteX42" fmla="*/ 466354 w 1036210"/>
                <a:gd name="connsiteY42" fmla="*/ 1328785 h 1335540"/>
                <a:gd name="connsiteX43" fmla="*/ 462104 w 1036210"/>
                <a:gd name="connsiteY43" fmla="*/ 1327302 h 1335540"/>
                <a:gd name="connsiteX44" fmla="*/ 457854 w 1036210"/>
                <a:gd name="connsiteY44" fmla="*/ 1325654 h 1335540"/>
                <a:gd name="connsiteX45" fmla="*/ 453774 w 1036210"/>
                <a:gd name="connsiteY45" fmla="*/ 1323677 h 1335540"/>
                <a:gd name="connsiteX46" fmla="*/ 449864 w 1036210"/>
                <a:gd name="connsiteY46" fmla="*/ 1321864 h 1335540"/>
                <a:gd name="connsiteX47" fmla="*/ 445954 w 1036210"/>
                <a:gd name="connsiteY47" fmla="*/ 1319722 h 1335540"/>
                <a:gd name="connsiteX48" fmla="*/ 442383 w 1036210"/>
                <a:gd name="connsiteY48" fmla="*/ 1317580 h 1335540"/>
                <a:gd name="connsiteX49" fmla="*/ 438983 w 1036210"/>
                <a:gd name="connsiteY49" fmla="*/ 1315274 h 1335540"/>
                <a:gd name="connsiteX50" fmla="*/ 435753 w 1036210"/>
                <a:gd name="connsiteY50" fmla="*/ 1312802 h 1335540"/>
                <a:gd name="connsiteX51" fmla="*/ 432523 w 1036210"/>
                <a:gd name="connsiteY51" fmla="*/ 1310330 h 1335540"/>
                <a:gd name="connsiteX52" fmla="*/ 429633 w 1036210"/>
                <a:gd name="connsiteY52" fmla="*/ 1307694 h 1335540"/>
                <a:gd name="connsiteX53" fmla="*/ 426743 w 1036210"/>
                <a:gd name="connsiteY53" fmla="*/ 1304893 h 1335540"/>
                <a:gd name="connsiteX54" fmla="*/ 424192 w 1036210"/>
                <a:gd name="connsiteY54" fmla="*/ 1302092 h 1335540"/>
                <a:gd name="connsiteX55" fmla="*/ 421812 w 1036210"/>
                <a:gd name="connsiteY55" fmla="*/ 1299126 h 1335540"/>
                <a:gd name="connsiteX56" fmla="*/ 419432 w 1036210"/>
                <a:gd name="connsiteY56" fmla="*/ 1296325 h 1335540"/>
                <a:gd name="connsiteX57" fmla="*/ 417562 w 1036210"/>
                <a:gd name="connsiteY57" fmla="*/ 1293029 h 1335540"/>
                <a:gd name="connsiteX58" fmla="*/ 415862 w 1036210"/>
                <a:gd name="connsiteY58" fmla="*/ 1290064 h 1335540"/>
                <a:gd name="connsiteX59" fmla="*/ 414162 w 1036210"/>
                <a:gd name="connsiteY59" fmla="*/ 1286769 h 1335540"/>
                <a:gd name="connsiteX60" fmla="*/ 412802 w 1036210"/>
                <a:gd name="connsiteY60" fmla="*/ 1283473 h 1335540"/>
                <a:gd name="connsiteX61" fmla="*/ 411612 w 1036210"/>
                <a:gd name="connsiteY61" fmla="*/ 1280013 h 1335540"/>
                <a:gd name="connsiteX62" fmla="*/ 410762 w 1036210"/>
                <a:gd name="connsiteY62" fmla="*/ 1276553 h 1335540"/>
                <a:gd name="connsiteX63" fmla="*/ 410252 w 1036210"/>
                <a:gd name="connsiteY63" fmla="*/ 1273093 h 1335540"/>
                <a:gd name="connsiteX64" fmla="*/ 409912 w 1036210"/>
                <a:gd name="connsiteY64" fmla="*/ 1269632 h 1335540"/>
                <a:gd name="connsiteX65" fmla="*/ 376299 w 1036210"/>
                <a:gd name="connsiteY65" fmla="*/ 1180932 h 1335540"/>
                <a:gd name="connsiteX66" fmla="*/ 643113 w 1036210"/>
                <a:gd name="connsiteY66" fmla="*/ 1180932 h 1335540"/>
                <a:gd name="connsiteX67" fmla="*/ 646326 w 1036210"/>
                <a:gd name="connsiteY67" fmla="*/ 1181097 h 1335540"/>
                <a:gd name="connsiteX68" fmla="*/ 649539 w 1036210"/>
                <a:gd name="connsiteY68" fmla="*/ 1181592 h 1335540"/>
                <a:gd name="connsiteX69" fmla="*/ 652582 w 1036210"/>
                <a:gd name="connsiteY69" fmla="*/ 1182251 h 1335540"/>
                <a:gd name="connsiteX70" fmla="*/ 655456 w 1036210"/>
                <a:gd name="connsiteY70" fmla="*/ 1183405 h 1335540"/>
                <a:gd name="connsiteX71" fmla="*/ 658162 w 1036210"/>
                <a:gd name="connsiteY71" fmla="*/ 1184560 h 1335540"/>
                <a:gd name="connsiteX72" fmla="*/ 661036 w 1036210"/>
                <a:gd name="connsiteY72" fmla="*/ 1186209 h 1335540"/>
                <a:gd name="connsiteX73" fmla="*/ 663403 w 1036210"/>
                <a:gd name="connsiteY73" fmla="*/ 1188023 h 1335540"/>
                <a:gd name="connsiteX74" fmla="*/ 665601 w 1036210"/>
                <a:gd name="connsiteY74" fmla="*/ 1190002 h 1335540"/>
                <a:gd name="connsiteX75" fmla="*/ 667799 w 1036210"/>
                <a:gd name="connsiteY75" fmla="*/ 1192311 h 1335540"/>
                <a:gd name="connsiteX76" fmla="*/ 669490 w 1036210"/>
                <a:gd name="connsiteY76" fmla="*/ 1194619 h 1335540"/>
                <a:gd name="connsiteX77" fmla="*/ 671012 w 1036210"/>
                <a:gd name="connsiteY77" fmla="*/ 1197093 h 1335540"/>
                <a:gd name="connsiteX78" fmla="*/ 672365 w 1036210"/>
                <a:gd name="connsiteY78" fmla="*/ 1199896 h 1335540"/>
                <a:gd name="connsiteX79" fmla="*/ 673548 w 1036210"/>
                <a:gd name="connsiteY79" fmla="*/ 1202700 h 1335540"/>
                <a:gd name="connsiteX80" fmla="*/ 674394 w 1036210"/>
                <a:gd name="connsiteY80" fmla="*/ 1205668 h 1335540"/>
                <a:gd name="connsiteX81" fmla="*/ 674732 w 1036210"/>
                <a:gd name="connsiteY81" fmla="*/ 1208801 h 1335540"/>
                <a:gd name="connsiteX82" fmla="*/ 674901 w 1036210"/>
                <a:gd name="connsiteY82" fmla="*/ 1211935 h 1335540"/>
                <a:gd name="connsiteX83" fmla="*/ 674732 w 1036210"/>
                <a:gd name="connsiteY83" fmla="*/ 1215068 h 1335540"/>
                <a:gd name="connsiteX84" fmla="*/ 674394 w 1036210"/>
                <a:gd name="connsiteY84" fmla="*/ 1218201 h 1335540"/>
                <a:gd name="connsiteX85" fmla="*/ 673548 w 1036210"/>
                <a:gd name="connsiteY85" fmla="*/ 1221169 h 1335540"/>
                <a:gd name="connsiteX86" fmla="*/ 672365 w 1036210"/>
                <a:gd name="connsiteY86" fmla="*/ 1224138 h 1335540"/>
                <a:gd name="connsiteX87" fmla="*/ 671012 w 1036210"/>
                <a:gd name="connsiteY87" fmla="*/ 1226776 h 1335540"/>
                <a:gd name="connsiteX88" fmla="*/ 669490 w 1036210"/>
                <a:gd name="connsiteY88" fmla="*/ 1229415 h 1335540"/>
                <a:gd name="connsiteX89" fmla="*/ 667799 w 1036210"/>
                <a:gd name="connsiteY89" fmla="*/ 1231724 h 1335540"/>
                <a:gd name="connsiteX90" fmla="*/ 665601 w 1036210"/>
                <a:gd name="connsiteY90" fmla="*/ 1233867 h 1335540"/>
                <a:gd name="connsiteX91" fmla="*/ 663403 w 1036210"/>
                <a:gd name="connsiteY91" fmla="*/ 1236011 h 1335540"/>
                <a:gd name="connsiteX92" fmla="*/ 661036 w 1036210"/>
                <a:gd name="connsiteY92" fmla="*/ 1237660 h 1335540"/>
                <a:gd name="connsiteX93" fmla="*/ 658162 w 1036210"/>
                <a:gd name="connsiteY93" fmla="*/ 1239144 h 1335540"/>
                <a:gd name="connsiteX94" fmla="*/ 655456 w 1036210"/>
                <a:gd name="connsiteY94" fmla="*/ 1240464 h 1335540"/>
                <a:gd name="connsiteX95" fmla="*/ 652582 w 1036210"/>
                <a:gd name="connsiteY95" fmla="*/ 1241618 h 1335540"/>
                <a:gd name="connsiteX96" fmla="*/ 649539 w 1036210"/>
                <a:gd name="connsiteY96" fmla="*/ 1242443 h 1335540"/>
                <a:gd name="connsiteX97" fmla="*/ 646326 w 1036210"/>
                <a:gd name="connsiteY97" fmla="*/ 1242938 h 1335540"/>
                <a:gd name="connsiteX98" fmla="*/ 643113 w 1036210"/>
                <a:gd name="connsiteY98" fmla="*/ 1243102 h 1335540"/>
                <a:gd name="connsiteX99" fmla="*/ 376299 w 1036210"/>
                <a:gd name="connsiteY99" fmla="*/ 1243102 h 1335540"/>
                <a:gd name="connsiteX100" fmla="*/ 373086 w 1036210"/>
                <a:gd name="connsiteY100" fmla="*/ 1242938 h 1335540"/>
                <a:gd name="connsiteX101" fmla="*/ 369873 w 1036210"/>
                <a:gd name="connsiteY101" fmla="*/ 1242443 h 1335540"/>
                <a:gd name="connsiteX102" fmla="*/ 366830 w 1036210"/>
                <a:gd name="connsiteY102" fmla="*/ 1241618 h 1335540"/>
                <a:gd name="connsiteX103" fmla="*/ 363956 w 1036210"/>
                <a:gd name="connsiteY103" fmla="*/ 1240464 h 1335540"/>
                <a:gd name="connsiteX104" fmla="*/ 361250 w 1036210"/>
                <a:gd name="connsiteY104" fmla="*/ 1239144 h 1335540"/>
                <a:gd name="connsiteX105" fmla="*/ 358544 w 1036210"/>
                <a:gd name="connsiteY105" fmla="*/ 1237660 h 1335540"/>
                <a:gd name="connsiteX106" fmla="*/ 356009 w 1036210"/>
                <a:gd name="connsiteY106" fmla="*/ 1236011 h 1335540"/>
                <a:gd name="connsiteX107" fmla="*/ 353810 w 1036210"/>
                <a:gd name="connsiteY107" fmla="*/ 1233867 h 1335540"/>
                <a:gd name="connsiteX108" fmla="*/ 351781 w 1036210"/>
                <a:gd name="connsiteY108" fmla="*/ 1231724 h 1335540"/>
                <a:gd name="connsiteX109" fmla="*/ 349921 w 1036210"/>
                <a:gd name="connsiteY109" fmla="*/ 1229415 h 1335540"/>
                <a:gd name="connsiteX110" fmla="*/ 348399 w 1036210"/>
                <a:gd name="connsiteY110" fmla="*/ 1226776 h 1335540"/>
                <a:gd name="connsiteX111" fmla="*/ 346878 w 1036210"/>
                <a:gd name="connsiteY111" fmla="*/ 1224138 h 1335540"/>
                <a:gd name="connsiteX112" fmla="*/ 345864 w 1036210"/>
                <a:gd name="connsiteY112" fmla="*/ 1221169 h 1335540"/>
                <a:gd name="connsiteX113" fmla="*/ 345018 w 1036210"/>
                <a:gd name="connsiteY113" fmla="*/ 1218201 h 1335540"/>
                <a:gd name="connsiteX114" fmla="*/ 344680 w 1036210"/>
                <a:gd name="connsiteY114" fmla="*/ 1215068 h 1335540"/>
                <a:gd name="connsiteX115" fmla="*/ 344511 w 1036210"/>
                <a:gd name="connsiteY115" fmla="*/ 1211935 h 1335540"/>
                <a:gd name="connsiteX116" fmla="*/ 344680 w 1036210"/>
                <a:gd name="connsiteY116" fmla="*/ 1208801 h 1335540"/>
                <a:gd name="connsiteX117" fmla="*/ 345018 w 1036210"/>
                <a:gd name="connsiteY117" fmla="*/ 1205668 h 1335540"/>
                <a:gd name="connsiteX118" fmla="*/ 345864 w 1036210"/>
                <a:gd name="connsiteY118" fmla="*/ 1202700 h 1335540"/>
                <a:gd name="connsiteX119" fmla="*/ 346878 w 1036210"/>
                <a:gd name="connsiteY119" fmla="*/ 1199896 h 1335540"/>
                <a:gd name="connsiteX120" fmla="*/ 348399 w 1036210"/>
                <a:gd name="connsiteY120" fmla="*/ 1197093 h 1335540"/>
                <a:gd name="connsiteX121" fmla="*/ 349921 w 1036210"/>
                <a:gd name="connsiteY121" fmla="*/ 1194619 h 1335540"/>
                <a:gd name="connsiteX122" fmla="*/ 351781 w 1036210"/>
                <a:gd name="connsiteY122" fmla="*/ 1192311 h 1335540"/>
                <a:gd name="connsiteX123" fmla="*/ 353810 w 1036210"/>
                <a:gd name="connsiteY123" fmla="*/ 1190002 h 1335540"/>
                <a:gd name="connsiteX124" fmla="*/ 356009 w 1036210"/>
                <a:gd name="connsiteY124" fmla="*/ 1188023 h 1335540"/>
                <a:gd name="connsiteX125" fmla="*/ 358544 w 1036210"/>
                <a:gd name="connsiteY125" fmla="*/ 1186209 h 1335540"/>
                <a:gd name="connsiteX126" fmla="*/ 361250 w 1036210"/>
                <a:gd name="connsiteY126" fmla="*/ 1184560 h 1335540"/>
                <a:gd name="connsiteX127" fmla="*/ 363956 w 1036210"/>
                <a:gd name="connsiteY127" fmla="*/ 1183405 h 1335540"/>
                <a:gd name="connsiteX128" fmla="*/ 366830 w 1036210"/>
                <a:gd name="connsiteY128" fmla="*/ 1182251 h 1335540"/>
                <a:gd name="connsiteX129" fmla="*/ 369873 w 1036210"/>
                <a:gd name="connsiteY129" fmla="*/ 1181592 h 1335540"/>
                <a:gd name="connsiteX130" fmla="*/ 373086 w 1036210"/>
                <a:gd name="connsiteY130" fmla="*/ 1181097 h 1335540"/>
                <a:gd name="connsiteX131" fmla="*/ 376299 w 1036210"/>
                <a:gd name="connsiteY131" fmla="*/ 1099129 h 1335540"/>
                <a:gd name="connsiteX132" fmla="*/ 643113 w 1036210"/>
                <a:gd name="connsiteY132" fmla="*/ 1099129 h 1335540"/>
                <a:gd name="connsiteX133" fmla="*/ 646326 w 1036210"/>
                <a:gd name="connsiteY133" fmla="*/ 1099294 h 1335540"/>
                <a:gd name="connsiteX134" fmla="*/ 649539 w 1036210"/>
                <a:gd name="connsiteY134" fmla="*/ 1099625 h 1335540"/>
                <a:gd name="connsiteX135" fmla="*/ 652582 w 1036210"/>
                <a:gd name="connsiteY135" fmla="*/ 1100452 h 1335540"/>
                <a:gd name="connsiteX136" fmla="*/ 655456 w 1036210"/>
                <a:gd name="connsiteY136" fmla="*/ 1101609 h 1335540"/>
                <a:gd name="connsiteX137" fmla="*/ 658162 w 1036210"/>
                <a:gd name="connsiteY137" fmla="*/ 1102932 h 1335540"/>
                <a:gd name="connsiteX138" fmla="*/ 661036 w 1036210"/>
                <a:gd name="connsiteY138" fmla="*/ 1104420 h 1335540"/>
                <a:gd name="connsiteX139" fmla="*/ 663403 w 1036210"/>
                <a:gd name="connsiteY139" fmla="*/ 1106239 h 1335540"/>
                <a:gd name="connsiteX140" fmla="*/ 665601 w 1036210"/>
                <a:gd name="connsiteY140" fmla="*/ 1108223 h 1335540"/>
                <a:gd name="connsiteX141" fmla="*/ 667799 w 1036210"/>
                <a:gd name="connsiteY141" fmla="*/ 1110373 h 1335540"/>
                <a:gd name="connsiteX142" fmla="*/ 669490 w 1036210"/>
                <a:gd name="connsiteY142" fmla="*/ 1112853 h 1335540"/>
                <a:gd name="connsiteX143" fmla="*/ 671012 w 1036210"/>
                <a:gd name="connsiteY143" fmla="*/ 1115498 h 1335540"/>
                <a:gd name="connsiteX144" fmla="*/ 672365 w 1036210"/>
                <a:gd name="connsiteY144" fmla="*/ 1118144 h 1335540"/>
                <a:gd name="connsiteX145" fmla="*/ 673548 w 1036210"/>
                <a:gd name="connsiteY145" fmla="*/ 1120955 h 1335540"/>
                <a:gd name="connsiteX146" fmla="*/ 674394 w 1036210"/>
                <a:gd name="connsiteY146" fmla="*/ 1123931 h 1335540"/>
                <a:gd name="connsiteX147" fmla="*/ 674732 w 1036210"/>
                <a:gd name="connsiteY147" fmla="*/ 1127072 h 1335540"/>
                <a:gd name="connsiteX148" fmla="*/ 674901 w 1036210"/>
                <a:gd name="connsiteY148" fmla="*/ 1130214 h 1335540"/>
                <a:gd name="connsiteX149" fmla="*/ 674732 w 1036210"/>
                <a:gd name="connsiteY149" fmla="*/ 1133521 h 1335540"/>
                <a:gd name="connsiteX150" fmla="*/ 674394 w 1036210"/>
                <a:gd name="connsiteY150" fmla="*/ 1136497 h 1335540"/>
                <a:gd name="connsiteX151" fmla="*/ 673548 w 1036210"/>
                <a:gd name="connsiteY151" fmla="*/ 1139474 h 1335540"/>
                <a:gd name="connsiteX152" fmla="*/ 672365 w 1036210"/>
                <a:gd name="connsiteY152" fmla="*/ 1142284 h 1335540"/>
                <a:gd name="connsiteX153" fmla="*/ 671012 w 1036210"/>
                <a:gd name="connsiteY153" fmla="*/ 1145095 h 1335540"/>
                <a:gd name="connsiteX154" fmla="*/ 669490 w 1036210"/>
                <a:gd name="connsiteY154" fmla="*/ 1147575 h 1335540"/>
                <a:gd name="connsiteX155" fmla="*/ 667799 w 1036210"/>
                <a:gd name="connsiteY155" fmla="*/ 1150221 h 1335540"/>
                <a:gd name="connsiteX156" fmla="*/ 665601 w 1036210"/>
                <a:gd name="connsiteY156" fmla="*/ 1152371 h 1335540"/>
                <a:gd name="connsiteX157" fmla="*/ 663403 w 1036210"/>
                <a:gd name="connsiteY157" fmla="*/ 1154189 h 1335540"/>
                <a:gd name="connsiteX158" fmla="*/ 661036 w 1036210"/>
                <a:gd name="connsiteY158" fmla="*/ 1156008 h 1335540"/>
                <a:gd name="connsiteX159" fmla="*/ 658162 w 1036210"/>
                <a:gd name="connsiteY159" fmla="*/ 1157662 h 1335540"/>
                <a:gd name="connsiteX160" fmla="*/ 655456 w 1036210"/>
                <a:gd name="connsiteY160" fmla="*/ 1158985 h 1335540"/>
                <a:gd name="connsiteX161" fmla="*/ 652582 w 1036210"/>
                <a:gd name="connsiteY161" fmla="*/ 1159977 h 1335540"/>
                <a:gd name="connsiteX162" fmla="*/ 649539 w 1036210"/>
                <a:gd name="connsiteY162" fmla="*/ 1160638 h 1335540"/>
                <a:gd name="connsiteX163" fmla="*/ 646326 w 1036210"/>
                <a:gd name="connsiteY163" fmla="*/ 1161134 h 1335540"/>
                <a:gd name="connsiteX164" fmla="*/ 643113 w 1036210"/>
                <a:gd name="connsiteY164" fmla="*/ 1161299 h 1335540"/>
                <a:gd name="connsiteX165" fmla="*/ 376299 w 1036210"/>
                <a:gd name="connsiteY165" fmla="*/ 1161299 h 1335540"/>
                <a:gd name="connsiteX166" fmla="*/ 373086 w 1036210"/>
                <a:gd name="connsiteY166" fmla="*/ 1161134 h 1335540"/>
                <a:gd name="connsiteX167" fmla="*/ 369873 w 1036210"/>
                <a:gd name="connsiteY167" fmla="*/ 1160638 h 1335540"/>
                <a:gd name="connsiteX168" fmla="*/ 366830 w 1036210"/>
                <a:gd name="connsiteY168" fmla="*/ 1159977 h 1335540"/>
                <a:gd name="connsiteX169" fmla="*/ 363956 w 1036210"/>
                <a:gd name="connsiteY169" fmla="*/ 1158985 h 1335540"/>
                <a:gd name="connsiteX170" fmla="*/ 361250 w 1036210"/>
                <a:gd name="connsiteY170" fmla="*/ 1157662 h 1335540"/>
                <a:gd name="connsiteX171" fmla="*/ 358544 w 1036210"/>
                <a:gd name="connsiteY171" fmla="*/ 1156008 h 1335540"/>
                <a:gd name="connsiteX172" fmla="*/ 356009 w 1036210"/>
                <a:gd name="connsiteY172" fmla="*/ 1154189 h 1335540"/>
                <a:gd name="connsiteX173" fmla="*/ 353810 w 1036210"/>
                <a:gd name="connsiteY173" fmla="*/ 1152371 h 1335540"/>
                <a:gd name="connsiteX174" fmla="*/ 351781 w 1036210"/>
                <a:gd name="connsiteY174" fmla="*/ 1150221 h 1335540"/>
                <a:gd name="connsiteX175" fmla="*/ 349921 w 1036210"/>
                <a:gd name="connsiteY175" fmla="*/ 1147575 h 1335540"/>
                <a:gd name="connsiteX176" fmla="*/ 348399 w 1036210"/>
                <a:gd name="connsiteY176" fmla="*/ 1145095 h 1335540"/>
                <a:gd name="connsiteX177" fmla="*/ 346878 w 1036210"/>
                <a:gd name="connsiteY177" fmla="*/ 1142284 h 1335540"/>
                <a:gd name="connsiteX178" fmla="*/ 345864 w 1036210"/>
                <a:gd name="connsiteY178" fmla="*/ 1139474 h 1335540"/>
                <a:gd name="connsiteX179" fmla="*/ 345018 w 1036210"/>
                <a:gd name="connsiteY179" fmla="*/ 1136497 h 1335540"/>
                <a:gd name="connsiteX180" fmla="*/ 344680 w 1036210"/>
                <a:gd name="connsiteY180" fmla="*/ 1133521 h 1335540"/>
                <a:gd name="connsiteX181" fmla="*/ 344511 w 1036210"/>
                <a:gd name="connsiteY181" fmla="*/ 1130214 h 1335540"/>
                <a:gd name="connsiteX182" fmla="*/ 344680 w 1036210"/>
                <a:gd name="connsiteY182" fmla="*/ 1127072 h 1335540"/>
                <a:gd name="connsiteX183" fmla="*/ 345018 w 1036210"/>
                <a:gd name="connsiteY183" fmla="*/ 1123931 h 1335540"/>
                <a:gd name="connsiteX184" fmla="*/ 345864 w 1036210"/>
                <a:gd name="connsiteY184" fmla="*/ 1120955 h 1335540"/>
                <a:gd name="connsiteX185" fmla="*/ 346878 w 1036210"/>
                <a:gd name="connsiteY185" fmla="*/ 1118144 h 1335540"/>
                <a:gd name="connsiteX186" fmla="*/ 348399 w 1036210"/>
                <a:gd name="connsiteY186" fmla="*/ 1115498 h 1335540"/>
                <a:gd name="connsiteX187" fmla="*/ 349921 w 1036210"/>
                <a:gd name="connsiteY187" fmla="*/ 1112853 h 1335540"/>
                <a:gd name="connsiteX188" fmla="*/ 351781 w 1036210"/>
                <a:gd name="connsiteY188" fmla="*/ 1110373 h 1335540"/>
                <a:gd name="connsiteX189" fmla="*/ 353810 w 1036210"/>
                <a:gd name="connsiteY189" fmla="*/ 1108223 h 1335540"/>
                <a:gd name="connsiteX190" fmla="*/ 356009 w 1036210"/>
                <a:gd name="connsiteY190" fmla="*/ 1106239 h 1335540"/>
                <a:gd name="connsiteX191" fmla="*/ 358544 w 1036210"/>
                <a:gd name="connsiteY191" fmla="*/ 1104420 h 1335540"/>
                <a:gd name="connsiteX192" fmla="*/ 361250 w 1036210"/>
                <a:gd name="connsiteY192" fmla="*/ 1102932 h 1335540"/>
                <a:gd name="connsiteX193" fmla="*/ 363956 w 1036210"/>
                <a:gd name="connsiteY193" fmla="*/ 1101609 h 1335540"/>
                <a:gd name="connsiteX194" fmla="*/ 366830 w 1036210"/>
                <a:gd name="connsiteY194" fmla="*/ 1100452 h 1335540"/>
                <a:gd name="connsiteX195" fmla="*/ 369873 w 1036210"/>
                <a:gd name="connsiteY195" fmla="*/ 1099625 h 1335540"/>
                <a:gd name="connsiteX196" fmla="*/ 373086 w 1036210"/>
                <a:gd name="connsiteY196" fmla="*/ 1099294 h 1335540"/>
                <a:gd name="connsiteX197" fmla="*/ 794884 w 1036210"/>
                <a:gd name="connsiteY197" fmla="*/ 755120 h 1335540"/>
                <a:gd name="connsiteX198" fmla="*/ 794884 w 1036210"/>
                <a:gd name="connsiteY198" fmla="*/ 755447 h 1335540"/>
                <a:gd name="connsiteX199" fmla="*/ 794545 w 1036210"/>
                <a:gd name="connsiteY199" fmla="*/ 755774 h 1335540"/>
                <a:gd name="connsiteX200" fmla="*/ 796620 w 1036210"/>
                <a:gd name="connsiteY200" fmla="*/ 749272 h 1335540"/>
                <a:gd name="connsiteX201" fmla="*/ 796577 w 1036210"/>
                <a:gd name="connsiteY201" fmla="*/ 749886 h 1335540"/>
                <a:gd name="connsiteX202" fmla="*/ 796239 w 1036210"/>
                <a:gd name="connsiteY202" fmla="*/ 752176 h 1335540"/>
                <a:gd name="connsiteX203" fmla="*/ 795730 w 1036210"/>
                <a:gd name="connsiteY203" fmla="*/ 753811 h 1335540"/>
                <a:gd name="connsiteX204" fmla="*/ 795392 w 1036210"/>
                <a:gd name="connsiteY204" fmla="*/ 754466 h 1335540"/>
                <a:gd name="connsiteX205" fmla="*/ 795053 w 1036210"/>
                <a:gd name="connsiteY205" fmla="*/ 754956 h 1335540"/>
                <a:gd name="connsiteX206" fmla="*/ 794884 w 1036210"/>
                <a:gd name="connsiteY206" fmla="*/ 755120 h 1335540"/>
                <a:gd name="connsiteX207" fmla="*/ 794037 w 1036210"/>
                <a:gd name="connsiteY207" fmla="*/ 756592 h 1335540"/>
                <a:gd name="connsiteX208" fmla="*/ 793190 w 1036210"/>
                <a:gd name="connsiteY208" fmla="*/ 757573 h 1335540"/>
                <a:gd name="connsiteX209" fmla="*/ 794545 w 1036210"/>
                <a:gd name="connsiteY209" fmla="*/ 755283 h 1335540"/>
                <a:gd name="connsiteX210" fmla="*/ 795561 w 1036210"/>
                <a:gd name="connsiteY210" fmla="*/ 753157 h 1335540"/>
                <a:gd name="connsiteX211" fmla="*/ 796239 w 1036210"/>
                <a:gd name="connsiteY211" fmla="*/ 751358 h 1335540"/>
                <a:gd name="connsiteX212" fmla="*/ 796577 w 1036210"/>
                <a:gd name="connsiteY212" fmla="*/ 749559 h 1335540"/>
                <a:gd name="connsiteX213" fmla="*/ 796747 w 1036210"/>
                <a:gd name="connsiteY213" fmla="*/ 747269 h 1335540"/>
                <a:gd name="connsiteX214" fmla="*/ 796916 w 1036210"/>
                <a:gd name="connsiteY214" fmla="*/ 747596 h 1335540"/>
                <a:gd name="connsiteX215" fmla="*/ 796747 w 1036210"/>
                <a:gd name="connsiteY215" fmla="*/ 748414 h 1335540"/>
                <a:gd name="connsiteX216" fmla="*/ 796620 w 1036210"/>
                <a:gd name="connsiteY216" fmla="*/ 749272 h 1335540"/>
                <a:gd name="connsiteX217" fmla="*/ 796747 w 1036210"/>
                <a:gd name="connsiteY217" fmla="*/ 747432 h 1335540"/>
                <a:gd name="connsiteX218" fmla="*/ 767594 w 1036210"/>
                <a:gd name="connsiteY218" fmla="*/ 747128 h 1335540"/>
                <a:gd name="connsiteX219" fmla="*/ 767449 w 1036210"/>
                <a:gd name="connsiteY219" fmla="*/ 749231 h 1335540"/>
                <a:gd name="connsiteX220" fmla="*/ 767449 w 1036210"/>
                <a:gd name="connsiteY220" fmla="*/ 749068 h 1335540"/>
                <a:gd name="connsiteX221" fmla="*/ 767449 w 1036210"/>
                <a:gd name="connsiteY221" fmla="*/ 748250 h 1335540"/>
                <a:gd name="connsiteX222" fmla="*/ 769956 w 1036210"/>
                <a:gd name="connsiteY222" fmla="*/ 740595 h 1335540"/>
                <a:gd name="connsiteX223" fmla="*/ 769650 w 1036210"/>
                <a:gd name="connsiteY223" fmla="*/ 741053 h 1335540"/>
                <a:gd name="connsiteX224" fmla="*/ 768634 w 1036210"/>
                <a:gd name="connsiteY224" fmla="*/ 743179 h 1335540"/>
                <a:gd name="connsiteX225" fmla="*/ 767957 w 1036210"/>
                <a:gd name="connsiteY225" fmla="*/ 745306 h 1335540"/>
                <a:gd name="connsiteX226" fmla="*/ 767618 w 1036210"/>
                <a:gd name="connsiteY226" fmla="*/ 746941 h 1335540"/>
                <a:gd name="connsiteX227" fmla="*/ 767594 w 1036210"/>
                <a:gd name="connsiteY227" fmla="*/ 747128 h 1335540"/>
                <a:gd name="connsiteX228" fmla="*/ 767618 w 1036210"/>
                <a:gd name="connsiteY228" fmla="*/ 746778 h 1335540"/>
                <a:gd name="connsiteX229" fmla="*/ 767957 w 1036210"/>
                <a:gd name="connsiteY229" fmla="*/ 744815 h 1335540"/>
                <a:gd name="connsiteX230" fmla="*/ 768465 w 1036210"/>
                <a:gd name="connsiteY230" fmla="*/ 743016 h 1335540"/>
                <a:gd name="connsiteX231" fmla="*/ 768691 w 1036210"/>
                <a:gd name="connsiteY231" fmla="*/ 742634 h 1335540"/>
                <a:gd name="connsiteX232" fmla="*/ 768804 w 1036210"/>
                <a:gd name="connsiteY232" fmla="*/ 742525 h 1335540"/>
                <a:gd name="connsiteX233" fmla="*/ 768804 w 1036210"/>
                <a:gd name="connsiteY233" fmla="*/ 742443 h 1335540"/>
                <a:gd name="connsiteX234" fmla="*/ 769142 w 1036210"/>
                <a:gd name="connsiteY234" fmla="*/ 741871 h 1335540"/>
                <a:gd name="connsiteX235" fmla="*/ 769396 w 1036210"/>
                <a:gd name="connsiteY235" fmla="*/ 741380 h 1335540"/>
                <a:gd name="connsiteX236" fmla="*/ 769752 w 1036210"/>
                <a:gd name="connsiteY236" fmla="*/ 740791 h 1335540"/>
                <a:gd name="connsiteX237" fmla="*/ 770158 w 1036210"/>
                <a:gd name="connsiteY237" fmla="*/ 740290 h 1335540"/>
                <a:gd name="connsiteX238" fmla="*/ 770158 w 1036210"/>
                <a:gd name="connsiteY238" fmla="*/ 740399 h 1335540"/>
                <a:gd name="connsiteX239" fmla="*/ 769956 w 1036210"/>
                <a:gd name="connsiteY239" fmla="*/ 740595 h 1335540"/>
                <a:gd name="connsiteX240" fmla="*/ 1007792 w 1036210"/>
                <a:gd name="connsiteY240" fmla="*/ 303707 h 1335540"/>
                <a:gd name="connsiteX241" fmla="*/ 1036210 w 1036210"/>
                <a:gd name="connsiteY241" fmla="*/ 338777 h 1335540"/>
                <a:gd name="connsiteX242" fmla="*/ 941983 w 1036210"/>
                <a:gd name="connsiteY242" fmla="*/ 415129 h 1335540"/>
                <a:gd name="connsiteX243" fmla="*/ 913566 w 1036210"/>
                <a:gd name="connsiteY243" fmla="*/ 380058 h 1335540"/>
                <a:gd name="connsiteX244" fmla="*/ 28418 w 1036210"/>
                <a:gd name="connsiteY244" fmla="*/ 284751 h 1335540"/>
                <a:gd name="connsiteX245" fmla="*/ 122644 w 1036210"/>
                <a:gd name="connsiteY245" fmla="*/ 361103 h 1335540"/>
                <a:gd name="connsiteX246" fmla="*/ 94227 w 1036210"/>
                <a:gd name="connsiteY246" fmla="*/ 396174 h 1335540"/>
                <a:gd name="connsiteX247" fmla="*/ 0 w 1036210"/>
                <a:gd name="connsiteY247" fmla="*/ 319822 h 1335540"/>
                <a:gd name="connsiteX248" fmla="*/ 521216 w 1036210"/>
                <a:gd name="connsiteY248" fmla="*/ 260648 h 1335540"/>
                <a:gd name="connsiteX249" fmla="*/ 513426 w 1036210"/>
                <a:gd name="connsiteY249" fmla="*/ 260811 h 1335540"/>
                <a:gd name="connsiteX250" fmla="*/ 505636 w 1036210"/>
                <a:gd name="connsiteY250" fmla="*/ 261302 h 1335540"/>
                <a:gd name="connsiteX251" fmla="*/ 497846 w 1036210"/>
                <a:gd name="connsiteY251" fmla="*/ 261793 h 1335540"/>
                <a:gd name="connsiteX252" fmla="*/ 505636 w 1036210"/>
                <a:gd name="connsiteY252" fmla="*/ 262610 h 1335540"/>
                <a:gd name="connsiteX253" fmla="*/ 513257 w 1036210"/>
                <a:gd name="connsiteY253" fmla="*/ 263428 h 1335540"/>
                <a:gd name="connsiteX254" fmla="*/ 520877 w 1036210"/>
                <a:gd name="connsiteY254" fmla="*/ 264410 h 1335540"/>
                <a:gd name="connsiteX255" fmla="*/ 528667 w 1036210"/>
                <a:gd name="connsiteY255" fmla="*/ 265555 h 1335540"/>
                <a:gd name="connsiteX256" fmla="*/ 536288 w 1036210"/>
                <a:gd name="connsiteY256" fmla="*/ 267027 h 1335540"/>
                <a:gd name="connsiteX257" fmla="*/ 543740 w 1036210"/>
                <a:gd name="connsiteY257" fmla="*/ 268499 h 1335540"/>
                <a:gd name="connsiteX258" fmla="*/ 551191 w 1036210"/>
                <a:gd name="connsiteY258" fmla="*/ 270135 h 1335540"/>
                <a:gd name="connsiteX259" fmla="*/ 558642 w 1036210"/>
                <a:gd name="connsiteY259" fmla="*/ 271770 h 1335540"/>
                <a:gd name="connsiteX260" fmla="*/ 566263 w 1036210"/>
                <a:gd name="connsiteY260" fmla="*/ 273897 h 1335540"/>
                <a:gd name="connsiteX261" fmla="*/ 573545 w 1036210"/>
                <a:gd name="connsiteY261" fmla="*/ 275860 h 1335540"/>
                <a:gd name="connsiteX262" fmla="*/ 580827 w 1036210"/>
                <a:gd name="connsiteY262" fmla="*/ 277986 h 1335540"/>
                <a:gd name="connsiteX263" fmla="*/ 587939 w 1036210"/>
                <a:gd name="connsiteY263" fmla="*/ 280440 h 1335540"/>
                <a:gd name="connsiteX264" fmla="*/ 595052 w 1036210"/>
                <a:gd name="connsiteY264" fmla="*/ 282893 h 1335540"/>
                <a:gd name="connsiteX265" fmla="*/ 602165 w 1036210"/>
                <a:gd name="connsiteY265" fmla="*/ 285674 h 1335540"/>
                <a:gd name="connsiteX266" fmla="*/ 609108 w 1036210"/>
                <a:gd name="connsiteY266" fmla="*/ 288455 h 1335540"/>
                <a:gd name="connsiteX267" fmla="*/ 616052 w 1036210"/>
                <a:gd name="connsiteY267" fmla="*/ 291562 h 1335540"/>
                <a:gd name="connsiteX268" fmla="*/ 623164 w 1036210"/>
                <a:gd name="connsiteY268" fmla="*/ 294507 h 1335540"/>
                <a:gd name="connsiteX269" fmla="*/ 629938 w 1036210"/>
                <a:gd name="connsiteY269" fmla="*/ 297942 h 1335540"/>
                <a:gd name="connsiteX270" fmla="*/ 636542 w 1036210"/>
                <a:gd name="connsiteY270" fmla="*/ 301213 h 1335540"/>
                <a:gd name="connsiteX271" fmla="*/ 643147 w 1036210"/>
                <a:gd name="connsiteY271" fmla="*/ 304812 h 1335540"/>
                <a:gd name="connsiteX272" fmla="*/ 649751 w 1036210"/>
                <a:gd name="connsiteY272" fmla="*/ 308410 h 1335540"/>
                <a:gd name="connsiteX273" fmla="*/ 656187 w 1036210"/>
                <a:gd name="connsiteY273" fmla="*/ 312172 h 1335540"/>
                <a:gd name="connsiteX274" fmla="*/ 662453 w 1036210"/>
                <a:gd name="connsiteY274" fmla="*/ 316261 h 1335540"/>
                <a:gd name="connsiteX275" fmla="*/ 668719 w 1036210"/>
                <a:gd name="connsiteY275" fmla="*/ 320187 h 1335540"/>
                <a:gd name="connsiteX276" fmla="*/ 674816 w 1036210"/>
                <a:gd name="connsiteY276" fmla="*/ 324440 h 1335540"/>
                <a:gd name="connsiteX277" fmla="*/ 680912 w 1036210"/>
                <a:gd name="connsiteY277" fmla="*/ 328693 h 1335540"/>
                <a:gd name="connsiteX278" fmla="*/ 686839 w 1036210"/>
                <a:gd name="connsiteY278" fmla="*/ 333273 h 1335540"/>
                <a:gd name="connsiteX279" fmla="*/ 692597 w 1036210"/>
                <a:gd name="connsiteY279" fmla="*/ 337689 h 1335540"/>
                <a:gd name="connsiteX280" fmla="*/ 698355 w 1036210"/>
                <a:gd name="connsiteY280" fmla="*/ 342433 h 1335540"/>
                <a:gd name="connsiteX281" fmla="*/ 703774 w 1036210"/>
                <a:gd name="connsiteY281" fmla="*/ 347176 h 1335540"/>
                <a:gd name="connsiteX282" fmla="*/ 709362 w 1036210"/>
                <a:gd name="connsiteY282" fmla="*/ 352083 h 1335540"/>
                <a:gd name="connsiteX283" fmla="*/ 714612 w 1036210"/>
                <a:gd name="connsiteY283" fmla="*/ 356990 h 1335540"/>
                <a:gd name="connsiteX284" fmla="*/ 719862 w 1036210"/>
                <a:gd name="connsiteY284" fmla="*/ 362225 h 1335540"/>
                <a:gd name="connsiteX285" fmla="*/ 725112 w 1036210"/>
                <a:gd name="connsiteY285" fmla="*/ 367459 h 1335540"/>
                <a:gd name="connsiteX286" fmla="*/ 730023 w 1036210"/>
                <a:gd name="connsiteY286" fmla="*/ 372857 h 1335540"/>
                <a:gd name="connsiteX287" fmla="*/ 734765 w 1036210"/>
                <a:gd name="connsiteY287" fmla="*/ 378254 h 1335540"/>
                <a:gd name="connsiteX288" fmla="*/ 739507 w 1036210"/>
                <a:gd name="connsiteY288" fmla="*/ 383816 h 1335540"/>
                <a:gd name="connsiteX289" fmla="*/ 744248 w 1036210"/>
                <a:gd name="connsiteY289" fmla="*/ 389541 h 1335540"/>
                <a:gd name="connsiteX290" fmla="*/ 748651 w 1036210"/>
                <a:gd name="connsiteY290" fmla="*/ 395266 h 1335540"/>
                <a:gd name="connsiteX291" fmla="*/ 752885 w 1036210"/>
                <a:gd name="connsiteY291" fmla="*/ 401154 h 1335540"/>
                <a:gd name="connsiteX292" fmla="*/ 757119 w 1036210"/>
                <a:gd name="connsiteY292" fmla="*/ 407043 h 1335540"/>
                <a:gd name="connsiteX293" fmla="*/ 761352 w 1036210"/>
                <a:gd name="connsiteY293" fmla="*/ 412931 h 1335540"/>
                <a:gd name="connsiteX294" fmla="*/ 765078 w 1036210"/>
                <a:gd name="connsiteY294" fmla="*/ 418983 h 1335540"/>
                <a:gd name="connsiteX295" fmla="*/ 768973 w 1036210"/>
                <a:gd name="connsiteY295" fmla="*/ 425199 h 1335540"/>
                <a:gd name="connsiteX296" fmla="*/ 772529 w 1036210"/>
                <a:gd name="connsiteY296" fmla="*/ 431415 h 1335540"/>
                <a:gd name="connsiteX297" fmla="*/ 776086 w 1036210"/>
                <a:gd name="connsiteY297" fmla="*/ 437794 h 1335540"/>
                <a:gd name="connsiteX298" fmla="*/ 779473 w 1036210"/>
                <a:gd name="connsiteY298" fmla="*/ 444173 h 1335540"/>
                <a:gd name="connsiteX299" fmla="*/ 782521 w 1036210"/>
                <a:gd name="connsiteY299" fmla="*/ 450552 h 1335540"/>
                <a:gd name="connsiteX300" fmla="*/ 785739 w 1036210"/>
                <a:gd name="connsiteY300" fmla="*/ 457095 h 1335540"/>
                <a:gd name="connsiteX301" fmla="*/ 788448 w 1036210"/>
                <a:gd name="connsiteY301" fmla="*/ 463638 h 1335540"/>
                <a:gd name="connsiteX302" fmla="*/ 791158 w 1036210"/>
                <a:gd name="connsiteY302" fmla="*/ 470181 h 1335540"/>
                <a:gd name="connsiteX303" fmla="*/ 793698 w 1036210"/>
                <a:gd name="connsiteY303" fmla="*/ 476887 h 1335540"/>
                <a:gd name="connsiteX304" fmla="*/ 796069 w 1036210"/>
                <a:gd name="connsiteY304" fmla="*/ 483594 h 1335540"/>
                <a:gd name="connsiteX305" fmla="*/ 798440 w 1036210"/>
                <a:gd name="connsiteY305" fmla="*/ 490464 h 1335540"/>
                <a:gd name="connsiteX306" fmla="*/ 800472 w 1036210"/>
                <a:gd name="connsiteY306" fmla="*/ 497333 h 1335540"/>
                <a:gd name="connsiteX307" fmla="*/ 802335 w 1036210"/>
                <a:gd name="connsiteY307" fmla="*/ 504203 h 1335540"/>
                <a:gd name="connsiteX308" fmla="*/ 804029 w 1036210"/>
                <a:gd name="connsiteY308" fmla="*/ 511073 h 1335540"/>
                <a:gd name="connsiteX309" fmla="*/ 805722 w 1036210"/>
                <a:gd name="connsiteY309" fmla="*/ 517943 h 1335540"/>
                <a:gd name="connsiteX310" fmla="*/ 807246 w 1036210"/>
                <a:gd name="connsiteY310" fmla="*/ 524977 h 1335540"/>
                <a:gd name="connsiteX311" fmla="*/ 808432 w 1036210"/>
                <a:gd name="connsiteY311" fmla="*/ 532010 h 1335540"/>
                <a:gd name="connsiteX312" fmla="*/ 809448 w 1036210"/>
                <a:gd name="connsiteY312" fmla="*/ 539207 h 1335540"/>
                <a:gd name="connsiteX313" fmla="*/ 810464 w 1036210"/>
                <a:gd name="connsiteY313" fmla="*/ 546241 h 1335540"/>
                <a:gd name="connsiteX314" fmla="*/ 811311 w 1036210"/>
                <a:gd name="connsiteY314" fmla="*/ 553274 h 1335540"/>
                <a:gd name="connsiteX315" fmla="*/ 811988 w 1036210"/>
                <a:gd name="connsiteY315" fmla="*/ 560308 h 1335540"/>
                <a:gd name="connsiteX316" fmla="*/ 812327 w 1036210"/>
                <a:gd name="connsiteY316" fmla="*/ 567341 h 1335540"/>
                <a:gd name="connsiteX317" fmla="*/ 812665 w 1036210"/>
                <a:gd name="connsiteY317" fmla="*/ 574539 h 1335540"/>
                <a:gd name="connsiteX318" fmla="*/ 812835 w 1036210"/>
                <a:gd name="connsiteY318" fmla="*/ 581736 h 1335540"/>
                <a:gd name="connsiteX319" fmla="*/ 812665 w 1036210"/>
                <a:gd name="connsiteY319" fmla="*/ 588769 h 1335540"/>
                <a:gd name="connsiteX320" fmla="*/ 812496 w 1036210"/>
                <a:gd name="connsiteY320" fmla="*/ 595966 h 1335540"/>
                <a:gd name="connsiteX321" fmla="*/ 812157 w 1036210"/>
                <a:gd name="connsiteY321" fmla="*/ 603000 h 1335540"/>
                <a:gd name="connsiteX322" fmla="*/ 811649 w 1036210"/>
                <a:gd name="connsiteY322" fmla="*/ 610033 h 1335540"/>
                <a:gd name="connsiteX323" fmla="*/ 810972 w 1036210"/>
                <a:gd name="connsiteY323" fmla="*/ 617067 h 1335540"/>
                <a:gd name="connsiteX324" fmla="*/ 809956 w 1036210"/>
                <a:gd name="connsiteY324" fmla="*/ 624427 h 1335540"/>
                <a:gd name="connsiteX325" fmla="*/ 808940 w 1036210"/>
                <a:gd name="connsiteY325" fmla="*/ 631461 h 1335540"/>
                <a:gd name="connsiteX326" fmla="*/ 807754 w 1036210"/>
                <a:gd name="connsiteY326" fmla="*/ 638331 h 1335540"/>
                <a:gd name="connsiteX327" fmla="*/ 806569 w 1036210"/>
                <a:gd name="connsiteY327" fmla="*/ 645364 h 1335540"/>
                <a:gd name="connsiteX328" fmla="*/ 805045 w 1036210"/>
                <a:gd name="connsiteY328" fmla="*/ 652398 h 1335540"/>
                <a:gd name="connsiteX329" fmla="*/ 803182 w 1036210"/>
                <a:gd name="connsiteY329" fmla="*/ 659268 h 1335540"/>
                <a:gd name="connsiteX330" fmla="*/ 801488 w 1036210"/>
                <a:gd name="connsiteY330" fmla="*/ 666301 h 1335540"/>
                <a:gd name="connsiteX331" fmla="*/ 799456 w 1036210"/>
                <a:gd name="connsiteY331" fmla="*/ 673171 h 1335540"/>
                <a:gd name="connsiteX332" fmla="*/ 797255 w 1036210"/>
                <a:gd name="connsiteY332" fmla="*/ 679878 h 1335540"/>
                <a:gd name="connsiteX333" fmla="*/ 795053 w 1036210"/>
                <a:gd name="connsiteY333" fmla="*/ 686748 h 1335540"/>
                <a:gd name="connsiteX334" fmla="*/ 792513 w 1036210"/>
                <a:gd name="connsiteY334" fmla="*/ 693454 h 1335540"/>
                <a:gd name="connsiteX335" fmla="*/ 789803 w 1036210"/>
                <a:gd name="connsiteY335" fmla="*/ 700160 h 1335540"/>
                <a:gd name="connsiteX336" fmla="*/ 787094 w 1036210"/>
                <a:gd name="connsiteY336" fmla="*/ 706703 h 1335540"/>
                <a:gd name="connsiteX337" fmla="*/ 784045 w 1036210"/>
                <a:gd name="connsiteY337" fmla="*/ 713246 h 1335540"/>
                <a:gd name="connsiteX338" fmla="*/ 780997 w 1036210"/>
                <a:gd name="connsiteY338" fmla="*/ 719789 h 1335540"/>
                <a:gd name="connsiteX339" fmla="*/ 777610 w 1036210"/>
                <a:gd name="connsiteY339" fmla="*/ 726332 h 1335540"/>
                <a:gd name="connsiteX340" fmla="*/ 774392 w 1036210"/>
                <a:gd name="connsiteY340" fmla="*/ 732711 h 1335540"/>
                <a:gd name="connsiteX341" fmla="*/ 770666 w 1036210"/>
                <a:gd name="connsiteY341" fmla="*/ 738926 h 1335540"/>
                <a:gd name="connsiteX342" fmla="*/ 769933 w 1036210"/>
                <a:gd name="connsiteY342" fmla="*/ 740344 h 1335540"/>
                <a:gd name="connsiteX343" fmla="*/ 769650 w 1036210"/>
                <a:gd name="connsiteY343" fmla="*/ 740726 h 1335540"/>
                <a:gd name="connsiteX344" fmla="*/ 769820 w 1036210"/>
                <a:gd name="connsiteY344" fmla="*/ 740563 h 1335540"/>
                <a:gd name="connsiteX345" fmla="*/ 769933 w 1036210"/>
                <a:gd name="connsiteY345" fmla="*/ 740344 h 1335540"/>
                <a:gd name="connsiteX346" fmla="*/ 770497 w 1036210"/>
                <a:gd name="connsiteY346" fmla="*/ 739581 h 1335540"/>
                <a:gd name="connsiteX347" fmla="*/ 771175 w 1036210"/>
                <a:gd name="connsiteY347" fmla="*/ 738763 h 1335540"/>
                <a:gd name="connsiteX348" fmla="*/ 770158 w 1036210"/>
                <a:gd name="connsiteY348" fmla="*/ 740290 h 1335540"/>
                <a:gd name="connsiteX349" fmla="*/ 770158 w 1036210"/>
                <a:gd name="connsiteY349" fmla="*/ 740235 h 1335540"/>
                <a:gd name="connsiteX350" fmla="*/ 769989 w 1036210"/>
                <a:gd name="connsiteY350" fmla="*/ 740399 h 1335540"/>
                <a:gd name="connsiteX351" fmla="*/ 769752 w 1036210"/>
                <a:gd name="connsiteY351" fmla="*/ 740791 h 1335540"/>
                <a:gd name="connsiteX352" fmla="*/ 769650 w 1036210"/>
                <a:gd name="connsiteY352" fmla="*/ 740889 h 1335540"/>
                <a:gd name="connsiteX353" fmla="*/ 769396 w 1036210"/>
                <a:gd name="connsiteY353" fmla="*/ 741380 h 1335540"/>
                <a:gd name="connsiteX354" fmla="*/ 768804 w 1036210"/>
                <a:gd name="connsiteY354" fmla="*/ 742361 h 1335540"/>
                <a:gd name="connsiteX355" fmla="*/ 768804 w 1036210"/>
                <a:gd name="connsiteY355" fmla="*/ 742443 h 1335540"/>
                <a:gd name="connsiteX356" fmla="*/ 768691 w 1036210"/>
                <a:gd name="connsiteY356" fmla="*/ 742634 h 1335540"/>
                <a:gd name="connsiteX357" fmla="*/ 768465 w 1036210"/>
                <a:gd name="connsiteY357" fmla="*/ 742852 h 1335540"/>
                <a:gd name="connsiteX358" fmla="*/ 766941 w 1036210"/>
                <a:gd name="connsiteY358" fmla="*/ 746124 h 1335540"/>
                <a:gd name="connsiteX359" fmla="*/ 763554 w 1036210"/>
                <a:gd name="connsiteY359" fmla="*/ 752339 h 1335540"/>
                <a:gd name="connsiteX360" fmla="*/ 759828 w 1036210"/>
                <a:gd name="connsiteY360" fmla="*/ 758555 h 1335540"/>
                <a:gd name="connsiteX361" fmla="*/ 756272 w 1036210"/>
                <a:gd name="connsiteY361" fmla="*/ 764771 h 1335540"/>
                <a:gd name="connsiteX362" fmla="*/ 752208 w 1036210"/>
                <a:gd name="connsiteY362" fmla="*/ 770823 h 1335540"/>
                <a:gd name="connsiteX363" fmla="*/ 748143 w 1036210"/>
                <a:gd name="connsiteY363" fmla="*/ 776875 h 1335540"/>
                <a:gd name="connsiteX364" fmla="*/ 743910 w 1036210"/>
                <a:gd name="connsiteY364" fmla="*/ 783090 h 1335540"/>
                <a:gd name="connsiteX365" fmla="*/ 739337 w 1036210"/>
                <a:gd name="connsiteY365" fmla="*/ 789142 h 1335540"/>
                <a:gd name="connsiteX366" fmla="*/ 730531 w 1036210"/>
                <a:gd name="connsiteY366" fmla="*/ 801247 h 1335540"/>
                <a:gd name="connsiteX367" fmla="*/ 721556 w 1036210"/>
                <a:gd name="connsiteY367" fmla="*/ 813678 h 1335540"/>
                <a:gd name="connsiteX368" fmla="*/ 717152 w 1036210"/>
                <a:gd name="connsiteY368" fmla="*/ 820057 h 1335540"/>
                <a:gd name="connsiteX369" fmla="*/ 712749 w 1036210"/>
                <a:gd name="connsiteY369" fmla="*/ 826600 h 1335540"/>
                <a:gd name="connsiteX370" fmla="*/ 708515 w 1036210"/>
                <a:gd name="connsiteY370" fmla="*/ 832979 h 1335540"/>
                <a:gd name="connsiteX371" fmla="*/ 704620 w 1036210"/>
                <a:gd name="connsiteY371" fmla="*/ 839686 h 1335540"/>
                <a:gd name="connsiteX372" fmla="*/ 700556 w 1036210"/>
                <a:gd name="connsiteY372" fmla="*/ 846392 h 1335540"/>
                <a:gd name="connsiteX373" fmla="*/ 696661 w 1036210"/>
                <a:gd name="connsiteY373" fmla="*/ 853098 h 1335540"/>
                <a:gd name="connsiteX374" fmla="*/ 693105 w 1036210"/>
                <a:gd name="connsiteY374" fmla="*/ 860295 h 1335540"/>
                <a:gd name="connsiteX375" fmla="*/ 689549 w 1036210"/>
                <a:gd name="connsiteY375" fmla="*/ 867165 h 1335540"/>
                <a:gd name="connsiteX376" fmla="*/ 686500 w 1036210"/>
                <a:gd name="connsiteY376" fmla="*/ 874362 h 1335540"/>
                <a:gd name="connsiteX377" fmla="*/ 683452 w 1036210"/>
                <a:gd name="connsiteY377" fmla="*/ 881396 h 1335540"/>
                <a:gd name="connsiteX378" fmla="*/ 680743 w 1036210"/>
                <a:gd name="connsiteY378" fmla="*/ 888757 h 1335540"/>
                <a:gd name="connsiteX379" fmla="*/ 678203 w 1036210"/>
                <a:gd name="connsiteY379" fmla="*/ 896281 h 1335540"/>
                <a:gd name="connsiteX380" fmla="*/ 676001 w 1036210"/>
                <a:gd name="connsiteY380" fmla="*/ 903642 h 1335540"/>
                <a:gd name="connsiteX381" fmla="*/ 673969 w 1036210"/>
                <a:gd name="connsiteY381" fmla="*/ 911002 h 1335540"/>
                <a:gd name="connsiteX382" fmla="*/ 672106 w 1036210"/>
                <a:gd name="connsiteY382" fmla="*/ 918526 h 1335540"/>
                <a:gd name="connsiteX383" fmla="*/ 670582 w 1036210"/>
                <a:gd name="connsiteY383" fmla="*/ 926051 h 1335540"/>
                <a:gd name="connsiteX384" fmla="*/ 669227 w 1036210"/>
                <a:gd name="connsiteY384" fmla="*/ 933575 h 1335540"/>
                <a:gd name="connsiteX385" fmla="*/ 668211 w 1036210"/>
                <a:gd name="connsiteY385" fmla="*/ 941099 h 1335540"/>
                <a:gd name="connsiteX386" fmla="*/ 667364 w 1036210"/>
                <a:gd name="connsiteY386" fmla="*/ 948623 h 1335540"/>
                <a:gd name="connsiteX387" fmla="*/ 666687 w 1036210"/>
                <a:gd name="connsiteY387" fmla="*/ 956311 h 1335540"/>
                <a:gd name="connsiteX388" fmla="*/ 666009 w 1036210"/>
                <a:gd name="connsiteY388" fmla="*/ 963999 h 1335540"/>
                <a:gd name="connsiteX389" fmla="*/ 665840 w 1036210"/>
                <a:gd name="connsiteY389" fmla="*/ 971523 h 1335540"/>
                <a:gd name="connsiteX390" fmla="*/ 665671 w 1036210"/>
                <a:gd name="connsiteY390" fmla="*/ 979047 h 1335540"/>
                <a:gd name="connsiteX391" fmla="*/ 665840 w 1036210"/>
                <a:gd name="connsiteY391" fmla="*/ 986735 h 1335540"/>
                <a:gd name="connsiteX392" fmla="*/ 666179 w 1036210"/>
                <a:gd name="connsiteY392" fmla="*/ 994259 h 1335540"/>
                <a:gd name="connsiteX393" fmla="*/ 666687 w 1036210"/>
                <a:gd name="connsiteY393" fmla="*/ 1001784 h 1335540"/>
                <a:gd name="connsiteX394" fmla="*/ 667703 w 1036210"/>
                <a:gd name="connsiteY394" fmla="*/ 994259 h 1335540"/>
                <a:gd name="connsiteX395" fmla="*/ 668549 w 1036210"/>
                <a:gd name="connsiteY395" fmla="*/ 986899 h 1335540"/>
                <a:gd name="connsiteX396" fmla="*/ 669735 w 1036210"/>
                <a:gd name="connsiteY396" fmla="*/ 979374 h 1335540"/>
                <a:gd name="connsiteX397" fmla="*/ 670920 w 1036210"/>
                <a:gd name="connsiteY397" fmla="*/ 972014 h 1335540"/>
                <a:gd name="connsiteX398" fmla="*/ 672275 w 1036210"/>
                <a:gd name="connsiteY398" fmla="*/ 964653 h 1335540"/>
                <a:gd name="connsiteX399" fmla="*/ 673969 w 1036210"/>
                <a:gd name="connsiteY399" fmla="*/ 957293 h 1335540"/>
                <a:gd name="connsiteX400" fmla="*/ 675662 w 1036210"/>
                <a:gd name="connsiteY400" fmla="*/ 949932 h 1335540"/>
                <a:gd name="connsiteX401" fmla="*/ 677525 w 1036210"/>
                <a:gd name="connsiteY401" fmla="*/ 942898 h 1335540"/>
                <a:gd name="connsiteX402" fmla="*/ 679557 w 1036210"/>
                <a:gd name="connsiteY402" fmla="*/ 935701 h 1335540"/>
                <a:gd name="connsiteX403" fmla="*/ 681759 w 1036210"/>
                <a:gd name="connsiteY403" fmla="*/ 928668 h 1335540"/>
                <a:gd name="connsiteX404" fmla="*/ 683960 w 1036210"/>
                <a:gd name="connsiteY404" fmla="*/ 921634 h 1335540"/>
                <a:gd name="connsiteX405" fmla="*/ 686670 w 1036210"/>
                <a:gd name="connsiteY405" fmla="*/ 914764 h 1335540"/>
                <a:gd name="connsiteX406" fmla="*/ 689379 w 1036210"/>
                <a:gd name="connsiteY406" fmla="*/ 908058 h 1335540"/>
                <a:gd name="connsiteX407" fmla="*/ 692428 w 1036210"/>
                <a:gd name="connsiteY407" fmla="*/ 901188 h 1335540"/>
                <a:gd name="connsiteX408" fmla="*/ 695476 w 1036210"/>
                <a:gd name="connsiteY408" fmla="*/ 894482 h 1335540"/>
                <a:gd name="connsiteX409" fmla="*/ 698863 w 1036210"/>
                <a:gd name="connsiteY409" fmla="*/ 887939 h 1335540"/>
                <a:gd name="connsiteX410" fmla="*/ 702250 w 1036210"/>
                <a:gd name="connsiteY410" fmla="*/ 881396 h 1335540"/>
                <a:gd name="connsiteX411" fmla="*/ 705975 w 1036210"/>
                <a:gd name="connsiteY411" fmla="*/ 875180 h 1335540"/>
                <a:gd name="connsiteX412" fmla="*/ 709701 w 1036210"/>
                <a:gd name="connsiteY412" fmla="*/ 868801 h 1335540"/>
                <a:gd name="connsiteX413" fmla="*/ 713765 w 1036210"/>
                <a:gd name="connsiteY413" fmla="*/ 862749 h 1335540"/>
                <a:gd name="connsiteX414" fmla="*/ 717999 w 1036210"/>
                <a:gd name="connsiteY414" fmla="*/ 856697 h 1335540"/>
                <a:gd name="connsiteX415" fmla="*/ 722064 w 1036210"/>
                <a:gd name="connsiteY415" fmla="*/ 850645 h 1335540"/>
                <a:gd name="connsiteX416" fmla="*/ 726636 w 1036210"/>
                <a:gd name="connsiteY416" fmla="*/ 844756 h 1335540"/>
                <a:gd name="connsiteX417" fmla="*/ 731209 w 1036210"/>
                <a:gd name="connsiteY417" fmla="*/ 838868 h 1335540"/>
                <a:gd name="connsiteX418" fmla="*/ 740523 w 1036210"/>
                <a:gd name="connsiteY418" fmla="*/ 827254 h 1335540"/>
                <a:gd name="connsiteX419" fmla="*/ 750176 w 1036210"/>
                <a:gd name="connsiteY419" fmla="*/ 815641 h 1335540"/>
                <a:gd name="connsiteX420" fmla="*/ 759998 w 1036210"/>
                <a:gd name="connsiteY420" fmla="*/ 803864 h 1335540"/>
                <a:gd name="connsiteX421" fmla="*/ 769820 w 1036210"/>
                <a:gd name="connsiteY421" fmla="*/ 791923 h 1335540"/>
                <a:gd name="connsiteX422" fmla="*/ 774562 w 1036210"/>
                <a:gd name="connsiteY422" fmla="*/ 785708 h 1335540"/>
                <a:gd name="connsiteX423" fmla="*/ 779473 w 1036210"/>
                <a:gd name="connsiteY423" fmla="*/ 779328 h 1335540"/>
                <a:gd name="connsiteX424" fmla="*/ 783876 w 1036210"/>
                <a:gd name="connsiteY424" fmla="*/ 772949 h 1335540"/>
                <a:gd name="connsiteX425" fmla="*/ 788279 w 1036210"/>
                <a:gd name="connsiteY425" fmla="*/ 766243 h 1335540"/>
                <a:gd name="connsiteX426" fmla="*/ 790481 w 1036210"/>
                <a:gd name="connsiteY426" fmla="*/ 762971 h 1335540"/>
                <a:gd name="connsiteX427" fmla="*/ 792682 w 1036210"/>
                <a:gd name="connsiteY427" fmla="*/ 759373 h 1335540"/>
                <a:gd name="connsiteX428" fmla="*/ 794037 w 1036210"/>
                <a:gd name="connsiteY428" fmla="*/ 756756 h 1335540"/>
                <a:gd name="connsiteX429" fmla="*/ 794545 w 1036210"/>
                <a:gd name="connsiteY429" fmla="*/ 756101 h 1335540"/>
                <a:gd name="connsiteX430" fmla="*/ 794884 w 1036210"/>
                <a:gd name="connsiteY430" fmla="*/ 755447 h 1335540"/>
                <a:gd name="connsiteX431" fmla="*/ 795053 w 1036210"/>
                <a:gd name="connsiteY431" fmla="*/ 755120 h 1335540"/>
                <a:gd name="connsiteX432" fmla="*/ 795392 w 1036210"/>
                <a:gd name="connsiteY432" fmla="*/ 754466 h 1335540"/>
                <a:gd name="connsiteX433" fmla="*/ 796069 w 1036210"/>
                <a:gd name="connsiteY433" fmla="*/ 753484 h 1335540"/>
                <a:gd name="connsiteX434" fmla="*/ 800303 w 1036210"/>
                <a:gd name="connsiteY434" fmla="*/ 746778 h 1335540"/>
                <a:gd name="connsiteX435" fmla="*/ 804537 w 1036210"/>
                <a:gd name="connsiteY435" fmla="*/ 740071 h 1335540"/>
                <a:gd name="connsiteX436" fmla="*/ 808262 w 1036210"/>
                <a:gd name="connsiteY436" fmla="*/ 733202 h 1335540"/>
                <a:gd name="connsiteX437" fmla="*/ 811988 w 1036210"/>
                <a:gd name="connsiteY437" fmla="*/ 726004 h 1335540"/>
                <a:gd name="connsiteX438" fmla="*/ 815544 w 1036210"/>
                <a:gd name="connsiteY438" fmla="*/ 718971 h 1335540"/>
                <a:gd name="connsiteX439" fmla="*/ 818931 w 1036210"/>
                <a:gd name="connsiteY439" fmla="*/ 711774 h 1335540"/>
                <a:gd name="connsiteX440" fmla="*/ 821979 w 1036210"/>
                <a:gd name="connsiteY440" fmla="*/ 704577 h 1335540"/>
                <a:gd name="connsiteX441" fmla="*/ 825028 w 1036210"/>
                <a:gd name="connsiteY441" fmla="*/ 697380 h 1335540"/>
                <a:gd name="connsiteX442" fmla="*/ 827906 w 1036210"/>
                <a:gd name="connsiteY442" fmla="*/ 690019 h 1335540"/>
                <a:gd name="connsiteX443" fmla="*/ 830616 w 1036210"/>
                <a:gd name="connsiteY443" fmla="*/ 682331 h 1335540"/>
                <a:gd name="connsiteX444" fmla="*/ 832987 w 1036210"/>
                <a:gd name="connsiteY444" fmla="*/ 674971 h 1335540"/>
                <a:gd name="connsiteX445" fmla="*/ 835188 w 1036210"/>
                <a:gd name="connsiteY445" fmla="*/ 667283 h 1335540"/>
                <a:gd name="connsiteX446" fmla="*/ 837221 w 1036210"/>
                <a:gd name="connsiteY446" fmla="*/ 659595 h 1335540"/>
                <a:gd name="connsiteX447" fmla="*/ 839083 w 1036210"/>
                <a:gd name="connsiteY447" fmla="*/ 651907 h 1335540"/>
                <a:gd name="connsiteX448" fmla="*/ 840608 w 1036210"/>
                <a:gd name="connsiteY448" fmla="*/ 644219 h 1335540"/>
                <a:gd name="connsiteX449" fmla="*/ 842301 w 1036210"/>
                <a:gd name="connsiteY449" fmla="*/ 636532 h 1335540"/>
                <a:gd name="connsiteX450" fmla="*/ 843487 w 1036210"/>
                <a:gd name="connsiteY450" fmla="*/ 628680 h 1335540"/>
                <a:gd name="connsiteX451" fmla="*/ 844503 w 1036210"/>
                <a:gd name="connsiteY451" fmla="*/ 620829 h 1335540"/>
                <a:gd name="connsiteX452" fmla="*/ 845349 w 1036210"/>
                <a:gd name="connsiteY452" fmla="*/ 613141 h 1335540"/>
                <a:gd name="connsiteX453" fmla="*/ 846027 w 1036210"/>
                <a:gd name="connsiteY453" fmla="*/ 605126 h 1335540"/>
                <a:gd name="connsiteX454" fmla="*/ 846535 w 1036210"/>
                <a:gd name="connsiteY454" fmla="*/ 597275 h 1335540"/>
                <a:gd name="connsiteX455" fmla="*/ 846874 w 1036210"/>
                <a:gd name="connsiteY455" fmla="*/ 589423 h 1335540"/>
                <a:gd name="connsiteX456" fmla="*/ 846874 w 1036210"/>
                <a:gd name="connsiteY456" fmla="*/ 581572 h 1335540"/>
                <a:gd name="connsiteX457" fmla="*/ 846874 w 1036210"/>
                <a:gd name="connsiteY457" fmla="*/ 573557 h 1335540"/>
                <a:gd name="connsiteX458" fmla="*/ 846535 w 1036210"/>
                <a:gd name="connsiteY458" fmla="*/ 565869 h 1335540"/>
                <a:gd name="connsiteX459" fmla="*/ 846027 w 1036210"/>
                <a:gd name="connsiteY459" fmla="*/ 558018 h 1335540"/>
                <a:gd name="connsiteX460" fmla="*/ 845349 w 1036210"/>
                <a:gd name="connsiteY460" fmla="*/ 550003 h 1335540"/>
                <a:gd name="connsiteX461" fmla="*/ 844503 w 1036210"/>
                <a:gd name="connsiteY461" fmla="*/ 542152 h 1335540"/>
                <a:gd name="connsiteX462" fmla="*/ 843487 w 1036210"/>
                <a:gd name="connsiteY462" fmla="*/ 534464 h 1335540"/>
                <a:gd name="connsiteX463" fmla="*/ 842301 w 1036210"/>
                <a:gd name="connsiteY463" fmla="*/ 526449 h 1335540"/>
                <a:gd name="connsiteX464" fmla="*/ 840608 w 1036210"/>
                <a:gd name="connsiteY464" fmla="*/ 518761 h 1335540"/>
                <a:gd name="connsiteX465" fmla="*/ 839083 w 1036210"/>
                <a:gd name="connsiteY465" fmla="*/ 511073 h 1335540"/>
                <a:gd name="connsiteX466" fmla="*/ 837221 w 1036210"/>
                <a:gd name="connsiteY466" fmla="*/ 503386 h 1335540"/>
                <a:gd name="connsiteX467" fmla="*/ 835019 w 1036210"/>
                <a:gd name="connsiteY467" fmla="*/ 495698 h 1335540"/>
                <a:gd name="connsiteX468" fmla="*/ 832817 w 1036210"/>
                <a:gd name="connsiteY468" fmla="*/ 488174 h 1335540"/>
                <a:gd name="connsiteX469" fmla="*/ 830447 w 1036210"/>
                <a:gd name="connsiteY469" fmla="*/ 480649 h 1335540"/>
                <a:gd name="connsiteX470" fmla="*/ 827737 w 1036210"/>
                <a:gd name="connsiteY470" fmla="*/ 473289 h 1335540"/>
                <a:gd name="connsiteX471" fmla="*/ 825028 w 1036210"/>
                <a:gd name="connsiteY471" fmla="*/ 465764 h 1335540"/>
                <a:gd name="connsiteX472" fmla="*/ 821979 w 1036210"/>
                <a:gd name="connsiteY472" fmla="*/ 458404 h 1335540"/>
                <a:gd name="connsiteX473" fmla="*/ 818931 w 1036210"/>
                <a:gd name="connsiteY473" fmla="*/ 451207 h 1335540"/>
                <a:gd name="connsiteX474" fmla="*/ 815375 w 1036210"/>
                <a:gd name="connsiteY474" fmla="*/ 444010 h 1335540"/>
                <a:gd name="connsiteX475" fmla="*/ 811988 w 1036210"/>
                <a:gd name="connsiteY475" fmla="*/ 436976 h 1335540"/>
                <a:gd name="connsiteX476" fmla="*/ 808093 w 1036210"/>
                <a:gd name="connsiteY476" fmla="*/ 429943 h 1335540"/>
                <a:gd name="connsiteX477" fmla="*/ 804198 w 1036210"/>
                <a:gd name="connsiteY477" fmla="*/ 422909 h 1335540"/>
                <a:gd name="connsiteX478" fmla="*/ 800303 w 1036210"/>
                <a:gd name="connsiteY478" fmla="*/ 416039 h 1335540"/>
                <a:gd name="connsiteX479" fmla="*/ 795900 w 1036210"/>
                <a:gd name="connsiteY479" fmla="*/ 409333 h 1335540"/>
                <a:gd name="connsiteX480" fmla="*/ 791497 w 1036210"/>
                <a:gd name="connsiteY480" fmla="*/ 402790 h 1335540"/>
                <a:gd name="connsiteX481" fmla="*/ 787094 w 1036210"/>
                <a:gd name="connsiteY481" fmla="*/ 396247 h 1335540"/>
                <a:gd name="connsiteX482" fmla="*/ 782352 w 1036210"/>
                <a:gd name="connsiteY482" fmla="*/ 389868 h 1335540"/>
                <a:gd name="connsiteX483" fmla="*/ 777441 w 1036210"/>
                <a:gd name="connsiteY483" fmla="*/ 383652 h 1335540"/>
                <a:gd name="connsiteX484" fmla="*/ 772360 w 1036210"/>
                <a:gd name="connsiteY484" fmla="*/ 377437 h 1335540"/>
                <a:gd name="connsiteX485" fmla="*/ 767280 w 1036210"/>
                <a:gd name="connsiteY485" fmla="*/ 371548 h 1335540"/>
                <a:gd name="connsiteX486" fmla="*/ 761860 w 1036210"/>
                <a:gd name="connsiteY486" fmla="*/ 365496 h 1335540"/>
                <a:gd name="connsiteX487" fmla="*/ 756441 w 1036210"/>
                <a:gd name="connsiteY487" fmla="*/ 359771 h 1335540"/>
                <a:gd name="connsiteX488" fmla="*/ 750684 w 1036210"/>
                <a:gd name="connsiteY488" fmla="*/ 354210 h 1335540"/>
                <a:gd name="connsiteX489" fmla="*/ 744926 w 1036210"/>
                <a:gd name="connsiteY489" fmla="*/ 348648 h 1335540"/>
                <a:gd name="connsiteX490" fmla="*/ 738999 w 1036210"/>
                <a:gd name="connsiteY490" fmla="*/ 343250 h 1335540"/>
                <a:gd name="connsiteX491" fmla="*/ 732902 w 1036210"/>
                <a:gd name="connsiteY491" fmla="*/ 338016 h 1335540"/>
                <a:gd name="connsiteX492" fmla="*/ 726805 w 1036210"/>
                <a:gd name="connsiteY492" fmla="*/ 333109 h 1335540"/>
                <a:gd name="connsiteX493" fmla="*/ 720539 w 1036210"/>
                <a:gd name="connsiteY493" fmla="*/ 328202 h 1335540"/>
                <a:gd name="connsiteX494" fmla="*/ 714104 w 1036210"/>
                <a:gd name="connsiteY494" fmla="*/ 323295 h 1335540"/>
                <a:gd name="connsiteX495" fmla="*/ 707669 w 1036210"/>
                <a:gd name="connsiteY495" fmla="*/ 318715 h 1335540"/>
                <a:gd name="connsiteX496" fmla="*/ 701064 w 1036210"/>
                <a:gd name="connsiteY496" fmla="*/ 314135 h 1335540"/>
                <a:gd name="connsiteX497" fmla="*/ 694460 w 1036210"/>
                <a:gd name="connsiteY497" fmla="*/ 310046 h 1335540"/>
                <a:gd name="connsiteX498" fmla="*/ 687517 w 1036210"/>
                <a:gd name="connsiteY498" fmla="*/ 305793 h 1335540"/>
                <a:gd name="connsiteX499" fmla="*/ 680743 w 1036210"/>
                <a:gd name="connsiteY499" fmla="*/ 301867 h 1335540"/>
                <a:gd name="connsiteX500" fmla="*/ 673630 w 1036210"/>
                <a:gd name="connsiteY500" fmla="*/ 298105 h 1335540"/>
                <a:gd name="connsiteX501" fmla="*/ 666687 w 1036210"/>
                <a:gd name="connsiteY501" fmla="*/ 294343 h 1335540"/>
                <a:gd name="connsiteX502" fmla="*/ 659235 w 1036210"/>
                <a:gd name="connsiteY502" fmla="*/ 291072 h 1335540"/>
                <a:gd name="connsiteX503" fmla="*/ 652122 w 1036210"/>
                <a:gd name="connsiteY503" fmla="*/ 287637 h 1335540"/>
                <a:gd name="connsiteX504" fmla="*/ 644671 w 1036210"/>
                <a:gd name="connsiteY504" fmla="*/ 284692 h 1335540"/>
                <a:gd name="connsiteX505" fmla="*/ 637389 w 1036210"/>
                <a:gd name="connsiteY505" fmla="*/ 281585 h 1335540"/>
                <a:gd name="connsiteX506" fmla="*/ 629938 w 1036210"/>
                <a:gd name="connsiteY506" fmla="*/ 278967 h 1335540"/>
                <a:gd name="connsiteX507" fmla="*/ 622317 w 1036210"/>
                <a:gd name="connsiteY507" fmla="*/ 276350 h 1335540"/>
                <a:gd name="connsiteX508" fmla="*/ 614697 w 1036210"/>
                <a:gd name="connsiteY508" fmla="*/ 274060 h 1335540"/>
                <a:gd name="connsiteX509" fmla="*/ 607076 w 1036210"/>
                <a:gd name="connsiteY509" fmla="*/ 271770 h 1335540"/>
                <a:gd name="connsiteX510" fmla="*/ 599455 w 1036210"/>
                <a:gd name="connsiteY510" fmla="*/ 269807 h 1335540"/>
                <a:gd name="connsiteX511" fmla="*/ 591834 w 1036210"/>
                <a:gd name="connsiteY511" fmla="*/ 268172 h 1335540"/>
                <a:gd name="connsiteX512" fmla="*/ 583875 w 1036210"/>
                <a:gd name="connsiteY512" fmla="*/ 266536 h 1335540"/>
                <a:gd name="connsiteX513" fmla="*/ 576085 w 1036210"/>
                <a:gd name="connsiteY513" fmla="*/ 265064 h 1335540"/>
                <a:gd name="connsiteX514" fmla="*/ 568295 w 1036210"/>
                <a:gd name="connsiteY514" fmla="*/ 263919 h 1335540"/>
                <a:gd name="connsiteX515" fmla="*/ 560505 w 1036210"/>
                <a:gd name="connsiteY515" fmla="*/ 262774 h 1335540"/>
                <a:gd name="connsiteX516" fmla="*/ 552546 w 1036210"/>
                <a:gd name="connsiteY516" fmla="*/ 261956 h 1335540"/>
                <a:gd name="connsiteX517" fmla="*/ 544756 w 1036210"/>
                <a:gd name="connsiteY517" fmla="*/ 261465 h 1335540"/>
                <a:gd name="connsiteX518" fmla="*/ 536965 w 1036210"/>
                <a:gd name="connsiteY518" fmla="*/ 260975 h 1335540"/>
                <a:gd name="connsiteX519" fmla="*/ 529175 w 1036210"/>
                <a:gd name="connsiteY519" fmla="*/ 260811 h 1335540"/>
                <a:gd name="connsiteX520" fmla="*/ 509791 w 1036210"/>
                <a:gd name="connsiteY520" fmla="*/ 227108 h 1335540"/>
                <a:gd name="connsiteX521" fmla="*/ 518947 w 1036210"/>
                <a:gd name="connsiteY521" fmla="*/ 227272 h 1335540"/>
                <a:gd name="connsiteX522" fmla="*/ 528272 w 1036210"/>
                <a:gd name="connsiteY522" fmla="*/ 227599 h 1335540"/>
                <a:gd name="connsiteX523" fmla="*/ 537597 w 1036210"/>
                <a:gd name="connsiteY523" fmla="*/ 228254 h 1335540"/>
                <a:gd name="connsiteX524" fmla="*/ 546583 w 1036210"/>
                <a:gd name="connsiteY524" fmla="*/ 228908 h 1335540"/>
                <a:gd name="connsiteX525" fmla="*/ 555909 w 1036210"/>
                <a:gd name="connsiteY525" fmla="*/ 229890 h 1335540"/>
                <a:gd name="connsiteX526" fmla="*/ 564725 w 1036210"/>
                <a:gd name="connsiteY526" fmla="*/ 231199 h 1335540"/>
                <a:gd name="connsiteX527" fmla="*/ 573881 w 1036210"/>
                <a:gd name="connsiteY527" fmla="*/ 232672 h 1335540"/>
                <a:gd name="connsiteX528" fmla="*/ 582697 w 1036210"/>
                <a:gd name="connsiteY528" fmla="*/ 234308 h 1335540"/>
                <a:gd name="connsiteX529" fmla="*/ 591683 w 1036210"/>
                <a:gd name="connsiteY529" fmla="*/ 236272 h 1335540"/>
                <a:gd name="connsiteX530" fmla="*/ 600330 w 1036210"/>
                <a:gd name="connsiteY530" fmla="*/ 238235 h 1335540"/>
                <a:gd name="connsiteX531" fmla="*/ 608808 w 1036210"/>
                <a:gd name="connsiteY531" fmla="*/ 240363 h 1335540"/>
                <a:gd name="connsiteX532" fmla="*/ 617455 w 1036210"/>
                <a:gd name="connsiteY532" fmla="*/ 242981 h 1335540"/>
                <a:gd name="connsiteX533" fmla="*/ 625932 w 1036210"/>
                <a:gd name="connsiteY533" fmla="*/ 245599 h 1335540"/>
                <a:gd name="connsiteX534" fmla="*/ 634240 w 1036210"/>
                <a:gd name="connsiteY534" fmla="*/ 248545 h 1335540"/>
                <a:gd name="connsiteX535" fmla="*/ 642718 w 1036210"/>
                <a:gd name="connsiteY535" fmla="*/ 251490 h 1335540"/>
                <a:gd name="connsiteX536" fmla="*/ 650856 w 1036210"/>
                <a:gd name="connsiteY536" fmla="*/ 254763 h 1335540"/>
                <a:gd name="connsiteX537" fmla="*/ 658825 w 1036210"/>
                <a:gd name="connsiteY537" fmla="*/ 258036 h 1335540"/>
                <a:gd name="connsiteX538" fmla="*/ 666964 w 1036210"/>
                <a:gd name="connsiteY538" fmla="*/ 261799 h 1335540"/>
                <a:gd name="connsiteX539" fmla="*/ 674763 w 1036210"/>
                <a:gd name="connsiteY539" fmla="*/ 265400 h 1335540"/>
                <a:gd name="connsiteX540" fmla="*/ 682393 w 1036210"/>
                <a:gd name="connsiteY540" fmla="*/ 269491 h 1335540"/>
                <a:gd name="connsiteX541" fmla="*/ 690022 w 1036210"/>
                <a:gd name="connsiteY541" fmla="*/ 273581 h 1335540"/>
                <a:gd name="connsiteX542" fmla="*/ 697652 w 1036210"/>
                <a:gd name="connsiteY542" fmla="*/ 277836 h 1335540"/>
                <a:gd name="connsiteX543" fmla="*/ 705112 w 1036210"/>
                <a:gd name="connsiteY543" fmla="*/ 282254 h 1335540"/>
                <a:gd name="connsiteX544" fmla="*/ 712403 w 1036210"/>
                <a:gd name="connsiteY544" fmla="*/ 287000 h 1335540"/>
                <a:gd name="connsiteX545" fmla="*/ 719524 w 1036210"/>
                <a:gd name="connsiteY545" fmla="*/ 291745 h 1335540"/>
                <a:gd name="connsiteX546" fmla="*/ 726645 w 1036210"/>
                <a:gd name="connsiteY546" fmla="*/ 296818 h 1335540"/>
                <a:gd name="connsiteX547" fmla="*/ 733427 w 1036210"/>
                <a:gd name="connsiteY547" fmla="*/ 301727 h 1335540"/>
                <a:gd name="connsiteX548" fmla="*/ 740209 w 1036210"/>
                <a:gd name="connsiteY548" fmla="*/ 307127 h 1335540"/>
                <a:gd name="connsiteX549" fmla="*/ 746821 w 1036210"/>
                <a:gd name="connsiteY549" fmla="*/ 312528 h 1335540"/>
                <a:gd name="connsiteX550" fmla="*/ 753434 w 1036210"/>
                <a:gd name="connsiteY550" fmla="*/ 318091 h 1335540"/>
                <a:gd name="connsiteX551" fmla="*/ 759707 w 1036210"/>
                <a:gd name="connsiteY551" fmla="*/ 323818 h 1335540"/>
                <a:gd name="connsiteX552" fmla="*/ 765981 w 1036210"/>
                <a:gd name="connsiteY552" fmla="*/ 329710 h 1335540"/>
                <a:gd name="connsiteX553" fmla="*/ 772084 w 1036210"/>
                <a:gd name="connsiteY553" fmla="*/ 335764 h 1335540"/>
                <a:gd name="connsiteX554" fmla="*/ 778018 w 1036210"/>
                <a:gd name="connsiteY554" fmla="*/ 341818 h 1335540"/>
                <a:gd name="connsiteX555" fmla="*/ 783783 w 1036210"/>
                <a:gd name="connsiteY555" fmla="*/ 348200 h 1335540"/>
                <a:gd name="connsiteX556" fmla="*/ 789379 w 1036210"/>
                <a:gd name="connsiteY556" fmla="*/ 354582 h 1335540"/>
                <a:gd name="connsiteX557" fmla="*/ 794974 w 1036210"/>
                <a:gd name="connsiteY557" fmla="*/ 361128 h 1335540"/>
                <a:gd name="connsiteX558" fmla="*/ 800230 w 1036210"/>
                <a:gd name="connsiteY558" fmla="*/ 367673 h 1335540"/>
                <a:gd name="connsiteX559" fmla="*/ 805485 w 1036210"/>
                <a:gd name="connsiteY559" fmla="*/ 374546 h 1335540"/>
                <a:gd name="connsiteX560" fmla="*/ 810233 w 1036210"/>
                <a:gd name="connsiteY560" fmla="*/ 381583 h 1335540"/>
                <a:gd name="connsiteX561" fmla="*/ 815150 w 1036210"/>
                <a:gd name="connsiteY561" fmla="*/ 388619 h 1335540"/>
                <a:gd name="connsiteX562" fmla="*/ 819728 w 1036210"/>
                <a:gd name="connsiteY562" fmla="*/ 395655 h 1335540"/>
                <a:gd name="connsiteX563" fmla="*/ 824306 w 1036210"/>
                <a:gd name="connsiteY563" fmla="*/ 403020 h 1335540"/>
                <a:gd name="connsiteX564" fmla="*/ 828375 w 1036210"/>
                <a:gd name="connsiteY564" fmla="*/ 410383 h 1335540"/>
                <a:gd name="connsiteX565" fmla="*/ 832614 w 1036210"/>
                <a:gd name="connsiteY565" fmla="*/ 417911 h 1335540"/>
                <a:gd name="connsiteX566" fmla="*/ 836513 w 1036210"/>
                <a:gd name="connsiteY566" fmla="*/ 425438 h 1335540"/>
                <a:gd name="connsiteX567" fmla="*/ 840244 w 1036210"/>
                <a:gd name="connsiteY567" fmla="*/ 433129 h 1335540"/>
                <a:gd name="connsiteX568" fmla="*/ 843804 w 1036210"/>
                <a:gd name="connsiteY568" fmla="*/ 440820 h 1335540"/>
                <a:gd name="connsiteX569" fmla="*/ 847026 w 1036210"/>
                <a:gd name="connsiteY569" fmla="*/ 448838 h 1335540"/>
                <a:gd name="connsiteX570" fmla="*/ 850247 w 1036210"/>
                <a:gd name="connsiteY570" fmla="*/ 456857 h 1335540"/>
                <a:gd name="connsiteX571" fmla="*/ 853129 w 1036210"/>
                <a:gd name="connsiteY571" fmla="*/ 464875 h 1335540"/>
                <a:gd name="connsiteX572" fmla="*/ 856012 w 1036210"/>
                <a:gd name="connsiteY572" fmla="*/ 473220 h 1335540"/>
                <a:gd name="connsiteX573" fmla="*/ 858555 w 1036210"/>
                <a:gd name="connsiteY573" fmla="*/ 481402 h 1335540"/>
                <a:gd name="connsiteX574" fmla="*/ 860759 w 1036210"/>
                <a:gd name="connsiteY574" fmla="*/ 489584 h 1335540"/>
                <a:gd name="connsiteX575" fmla="*/ 862963 w 1036210"/>
                <a:gd name="connsiteY575" fmla="*/ 498093 h 1335540"/>
                <a:gd name="connsiteX576" fmla="*/ 864828 w 1036210"/>
                <a:gd name="connsiteY576" fmla="*/ 506603 h 1335540"/>
                <a:gd name="connsiteX577" fmla="*/ 866524 w 1036210"/>
                <a:gd name="connsiteY577" fmla="*/ 515275 h 1335540"/>
                <a:gd name="connsiteX578" fmla="*/ 868219 w 1036210"/>
                <a:gd name="connsiteY578" fmla="*/ 523948 h 1335540"/>
                <a:gd name="connsiteX579" fmla="*/ 869406 w 1036210"/>
                <a:gd name="connsiteY579" fmla="*/ 532457 h 1335540"/>
                <a:gd name="connsiteX580" fmla="*/ 870423 w 1036210"/>
                <a:gd name="connsiteY580" fmla="*/ 541457 h 1335540"/>
                <a:gd name="connsiteX581" fmla="*/ 871101 w 1036210"/>
                <a:gd name="connsiteY581" fmla="*/ 550130 h 1335540"/>
                <a:gd name="connsiteX582" fmla="*/ 871780 w 1036210"/>
                <a:gd name="connsiteY582" fmla="*/ 559130 h 1335540"/>
                <a:gd name="connsiteX583" fmla="*/ 872118 w 1036210"/>
                <a:gd name="connsiteY583" fmla="*/ 568130 h 1335540"/>
                <a:gd name="connsiteX584" fmla="*/ 872288 w 1036210"/>
                <a:gd name="connsiteY584" fmla="*/ 577131 h 1335540"/>
                <a:gd name="connsiteX585" fmla="*/ 872118 w 1036210"/>
                <a:gd name="connsiteY585" fmla="*/ 583349 h 1335540"/>
                <a:gd name="connsiteX586" fmla="*/ 871949 w 1036210"/>
                <a:gd name="connsiteY586" fmla="*/ 589567 h 1335540"/>
                <a:gd name="connsiteX587" fmla="*/ 871780 w 1036210"/>
                <a:gd name="connsiteY587" fmla="*/ 595622 h 1335540"/>
                <a:gd name="connsiteX588" fmla="*/ 871271 w 1036210"/>
                <a:gd name="connsiteY588" fmla="*/ 601676 h 1335540"/>
                <a:gd name="connsiteX589" fmla="*/ 870932 w 1036210"/>
                <a:gd name="connsiteY589" fmla="*/ 607895 h 1335540"/>
                <a:gd name="connsiteX590" fmla="*/ 870254 w 1036210"/>
                <a:gd name="connsiteY590" fmla="*/ 613949 h 1335540"/>
                <a:gd name="connsiteX591" fmla="*/ 869576 w 1036210"/>
                <a:gd name="connsiteY591" fmla="*/ 619840 h 1335540"/>
                <a:gd name="connsiteX592" fmla="*/ 868897 w 1036210"/>
                <a:gd name="connsiteY592" fmla="*/ 625895 h 1335540"/>
                <a:gd name="connsiteX593" fmla="*/ 867880 w 1036210"/>
                <a:gd name="connsiteY593" fmla="*/ 631786 h 1335540"/>
                <a:gd name="connsiteX594" fmla="*/ 866693 w 1036210"/>
                <a:gd name="connsiteY594" fmla="*/ 637677 h 1335540"/>
                <a:gd name="connsiteX595" fmla="*/ 865676 w 1036210"/>
                <a:gd name="connsiteY595" fmla="*/ 643567 h 1335540"/>
                <a:gd name="connsiteX596" fmla="*/ 864489 w 1036210"/>
                <a:gd name="connsiteY596" fmla="*/ 649459 h 1335540"/>
                <a:gd name="connsiteX597" fmla="*/ 863302 w 1036210"/>
                <a:gd name="connsiteY597" fmla="*/ 655350 h 1335540"/>
                <a:gd name="connsiteX598" fmla="*/ 861776 w 1036210"/>
                <a:gd name="connsiteY598" fmla="*/ 661077 h 1335540"/>
                <a:gd name="connsiteX599" fmla="*/ 860250 w 1036210"/>
                <a:gd name="connsiteY599" fmla="*/ 666804 h 1335540"/>
                <a:gd name="connsiteX600" fmla="*/ 858555 w 1036210"/>
                <a:gd name="connsiteY600" fmla="*/ 672532 h 1335540"/>
                <a:gd name="connsiteX601" fmla="*/ 855164 w 1036210"/>
                <a:gd name="connsiteY601" fmla="*/ 683659 h 1335540"/>
                <a:gd name="connsiteX602" fmla="*/ 851264 w 1036210"/>
                <a:gd name="connsiteY602" fmla="*/ 694786 h 1335540"/>
                <a:gd name="connsiteX603" fmla="*/ 846856 w 1036210"/>
                <a:gd name="connsiteY603" fmla="*/ 705750 h 1335540"/>
                <a:gd name="connsiteX604" fmla="*/ 842448 w 1036210"/>
                <a:gd name="connsiteY604" fmla="*/ 716550 h 1335540"/>
                <a:gd name="connsiteX605" fmla="*/ 837361 w 1036210"/>
                <a:gd name="connsiteY605" fmla="*/ 727187 h 1335540"/>
                <a:gd name="connsiteX606" fmla="*/ 831935 w 1036210"/>
                <a:gd name="connsiteY606" fmla="*/ 737496 h 1335540"/>
                <a:gd name="connsiteX607" fmla="*/ 826340 w 1036210"/>
                <a:gd name="connsiteY607" fmla="*/ 747805 h 1335540"/>
                <a:gd name="connsiteX608" fmla="*/ 820236 w 1036210"/>
                <a:gd name="connsiteY608" fmla="*/ 757787 h 1335540"/>
                <a:gd name="connsiteX609" fmla="*/ 820236 w 1036210"/>
                <a:gd name="connsiteY609" fmla="*/ 757951 h 1335540"/>
                <a:gd name="connsiteX610" fmla="*/ 820067 w 1036210"/>
                <a:gd name="connsiteY610" fmla="*/ 758114 h 1335540"/>
                <a:gd name="connsiteX611" fmla="*/ 820067 w 1036210"/>
                <a:gd name="connsiteY611" fmla="*/ 758278 h 1335540"/>
                <a:gd name="connsiteX612" fmla="*/ 819897 w 1036210"/>
                <a:gd name="connsiteY612" fmla="*/ 758606 h 1335540"/>
                <a:gd name="connsiteX613" fmla="*/ 815828 w 1036210"/>
                <a:gd name="connsiteY613" fmla="*/ 765642 h 1335540"/>
                <a:gd name="connsiteX614" fmla="*/ 811929 w 1036210"/>
                <a:gd name="connsiteY614" fmla="*/ 772678 h 1335540"/>
                <a:gd name="connsiteX615" fmla="*/ 807520 w 1036210"/>
                <a:gd name="connsiteY615" fmla="*/ 779387 h 1335540"/>
                <a:gd name="connsiteX616" fmla="*/ 803112 w 1036210"/>
                <a:gd name="connsiteY616" fmla="*/ 785933 h 1335540"/>
                <a:gd name="connsiteX617" fmla="*/ 798534 w 1036210"/>
                <a:gd name="connsiteY617" fmla="*/ 792478 h 1335540"/>
                <a:gd name="connsiteX618" fmla="*/ 793956 w 1036210"/>
                <a:gd name="connsiteY618" fmla="*/ 798860 h 1335540"/>
                <a:gd name="connsiteX619" fmla="*/ 784292 w 1036210"/>
                <a:gd name="connsiteY619" fmla="*/ 811624 h 1335540"/>
                <a:gd name="connsiteX620" fmla="*/ 774628 w 1036210"/>
                <a:gd name="connsiteY620" fmla="*/ 824224 h 1335540"/>
                <a:gd name="connsiteX621" fmla="*/ 764624 w 1036210"/>
                <a:gd name="connsiteY621" fmla="*/ 837152 h 1335540"/>
                <a:gd name="connsiteX622" fmla="*/ 759707 w 1036210"/>
                <a:gd name="connsiteY622" fmla="*/ 843697 h 1335540"/>
                <a:gd name="connsiteX623" fmla="*/ 755130 w 1036210"/>
                <a:gd name="connsiteY623" fmla="*/ 850570 h 1335540"/>
                <a:gd name="connsiteX624" fmla="*/ 750382 w 1036210"/>
                <a:gd name="connsiteY624" fmla="*/ 857443 h 1335540"/>
                <a:gd name="connsiteX625" fmla="*/ 745634 w 1036210"/>
                <a:gd name="connsiteY625" fmla="*/ 864480 h 1335540"/>
                <a:gd name="connsiteX626" fmla="*/ 741057 w 1036210"/>
                <a:gd name="connsiteY626" fmla="*/ 872007 h 1335540"/>
                <a:gd name="connsiteX627" fmla="*/ 736818 w 1036210"/>
                <a:gd name="connsiteY627" fmla="*/ 879698 h 1335540"/>
                <a:gd name="connsiteX628" fmla="*/ 732579 w 1036210"/>
                <a:gd name="connsiteY628" fmla="*/ 887552 h 1335540"/>
                <a:gd name="connsiteX629" fmla="*/ 728340 w 1036210"/>
                <a:gd name="connsiteY629" fmla="*/ 895734 h 1335540"/>
                <a:gd name="connsiteX630" fmla="*/ 724611 w 1036210"/>
                <a:gd name="connsiteY630" fmla="*/ 904407 h 1335540"/>
                <a:gd name="connsiteX631" fmla="*/ 720880 w 1036210"/>
                <a:gd name="connsiteY631" fmla="*/ 913407 h 1335540"/>
                <a:gd name="connsiteX632" fmla="*/ 717489 w 1036210"/>
                <a:gd name="connsiteY632" fmla="*/ 922898 h 1335540"/>
                <a:gd name="connsiteX633" fmla="*/ 714268 w 1036210"/>
                <a:gd name="connsiteY633" fmla="*/ 932717 h 1335540"/>
                <a:gd name="connsiteX634" fmla="*/ 711555 w 1036210"/>
                <a:gd name="connsiteY634" fmla="*/ 943026 h 1335540"/>
                <a:gd name="connsiteX635" fmla="*/ 710029 w 1036210"/>
                <a:gd name="connsiteY635" fmla="*/ 948426 h 1335540"/>
                <a:gd name="connsiteX636" fmla="*/ 708842 w 1036210"/>
                <a:gd name="connsiteY636" fmla="*/ 953826 h 1335540"/>
                <a:gd name="connsiteX637" fmla="*/ 707655 w 1036210"/>
                <a:gd name="connsiteY637" fmla="*/ 959390 h 1335540"/>
                <a:gd name="connsiteX638" fmla="*/ 706638 w 1036210"/>
                <a:gd name="connsiteY638" fmla="*/ 965281 h 1335540"/>
                <a:gd name="connsiteX639" fmla="*/ 705621 w 1036210"/>
                <a:gd name="connsiteY639" fmla="*/ 971171 h 1335540"/>
                <a:gd name="connsiteX640" fmla="*/ 704603 w 1036210"/>
                <a:gd name="connsiteY640" fmla="*/ 977226 h 1335540"/>
                <a:gd name="connsiteX641" fmla="*/ 703586 w 1036210"/>
                <a:gd name="connsiteY641" fmla="*/ 983281 h 1335540"/>
                <a:gd name="connsiteX642" fmla="*/ 702908 w 1036210"/>
                <a:gd name="connsiteY642" fmla="*/ 989663 h 1335540"/>
                <a:gd name="connsiteX643" fmla="*/ 702230 w 1036210"/>
                <a:gd name="connsiteY643" fmla="*/ 996208 h 1335540"/>
                <a:gd name="connsiteX644" fmla="*/ 701721 w 1036210"/>
                <a:gd name="connsiteY644" fmla="*/ 1002754 h 1335540"/>
                <a:gd name="connsiteX645" fmla="*/ 701382 w 1036210"/>
                <a:gd name="connsiteY645" fmla="*/ 1009626 h 1335540"/>
                <a:gd name="connsiteX646" fmla="*/ 700873 w 1036210"/>
                <a:gd name="connsiteY646" fmla="*/ 1016499 h 1335540"/>
                <a:gd name="connsiteX647" fmla="*/ 700704 w 1036210"/>
                <a:gd name="connsiteY647" fmla="*/ 1023863 h 1335540"/>
                <a:gd name="connsiteX648" fmla="*/ 700534 w 1036210"/>
                <a:gd name="connsiteY648" fmla="*/ 1031063 h 1335540"/>
                <a:gd name="connsiteX649" fmla="*/ 700365 w 1036210"/>
                <a:gd name="connsiteY649" fmla="*/ 1033845 h 1335540"/>
                <a:gd name="connsiteX650" fmla="*/ 699856 w 1036210"/>
                <a:gd name="connsiteY650" fmla="*/ 1036791 h 1335540"/>
                <a:gd name="connsiteX651" fmla="*/ 699178 w 1036210"/>
                <a:gd name="connsiteY651" fmla="*/ 1039572 h 1335540"/>
                <a:gd name="connsiteX652" fmla="*/ 698161 w 1036210"/>
                <a:gd name="connsiteY652" fmla="*/ 1042354 h 1335540"/>
                <a:gd name="connsiteX653" fmla="*/ 696804 w 1036210"/>
                <a:gd name="connsiteY653" fmla="*/ 1044645 h 1335540"/>
                <a:gd name="connsiteX654" fmla="*/ 695278 w 1036210"/>
                <a:gd name="connsiteY654" fmla="*/ 1047100 h 1335540"/>
                <a:gd name="connsiteX655" fmla="*/ 693583 w 1036210"/>
                <a:gd name="connsiteY655" fmla="*/ 1049391 h 1335540"/>
                <a:gd name="connsiteX656" fmla="*/ 691548 w 1036210"/>
                <a:gd name="connsiteY656" fmla="*/ 1051354 h 1335540"/>
                <a:gd name="connsiteX657" fmla="*/ 689514 w 1036210"/>
                <a:gd name="connsiteY657" fmla="*/ 1053154 h 1335540"/>
                <a:gd name="connsiteX658" fmla="*/ 687310 w 1036210"/>
                <a:gd name="connsiteY658" fmla="*/ 1054954 h 1335540"/>
                <a:gd name="connsiteX659" fmla="*/ 684766 w 1036210"/>
                <a:gd name="connsiteY659" fmla="*/ 1056264 h 1335540"/>
                <a:gd name="connsiteX660" fmla="*/ 682223 w 1036210"/>
                <a:gd name="connsiteY660" fmla="*/ 1057573 h 1335540"/>
                <a:gd name="connsiteX661" fmla="*/ 679510 w 1036210"/>
                <a:gd name="connsiteY661" fmla="*/ 1058391 h 1335540"/>
                <a:gd name="connsiteX662" fmla="*/ 676628 w 1036210"/>
                <a:gd name="connsiteY662" fmla="*/ 1059209 h 1335540"/>
                <a:gd name="connsiteX663" fmla="*/ 673746 w 1036210"/>
                <a:gd name="connsiteY663" fmla="*/ 1059700 h 1335540"/>
                <a:gd name="connsiteX664" fmla="*/ 670524 w 1036210"/>
                <a:gd name="connsiteY664" fmla="*/ 1059864 h 1335540"/>
                <a:gd name="connsiteX665" fmla="*/ 509791 w 1036210"/>
                <a:gd name="connsiteY665" fmla="*/ 1059864 h 1335540"/>
                <a:gd name="connsiteX666" fmla="*/ 348718 w 1036210"/>
                <a:gd name="connsiteY666" fmla="*/ 1059864 h 1335540"/>
                <a:gd name="connsiteX667" fmla="*/ 345497 w 1036210"/>
                <a:gd name="connsiteY667" fmla="*/ 1059700 h 1335540"/>
                <a:gd name="connsiteX668" fmla="*/ 342615 w 1036210"/>
                <a:gd name="connsiteY668" fmla="*/ 1059209 h 1335540"/>
                <a:gd name="connsiteX669" fmla="*/ 339733 w 1036210"/>
                <a:gd name="connsiteY669" fmla="*/ 1058391 h 1335540"/>
                <a:gd name="connsiteX670" fmla="*/ 337020 w 1036210"/>
                <a:gd name="connsiteY670" fmla="*/ 1057573 h 1335540"/>
                <a:gd name="connsiteX671" fmla="*/ 334477 w 1036210"/>
                <a:gd name="connsiteY671" fmla="*/ 1056264 h 1335540"/>
                <a:gd name="connsiteX672" fmla="*/ 331933 w 1036210"/>
                <a:gd name="connsiteY672" fmla="*/ 1054954 h 1335540"/>
                <a:gd name="connsiteX673" fmla="*/ 329729 w 1036210"/>
                <a:gd name="connsiteY673" fmla="*/ 1053154 h 1335540"/>
                <a:gd name="connsiteX674" fmla="*/ 327525 w 1036210"/>
                <a:gd name="connsiteY674" fmla="*/ 1051354 h 1335540"/>
                <a:gd name="connsiteX675" fmla="*/ 325660 w 1036210"/>
                <a:gd name="connsiteY675" fmla="*/ 1049391 h 1335540"/>
                <a:gd name="connsiteX676" fmla="*/ 323965 w 1036210"/>
                <a:gd name="connsiteY676" fmla="*/ 1047100 h 1335540"/>
                <a:gd name="connsiteX677" fmla="*/ 322438 w 1036210"/>
                <a:gd name="connsiteY677" fmla="*/ 1044809 h 1335540"/>
                <a:gd name="connsiteX678" fmla="*/ 321082 w 1036210"/>
                <a:gd name="connsiteY678" fmla="*/ 1042354 h 1335540"/>
                <a:gd name="connsiteX679" fmla="*/ 320065 w 1036210"/>
                <a:gd name="connsiteY679" fmla="*/ 1039572 h 1335540"/>
                <a:gd name="connsiteX680" fmla="*/ 319386 w 1036210"/>
                <a:gd name="connsiteY680" fmla="*/ 1036954 h 1335540"/>
                <a:gd name="connsiteX681" fmla="*/ 318878 w 1036210"/>
                <a:gd name="connsiteY681" fmla="*/ 1034009 h 1335540"/>
                <a:gd name="connsiteX682" fmla="*/ 318708 w 1036210"/>
                <a:gd name="connsiteY682" fmla="*/ 1031063 h 1335540"/>
                <a:gd name="connsiteX683" fmla="*/ 318539 w 1036210"/>
                <a:gd name="connsiteY683" fmla="*/ 1023863 h 1335540"/>
                <a:gd name="connsiteX684" fmla="*/ 318369 w 1036210"/>
                <a:gd name="connsiteY684" fmla="*/ 1016499 h 1335540"/>
                <a:gd name="connsiteX685" fmla="*/ 318030 w 1036210"/>
                <a:gd name="connsiteY685" fmla="*/ 1009626 h 1335540"/>
                <a:gd name="connsiteX686" fmla="*/ 317521 w 1036210"/>
                <a:gd name="connsiteY686" fmla="*/ 1002754 h 1335540"/>
                <a:gd name="connsiteX687" fmla="*/ 317013 w 1036210"/>
                <a:gd name="connsiteY687" fmla="*/ 996208 h 1335540"/>
                <a:gd name="connsiteX688" fmla="*/ 316335 w 1036210"/>
                <a:gd name="connsiteY688" fmla="*/ 989663 h 1335540"/>
                <a:gd name="connsiteX689" fmla="*/ 315656 w 1036210"/>
                <a:gd name="connsiteY689" fmla="*/ 983281 h 1335540"/>
                <a:gd name="connsiteX690" fmla="*/ 314639 w 1036210"/>
                <a:gd name="connsiteY690" fmla="*/ 977226 h 1335540"/>
                <a:gd name="connsiteX691" fmla="*/ 313622 w 1036210"/>
                <a:gd name="connsiteY691" fmla="*/ 971171 h 1335540"/>
                <a:gd name="connsiteX692" fmla="*/ 312774 w 1036210"/>
                <a:gd name="connsiteY692" fmla="*/ 965281 h 1335540"/>
                <a:gd name="connsiteX693" fmla="*/ 311587 w 1036210"/>
                <a:gd name="connsiteY693" fmla="*/ 959553 h 1335540"/>
                <a:gd name="connsiteX694" fmla="*/ 310400 w 1036210"/>
                <a:gd name="connsiteY694" fmla="*/ 953826 h 1335540"/>
                <a:gd name="connsiteX695" fmla="*/ 309214 w 1036210"/>
                <a:gd name="connsiteY695" fmla="*/ 948426 h 1335540"/>
                <a:gd name="connsiteX696" fmla="*/ 307857 w 1036210"/>
                <a:gd name="connsiteY696" fmla="*/ 943026 h 1335540"/>
                <a:gd name="connsiteX697" fmla="*/ 304975 w 1036210"/>
                <a:gd name="connsiteY697" fmla="*/ 932717 h 1335540"/>
                <a:gd name="connsiteX698" fmla="*/ 301753 w 1036210"/>
                <a:gd name="connsiteY698" fmla="*/ 922898 h 1335540"/>
                <a:gd name="connsiteX699" fmla="*/ 298363 w 1036210"/>
                <a:gd name="connsiteY699" fmla="*/ 913407 h 1335540"/>
                <a:gd name="connsiteX700" fmla="*/ 294632 w 1036210"/>
                <a:gd name="connsiteY700" fmla="*/ 904407 h 1335540"/>
                <a:gd name="connsiteX701" fmla="*/ 290902 w 1036210"/>
                <a:gd name="connsiteY701" fmla="*/ 895734 h 1335540"/>
                <a:gd name="connsiteX702" fmla="*/ 286833 w 1036210"/>
                <a:gd name="connsiteY702" fmla="*/ 887552 h 1335540"/>
                <a:gd name="connsiteX703" fmla="*/ 282425 w 1036210"/>
                <a:gd name="connsiteY703" fmla="*/ 879698 h 1335540"/>
                <a:gd name="connsiteX704" fmla="*/ 278186 w 1036210"/>
                <a:gd name="connsiteY704" fmla="*/ 872007 h 1335540"/>
                <a:gd name="connsiteX705" fmla="*/ 273608 w 1036210"/>
                <a:gd name="connsiteY705" fmla="*/ 864480 h 1335540"/>
                <a:gd name="connsiteX706" fmla="*/ 268861 w 1036210"/>
                <a:gd name="connsiteY706" fmla="*/ 857443 h 1335540"/>
                <a:gd name="connsiteX707" fmla="*/ 264114 w 1036210"/>
                <a:gd name="connsiteY707" fmla="*/ 850570 h 1335540"/>
                <a:gd name="connsiteX708" fmla="*/ 259535 w 1036210"/>
                <a:gd name="connsiteY708" fmla="*/ 843697 h 1335540"/>
                <a:gd name="connsiteX709" fmla="*/ 254618 w 1036210"/>
                <a:gd name="connsiteY709" fmla="*/ 837152 h 1335540"/>
                <a:gd name="connsiteX710" fmla="*/ 244785 w 1036210"/>
                <a:gd name="connsiteY710" fmla="*/ 824224 h 1335540"/>
                <a:gd name="connsiteX711" fmla="*/ 234951 w 1036210"/>
                <a:gd name="connsiteY711" fmla="*/ 811624 h 1335540"/>
                <a:gd name="connsiteX712" fmla="*/ 225286 w 1036210"/>
                <a:gd name="connsiteY712" fmla="*/ 798860 h 1335540"/>
                <a:gd name="connsiteX713" fmla="*/ 220709 w 1036210"/>
                <a:gd name="connsiteY713" fmla="*/ 792478 h 1335540"/>
                <a:gd name="connsiteX714" fmla="*/ 216131 w 1036210"/>
                <a:gd name="connsiteY714" fmla="*/ 785933 h 1335540"/>
                <a:gd name="connsiteX715" fmla="*/ 211722 w 1036210"/>
                <a:gd name="connsiteY715" fmla="*/ 779387 h 1335540"/>
                <a:gd name="connsiteX716" fmla="*/ 207314 w 1036210"/>
                <a:gd name="connsiteY716" fmla="*/ 772678 h 1335540"/>
                <a:gd name="connsiteX717" fmla="*/ 203415 w 1036210"/>
                <a:gd name="connsiteY717" fmla="*/ 765642 h 1335540"/>
                <a:gd name="connsiteX718" fmla="*/ 199346 w 1036210"/>
                <a:gd name="connsiteY718" fmla="*/ 758606 h 1335540"/>
                <a:gd name="connsiteX719" fmla="*/ 199176 w 1036210"/>
                <a:gd name="connsiteY719" fmla="*/ 758278 h 1335540"/>
                <a:gd name="connsiteX720" fmla="*/ 199006 w 1036210"/>
                <a:gd name="connsiteY720" fmla="*/ 758114 h 1335540"/>
                <a:gd name="connsiteX721" fmla="*/ 199176 w 1036210"/>
                <a:gd name="connsiteY721" fmla="*/ 758114 h 1335540"/>
                <a:gd name="connsiteX722" fmla="*/ 199176 w 1036210"/>
                <a:gd name="connsiteY722" fmla="*/ 757951 h 1335540"/>
                <a:gd name="connsiteX723" fmla="*/ 199006 w 1036210"/>
                <a:gd name="connsiteY723" fmla="*/ 757787 h 1335540"/>
                <a:gd name="connsiteX724" fmla="*/ 192902 w 1036210"/>
                <a:gd name="connsiteY724" fmla="*/ 747805 h 1335540"/>
                <a:gd name="connsiteX725" fmla="*/ 187307 w 1036210"/>
                <a:gd name="connsiteY725" fmla="*/ 737496 h 1335540"/>
                <a:gd name="connsiteX726" fmla="*/ 181882 w 1036210"/>
                <a:gd name="connsiteY726" fmla="*/ 727187 h 1335540"/>
                <a:gd name="connsiteX727" fmla="*/ 176796 w 1036210"/>
                <a:gd name="connsiteY727" fmla="*/ 716550 h 1335540"/>
                <a:gd name="connsiteX728" fmla="*/ 172387 w 1036210"/>
                <a:gd name="connsiteY728" fmla="*/ 705750 h 1335540"/>
                <a:gd name="connsiteX729" fmla="*/ 167979 w 1036210"/>
                <a:gd name="connsiteY729" fmla="*/ 694786 h 1335540"/>
                <a:gd name="connsiteX730" fmla="*/ 164079 w 1036210"/>
                <a:gd name="connsiteY730" fmla="*/ 683659 h 1335540"/>
                <a:gd name="connsiteX731" fmla="*/ 160688 w 1036210"/>
                <a:gd name="connsiteY731" fmla="*/ 672532 h 1335540"/>
                <a:gd name="connsiteX732" fmla="*/ 158993 w 1036210"/>
                <a:gd name="connsiteY732" fmla="*/ 666804 h 1335540"/>
                <a:gd name="connsiteX733" fmla="*/ 157467 w 1036210"/>
                <a:gd name="connsiteY733" fmla="*/ 661077 h 1335540"/>
                <a:gd name="connsiteX734" fmla="*/ 156110 w 1036210"/>
                <a:gd name="connsiteY734" fmla="*/ 655350 h 1335540"/>
                <a:gd name="connsiteX735" fmla="*/ 154754 w 1036210"/>
                <a:gd name="connsiteY735" fmla="*/ 649459 h 1335540"/>
                <a:gd name="connsiteX736" fmla="*/ 153567 w 1036210"/>
                <a:gd name="connsiteY736" fmla="*/ 643567 h 1335540"/>
                <a:gd name="connsiteX737" fmla="*/ 152550 w 1036210"/>
                <a:gd name="connsiteY737" fmla="*/ 637677 h 1335540"/>
                <a:gd name="connsiteX738" fmla="*/ 151363 w 1036210"/>
                <a:gd name="connsiteY738" fmla="*/ 631786 h 1335540"/>
                <a:gd name="connsiteX739" fmla="*/ 150515 w 1036210"/>
                <a:gd name="connsiteY739" fmla="*/ 625895 h 1335540"/>
                <a:gd name="connsiteX740" fmla="*/ 149667 w 1036210"/>
                <a:gd name="connsiteY740" fmla="*/ 619840 h 1335540"/>
                <a:gd name="connsiteX741" fmla="*/ 148989 w 1036210"/>
                <a:gd name="connsiteY741" fmla="*/ 613949 h 1335540"/>
                <a:gd name="connsiteX742" fmla="*/ 148311 w 1036210"/>
                <a:gd name="connsiteY742" fmla="*/ 607895 h 1335540"/>
                <a:gd name="connsiteX743" fmla="*/ 147972 w 1036210"/>
                <a:gd name="connsiteY743" fmla="*/ 601676 h 1335540"/>
                <a:gd name="connsiteX744" fmla="*/ 147463 w 1036210"/>
                <a:gd name="connsiteY744" fmla="*/ 595622 h 1335540"/>
                <a:gd name="connsiteX745" fmla="*/ 147294 w 1036210"/>
                <a:gd name="connsiteY745" fmla="*/ 589567 h 1335540"/>
                <a:gd name="connsiteX746" fmla="*/ 147124 w 1036210"/>
                <a:gd name="connsiteY746" fmla="*/ 583349 h 1335540"/>
                <a:gd name="connsiteX747" fmla="*/ 147124 w 1036210"/>
                <a:gd name="connsiteY747" fmla="*/ 577131 h 1335540"/>
                <a:gd name="connsiteX748" fmla="*/ 147124 w 1036210"/>
                <a:gd name="connsiteY748" fmla="*/ 568130 h 1335540"/>
                <a:gd name="connsiteX749" fmla="*/ 147463 w 1036210"/>
                <a:gd name="connsiteY749" fmla="*/ 559130 h 1335540"/>
                <a:gd name="connsiteX750" fmla="*/ 148141 w 1036210"/>
                <a:gd name="connsiteY750" fmla="*/ 550130 h 1335540"/>
                <a:gd name="connsiteX751" fmla="*/ 148819 w 1036210"/>
                <a:gd name="connsiteY751" fmla="*/ 541457 h 1335540"/>
                <a:gd name="connsiteX752" fmla="*/ 149837 w 1036210"/>
                <a:gd name="connsiteY752" fmla="*/ 532457 h 1335540"/>
                <a:gd name="connsiteX753" fmla="*/ 151193 w 1036210"/>
                <a:gd name="connsiteY753" fmla="*/ 523948 h 1335540"/>
                <a:gd name="connsiteX754" fmla="*/ 152719 w 1036210"/>
                <a:gd name="connsiteY754" fmla="*/ 515275 h 1335540"/>
                <a:gd name="connsiteX755" fmla="*/ 154415 w 1036210"/>
                <a:gd name="connsiteY755" fmla="*/ 506603 h 1335540"/>
                <a:gd name="connsiteX756" fmla="*/ 156280 w 1036210"/>
                <a:gd name="connsiteY756" fmla="*/ 498093 h 1335540"/>
                <a:gd name="connsiteX757" fmla="*/ 158484 w 1036210"/>
                <a:gd name="connsiteY757" fmla="*/ 489584 h 1335540"/>
                <a:gd name="connsiteX758" fmla="*/ 160858 w 1036210"/>
                <a:gd name="connsiteY758" fmla="*/ 481402 h 1335540"/>
                <a:gd name="connsiteX759" fmla="*/ 163231 w 1036210"/>
                <a:gd name="connsiteY759" fmla="*/ 473220 h 1335540"/>
                <a:gd name="connsiteX760" fmla="*/ 166114 w 1036210"/>
                <a:gd name="connsiteY760" fmla="*/ 464875 h 1335540"/>
                <a:gd name="connsiteX761" fmla="*/ 168996 w 1036210"/>
                <a:gd name="connsiteY761" fmla="*/ 456857 h 1335540"/>
                <a:gd name="connsiteX762" fmla="*/ 172217 w 1036210"/>
                <a:gd name="connsiteY762" fmla="*/ 448838 h 1335540"/>
                <a:gd name="connsiteX763" fmla="*/ 175439 w 1036210"/>
                <a:gd name="connsiteY763" fmla="*/ 440820 h 1335540"/>
                <a:gd name="connsiteX764" fmla="*/ 178999 w 1036210"/>
                <a:gd name="connsiteY764" fmla="*/ 433129 h 1335540"/>
                <a:gd name="connsiteX765" fmla="*/ 182730 w 1036210"/>
                <a:gd name="connsiteY765" fmla="*/ 425438 h 1335540"/>
                <a:gd name="connsiteX766" fmla="*/ 186629 w 1036210"/>
                <a:gd name="connsiteY766" fmla="*/ 417911 h 1335540"/>
                <a:gd name="connsiteX767" fmla="*/ 190868 w 1036210"/>
                <a:gd name="connsiteY767" fmla="*/ 410383 h 1335540"/>
                <a:gd name="connsiteX768" fmla="*/ 194937 w 1036210"/>
                <a:gd name="connsiteY768" fmla="*/ 403020 h 1335540"/>
                <a:gd name="connsiteX769" fmla="*/ 199515 w 1036210"/>
                <a:gd name="connsiteY769" fmla="*/ 395655 h 1335540"/>
                <a:gd name="connsiteX770" fmla="*/ 204093 w 1036210"/>
                <a:gd name="connsiteY770" fmla="*/ 388619 h 1335540"/>
                <a:gd name="connsiteX771" fmla="*/ 209010 w 1036210"/>
                <a:gd name="connsiteY771" fmla="*/ 381583 h 1335540"/>
                <a:gd name="connsiteX772" fmla="*/ 213757 w 1036210"/>
                <a:gd name="connsiteY772" fmla="*/ 374546 h 1335540"/>
                <a:gd name="connsiteX773" fmla="*/ 219013 w 1036210"/>
                <a:gd name="connsiteY773" fmla="*/ 367673 h 1335540"/>
                <a:gd name="connsiteX774" fmla="*/ 224269 w 1036210"/>
                <a:gd name="connsiteY774" fmla="*/ 361128 h 1335540"/>
                <a:gd name="connsiteX775" fmla="*/ 229864 w 1036210"/>
                <a:gd name="connsiteY775" fmla="*/ 354582 h 1335540"/>
                <a:gd name="connsiteX776" fmla="*/ 235460 w 1036210"/>
                <a:gd name="connsiteY776" fmla="*/ 348200 h 1335540"/>
                <a:gd name="connsiteX777" fmla="*/ 241224 w 1036210"/>
                <a:gd name="connsiteY777" fmla="*/ 341818 h 1335540"/>
                <a:gd name="connsiteX778" fmla="*/ 247158 w 1036210"/>
                <a:gd name="connsiteY778" fmla="*/ 335764 h 1335540"/>
                <a:gd name="connsiteX779" fmla="*/ 253262 w 1036210"/>
                <a:gd name="connsiteY779" fmla="*/ 329710 h 1335540"/>
                <a:gd name="connsiteX780" fmla="*/ 259535 w 1036210"/>
                <a:gd name="connsiteY780" fmla="*/ 323818 h 1335540"/>
                <a:gd name="connsiteX781" fmla="*/ 265809 w 1036210"/>
                <a:gd name="connsiteY781" fmla="*/ 318091 h 1335540"/>
                <a:gd name="connsiteX782" fmla="*/ 272421 w 1036210"/>
                <a:gd name="connsiteY782" fmla="*/ 312528 h 1335540"/>
                <a:gd name="connsiteX783" fmla="*/ 279034 w 1036210"/>
                <a:gd name="connsiteY783" fmla="*/ 307127 h 1335540"/>
                <a:gd name="connsiteX784" fmla="*/ 285816 w 1036210"/>
                <a:gd name="connsiteY784" fmla="*/ 301727 h 1335540"/>
                <a:gd name="connsiteX785" fmla="*/ 292598 w 1036210"/>
                <a:gd name="connsiteY785" fmla="*/ 296818 h 1335540"/>
                <a:gd name="connsiteX786" fmla="*/ 299719 w 1036210"/>
                <a:gd name="connsiteY786" fmla="*/ 291745 h 1335540"/>
                <a:gd name="connsiteX787" fmla="*/ 306840 w 1036210"/>
                <a:gd name="connsiteY787" fmla="*/ 287000 h 1335540"/>
                <a:gd name="connsiteX788" fmla="*/ 314131 w 1036210"/>
                <a:gd name="connsiteY788" fmla="*/ 282254 h 1335540"/>
                <a:gd name="connsiteX789" fmla="*/ 321591 w 1036210"/>
                <a:gd name="connsiteY789" fmla="*/ 277836 h 1335540"/>
                <a:gd name="connsiteX790" fmla="*/ 329220 w 1036210"/>
                <a:gd name="connsiteY790" fmla="*/ 273581 h 1335540"/>
                <a:gd name="connsiteX791" fmla="*/ 336850 w 1036210"/>
                <a:gd name="connsiteY791" fmla="*/ 269491 h 1335540"/>
                <a:gd name="connsiteX792" fmla="*/ 344480 w 1036210"/>
                <a:gd name="connsiteY792" fmla="*/ 265400 h 1335540"/>
                <a:gd name="connsiteX793" fmla="*/ 352279 w 1036210"/>
                <a:gd name="connsiteY793" fmla="*/ 261799 h 1335540"/>
                <a:gd name="connsiteX794" fmla="*/ 360417 w 1036210"/>
                <a:gd name="connsiteY794" fmla="*/ 258036 h 1335540"/>
                <a:gd name="connsiteX795" fmla="*/ 368556 w 1036210"/>
                <a:gd name="connsiteY795" fmla="*/ 254763 h 1335540"/>
                <a:gd name="connsiteX796" fmla="*/ 376695 w 1036210"/>
                <a:gd name="connsiteY796" fmla="*/ 251490 h 1335540"/>
                <a:gd name="connsiteX797" fmla="*/ 385002 w 1036210"/>
                <a:gd name="connsiteY797" fmla="*/ 248545 h 1335540"/>
                <a:gd name="connsiteX798" fmla="*/ 393310 w 1036210"/>
                <a:gd name="connsiteY798" fmla="*/ 245599 h 1335540"/>
                <a:gd name="connsiteX799" fmla="*/ 401788 w 1036210"/>
                <a:gd name="connsiteY799" fmla="*/ 242981 h 1335540"/>
                <a:gd name="connsiteX800" fmla="*/ 410435 w 1036210"/>
                <a:gd name="connsiteY800" fmla="*/ 240363 h 1335540"/>
                <a:gd name="connsiteX801" fmla="*/ 418912 w 1036210"/>
                <a:gd name="connsiteY801" fmla="*/ 238235 h 1335540"/>
                <a:gd name="connsiteX802" fmla="*/ 427729 w 1036210"/>
                <a:gd name="connsiteY802" fmla="*/ 236272 h 1335540"/>
                <a:gd name="connsiteX803" fmla="*/ 436546 w 1036210"/>
                <a:gd name="connsiteY803" fmla="*/ 234308 h 1335540"/>
                <a:gd name="connsiteX804" fmla="*/ 445362 w 1036210"/>
                <a:gd name="connsiteY804" fmla="*/ 232672 h 1335540"/>
                <a:gd name="connsiteX805" fmla="*/ 454518 w 1036210"/>
                <a:gd name="connsiteY805" fmla="*/ 231199 h 1335540"/>
                <a:gd name="connsiteX806" fmla="*/ 463504 w 1036210"/>
                <a:gd name="connsiteY806" fmla="*/ 229890 h 1335540"/>
                <a:gd name="connsiteX807" fmla="*/ 472660 w 1036210"/>
                <a:gd name="connsiteY807" fmla="*/ 228908 h 1335540"/>
                <a:gd name="connsiteX808" fmla="*/ 481646 w 1036210"/>
                <a:gd name="connsiteY808" fmla="*/ 228254 h 1335540"/>
                <a:gd name="connsiteX809" fmla="*/ 490971 w 1036210"/>
                <a:gd name="connsiteY809" fmla="*/ 227599 h 1335540"/>
                <a:gd name="connsiteX810" fmla="*/ 500296 w 1036210"/>
                <a:gd name="connsiteY810" fmla="*/ 227272 h 1335540"/>
                <a:gd name="connsiteX811" fmla="*/ 484237 w 1036210"/>
                <a:gd name="connsiteY811" fmla="*/ 0 h 1335540"/>
                <a:gd name="connsiteX812" fmla="*/ 530988 w 1036210"/>
                <a:gd name="connsiteY812" fmla="*/ 0 h 1335540"/>
                <a:gd name="connsiteX813" fmla="*/ 530988 w 1036210"/>
                <a:gd name="connsiteY813" fmla="*/ 117095 h 1335540"/>
                <a:gd name="connsiteX814" fmla="*/ 484237 w 1036210"/>
                <a:gd name="connsiteY814" fmla="*/ 117095 h 13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1036210" h="1335540">
                  <a:moveTo>
                    <a:pt x="409742" y="1266007"/>
                  </a:moveTo>
                  <a:lnTo>
                    <a:pt x="609670" y="1266007"/>
                  </a:lnTo>
                  <a:lnTo>
                    <a:pt x="609670" y="1269632"/>
                  </a:lnTo>
                  <a:lnTo>
                    <a:pt x="609160" y="1273093"/>
                  </a:lnTo>
                  <a:lnTo>
                    <a:pt x="608650" y="1276553"/>
                  </a:lnTo>
                  <a:lnTo>
                    <a:pt x="607800" y="1280013"/>
                  </a:lnTo>
                  <a:lnTo>
                    <a:pt x="606610" y="1283473"/>
                  </a:lnTo>
                  <a:lnTo>
                    <a:pt x="605420" y="1286769"/>
                  </a:lnTo>
                  <a:lnTo>
                    <a:pt x="603720" y="1290064"/>
                  </a:lnTo>
                  <a:lnTo>
                    <a:pt x="601850" y="1293029"/>
                  </a:lnTo>
                  <a:lnTo>
                    <a:pt x="599980" y="1296325"/>
                  </a:lnTo>
                  <a:lnTo>
                    <a:pt x="597600" y="1299126"/>
                  </a:lnTo>
                  <a:lnTo>
                    <a:pt x="595220" y="1302092"/>
                  </a:lnTo>
                  <a:lnTo>
                    <a:pt x="592670" y="1304893"/>
                  </a:lnTo>
                  <a:lnTo>
                    <a:pt x="589950" y="1307694"/>
                  </a:lnTo>
                  <a:lnTo>
                    <a:pt x="587059" y="1310330"/>
                  </a:lnTo>
                  <a:lnTo>
                    <a:pt x="583829" y="1312802"/>
                  </a:lnTo>
                  <a:lnTo>
                    <a:pt x="580599" y="1315274"/>
                  </a:lnTo>
                  <a:lnTo>
                    <a:pt x="577029" y="1317580"/>
                  </a:lnTo>
                  <a:lnTo>
                    <a:pt x="573459" y="1319722"/>
                  </a:lnTo>
                  <a:lnTo>
                    <a:pt x="569549" y="1321864"/>
                  </a:lnTo>
                  <a:lnTo>
                    <a:pt x="565639" y="1323677"/>
                  </a:lnTo>
                  <a:lnTo>
                    <a:pt x="561729" y="1325654"/>
                  </a:lnTo>
                  <a:lnTo>
                    <a:pt x="557478" y="1327302"/>
                  </a:lnTo>
                  <a:lnTo>
                    <a:pt x="553058" y="1328785"/>
                  </a:lnTo>
                  <a:lnTo>
                    <a:pt x="548638" y="1330103"/>
                  </a:lnTo>
                  <a:lnTo>
                    <a:pt x="544047" y="1331256"/>
                  </a:lnTo>
                  <a:lnTo>
                    <a:pt x="539458" y="1332574"/>
                  </a:lnTo>
                  <a:lnTo>
                    <a:pt x="534697" y="1333398"/>
                  </a:lnTo>
                  <a:lnTo>
                    <a:pt x="529937" y="1334222"/>
                  </a:lnTo>
                  <a:lnTo>
                    <a:pt x="525007" y="1334881"/>
                  </a:lnTo>
                  <a:lnTo>
                    <a:pt x="519907" y="1335211"/>
                  </a:lnTo>
                  <a:lnTo>
                    <a:pt x="514806" y="1335540"/>
                  </a:lnTo>
                  <a:lnTo>
                    <a:pt x="509876" y="1335540"/>
                  </a:lnTo>
                  <a:lnTo>
                    <a:pt x="504606" y="1335540"/>
                  </a:lnTo>
                  <a:lnTo>
                    <a:pt x="499506" y="1335211"/>
                  </a:lnTo>
                  <a:lnTo>
                    <a:pt x="494406" y="1334881"/>
                  </a:lnTo>
                  <a:lnTo>
                    <a:pt x="489475" y="1334222"/>
                  </a:lnTo>
                  <a:lnTo>
                    <a:pt x="484715" y="1333398"/>
                  </a:lnTo>
                  <a:lnTo>
                    <a:pt x="479955" y="1332574"/>
                  </a:lnTo>
                  <a:lnTo>
                    <a:pt x="475365" y="1331256"/>
                  </a:lnTo>
                  <a:lnTo>
                    <a:pt x="470774" y="1330103"/>
                  </a:lnTo>
                  <a:lnTo>
                    <a:pt x="466354" y="1328785"/>
                  </a:lnTo>
                  <a:lnTo>
                    <a:pt x="462104" y="1327302"/>
                  </a:lnTo>
                  <a:lnTo>
                    <a:pt x="457854" y="1325654"/>
                  </a:lnTo>
                  <a:lnTo>
                    <a:pt x="453774" y="1323677"/>
                  </a:lnTo>
                  <a:lnTo>
                    <a:pt x="449864" y="1321864"/>
                  </a:lnTo>
                  <a:lnTo>
                    <a:pt x="445954" y="1319722"/>
                  </a:lnTo>
                  <a:lnTo>
                    <a:pt x="442383" y="1317580"/>
                  </a:lnTo>
                  <a:lnTo>
                    <a:pt x="438983" y="1315274"/>
                  </a:lnTo>
                  <a:lnTo>
                    <a:pt x="435753" y="1312802"/>
                  </a:lnTo>
                  <a:lnTo>
                    <a:pt x="432523" y="1310330"/>
                  </a:lnTo>
                  <a:lnTo>
                    <a:pt x="429633" y="1307694"/>
                  </a:lnTo>
                  <a:lnTo>
                    <a:pt x="426743" y="1304893"/>
                  </a:lnTo>
                  <a:lnTo>
                    <a:pt x="424192" y="1302092"/>
                  </a:lnTo>
                  <a:lnTo>
                    <a:pt x="421812" y="1299126"/>
                  </a:lnTo>
                  <a:lnTo>
                    <a:pt x="419432" y="1296325"/>
                  </a:lnTo>
                  <a:lnTo>
                    <a:pt x="417562" y="1293029"/>
                  </a:lnTo>
                  <a:lnTo>
                    <a:pt x="415862" y="1290064"/>
                  </a:lnTo>
                  <a:lnTo>
                    <a:pt x="414162" y="1286769"/>
                  </a:lnTo>
                  <a:lnTo>
                    <a:pt x="412802" y="1283473"/>
                  </a:lnTo>
                  <a:lnTo>
                    <a:pt x="411612" y="1280013"/>
                  </a:lnTo>
                  <a:lnTo>
                    <a:pt x="410762" y="1276553"/>
                  </a:lnTo>
                  <a:lnTo>
                    <a:pt x="410252" y="1273093"/>
                  </a:lnTo>
                  <a:lnTo>
                    <a:pt x="409912" y="1269632"/>
                  </a:lnTo>
                  <a:close/>
                  <a:moveTo>
                    <a:pt x="376299" y="1180932"/>
                  </a:moveTo>
                  <a:lnTo>
                    <a:pt x="643113" y="1180932"/>
                  </a:lnTo>
                  <a:lnTo>
                    <a:pt x="646326" y="1181097"/>
                  </a:lnTo>
                  <a:lnTo>
                    <a:pt x="649539" y="1181592"/>
                  </a:lnTo>
                  <a:lnTo>
                    <a:pt x="652582" y="1182251"/>
                  </a:lnTo>
                  <a:lnTo>
                    <a:pt x="655456" y="1183405"/>
                  </a:lnTo>
                  <a:lnTo>
                    <a:pt x="658162" y="1184560"/>
                  </a:lnTo>
                  <a:lnTo>
                    <a:pt x="661036" y="1186209"/>
                  </a:lnTo>
                  <a:lnTo>
                    <a:pt x="663403" y="1188023"/>
                  </a:lnTo>
                  <a:lnTo>
                    <a:pt x="665601" y="1190002"/>
                  </a:lnTo>
                  <a:lnTo>
                    <a:pt x="667799" y="1192311"/>
                  </a:lnTo>
                  <a:lnTo>
                    <a:pt x="669490" y="1194619"/>
                  </a:lnTo>
                  <a:lnTo>
                    <a:pt x="671012" y="1197093"/>
                  </a:lnTo>
                  <a:lnTo>
                    <a:pt x="672365" y="1199896"/>
                  </a:lnTo>
                  <a:lnTo>
                    <a:pt x="673548" y="1202700"/>
                  </a:lnTo>
                  <a:lnTo>
                    <a:pt x="674394" y="1205668"/>
                  </a:lnTo>
                  <a:lnTo>
                    <a:pt x="674732" y="1208801"/>
                  </a:lnTo>
                  <a:lnTo>
                    <a:pt x="674901" y="1211935"/>
                  </a:lnTo>
                  <a:lnTo>
                    <a:pt x="674732" y="1215068"/>
                  </a:lnTo>
                  <a:lnTo>
                    <a:pt x="674394" y="1218201"/>
                  </a:lnTo>
                  <a:lnTo>
                    <a:pt x="673548" y="1221169"/>
                  </a:lnTo>
                  <a:lnTo>
                    <a:pt x="672365" y="1224138"/>
                  </a:lnTo>
                  <a:lnTo>
                    <a:pt x="671012" y="1226776"/>
                  </a:lnTo>
                  <a:lnTo>
                    <a:pt x="669490" y="1229415"/>
                  </a:lnTo>
                  <a:lnTo>
                    <a:pt x="667799" y="1231724"/>
                  </a:lnTo>
                  <a:lnTo>
                    <a:pt x="665601" y="1233867"/>
                  </a:lnTo>
                  <a:lnTo>
                    <a:pt x="663403" y="1236011"/>
                  </a:lnTo>
                  <a:lnTo>
                    <a:pt x="661036" y="1237660"/>
                  </a:lnTo>
                  <a:lnTo>
                    <a:pt x="658162" y="1239144"/>
                  </a:lnTo>
                  <a:lnTo>
                    <a:pt x="655456" y="1240464"/>
                  </a:lnTo>
                  <a:lnTo>
                    <a:pt x="652582" y="1241618"/>
                  </a:lnTo>
                  <a:lnTo>
                    <a:pt x="649539" y="1242443"/>
                  </a:lnTo>
                  <a:lnTo>
                    <a:pt x="646326" y="1242938"/>
                  </a:lnTo>
                  <a:lnTo>
                    <a:pt x="643113" y="1243102"/>
                  </a:lnTo>
                  <a:lnTo>
                    <a:pt x="376299" y="1243102"/>
                  </a:lnTo>
                  <a:lnTo>
                    <a:pt x="373086" y="1242938"/>
                  </a:lnTo>
                  <a:lnTo>
                    <a:pt x="369873" y="1242443"/>
                  </a:lnTo>
                  <a:lnTo>
                    <a:pt x="366830" y="1241618"/>
                  </a:lnTo>
                  <a:lnTo>
                    <a:pt x="363956" y="1240464"/>
                  </a:lnTo>
                  <a:lnTo>
                    <a:pt x="361250" y="1239144"/>
                  </a:lnTo>
                  <a:lnTo>
                    <a:pt x="358544" y="1237660"/>
                  </a:lnTo>
                  <a:lnTo>
                    <a:pt x="356009" y="1236011"/>
                  </a:lnTo>
                  <a:lnTo>
                    <a:pt x="353810" y="1233867"/>
                  </a:lnTo>
                  <a:lnTo>
                    <a:pt x="351781" y="1231724"/>
                  </a:lnTo>
                  <a:lnTo>
                    <a:pt x="349921" y="1229415"/>
                  </a:lnTo>
                  <a:lnTo>
                    <a:pt x="348399" y="1226776"/>
                  </a:lnTo>
                  <a:lnTo>
                    <a:pt x="346878" y="1224138"/>
                  </a:lnTo>
                  <a:lnTo>
                    <a:pt x="345864" y="1221169"/>
                  </a:lnTo>
                  <a:lnTo>
                    <a:pt x="345018" y="1218201"/>
                  </a:lnTo>
                  <a:lnTo>
                    <a:pt x="344680" y="1215068"/>
                  </a:lnTo>
                  <a:lnTo>
                    <a:pt x="344511" y="1211935"/>
                  </a:lnTo>
                  <a:lnTo>
                    <a:pt x="344680" y="1208801"/>
                  </a:lnTo>
                  <a:lnTo>
                    <a:pt x="345018" y="1205668"/>
                  </a:lnTo>
                  <a:lnTo>
                    <a:pt x="345864" y="1202700"/>
                  </a:lnTo>
                  <a:lnTo>
                    <a:pt x="346878" y="1199896"/>
                  </a:lnTo>
                  <a:lnTo>
                    <a:pt x="348399" y="1197093"/>
                  </a:lnTo>
                  <a:lnTo>
                    <a:pt x="349921" y="1194619"/>
                  </a:lnTo>
                  <a:lnTo>
                    <a:pt x="351781" y="1192311"/>
                  </a:lnTo>
                  <a:lnTo>
                    <a:pt x="353810" y="1190002"/>
                  </a:lnTo>
                  <a:lnTo>
                    <a:pt x="356009" y="1188023"/>
                  </a:lnTo>
                  <a:lnTo>
                    <a:pt x="358544" y="1186209"/>
                  </a:lnTo>
                  <a:lnTo>
                    <a:pt x="361250" y="1184560"/>
                  </a:lnTo>
                  <a:lnTo>
                    <a:pt x="363956" y="1183405"/>
                  </a:lnTo>
                  <a:lnTo>
                    <a:pt x="366830" y="1182251"/>
                  </a:lnTo>
                  <a:lnTo>
                    <a:pt x="369873" y="1181592"/>
                  </a:lnTo>
                  <a:lnTo>
                    <a:pt x="373086" y="1181097"/>
                  </a:lnTo>
                  <a:close/>
                  <a:moveTo>
                    <a:pt x="376299" y="1099129"/>
                  </a:moveTo>
                  <a:lnTo>
                    <a:pt x="643113" y="1099129"/>
                  </a:lnTo>
                  <a:lnTo>
                    <a:pt x="646326" y="1099294"/>
                  </a:lnTo>
                  <a:lnTo>
                    <a:pt x="649539" y="1099625"/>
                  </a:lnTo>
                  <a:lnTo>
                    <a:pt x="652582" y="1100452"/>
                  </a:lnTo>
                  <a:lnTo>
                    <a:pt x="655456" y="1101609"/>
                  </a:lnTo>
                  <a:lnTo>
                    <a:pt x="658162" y="1102932"/>
                  </a:lnTo>
                  <a:lnTo>
                    <a:pt x="661036" y="1104420"/>
                  </a:lnTo>
                  <a:lnTo>
                    <a:pt x="663403" y="1106239"/>
                  </a:lnTo>
                  <a:lnTo>
                    <a:pt x="665601" y="1108223"/>
                  </a:lnTo>
                  <a:lnTo>
                    <a:pt x="667799" y="1110373"/>
                  </a:lnTo>
                  <a:lnTo>
                    <a:pt x="669490" y="1112853"/>
                  </a:lnTo>
                  <a:lnTo>
                    <a:pt x="671012" y="1115498"/>
                  </a:lnTo>
                  <a:lnTo>
                    <a:pt x="672365" y="1118144"/>
                  </a:lnTo>
                  <a:lnTo>
                    <a:pt x="673548" y="1120955"/>
                  </a:lnTo>
                  <a:lnTo>
                    <a:pt x="674394" y="1123931"/>
                  </a:lnTo>
                  <a:lnTo>
                    <a:pt x="674732" y="1127072"/>
                  </a:lnTo>
                  <a:lnTo>
                    <a:pt x="674901" y="1130214"/>
                  </a:lnTo>
                  <a:lnTo>
                    <a:pt x="674732" y="1133521"/>
                  </a:lnTo>
                  <a:lnTo>
                    <a:pt x="674394" y="1136497"/>
                  </a:lnTo>
                  <a:lnTo>
                    <a:pt x="673548" y="1139474"/>
                  </a:lnTo>
                  <a:lnTo>
                    <a:pt x="672365" y="1142284"/>
                  </a:lnTo>
                  <a:lnTo>
                    <a:pt x="671012" y="1145095"/>
                  </a:lnTo>
                  <a:lnTo>
                    <a:pt x="669490" y="1147575"/>
                  </a:lnTo>
                  <a:lnTo>
                    <a:pt x="667799" y="1150221"/>
                  </a:lnTo>
                  <a:lnTo>
                    <a:pt x="665601" y="1152371"/>
                  </a:lnTo>
                  <a:lnTo>
                    <a:pt x="663403" y="1154189"/>
                  </a:lnTo>
                  <a:lnTo>
                    <a:pt x="661036" y="1156008"/>
                  </a:lnTo>
                  <a:lnTo>
                    <a:pt x="658162" y="1157662"/>
                  </a:lnTo>
                  <a:lnTo>
                    <a:pt x="655456" y="1158985"/>
                  </a:lnTo>
                  <a:lnTo>
                    <a:pt x="652582" y="1159977"/>
                  </a:lnTo>
                  <a:lnTo>
                    <a:pt x="649539" y="1160638"/>
                  </a:lnTo>
                  <a:lnTo>
                    <a:pt x="646326" y="1161134"/>
                  </a:lnTo>
                  <a:lnTo>
                    <a:pt x="643113" y="1161299"/>
                  </a:lnTo>
                  <a:lnTo>
                    <a:pt x="376299" y="1161299"/>
                  </a:lnTo>
                  <a:lnTo>
                    <a:pt x="373086" y="1161134"/>
                  </a:lnTo>
                  <a:lnTo>
                    <a:pt x="369873" y="1160638"/>
                  </a:lnTo>
                  <a:lnTo>
                    <a:pt x="366830" y="1159977"/>
                  </a:lnTo>
                  <a:lnTo>
                    <a:pt x="363956" y="1158985"/>
                  </a:lnTo>
                  <a:lnTo>
                    <a:pt x="361250" y="1157662"/>
                  </a:lnTo>
                  <a:lnTo>
                    <a:pt x="358544" y="1156008"/>
                  </a:lnTo>
                  <a:lnTo>
                    <a:pt x="356009" y="1154189"/>
                  </a:lnTo>
                  <a:lnTo>
                    <a:pt x="353810" y="1152371"/>
                  </a:lnTo>
                  <a:lnTo>
                    <a:pt x="351781" y="1150221"/>
                  </a:lnTo>
                  <a:lnTo>
                    <a:pt x="349921" y="1147575"/>
                  </a:lnTo>
                  <a:lnTo>
                    <a:pt x="348399" y="1145095"/>
                  </a:lnTo>
                  <a:lnTo>
                    <a:pt x="346878" y="1142284"/>
                  </a:lnTo>
                  <a:lnTo>
                    <a:pt x="345864" y="1139474"/>
                  </a:lnTo>
                  <a:lnTo>
                    <a:pt x="345018" y="1136497"/>
                  </a:lnTo>
                  <a:lnTo>
                    <a:pt x="344680" y="1133521"/>
                  </a:lnTo>
                  <a:lnTo>
                    <a:pt x="344511" y="1130214"/>
                  </a:lnTo>
                  <a:lnTo>
                    <a:pt x="344680" y="1127072"/>
                  </a:lnTo>
                  <a:lnTo>
                    <a:pt x="345018" y="1123931"/>
                  </a:lnTo>
                  <a:lnTo>
                    <a:pt x="345864" y="1120955"/>
                  </a:lnTo>
                  <a:lnTo>
                    <a:pt x="346878" y="1118144"/>
                  </a:lnTo>
                  <a:lnTo>
                    <a:pt x="348399" y="1115498"/>
                  </a:lnTo>
                  <a:lnTo>
                    <a:pt x="349921" y="1112853"/>
                  </a:lnTo>
                  <a:lnTo>
                    <a:pt x="351781" y="1110373"/>
                  </a:lnTo>
                  <a:lnTo>
                    <a:pt x="353810" y="1108223"/>
                  </a:lnTo>
                  <a:lnTo>
                    <a:pt x="356009" y="1106239"/>
                  </a:lnTo>
                  <a:lnTo>
                    <a:pt x="358544" y="1104420"/>
                  </a:lnTo>
                  <a:lnTo>
                    <a:pt x="361250" y="1102932"/>
                  </a:lnTo>
                  <a:lnTo>
                    <a:pt x="363956" y="1101609"/>
                  </a:lnTo>
                  <a:lnTo>
                    <a:pt x="366830" y="1100452"/>
                  </a:lnTo>
                  <a:lnTo>
                    <a:pt x="369873" y="1099625"/>
                  </a:lnTo>
                  <a:lnTo>
                    <a:pt x="373086" y="1099294"/>
                  </a:lnTo>
                  <a:close/>
                  <a:moveTo>
                    <a:pt x="794884" y="755120"/>
                  </a:moveTo>
                  <a:lnTo>
                    <a:pt x="794884" y="755447"/>
                  </a:lnTo>
                  <a:lnTo>
                    <a:pt x="794545" y="755774"/>
                  </a:lnTo>
                  <a:close/>
                  <a:moveTo>
                    <a:pt x="796620" y="749272"/>
                  </a:moveTo>
                  <a:lnTo>
                    <a:pt x="796577" y="749886"/>
                  </a:lnTo>
                  <a:lnTo>
                    <a:pt x="796239" y="752176"/>
                  </a:lnTo>
                  <a:lnTo>
                    <a:pt x="795730" y="753811"/>
                  </a:lnTo>
                  <a:lnTo>
                    <a:pt x="795392" y="754466"/>
                  </a:lnTo>
                  <a:lnTo>
                    <a:pt x="795053" y="754956"/>
                  </a:lnTo>
                  <a:lnTo>
                    <a:pt x="794884" y="755120"/>
                  </a:lnTo>
                  <a:lnTo>
                    <a:pt x="794037" y="756592"/>
                  </a:lnTo>
                  <a:lnTo>
                    <a:pt x="793190" y="757573"/>
                  </a:lnTo>
                  <a:lnTo>
                    <a:pt x="794545" y="755283"/>
                  </a:lnTo>
                  <a:lnTo>
                    <a:pt x="795561" y="753157"/>
                  </a:lnTo>
                  <a:lnTo>
                    <a:pt x="796239" y="751358"/>
                  </a:lnTo>
                  <a:lnTo>
                    <a:pt x="796577" y="749559"/>
                  </a:lnTo>
                  <a:close/>
                  <a:moveTo>
                    <a:pt x="796747" y="747269"/>
                  </a:moveTo>
                  <a:lnTo>
                    <a:pt x="796916" y="747596"/>
                  </a:lnTo>
                  <a:lnTo>
                    <a:pt x="796747" y="748414"/>
                  </a:lnTo>
                  <a:lnTo>
                    <a:pt x="796620" y="749272"/>
                  </a:lnTo>
                  <a:lnTo>
                    <a:pt x="796747" y="747432"/>
                  </a:lnTo>
                  <a:close/>
                  <a:moveTo>
                    <a:pt x="767594" y="747128"/>
                  </a:moveTo>
                  <a:lnTo>
                    <a:pt x="767449" y="749231"/>
                  </a:lnTo>
                  <a:lnTo>
                    <a:pt x="767449" y="749068"/>
                  </a:lnTo>
                  <a:lnTo>
                    <a:pt x="767449" y="748250"/>
                  </a:lnTo>
                  <a:close/>
                  <a:moveTo>
                    <a:pt x="769956" y="740595"/>
                  </a:moveTo>
                  <a:lnTo>
                    <a:pt x="769650" y="741053"/>
                  </a:lnTo>
                  <a:lnTo>
                    <a:pt x="768634" y="743179"/>
                  </a:lnTo>
                  <a:lnTo>
                    <a:pt x="767957" y="745306"/>
                  </a:lnTo>
                  <a:lnTo>
                    <a:pt x="767618" y="746941"/>
                  </a:lnTo>
                  <a:lnTo>
                    <a:pt x="767594" y="747128"/>
                  </a:lnTo>
                  <a:lnTo>
                    <a:pt x="767618" y="746778"/>
                  </a:lnTo>
                  <a:lnTo>
                    <a:pt x="767957" y="744815"/>
                  </a:lnTo>
                  <a:lnTo>
                    <a:pt x="768465" y="743016"/>
                  </a:lnTo>
                  <a:lnTo>
                    <a:pt x="768691" y="742634"/>
                  </a:lnTo>
                  <a:lnTo>
                    <a:pt x="768804" y="742525"/>
                  </a:lnTo>
                  <a:lnTo>
                    <a:pt x="768804" y="742443"/>
                  </a:lnTo>
                  <a:lnTo>
                    <a:pt x="769142" y="741871"/>
                  </a:lnTo>
                  <a:lnTo>
                    <a:pt x="769396" y="741380"/>
                  </a:lnTo>
                  <a:lnTo>
                    <a:pt x="769752" y="740791"/>
                  </a:lnTo>
                  <a:close/>
                  <a:moveTo>
                    <a:pt x="770158" y="740290"/>
                  </a:moveTo>
                  <a:lnTo>
                    <a:pt x="770158" y="740399"/>
                  </a:lnTo>
                  <a:lnTo>
                    <a:pt x="769956" y="740595"/>
                  </a:lnTo>
                  <a:close/>
                  <a:moveTo>
                    <a:pt x="1007792" y="303707"/>
                  </a:moveTo>
                  <a:lnTo>
                    <a:pt x="1036210" y="338777"/>
                  </a:lnTo>
                  <a:lnTo>
                    <a:pt x="941983" y="415129"/>
                  </a:lnTo>
                  <a:lnTo>
                    <a:pt x="913566" y="380058"/>
                  </a:lnTo>
                  <a:close/>
                  <a:moveTo>
                    <a:pt x="28418" y="284751"/>
                  </a:moveTo>
                  <a:lnTo>
                    <a:pt x="122644" y="361103"/>
                  </a:lnTo>
                  <a:lnTo>
                    <a:pt x="94227" y="396174"/>
                  </a:lnTo>
                  <a:lnTo>
                    <a:pt x="0" y="319822"/>
                  </a:lnTo>
                  <a:close/>
                  <a:moveTo>
                    <a:pt x="521216" y="260648"/>
                  </a:moveTo>
                  <a:lnTo>
                    <a:pt x="513426" y="260811"/>
                  </a:lnTo>
                  <a:lnTo>
                    <a:pt x="505636" y="261302"/>
                  </a:lnTo>
                  <a:lnTo>
                    <a:pt x="497846" y="261793"/>
                  </a:lnTo>
                  <a:lnTo>
                    <a:pt x="505636" y="262610"/>
                  </a:lnTo>
                  <a:lnTo>
                    <a:pt x="513257" y="263428"/>
                  </a:lnTo>
                  <a:lnTo>
                    <a:pt x="520877" y="264410"/>
                  </a:lnTo>
                  <a:lnTo>
                    <a:pt x="528667" y="265555"/>
                  </a:lnTo>
                  <a:lnTo>
                    <a:pt x="536288" y="267027"/>
                  </a:lnTo>
                  <a:lnTo>
                    <a:pt x="543740" y="268499"/>
                  </a:lnTo>
                  <a:lnTo>
                    <a:pt x="551191" y="270135"/>
                  </a:lnTo>
                  <a:lnTo>
                    <a:pt x="558642" y="271770"/>
                  </a:lnTo>
                  <a:lnTo>
                    <a:pt x="566263" y="273897"/>
                  </a:lnTo>
                  <a:lnTo>
                    <a:pt x="573545" y="275860"/>
                  </a:lnTo>
                  <a:lnTo>
                    <a:pt x="580827" y="277986"/>
                  </a:lnTo>
                  <a:lnTo>
                    <a:pt x="587939" y="280440"/>
                  </a:lnTo>
                  <a:lnTo>
                    <a:pt x="595052" y="282893"/>
                  </a:lnTo>
                  <a:lnTo>
                    <a:pt x="602165" y="285674"/>
                  </a:lnTo>
                  <a:lnTo>
                    <a:pt x="609108" y="288455"/>
                  </a:lnTo>
                  <a:lnTo>
                    <a:pt x="616052" y="291562"/>
                  </a:lnTo>
                  <a:lnTo>
                    <a:pt x="623164" y="294507"/>
                  </a:lnTo>
                  <a:lnTo>
                    <a:pt x="629938" y="297942"/>
                  </a:lnTo>
                  <a:lnTo>
                    <a:pt x="636542" y="301213"/>
                  </a:lnTo>
                  <a:lnTo>
                    <a:pt x="643147" y="304812"/>
                  </a:lnTo>
                  <a:lnTo>
                    <a:pt x="649751" y="308410"/>
                  </a:lnTo>
                  <a:lnTo>
                    <a:pt x="656187" y="312172"/>
                  </a:lnTo>
                  <a:lnTo>
                    <a:pt x="662453" y="316261"/>
                  </a:lnTo>
                  <a:lnTo>
                    <a:pt x="668719" y="320187"/>
                  </a:lnTo>
                  <a:lnTo>
                    <a:pt x="674816" y="324440"/>
                  </a:lnTo>
                  <a:lnTo>
                    <a:pt x="680912" y="328693"/>
                  </a:lnTo>
                  <a:lnTo>
                    <a:pt x="686839" y="333273"/>
                  </a:lnTo>
                  <a:lnTo>
                    <a:pt x="692597" y="337689"/>
                  </a:lnTo>
                  <a:lnTo>
                    <a:pt x="698355" y="342433"/>
                  </a:lnTo>
                  <a:lnTo>
                    <a:pt x="703774" y="347176"/>
                  </a:lnTo>
                  <a:lnTo>
                    <a:pt x="709362" y="352083"/>
                  </a:lnTo>
                  <a:lnTo>
                    <a:pt x="714612" y="356990"/>
                  </a:lnTo>
                  <a:lnTo>
                    <a:pt x="719862" y="362225"/>
                  </a:lnTo>
                  <a:lnTo>
                    <a:pt x="725112" y="367459"/>
                  </a:lnTo>
                  <a:lnTo>
                    <a:pt x="730023" y="372857"/>
                  </a:lnTo>
                  <a:lnTo>
                    <a:pt x="734765" y="378254"/>
                  </a:lnTo>
                  <a:lnTo>
                    <a:pt x="739507" y="383816"/>
                  </a:lnTo>
                  <a:lnTo>
                    <a:pt x="744248" y="389541"/>
                  </a:lnTo>
                  <a:lnTo>
                    <a:pt x="748651" y="395266"/>
                  </a:lnTo>
                  <a:lnTo>
                    <a:pt x="752885" y="401154"/>
                  </a:lnTo>
                  <a:lnTo>
                    <a:pt x="757119" y="407043"/>
                  </a:lnTo>
                  <a:lnTo>
                    <a:pt x="761352" y="412931"/>
                  </a:lnTo>
                  <a:lnTo>
                    <a:pt x="765078" y="418983"/>
                  </a:lnTo>
                  <a:lnTo>
                    <a:pt x="768973" y="425199"/>
                  </a:lnTo>
                  <a:lnTo>
                    <a:pt x="772529" y="431415"/>
                  </a:lnTo>
                  <a:lnTo>
                    <a:pt x="776086" y="437794"/>
                  </a:lnTo>
                  <a:lnTo>
                    <a:pt x="779473" y="444173"/>
                  </a:lnTo>
                  <a:lnTo>
                    <a:pt x="782521" y="450552"/>
                  </a:lnTo>
                  <a:lnTo>
                    <a:pt x="785739" y="457095"/>
                  </a:lnTo>
                  <a:lnTo>
                    <a:pt x="788448" y="463638"/>
                  </a:lnTo>
                  <a:lnTo>
                    <a:pt x="791158" y="470181"/>
                  </a:lnTo>
                  <a:lnTo>
                    <a:pt x="793698" y="476887"/>
                  </a:lnTo>
                  <a:lnTo>
                    <a:pt x="796069" y="483594"/>
                  </a:lnTo>
                  <a:lnTo>
                    <a:pt x="798440" y="490464"/>
                  </a:lnTo>
                  <a:lnTo>
                    <a:pt x="800472" y="497333"/>
                  </a:lnTo>
                  <a:lnTo>
                    <a:pt x="802335" y="504203"/>
                  </a:lnTo>
                  <a:lnTo>
                    <a:pt x="804029" y="511073"/>
                  </a:lnTo>
                  <a:lnTo>
                    <a:pt x="805722" y="517943"/>
                  </a:lnTo>
                  <a:lnTo>
                    <a:pt x="807246" y="524977"/>
                  </a:lnTo>
                  <a:lnTo>
                    <a:pt x="808432" y="532010"/>
                  </a:lnTo>
                  <a:lnTo>
                    <a:pt x="809448" y="539207"/>
                  </a:lnTo>
                  <a:lnTo>
                    <a:pt x="810464" y="546241"/>
                  </a:lnTo>
                  <a:lnTo>
                    <a:pt x="811311" y="553274"/>
                  </a:lnTo>
                  <a:lnTo>
                    <a:pt x="811988" y="560308"/>
                  </a:lnTo>
                  <a:lnTo>
                    <a:pt x="812327" y="567341"/>
                  </a:lnTo>
                  <a:lnTo>
                    <a:pt x="812665" y="574539"/>
                  </a:lnTo>
                  <a:lnTo>
                    <a:pt x="812835" y="581736"/>
                  </a:lnTo>
                  <a:lnTo>
                    <a:pt x="812665" y="588769"/>
                  </a:lnTo>
                  <a:lnTo>
                    <a:pt x="812496" y="595966"/>
                  </a:lnTo>
                  <a:lnTo>
                    <a:pt x="812157" y="603000"/>
                  </a:lnTo>
                  <a:lnTo>
                    <a:pt x="811649" y="610033"/>
                  </a:lnTo>
                  <a:lnTo>
                    <a:pt x="810972" y="617067"/>
                  </a:lnTo>
                  <a:lnTo>
                    <a:pt x="809956" y="624427"/>
                  </a:lnTo>
                  <a:lnTo>
                    <a:pt x="808940" y="631461"/>
                  </a:lnTo>
                  <a:lnTo>
                    <a:pt x="807754" y="638331"/>
                  </a:lnTo>
                  <a:lnTo>
                    <a:pt x="806569" y="645364"/>
                  </a:lnTo>
                  <a:lnTo>
                    <a:pt x="805045" y="652398"/>
                  </a:lnTo>
                  <a:lnTo>
                    <a:pt x="803182" y="659268"/>
                  </a:lnTo>
                  <a:lnTo>
                    <a:pt x="801488" y="666301"/>
                  </a:lnTo>
                  <a:lnTo>
                    <a:pt x="799456" y="673171"/>
                  </a:lnTo>
                  <a:lnTo>
                    <a:pt x="797255" y="679878"/>
                  </a:lnTo>
                  <a:lnTo>
                    <a:pt x="795053" y="686748"/>
                  </a:lnTo>
                  <a:lnTo>
                    <a:pt x="792513" y="693454"/>
                  </a:lnTo>
                  <a:lnTo>
                    <a:pt x="789803" y="700160"/>
                  </a:lnTo>
                  <a:lnTo>
                    <a:pt x="787094" y="706703"/>
                  </a:lnTo>
                  <a:lnTo>
                    <a:pt x="784045" y="713246"/>
                  </a:lnTo>
                  <a:lnTo>
                    <a:pt x="780997" y="719789"/>
                  </a:lnTo>
                  <a:lnTo>
                    <a:pt x="777610" y="726332"/>
                  </a:lnTo>
                  <a:lnTo>
                    <a:pt x="774392" y="732711"/>
                  </a:lnTo>
                  <a:lnTo>
                    <a:pt x="770666" y="738926"/>
                  </a:lnTo>
                  <a:lnTo>
                    <a:pt x="769933" y="740344"/>
                  </a:lnTo>
                  <a:lnTo>
                    <a:pt x="769650" y="740726"/>
                  </a:lnTo>
                  <a:lnTo>
                    <a:pt x="769820" y="740563"/>
                  </a:lnTo>
                  <a:lnTo>
                    <a:pt x="769933" y="740344"/>
                  </a:lnTo>
                  <a:lnTo>
                    <a:pt x="770497" y="739581"/>
                  </a:lnTo>
                  <a:lnTo>
                    <a:pt x="771175" y="738763"/>
                  </a:lnTo>
                  <a:lnTo>
                    <a:pt x="770158" y="740290"/>
                  </a:lnTo>
                  <a:lnTo>
                    <a:pt x="770158" y="740235"/>
                  </a:lnTo>
                  <a:lnTo>
                    <a:pt x="769989" y="740399"/>
                  </a:lnTo>
                  <a:lnTo>
                    <a:pt x="769752" y="740791"/>
                  </a:lnTo>
                  <a:lnTo>
                    <a:pt x="769650" y="740889"/>
                  </a:lnTo>
                  <a:lnTo>
                    <a:pt x="769396" y="741380"/>
                  </a:lnTo>
                  <a:lnTo>
                    <a:pt x="768804" y="742361"/>
                  </a:lnTo>
                  <a:lnTo>
                    <a:pt x="768804" y="742443"/>
                  </a:lnTo>
                  <a:lnTo>
                    <a:pt x="768691" y="742634"/>
                  </a:lnTo>
                  <a:lnTo>
                    <a:pt x="768465" y="742852"/>
                  </a:lnTo>
                  <a:lnTo>
                    <a:pt x="766941" y="746124"/>
                  </a:lnTo>
                  <a:lnTo>
                    <a:pt x="763554" y="752339"/>
                  </a:lnTo>
                  <a:lnTo>
                    <a:pt x="759828" y="758555"/>
                  </a:lnTo>
                  <a:lnTo>
                    <a:pt x="756272" y="764771"/>
                  </a:lnTo>
                  <a:lnTo>
                    <a:pt x="752208" y="770823"/>
                  </a:lnTo>
                  <a:lnTo>
                    <a:pt x="748143" y="776875"/>
                  </a:lnTo>
                  <a:lnTo>
                    <a:pt x="743910" y="783090"/>
                  </a:lnTo>
                  <a:lnTo>
                    <a:pt x="739337" y="789142"/>
                  </a:lnTo>
                  <a:lnTo>
                    <a:pt x="730531" y="801247"/>
                  </a:lnTo>
                  <a:lnTo>
                    <a:pt x="721556" y="813678"/>
                  </a:lnTo>
                  <a:lnTo>
                    <a:pt x="717152" y="820057"/>
                  </a:lnTo>
                  <a:lnTo>
                    <a:pt x="712749" y="826600"/>
                  </a:lnTo>
                  <a:lnTo>
                    <a:pt x="708515" y="832979"/>
                  </a:lnTo>
                  <a:lnTo>
                    <a:pt x="704620" y="839686"/>
                  </a:lnTo>
                  <a:lnTo>
                    <a:pt x="700556" y="846392"/>
                  </a:lnTo>
                  <a:lnTo>
                    <a:pt x="696661" y="853098"/>
                  </a:lnTo>
                  <a:lnTo>
                    <a:pt x="693105" y="860295"/>
                  </a:lnTo>
                  <a:lnTo>
                    <a:pt x="689549" y="867165"/>
                  </a:lnTo>
                  <a:lnTo>
                    <a:pt x="686500" y="874362"/>
                  </a:lnTo>
                  <a:lnTo>
                    <a:pt x="683452" y="881396"/>
                  </a:lnTo>
                  <a:lnTo>
                    <a:pt x="680743" y="888757"/>
                  </a:lnTo>
                  <a:lnTo>
                    <a:pt x="678203" y="896281"/>
                  </a:lnTo>
                  <a:lnTo>
                    <a:pt x="676001" y="903642"/>
                  </a:lnTo>
                  <a:lnTo>
                    <a:pt x="673969" y="911002"/>
                  </a:lnTo>
                  <a:lnTo>
                    <a:pt x="672106" y="918526"/>
                  </a:lnTo>
                  <a:lnTo>
                    <a:pt x="670582" y="926051"/>
                  </a:lnTo>
                  <a:lnTo>
                    <a:pt x="669227" y="933575"/>
                  </a:lnTo>
                  <a:lnTo>
                    <a:pt x="668211" y="941099"/>
                  </a:lnTo>
                  <a:lnTo>
                    <a:pt x="667364" y="948623"/>
                  </a:lnTo>
                  <a:lnTo>
                    <a:pt x="666687" y="956311"/>
                  </a:lnTo>
                  <a:lnTo>
                    <a:pt x="666009" y="963999"/>
                  </a:lnTo>
                  <a:lnTo>
                    <a:pt x="665840" y="971523"/>
                  </a:lnTo>
                  <a:lnTo>
                    <a:pt x="665671" y="979047"/>
                  </a:lnTo>
                  <a:lnTo>
                    <a:pt x="665840" y="986735"/>
                  </a:lnTo>
                  <a:lnTo>
                    <a:pt x="666179" y="994259"/>
                  </a:lnTo>
                  <a:lnTo>
                    <a:pt x="666687" y="1001784"/>
                  </a:lnTo>
                  <a:lnTo>
                    <a:pt x="667703" y="994259"/>
                  </a:lnTo>
                  <a:lnTo>
                    <a:pt x="668549" y="986899"/>
                  </a:lnTo>
                  <a:lnTo>
                    <a:pt x="669735" y="979374"/>
                  </a:lnTo>
                  <a:lnTo>
                    <a:pt x="670920" y="972014"/>
                  </a:lnTo>
                  <a:lnTo>
                    <a:pt x="672275" y="964653"/>
                  </a:lnTo>
                  <a:lnTo>
                    <a:pt x="673969" y="957293"/>
                  </a:lnTo>
                  <a:lnTo>
                    <a:pt x="675662" y="949932"/>
                  </a:lnTo>
                  <a:lnTo>
                    <a:pt x="677525" y="942898"/>
                  </a:lnTo>
                  <a:lnTo>
                    <a:pt x="679557" y="935701"/>
                  </a:lnTo>
                  <a:lnTo>
                    <a:pt x="681759" y="928668"/>
                  </a:lnTo>
                  <a:lnTo>
                    <a:pt x="683960" y="921634"/>
                  </a:lnTo>
                  <a:lnTo>
                    <a:pt x="686670" y="914764"/>
                  </a:lnTo>
                  <a:lnTo>
                    <a:pt x="689379" y="908058"/>
                  </a:lnTo>
                  <a:lnTo>
                    <a:pt x="692428" y="901188"/>
                  </a:lnTo>
                  <a:lnTo>
                    <a:pt x="695476" y="894482"/>
                  </a:lnTo>
                  <a:lnTo>
                    <a:pt x="698863" y="887939"/>
                  </a:lnTo>
                  <a:lnTo>
                    <a:pt x="702250" y="881396"/>
                  </a:lnTo>
                  <a:lnTo>
                    <a:pt x="705975" y="875180"/>
                  </a:lnTo>
                  <a:lnTo>
                    <a:pt x="709701" y="868801"/>
                  </a:lnTo>
                  <a:lnTo>
                    <a:pt x="713765" y="862749"/>
                  </a:lnTo>
                  <a:lnTo>
                    <a:pt x="717999" y="856697"/>
                  </a:lnTo>
                  <a:lnTo>
                    <a:pt x="722064" y="850645"/>
                  </a:lnTo>
                  <a:lnTo>
                    <a:pt x="726636" y="844756"/>
                  </a:lnTo>
                  <a:lnTo>
                    <a:pt x="731209" y="838868"/>
                  </a:lnTo>
                  <a:lnTo>
                    <a:pt x="740523" y="827254"/>
                  </a:lnTo>
                  <a:lnTo>
                    <a:pt x="750176" y="815641"/>
                  </a:lnTo>
                  <a:lnTo>
                    <a:pt x="759998" y="803864"/>
                  </a:lnTo>
                  <a:lnTo>
                    <a:pt x="769820" y="791923"/>
                  </a:lnTo>
                  <a:lnTo>
                    <a:pt x="774562" y="785708"/>
                  </a:lnTo>
                  <a:lnTo>
                    <a:pt x="779473" y="779328"/>
                  </a:lnTo>
                  <a:lnTo>
                    <a:pt x="783876" y="772949"/>
                  </a:lnTo>
                  <a:lnTo>
                    <a:pt x="788279" y="766243"/>
                  </a:lnTo>
                  <a:lnTo>
                    <a:pt x="790481" y="762971"/>
                  </a:lnTo>
                  <a:lnTo>
                    <a:pt x="792682" y="759373"/>
                  </a:lnTo>
                  <a:lnTo>
                    <a:pt x="794037" y="756756"/>
                  </a:lnTo>
                  <a:lnTo>
                    <a:pt x="794545" y="756101"/>
                  </a:lnTo>
                  <a:lnTo>
                    <a:pt x="794884" y="755447"/>
                  </a:lnTo>
                  <a:lnTo>
                    <a:pt x="795053" y="755120"/>
                  </a:lnTo>
                  <a:lnTo>
                    <a:pt x="795392" y="754466"/>
                  </a:lnTo>
                  <a:lnTo>
                    <a:pt x="796069" y="753484"/>
                  </a:lnTo>
                  <a:lnTo>
                    <a:pt x="800303" y="746778"/>
                  </a:lnTo>
                  <a:lnTo>
                    <a:pt x="804537" y="740071"/>
                  </a:lnTo>
                  <a:lnTo>
                    <a:pt x="808262" y="733202"/>
                  </a:lnTo>
                  <a:lnTo>
                    <a:pt x="811988" y="726004"/>
                  </a:lnTo>
                  <a:lnTo>
                    <a:pt x="815544" y="718971"/>
                  </a:lnTo>
                  <a:lnTo>
                    <a:pt x="818931" y="711774"/>
                  </a:lnTo>
                  <a:lnTo>
                    <a:pt x="821979" y="704577"/>
                  </a:lnTo>
                  <a:lnTo>
                    <a:pt x="825028" y="697380"/>
                  </a:lnTo>
                  <a:lnTo>
                    <a:pt x="827906" y="690019"/>
                  </a:lnTo>
                  <a:lnTo>
                    <a:pt x="830616" y="682331"/>
                  </a:lnTo>
                  <a:lnTo>
                    <a:pt x="832987" y="674971"/>
                  </a:lnTo>
                  <a:lnTo>
                    <a:pt x="835188" y="667283"/>
                  </a:lnTo>
                  <a:lnTo>
                    <a:pt x="837221" y="659595"/>
                  </a:lnTo>
                  <a:lnTo>
                    <a:pt x="839083" y="651907"/>
                  </a:lnTo>
                  <a:lnTo>
                    <a:pt x="840608" y="644219"/>
                  </a:lnTo>
                  <a:lnTo>
                    <a:pt x="842301" y="636532"/>
                  </a:lnTo>
                  <a:lnTo>
                    <a:pt x="843487" y="628680"/>
                  </a:lnTo>
                  <a:lnTo>
                    <a:pt x="844503" y="620829"/>
                  </a:lnTo>
                  <a:lnTo>
                    <a:pt x="845349" y="613141"/>
                  </a:lnTo>
                  <a:lnTo>
                    <a:pt x="846027" y="605126"/>
                  </a:lnTo>
                  <a:lnTo>
                    <a:pt x="846535" y="597275"/>
                  </a:lnTo>
                  <a:lnTo>
                    <a:pt x="846874" y="589423"/>
                  </a:lnTo>
                  <a:lnTo>
                    <a:pt x="846874" y="581572"/>
                  </a:lnTo>
                  <a:lnTo>
                    <a:pt x="846874" y="573557"/>
                  </a:lnTo>
                  <a:lnTo>
                    <a:pt x="846535" y="565869"/>
                  </a:lnTo>
                  <a:lnTo>
                    <a:pt x="846027" y="558018"/>
                  </a:lnTo>
                  <a:lnTo>
                    <a:pt x="845349" y="550003"/>
                  </a:lnTo>
                  <a:lnTo>
                    <a:pt x="844503" y="542152"/>
                  </a:lnTo>
                  <a:lnTo>
                    <a:pt x="843487" y="534464"/>
                  </a:lnTo>
                  <a:lnTo>
                    <a:pt x="842301" y="526449"/>
                  </a:lnTo>
                  <a:lnTo>
                    <a:pt x="840608" y="518761"/>
                  </a:lnTo>
                  <a:lnTo>
                    <a:pt x="839083" y="511073"/>
                  </a:lnTo>
                  <a:lnTo>
                    <a:pt x="837221" y="503386"/>
                  </a:lnTo>
                  <a:lnTo>
                    <a:pt x="835019" y="495698"/>
                  </a:lnTo>
                  <a:lnTo>
                    <a:pt x="832817" y="488174"/>
                  </a:lnTo>
                  <a:lnTo>
                    <a:pt x="830447" y="480649"/>
                  </a:lnTo>
                  <a:lnTo>
                    <a:pt x="827737" y="473289"/>
                  </a:lnTo>
                  <a:lnTo>
                    <a:pt x="825028" y="465764"/>
                  </a:lnTo>
                  <a:lnTo>
                    <a:pt x="821979" y="458404"/>
                  </a:lnTo>
                  <a:lnTo>
                    <a:pt x="818931" y="451207"/>
                  </a:lnTo>
                  <a:lnTo>
                    <a:pt x="815375" y="444010"/>
                  </a:lnTo>
                  <a:lnTo>
                    <a:pt x="811988" y="436976"/>
                  </a:lnTo>
                  <a:lnTo>
                    <a:pt x="808093" y="429943"/>
                  </a:lnTo>
                  <a:lnTo>
                    <a:pt x="804198" y="422909"/>
                  </a:lnTo>
                  <a:lnTo>
                    <a:pt x="800303" y="416039"/>
                  </a:lnTo>
                  <a:lnTo>
                    <a:pt x="795900" y="409333"/>
                  </a:lnTo>
                  <a:lnTo>
                    <a:pt x="791497" y="402790"/>
                  </a:lnTo>
                  <a:lnTo>
                    <a:pt x="787094" y="396247"/>
                  </a:lnTo>
                  <a:lnTo>
                    <a:pt x="782352" y="389868"/>
                  </a:lnTo>
                  <a:lnTo>
                    <a:pt x="777441" y="383652"/>
                  </a:lnTo>
                  <a:lnTo>
                    <a:pt x="772360" y="377437"/>
                  </a:lnTo>
                  <a:lnTo>
                    <a:pt x="767280" y="371548"/>
                  </a:lnTo>
                  <a:lnTo>
                    <a:pt x="761860" y="365496"/>
                  </a:lnTo>
                  <a:lnTo>
                    <a:pt x="756441" y="359771"/>
                  </a:lnTo>
                  <a:lnTo>
                    <a:pt x="750684" y="354210"/>
                  </a:lnTo>
                  <a:lnTo>
                    <a:pt x="744926" y="348648"/>
                  </a:lnTo>
                  <a:lnTo>
                    <a:pt x="738999" y="343250"/>
                  </a:lnTo>
                  <a:lnTo>
                    <a:pt x="732902" y="338016"/>
                  </a:lnTo>
                  <a:lnTo>
                    <a:pt x="726805" y="333109"/>
                  </a:lnTo>
                  <a:lnTo>
                    <a:pt x="720539" y="328202"/>
                  </a:lnTo>
                  <a:lnTo>
                    <a:pt x="714104" y="323295"/>
                  </a:lnTo>
                  <a:lnTo>
                    <a:pt x="707669" y="318715"/>
                  </a:lnTo>
                  <a:lnTo>
                    <a:pt x="701064" y="314135"/>
                  </a:lnTo>
                  <a:lnTo>
                    <a:pt x="694460" y="310046"/>
                  </a:lnTo>
                  <a:lnTo>
                    <a:pt x="687517" y="305793"/>
                  </a:lnTo>
                  <a:lnTo>
                    <a:pt x="680743" y="301867"/>
                  </a:lnTo>
                  <a:lnTo>
                    <a:pt x="673630" y="298105"/>
                  </a:lnTo>
                  <a:lnTo>
                    <a:pt x="666687" y="294343"/>
                  </a:lnTo>
                  <a:lnTo>
                    <a:pt x="659235" y="291072"/>
                  </a:lnTo>
                  <a:lnTo>
                    <a:pt x="652122" y="287637"/>
                  </a:lnTo>
                  <a:lnTo>
                    <a:pt x="644671" y="284692"/>
                  </a:lnTo>
                  <a:lnTo>
                    <a:pt x="637389" y="281585"/>
                  </a:lnTo>
                  <a:lnTo>
                    <a:pt x="629938" y="278967"/>
                  </a:lnTo>
                  <a:lnTo>
                    <a:pt x="622317" y="276350"/>
                  </a:lnTo>
                  <a:lnTo>
                    <a:pt x="614697" y="274060"/>
                  </a:lnTo>
                  <a:lnTo>
                    <a:pt x="607076" y="271770"/>
                  </a:lnTo>
                  <a:lnTo>
                    <a:pt x="599455" y="269807"/>
                  </a:lnTo>
                  <a:lnTo>
                    <a:pt x="591834" y="268172"/>
                  </a:lnTo>
                  <a:lnTo>
                    <a:pt x="583875" y="266536"/>
                  </a:lnTo>
                  <a:lnTo>
                    <a:pt x="576085" y="265064"/>
                  </a:lnTo>
                  <a:lnTo>
                    <a:pt x="568295" y="263919"/>
                  </a:lnTo>
                  <a:lnTo>
                    <a:pt x="560505" y="262774"/>
                  </a:lnTo>
                  <a:lnTo>
                    <a:pt x="552546" y="261956"/>
                  </a:lnTo>
                  <a:lnTo>
                    <a:pt x="544756" y="261465"/>
                  </a:lnTo>
                  <a:lnTo>
                    <a:pt x="536965" y="260975"/>
                  </a:lnTo>
                  <a:lnTo>
                    <a:pt x="529175" y="260811"/>
                  </a:lnTo>
                  <a:close/>
                  <a:moveTo>
                    <a:pt x="509791" y="227108"/>
                  </a:moveTo>
                  <a:lnTo>
                    <a:pt x="518947" y="227272"/>
                  </a:lnTo>
                  <a:lnTo>
                    <a:pt x="528272" y="227599"/>
                  </a:lnTo>
                  <a:lnTo>
                    <a:pt x="537597" y="228254"/>
                  </a:lnTo>
                  <a:lnTo>
                    <a:pt x="546583" y="228908"/>
                  </a:lnTo>
                  <a:lnTo>
                    <a:pt x="555909" y="229890"/>
                  </a:lnTo>
                  <a:lnTo>
                    <a:pt x="564725" y="231199"/>
                  </a:lnTo>
                  <a:lnTo>
                    <a:pt x="573881" y="232672"/>
                  </a:lnTo>
                  <a:lnTo>
                    <a:pt x="582697" y="234308"/>
                  </a:lnTo>
                  <a:lnTo>
                    <a:pt x="591683" y="236272"/>
                  </a:lnTo>
                  <a:lnTo>
                    <a:pt x="600330" y="238235"/>
                  </a:lnTo>
                  <a:lnTo>
                    <a:pt x="608808" y="240363"/>
                  </a:lnTo>
                  <a:lnTo>
                    <a:pt x="617455" y="242981"/>
                  </a:lnTo>
                  <a:lnTo>
                    <a:pt x="625932" y="245599"/>
                  </a:lnTo>
                  <a:lnTo>
                    <a:pt x="634240" y="248545"/>
                  </a:lnTo>
                  <a:lnTo>
                    <a:pt x="642718" y="251490"/>
                  </a:lnTo>
                  <a:lnTo>
                    <a:pt x="650856" y="254763"/>
                  </a:lnTo>
                  <a:lnTo>
                    <a:pt x="658825" y="258036"/>
                  </a:lnTo>
                  <a:lnTo>
                    <a:pt x="666964" y="261799"/>
                  </a:lnTo>
                  <a:lnTo>
                    <a:pt x="674763" y="265400"/>
                  </a:lnTo>
                  <a:lnTo>
                    <a:pt x="682393" y="269491"/>
                  </a:lnTo>
                  <a:lnTo>
                    <a:pt x="690022" y="273581"/>
                  </a:lnTo>
                  <a:lnTo>
                    <a:pt x="697652" y="277836"/>
                  </a:lnTo>
                  <a:lnTo>
                    <a:pt x="705112" y="282254"/>
                  </a:lnTo>
                  <a:lnTo>
                    <a:pt x="712403" y="287000"/>
                  </a:lnTo>
                  <a:lnTo>
                    <a:pt x="719524" y="291745"/>
                  </a:lnTo>
                  <a:lnTo>
                    <a:pt x="726645" y="296818"/>
                  </a:lnTo>
                  <a:lnTo>
                    <a:pt x="733427" y="301727"/>
                  </a:lnTo>
                  <a:lnTo>
                    <a:pt x="740209" y="307127"/>
                  </a:lnTo>
                  <a:lnTo>
                    <a:pt x="746821" y="312528"/>
                  </a:lnTo>
                  <a:lnTo>
                    <a:pt x="753434" y="318091"/>
                  </a:lnTo>
                  <a:lnTo>
                    <a:pt x="759707" y="323818"/>
                  </a:lnTo>
                  <a:lnTo>
                    <a:pt x="765981" y="329710"/>
                  </a:lnTo>
                  <a:lnTo>
                    <a:pt x="772084" y="335764"/>
                  </a:lnTo>
                  <a:lnTo>
                    <a:pt x="778018" y="341818"/>
                  </a:lnTo>
                  <a:lnTo>
                    <a:pt x="783783" y="348200"/>
                  </a:lnTo>
                  <a:lnTo>
                    <a:pt x="789379" y="354582"/>
                  </a:lnTo>
                  <a:lnTo>
                    <a:pt x="794974" y="361128"/>
                  </a:lnTo>
                  <a:lnTo>
                    <a:pt x="800230" y="367673"/>
                  </a:lnTo>
                  <a:lnTo>
                    <a:pt x="805485" y="374546"/>
                  </a:lnTo>
                  <a:lnTo>
                    <a:pt x="810233" y="381583"/>
                  </a:lnTo>
                  <a:lnTo>
                    <a:pt x="815150" y="388619"/>
                  </a:lnTo>
                  <a:lnTo>
                    <a:pt x="819728" y="395655"/>
                  </a:lnTo>
                  <a:lnTo>
                    <a:pt x="824306" y="403020"/>
                  </a:lnTo>
                  <a:lnTo>
                    <a:pt x="828375" y="410383"/>
                  </a:lnTo>
                  <a:lnTo>
                    <a:pt x="832614" y="417911"/>
                  </a:lnTo>
                  <a:lnTo>
                    <a:pt x="836513" y="425438"/>
                  </a:lnTo>
                  <a:lnTo>
                    <a:pt x="840244" y="433129"/>
                  </a:lnTo>
                  <a:lnTo>
                    <a:pt x="843804" y="440820"/>
                  </a:lnTo>
                  <a:lnTo>
                    <a:pt x="847026" y="448838"/>
                  </a:lnTo>
                  <a:lnTo>
                    <a:pt x="850247" y="456857"/>
                  </a:lnTo>
                  <a:lnTo>
                    <a:pt x="853129" y="464875"/>
                  </a:lnTo>
                  <a:lnTo>
                    <a:pt x="856012" y="473220"/>
                  </a:lnTo>
                  <a:lnTo>
                    <a:pt x="858555" y="481402"/>
                  </a:lnTo>
                  <a:lnTo>
                    <a:pt x="860759" y="489584"/>
                  </a:lnTo>
                  <a:lnTo>
                    <a:pt x="862963" y="498093"/>
                  </a:lnTo>
                  <a:lnTo>
                    <a:pt x="864828" y="506603"/>
                  </a:lnTo>
                  <a:lnTo>
                    <a:pt x="866524" y="515275"/>
                  </a:lnTo>
                  <a:lnTo>
                    <a:pt x="868219" y="523948"/>
                  </a:lnTo>
                  <a:lnTo>
                    <a:pt x="869406" y="532457"/>
                  </a:lnTo>
                  <a:lnTo>
                    <a:pt x="870423" y="541457"/>
                  </a:lnTo>
                  <a:lnTo>
                    <a:pt x="871101" y="550130"/>
                  </a:lnTo>
                  <a:lnTo>
                    <a:pt x="871780" y="559130"/>
                  </a:lnTo>
                  <a:lnTo>
                    <a:pt x="872118" y="568130"/>
                  </a:lnTo>
                  <a:lnTo>
                    <a:pt x="872288" y="577131"/>
                  </a:lnTo>
                  <a:lnTo>
                    <a:pt x="872118" y="583349"/>
                  </a:lnTo>
                  <a:lnTo>
                    <a:pt x="871949" y="589567"/>
                  </a:lnTo>
                  <a:lnTo>
                    <a:pt x="871780" y="595622"/>
                  </a:lnTo>
                  <a:lnTo>
                    <a:pt x="871271" y="601676"/>
                  </a:lnTo>
                  <a:lnTo>
                    <a:pt x="870932" y="607895"/>
                  </a:lnTo>
                  <a:lnTo>
                    <a:pt x="870254" y="613949"/>
                  </a:lnTo>
                  <a:lnTo>
                    <a:pt x="869576" y="619840"/>
                  </a:lnTo>
                  <a:lnTo>
                    <a:pt x="868897" y="625895"/>
                  </a:lnTo>
                  <a:lnTo>
                    <a:pt x="867880" y="631786"/>
                  </a:lnTo>
                  <a:lnTo>
                    <a:pt x="866693" y="637677"/>
                  </a:lnTo>
                  <a:lnTo>
                    <a:pt x="865676" y="643567"/>
                  </a:lnTo>
                  <a:lnTo>
                    <a:pt x="864489" y="649459"/>
                  </a:lnTo>
                  <a:lnTo>
                    <a:pt x="863302" y="655350"/>
                  </a:lnTo>
                  <a:lnTo>
                    <a:pt x="861776" y="661077"/>
                  </a:lnTo>
                  <a:lnTo>
                    <a:pt x="860250" y="666804"/>
                  </a:lnTo>
                  <a:lnTo>
                    <a:pt x="858555" y="672532"/>
                  </a:lnTo>
                  <a:lnTo>
                    <a:pt x="855164" y="683659"/>
                  </a:lnTo>
                  <a:lnTo>
                    <a:pt x="851264" y="694786"/>
                  </a:lnTo>
                  <a:lnTo>
                    <a:pt x="846856" y="705750"/>
                  </a:lnTo>
                  <a:lnTo>
                    <a:pt x="842448" y="716550"/>
                  </a:lnTo>
                  <a:lnTo>
                    <a:pt x="837361" y="727187"/>
                  </a:lnTo>
                  <a:lnTo>
                    <a:pt x="831935" y="737496"/>
                  </a:lnTo>
                  <a:lnTo>
                    <a:pt x="826340" y="747805"/>
                  </a:lnTo>
                  <a:lnTo>
                    <a:pt x="820236" y="757787"/>
                  </a:lnTo>
                  <a:lnTo>
                    <a:pt x="820236" y="757951"/>
                  </a:lnTo>
                  <a:lnTo>
                    <a:pt x="820067" y="758114"/>
                  </a:lnTo>
                  <a:lnTo>
                    <a:pt x="820067" y="758278"/>
                  </a:lnTo>
                  <a:lnTo>
                    <a:pt x="819897" y="758606"/>
                  </a:lnTo>
                  <a:lnTo>
                    <a:pt x="815828" y="765642"/>
                  </a:lnTo>
                  <a:lnTo>
                    <a:pt x="811929" y="772678"/>
                  </a:lnTo>
                  <a:lnTo>
                    <a:pt x="807520" y="779387"/>
                  </a:lnTo>
                  <a:lnTo>
                    <a:pt x="803112" y="785933"/>
                  </a:lnTo>
                  <a:lnTo>
                    <a:pt x="798534" y="792478"/>
                  </a:lnTo>
                  <a:lnTo>
                    <a:pt x="793956" y="798860"/>
                  </a:lnTo>
                  <a:lnTo>
                    <a:pt x="784292" y="811624"/>
                  </a:lnTo>
                  <a:lnTo>
                    <a:pt x="774628" y="824224"/>
                  </a:lnTo>
                  <a:lnTo>
                    <a:pt x="764624" y="837152"/>
                  </a:lnTo>
                  <a:lnTo>
                    <a:pt x="759707" y="843697"/>
                  </a:lnTo>
                  <a:lnTo>
                    <a:pt x="755130" y="850570"/>
                  </a:lnTo>
                  <a:lnTo>
                    <a:pt x="750382" y="857443"/>
                  </a:lnTo>
                  <a:lnTo>
                    <a:pt x="745634" y="864480"/>
                  </a:lnTo>
                  <a:lnTo>
                    <a:pt x="741057" y="872007"/>
                  </a:lnTo>
                  <a:lnTo>
                    <a:pt x="736818" y="879698"/>
                  </a:lnTo>
                  <a:lnTo>
                    <a:pt x="732579" y="887552"/>
                  </a:lnTo>
                  <a:lnTo>
                    <a:pt x="728340" y="895734"/>
                  </a:lnTo>
                  <a:lnTo>
                    <a:pt x="724611" y="904407"/>
                  </a:lnTo>
                  <a:lnTo>
                    <a:pt x="720880" y="913407"/>
                  </a:lnTo>
                  <a:lnTo>
                    <a:pt x="717489" y="922898"/>
                  </a:lnTo>
                  <a:lnTo>
                    <a:pt x="714268" y="932717"/>
                  </a:lnTo>
                  <a:lnTo>
                    <a:pt x="711555" y="943026"/>
                  </a:lnTo>
                  <a:lnTo>
                    <a:pt x="710029" y="948426"/>
                  </a:lnTo>
                  <a:lnTo>
                    <a:pt x="708842" y="953826"/>
                  </a:lnTo>
                  <a:lnTo>
                    <a:pt x="707655" y="959390"/>
                  </a:lnTo>
                  <a:lnTo>
                    <a:pt x="706638" y="965281"/>
                  </a:lnTo>
                  <a:lnTo>
                    <a:pt x="705621" y="971171"/>
                  </a:lnTo>
                  <a:lnTo>
                    <a:pt x="704603" y="977226"/>
                  </a:lnTo>
                  <a:lnTo>
                    <a:pt x="703586" y="983281"/>
                  </a:lnTo>
                  <a:lnTo>
                    <a:pt x="702908" y="989663"/>
                  </a:lnTo>
                  <a:lnTo>
                    <a:pt x="702230" y="996208"/>
                  </a:lnTo>
                  <a:lnTo>
                    <a:pt x="701721" y="1002754"/>
                  </a:lnTo>
                  <a:lnTo>
                    <a:pt x="701382" y="1009626"/>
                  </a:lnTo>
                  <a:lnTo>
                    <a:pt x="700873" y="1016499"/>
                  </a:lnTo>
                  <a:lnTo>
                    <a:pt x="700704" y="1023863"/>
                  </a:lnTo>
                  <a:lnTo>
                    <a:pt x="700534" y="1031063"/>
                  </a:lnTo>
                  <a:lnTo>
                    <a:pt x="700365" y="1033845"/>
                  </a:lnTo>
                  <a:lnTo>
                    <a:pt x="699856" y="1036791"/>
                  </a:lnTo>
                  <a:lnTo>
                    <a:pt x="699178" y="1039572"/>
                  </a:lnTo>
                  <a:lnTo>
                    <a:pt x="698161" y="1042354"/>
                  </a:lnTo>
                  <a:lnTo>
                    <a:pt x="696804" y="1044645"/>
                  </a:lnTo>
                  <a:lnTo>
                    <a:pt x="695278" y="1047100"/>
                  </a:lnTo>
                  <a:lnTo>
                    <a:pt x="693583" y="1049391"/>
                  </a:lnTo>
                  <a:lnTo>
                    <a:pt x="691548" y="1051354"/>
                  </a:lnTo>
                  <a:lnTo>
                    <a:pt x="689514" y="1053154"/>
                  </a:lnTo>
                  <a:lnTo>
                    <a:pt x="687310" y="1054954"/>
                  </a:lnTo>
                  <a:lnTo>
                    <a:pt x="684766" y="1056264"/>
                  </a:lnTo>
                  <a:lnTo>
                    <a:pt x="682223" y="1057573"/>
                  </a:lnTo>
                  <a:lnTo>
                    <a:pt x="679510" y="1058391"/>
                  </a:lnTo>
                  <a:lnTo>
                    <a:pt x="676628" y="1059209"/>
                  </a:lnTo>
                  <a:lnTo>
                    <a:pt x="673746" y="1059700"/>
                  </a:lnTo>
                  <a:lnTo>
                    <a:pt x="670524" y="1059864"/>
                  </a:lnTo>
                  <a:lnTo>
                    <a:pt x="509791" y="1059864"/>
                  </a:lnTo>
                  <a:lnTo>
                    <a:pt x="348718" y="1059864"/>
                  </a:lnTo>
                  <a:lnTo>
                    <a:pt x="345497" y="1059700"/>
                  </a:lnTo>
                  <a:lnTo>
                    <a:pt x="342615" y="1059209"/>
                  </a:lnTo>
                  <a:lnTo>
                    <a:pt x="339733" y="1058391"/>
                  </a:lnTo>
                  <a:lnTo>
                    <a:pt x="337020" y="1057573"/>
                  </a:lnTo>
                  <a:lnTo>
                    <a:pt x="334477" y="1056264"/>
                  </a:lnTo>
                  <a:lnTo>
                    <a:pt x="331933" y="1054954"/>
                  </a:lnTo>
                  <a:lnTo>
                    <a:pt x="329729" y="1053154"/>
                  </a:lnTo>
                  <a:lnTo>
                    <a:pt x="327525" y="1051354"/>
                  </a:lnTo>
                  <a:lnTo>
                    <a:pt x="325660" y="1049391"/>
                  </a:lnTo>
                  <a:lnTo>
                    <a:pt x="323965" y="1047100"/>
                  </a:lnTo>
                  <a:lnTo>
                    <a:pt x="322438" y="1044809"/>
                  </a:lnTo>
                  <a:lnTo>
                    <a:pt x="321082" y="1042354"/>
                  </a:lnTo>
                  <a:lnTo>
                    <a:pt x="320065" y="1039572"/>
                  </a:lnTo>
                  <a:lnTo>
                    <a:pt x="319386" y="1036954"/>
                  </a:lnTo>
                  <a:lnTo>
                    <a:pt x="318878" y="1034009"/>
                  </a:lnTo>
                  <a:lnTo>
                    <a:pt x="318708" y="1031063"/>
                  </a:lnTo>
                  <a:lnTo>
                    <a:pt x="318539" y="1023863"/>
                  </a:lnTo>
                  <a:lnTo>
                    <a:pt x="318369" y="1016499"/>
                  </a:lnTo>
                  <a:lnTo>
                    <a:pt x="318030" y="1009626"/>
                  </a:lnTo>
                  <a:lnTo>
                    <a:pt x="317521" y="1002754"/>
                  </a:lnTo>
                  <a:lnTo>
                    <a:pt x="317013" y="996208"/>
                  </a:lnTo>
                  <a:lnTo>
                    <a:pt x="316335" y="989663"/>
                  </a:lnTo>
                  <a:lnTo>
                    <a:pt x="315656" y="983281"/>
                  </a:lnTo>
                  <a:lnTo>
                    <a:pt x="314639" y="977226"/>
                  </a:lnTo>
                  <a:lnTo>
                    <a:pt x="313622" y="971171"/>
                  </a:lnTo>
                  <a:lnTo>
                    <a:pt x="312774" y="965281"/>
                  </a:lnTo>
                  <a:lnTo>
                    <a:pt x="311587" y="959553"/>
                  </a:lnTo>
                  <a:lnTo>
                    <a:pt x="310400" y="953826"/>
                  </a:lnTo>
                  <a:lnTo>
                    <a:pt x="309214" y="948426"/>
                  </a:lnTo>
                  <a:lnTo>
                    <a:pt x="307857" y="943026"/>
                  </a:lnTo>
                  <a:lnTo>
                    <a:pt x="304975" y="932717"/>
                  </a:lnTo>
                  <a:lnTo>
                    <a:pt x="301753" y="922898"/>
                  </a:lnTo>
                  <a:lnTo>
                    <a:pt x="298363" y="913407"/>
                  </a:lnTo>
                  <a:lnTo>
                    <a:pt x="294632" y="904407"/>
                  </a:lnTo>
                  <a:lnTo>
                    <a:pt x="290902" y="895734"/>
                  </a:lnTo>
                  <a:lnTo>
                    <a:pt x="286833" y="887552"/>
                  </a:lnTo>
                  <a:lnTo>
                    <a:pt x="282425" y="879698"/>
                  </a:lnTo>
                  <a:lnTo>
                    <a:pt x="278186" y="872007"/>
                  </a:lnTo>
                  <a:lnTo>
                    <a:pt x="273608" y="864480"/>
                  </a:lnTo>
                  <a:lnTo>
                    <a:pt x="268861" y="857443"/>
                  </a:lnTo>
                  <a:lnTo>
                    <a:pt x="264114" y="850570"/>
                  </a:lnTo>
                  <a:lnTo>
                    <a:pt x="259535" y="843697"/>
                  </a:lnTo>
                  <a:lnTo>
                    <a:pt x="254618" y="837152"/>
                  </a:lnTo>
                  <a:lnTo>
                    <a:pt x="244785" y="824224"/>
                  </a:lnTo>
                  <a:lnTo>
                    <a:pt x="234951" y="811624"/>
                  </a:lnTo>
                  <a:lnTo>
                    <a:pt x="225286" y="798860"/>
                  </a:lnTo>
                  <a:lnTo>
                    <a:pt x="220709" y="792478"/>
                  </a:lnTo>
                  <a:lnTo>
                    <a:pt x="216131" y="785933"/>
                  </a:lnTo>
                  <a:lnTo>
                    <a:pt x="211722" y="779387"/>
                  </a:lnTo>
                  <a:lnTo>
                    <a:pt x="207314" y="772678"/>
                  </a:lnTo>
                  <a:lnTo>
                    <a:pt x="203415" y="765642"/>
                  </a:lnTo>
                  <a:lnTo>
                    <a:pt x="199346" y="758606"/>
                  </a:lnTo>
                  <a:lnTo>
                    <a:pt x="199176" y="758278"/>
                  </a:lnTo>
                  <a:lnTo>
                    <a:pt x="199006" y="758114"/>
                  </a:lnTo>
                  <a:lnTo>
                    <a:pt x="199176" y="758114"/>
                  </a:lnTo>
                  <a:lnTo>
                    <a:pt x="199176" y="757951"/>
                  </a:lnTo>
                  <a:lnTo>
                    <a:pt x="199006" y="757787"/>
                  </a:lnTo>
                  <a:lnTo>
                    <a:pt x="192902" y="747805"/>
                  </a:lnTo>
                  <a:lnTo>
                    <a:pt x="187307" y="737496"/>
                  </a:lnTo>
                  <a:lnTo>
                    <a:pt x="181882" y="727187"/>
                  </a:lnTo>
                  <a:lnTo>
                    <a:pt x="176796" y="716550"/>
                  </a:lnTo>
                  <a:lnTo>
                    <a:pt x="172387" y="705750"/>
                  </a:lnTo>
                  <a:lnTo>
                    <a:pt x="167979" y="694786"/>
                  </a:lnTo>
                  <a:lnTo>
                    <a:pt x="164079" y="683659"/>
                  </a:lnTo>
                  <a:lnTo>
                    <a:pt x="160688" y="672532"/>
                  </a:lnTo>
                  <a:lnTo>
                    <a:pt x="158993" y="666804"/>
                  </a:lnTo>
                  <a:lnTo>
                    <a:pt x="157467" y="661077"/>
                  </a:lnTo>
                  <a:lnTo>
                    <a:pt x="156110" y="655350"/>
                  </a:lnTo>
                  <a:lnTo>
                    <a:pt x="154754" y="649459"/>
                  </a:lnTo>
                  <a:lnTo>
                    <a:pt x="153567" y="643567"/>
                  </a:lnTo>
                  <a:lnTo>
                    <a:pt x="152550" y="637677"/>
                  </a:lnTo>
                  <a:lnTo>
                    <a:pt x="151363" y="631786"/>
                  </a:lnTo>
                  <a:lnTo>
                    <a:pt x="150515" y="625895"/>
                  </a:lnTo>
                  <a:lnTo>
                    <a:pt x="149667" y="619840"/>
                  </a:lnTo>
                  <a:lnTo>
                    <a:pt x="148989" y="613949"/>
                  </a:lnTo>
                  <a:lnTo>
                    <a:pt x="148311" y="607895"/>
                  </a:lnTo>
                  <a:lnTo>
                    <a:pt x="147972" y="601676"/>
                  </a:lnTo>
                  <a:lnTo>
                    <a:pt x="147463" y="595622"/>
                  </a:lnTo>
                  <a:lnTo>
                    <a:pt x="147294" y="589567"/>
                  </a:lnTo>
                  <a:lnTo>
                    <a:pt x="147124" y="583349"/>
                  </a:lnTo>
                  <a:lnTo>
                    <a:pt x="147124" y="577131"/>
                  </a:lnTo>
                  <a:lnTo>
                    <a:pt x="147124" y="568130"/>
                  </a:lnTo>
                  <a:lnTo>
                    <a:pt x="147463" y="559130"/>
                  </a:lnTo>
                  <a:lnTo>
                    <a:pt x="148141" y="550130"/>
                  </a:lnTo>
                  <a:lnTo>
                    <a:pt x="148819" y="541457"/>
                  </a:lnTo>
                  <a:lnTo>
                    <a:pt x="149837" y="532457"/>
                  </a:lnTo>
                  <a:lnTo>
                    <a:pt x="151193" y="523948"/>
                  </a:lnTo>
                  <a:lnTo>
                    <a:pt x="152719" y="515275"/>
                  </a:lnTo>
                  <a:lnTo>
                    <a:pt x="154415" y="506603"/>
                  </a:lnTo>
                  <a:lnTo>
                    <a:pt x="156280" y="498093"/>
                  </a:lnTo>
                  <a:lnTo>
                    <a:pt x="158484" y="489584"/>
                  </a:lnTo>
                  <a:lnTo>
                    <a:pt x="160858" y="481402"/>
                  </a:lnTo>
                  <a:lnTo>
                    <a:pt x="163231" y="473220"/>
                  </a:lnTo>
                  <a:lnTo>
                    <a:pt x="166114" y="464875"/>
                  </a:lnTo>
                  <a:lnTo>
                    <a:pt x="168996" y="456857"/>
                  </a:lnTo>
                  <a:lnTo>
                    <a:pt x="172217" y="448838"/>
                  </a:lnTo>
                  <a:lnTo>
                    <a:pt x="175439" y="440820"/>
                  </a:lnTo>
                  <a:lnTo>
                    <a:pt x="178999" y="433129"/>
                  </a:lnTo>
                  <a:lnTo>
                    <a:pt x="182730" y="425438"/>
                  </a:lnTo>
                  <a:lnTo>
                    <a:pt x="186629" y="417911"/>
                  </a:lnTo>
                  <a:lnTo>
                    <a:pt x="190868" y="410383"/>
                  </a:lnTo>
                  <a:lnTo>
                    <a:pt x="194937" y="403020"/>
                  </a:lnTo>
                  <a:lnTo>
                    <a:pt x="199515" y="395655"/>
                  </a:lnTo>
                  <a:lnTo>
                    <a:pt x="204093" y="388619"/>
                  </a:lnTo>
                  <a:lnTo>
                    <a:pt x="209010" y="381583"/>
                  </a:lnTo>
                  <a:lnTo>
                    <a:pt x="213757" y="374546"/>
                  </a:lnTo>
                  <a:lnTo>
                    <a:pt x="219013" y="367673"/>
                  </a:lnTo>
                  <a:lnTo>
                    <a:pt x="224269" y="361128"/>
                  </a:lnTo>
                  <a:lnTo>
                    <a:pt x="229864" y="354582"/>
                  </a:lnTo>
                  <a:lnTo>
                    <a:pt x="235460" y="348200"/>
                  </a:lnTo>
                  <a:lnTo>
                    <a:pt x="241224" y="341818"/>
                  </a:lnTo>
                  <a:lnTo>
                    <a:pt x="247158" y="335764"/>
                  </a:lnTo>
                  <a:lnTo>
                    <a:pt x="253262" y="329710"/>
                  </a:lnTo>
                  <a:lnTo>
                    <a:pt x="259535" y="323818"/>
                  </a:lnTo>
                  <a:lnTo>
                    <a:pt x="265809" y="318091"/>
                  </a:lnTo>
                  <a:lnTo>
                    <a:pt x="272421" y="312528"/>
                  </a:lnTo>
                  <a:lnTo>
                    <a:pt x="279034" y="307127"/>
                  </a:lnTo>
                  <a:lnTo>
                    <a:pt x="285816" y="301727"/>
                  </a:lnTo>
                  <a:lnTo>
                    <a:pt x="292598" y="296818"/>
                  </a:lnTo>
                  <a:lnTo>
                    <a:pt x="299719" y="291745"/>
                  </a:lnTo>
                  <a:lnTo>
                    <a:pt x="306840" y="287000"/>
                  </a:lnTo>
                  <a:lnTo>
                    <a:pt x="314131" y="282254"/>
                  </a:lnTo>
                  <a:lnTo>
                    <a:pt x="321591" y="277836"/>
                  </a:lnTo>
                  <a:lnTo>
                    <a:pt x="329220" y="273581"/>
                  </a:lnTo>
                  <a:lnTo>
                    <a:pt x="336850" y="269491"/>
                  </a:lnTo>
                  <a:lnTo>
                    <a:pt x="344480" y="265400"/>
                  </a:lnTo>
                  <a:lnTo>
                    <a:pt x="352279" y="261799"/>
                  </a:lnTo>
                  <a:lnTo>
                    <a:pt x="360417" y="258036"/>
                  </a:lnTo>
                  <a:lnTo>
                    <a:pt x="368556" y="254763"/>
                  </a:lnTo>
                  <a:lnTo>
                    <a:pt x="376695" y="251490"/>
                  </a:lnTo>
                  <a:lnTo>
                    <a:pt x="385002" y="248545"/>
                  </a:lnTo>
                  <a:lnTo>
                    <a:pt x="393310" y="245599"/>
                  </a:lnTo>
                  <a:lnTo>
                    <a:pt x="401788" y="242981"/>
                  </a:lnTo>
                  <a:lnTo>
                    <a:pt x="410435" y="240363"/>
                  </a:lnTo>
                  <a:lnTo>
                    <a:pt x="418912" y="238235"/>
                  </a:lnTo>
                  <a:lnTo>
                    <a:pt x="427729" y="236272"/>
                  </a:lnTo>
                  <a:lnTo>
                    <a:pt x="436546" y="234308"/>
                  </a:lnTo>
                  <a:lnTo>
                    <a:pt x="445362" y="232672"/>
                  </a:lnTo>
                  <a:lnTo>
                    <a:pt x="454518" y="231199"/>
                  </a:lnTo>
                  <a:lnTo>
                    <a:pt x="463504" y="229890"/>
                  </a:lnTo>
                  <a:lnTo>
                    <a:pt x="472660" y="228908"/>
                  </a:lnTo>
                  <a:lnTo>
                    <a:pt x="481646" y="228254"/>
                  </a:lnTo>
                  <a:lnTo>
                    <a:pt x="490971" y="227599"/>
                  </a:lnTo>
                  <a:lnTo>
                    <a:pt x="500296" y="227272"/>
                  </a:lnTo>
                  <a:close/>
                  <a:moveTo>
                    <a:pt x="484237" y="0"/>
                  </a:moveTo>
                  <a:lnTo>
                    <a:pt x="530988" y="0"/>
                  </a:lnTo>
                  <a:lnTo>
                    <a:pt x="530988" y="117095"/>
                  </a:lnTo>
                  <a:lnTo>
                    <a:pt x="484237" y="117095"/>
                  </a:lnTo>
                  <a:close/>
                </a:path>
              </a:pathLst>
            </a:custGeom>
            <a:solidFill>
              <a:schemeClr val="accent1"/>
            </a:solidFill>
            <a:ln>
              <a:noFill/>
            </a:ln>
            <a:extLst/>
          </p:spPr>
          <p:txBody>
            <a:bodyPr lIns="0" tIns="0" rIns="0" bIns="0" anchor="ctr">
              <a:scene3d>
                <a:camera prst="orthographicFront"/>
                <a:lightRig rig="threePt" dir="t"/>
              </a:scene3d>
              <a:sp3d>
                <a:contourClr>
                  <a:srgbClr val="FFFFFF"/>
                </a:contourClr>
              </a:sp3d>
            </a:bodyPr>
            <a:lstStyle/>
            <a:p>
              <a:pPr algn="ctr">
                <a:defRPr/>
              </a:pPr>
              <a:r>
                <a:rPr lang="en-US" altLang="zh-CN" sz="2800" b="1" dirty="0">
                  <a:solidFill>
                    <a:srgbClr val="0070C0"/>
                  </a:solidFill>
                </a:rPr>
                <a:t>01</a:t>
              </a:r>
              <a:endParaRPr lang="zh-CN" altLang="en-US" sz="2800" b="1" dirty="0">
                <a:solidFill>
                  <a:srgbClr val="0070C0"/>
                </a:solidFill>
              </a:endParaRPr>
            </a:p>
          </p:txBody>
        </p:sp>
        <p:sp>
          <p:nvSpPr>
            <p:cNvPr id="5" name="MH_SubTitle_1">
              <a:extLst>
                <a:ext uri="{FF2B5EF4-FFF2-40B4-BE49-F238E27FC236}">
                  <a16:creationId xmlns:a16="http://schemas.microsoft.com/office/drawing/2014/main" id="{BC89C17F-F657-41C7-A9CA-BC7C0673CD06}"/>
                </a:ext>
              </a:extLst>
            </p:cNvPr>
            <p:cNvSpPr txBox="1">
              <a:spLocks/>
            </p:cNvSpPr>
            <p:nvPr>
              <p:custDataLst>
                <p:tags r:id="rId6"/>
              </p:custDataLst>
            </p:nvPr>
          </p:nvSpPr>
          <p:spPr>
            <a:xfrm>
              <a:off x="3619501" y="4162426"/>
              <a:ext cx="1997075" cy="1298575"/>
            </a:xfrm>
            <a:prstGeom prst="rect">
              <a:avLst/>
            </a:prstGeom>
            <a:noFill/>
          </p:spPr>
          <p:txBody>
            <a:bodyPr lIns="0" tIns="0" rIns="0" bIns="0">
              <a:normAutofit fontScale="70000" lnSpcReduction="20000"/>
            </a:bodyPr>
            <a:lstStyle>
              <a:defPPr>
                <a:defRPr lang="zh-CN"/>
              </a:defPPr>
              <a:lvl1pPr>
                <a:lnSpc>
                  <a:spcPct val="130000"/>
                </a:lnSpc>
                <a:defRPr sz="1200"/>
              </a:lvl1pPr>
            </a:lstStyle>
            <a:p>
              <a:pPr algn="ctr">
                <a:lnSpc>
                  <a:spcPct val="120000"/>
                </a:lnSpc>
                <a:defRPr/>
              </a:pPr>
              <a:r>
                <a:rPr lang="zh-CN" altLang="en-US" sz="2000" dirty="0">
                  <a:solidFill>
                    <a:srgbClr val="0070C0"/>
                  </a:solidFill>
                </a:rPr>
                <a:t>     检测结果表明，当汽车以每小时</a:t>
              </a:r>
              <a:r>
                <a:rPr lang="en-US" altLang="zh-CN" sz="2000" dirty="0">
                  <a:solidFill>
                    <a:srgbClr val="0070C0"/>
                  </a:solidFill>
                </a:rPr>
                <a:t>40</a:t>
              </a:r>
              <a:r>
                <a:rPr lang="zh-CN" altLang="en-US" sz="2000" dirty="0">
                  <a:solidFill>
                    <a:srgbClr val="0070C0"/>
                  </a:solidFill>
                </a:rPr>
                <a:t>公里的速度行驶行进时，从司机发现情况急刹车到制动有效，车会向前继续行驶</a:t>
              </a:r>
              <a:r>
                <a:rPr lang="en-US" altLang="zh-CN" sz="2000" dirty="0">
                  <a:solidFill>
                    <a:srgbClr val="0070C0"/>
                  </a:solidFill>
                </a:rPr>
                <a:t>18.82</a:t>
              </a:r>
              <a:r>
                <a:rPr lang="zh-CN" altLang="en-US" sz="2000" dirty="0">
                  <a:solidFill>
                    <a:srgbClr val="0070C0"/>
                  </a:solidFill>
                </a:rPr>
                <a:t>米远，才能停住。</a:t>
              </a:r>
            </a:p>
          </p:txBody>
        </p:sp>
      </p:grpSp>
      <p:grpSp>
        <p:nvGrpSpPr>
          <p:cNvPr id="4" name="组合 3">
            <a:extLst>
              <a:ext uri="{FF2B5EF4-FFF2-40B4-BE49-F238E27FC236}">
                <a16:creationId xmlns:a16="http://schemas.microsoft.com/office/drawing/2014/main" id="{F13254F3-7601-4ECE-8AF4-558416D77EE8}"/>
              </a:ext>
            </a:extLst>
          </p:cNvPr>
          <p:cNvGrpSpPr/>
          <p:nvPr/>
        </p:nvGrpSpPr>
        <p:grpSpPr>
          <a:xfrm>
            <a:off x="9235211" y="2341796"/>
            <a:ext cx="1997075" cy="3039406"/>
            <a:chOff x="6565901" y="2404133"/>
            <a:chExt cx="1997075" cy="3039406"/>
          </a:xfrm>
        </p:grpSpPr>
        <p:sp>
          <p:nvSpPr>
            <p:cNvPr id="6" name="MH_Other_2">
              <a:extLst>
                <a:ext uri="{FF2B5EF4-FFF2-40B4-BE49-F238E27FC236}">
                  <a16:creationId xmlns:a16="http://schemas.microsoft.com/office/drawing/2014/main" id="{A36B412A-0AF1-4EBE-90DD-6A5693EF87B2}"/>
                </a:ext>
              </a:extLst>
            </p:cNvPr>
            <p:cNvSpPr>
              <a:spLocks/>
            </p:cNvSpPr>
            <p:nvPr>
              <p:custDataLst>
                <p:tags r:id="rId3"/>
              </p:custDataLst>
            </p:nvPr>
          </p:nvSpPr>
          <p:spPr bwMode="auto">
            <a:xfrm>
              <a:off x="6958105" y="2404133"/>
              <a:ext cx="1242468" cy="1601380"/>
            </a:xfrm>
            <a:custGeom>
              <a:avLst/>
              <a:gdLst>
                <a:gd name="connsiteX0" fmla="*/ 409742 w 1036210"/>
                <a:gd name="connsiteY0" fmla="*/ 1266007 h 1335540"/>
                <a:gd name="connsiteX1" fmla="*/ 609670 w 1036210"/>
                <a:gd name="connsiteY1" fmla="*/ 1266007 h 1335540"/>
                <a:gd name="connsiteX2" fmla="*/ 609670 w 1036210"/>
                <a:gd name="connsiteY2" fmla="*/ 1269632 h 1335540"/>
                <a:gd name="connsiteX3" fmla="*/ 609160 w 1036210"/>
                <a:gd name="connsiteY3" fmla="*/ 1273093 h 1335540"/>
                <a:gd name="connsiteX4" fmla="*/ 608651 w 1036210"/>
                <a:gd name="connsiteY4" fmla="*/ 1276553 h 1335540"/>
                <a:gd name="connsiteX5" fmla="*/ 607801 w 1036210"/>
                <a:gd name="connsiteY5" fmla="*/ 1280013 h 1335540"/>
                <a:gd name="connsiteX6" fmla="*/ 606611 w 1036210"/>
                <a:gd name="connsiteY6" fmla="*/ 1283473 h 1335540"/>
                <a:gd name="connsiteX7" fmla="*/ 605421 w 1036210"/>
                <a:gd name="connsiteY7" fmla="*/ 1286769 h 1335540"/>
                <a:gd name="connsiteX8" fmla="*/ 603720 w 1036210"/>
                <a:gd name="connsiteY8" fmla="*/ 1290064 h 1335540"/>
                <a:gd name="connsiteX9" fmla="*/ 601850 w 1036210"/>
                <a:gd name="connsiteY9" fmla="*/ 1293029 h 1335540"/>
                <a:gd name="connsiteX10" fmla="*/ 599980 w 1036210"/>
                <a:gd name="connsiteY10" fmla="*/ 1296325 h 1335540"/>
                <a:gd name="connsiteX11" fmla="*/ 597600 w 1036210"/>
                <a:gd name="connsiteY11" fmla="*/ 1299126 h 1335540"/>
                <a:gd name="connsiteX12" fmla="*/ 595220 w 1036210"/>
                <a:gd name="connsiteY12" fmla="*/ 1302092 h 1335540"/>
                <a:gd name="connsiteX13" fmla="*/ 592670 w 1036210"/>
                <a:gd name="connsiteY13" fmla="*/ 1304893 h 1335540"/>
                <a:gd name="connsiteX14" fmla="*/ 589950 w 1036210"/>
                <a:gd name="connsiteY14" fmla="*/ 1307694 h 1335540"/>
                <a:gd name="connsiteX15" fmla="*/ 587060 w 1036210"/>
                <a:gd name="connsiteY15" fmla="*/ 1310330 h 1335540"/>
                <a:gd name="connsiteX16" fmla="*/ 583829 w 1036210"/>
                <a:gd name="connsiteY16" fmla="*/ 1312802 h 1335540"/>
                <a:gd name="connsiteX17" fmla="*/ 580599 w 1036210"/>
                <a:gd name="connsiteY17" fmla="*/ 1315274 h 1335540"/>
                <a:gd name="connsiteX18" fmla="*/ 577029 w 1036210"/>
                <a:gd name="connsiteY18" fmla="*/ 1317580 h 1335540"/>
                <a:gd name="connsiteX19" fmla="*/ 573459 w 1036210"/>
                <a:gd name="connsiteY19" fmla="*/ 1319722 h 1335540"/>
                <a:gd name="connsiteX20" fmla="*/ 569549 w 1036210"/>
                <a:gd name="connsiteY20" fmla="*/ 1321864 h 1335540"/>
                <a:gd name="connsiteX21" fmla="*/ 565639 w 1036210"/>
                <a:gd name="connsiteY21" fmla="*/ 1323677 h 1335540"/>
                <a:gd name="connsiteX22" fmla="*/ 561729 w 1036210"/>
                <a:gd name="connsiteY22" fmla="*/ 1325654 h 1335540"/>
                <a:gd name="connsiteX23" fmla="*/ 557478 w 1036210"/>
                <a:gd name="connsiteY23" fmla="*/ 1327302 h 1335540"/>
                <a:gd name="connsiteX24" fmla="*/ 553058 w 1036210"/>
                <a:gd name="connsiteY24" fmla="*/ 1328785 h 1335540"/>
                <a:gd name="connsiteX25" fmla="*/ 548638 w 1036210"/>
                <a:gd name="connsiteY25" fmla="*/ 1330103 h 1335540"/>
                <a:gd name="connsiteX26" fmla="*/ 544048 w 1036210"/>
                <a:gd name="connsiteY26" fmla="*/ 1331256 h 1335540"/>
                <a:gd name="connsiteX27" fmla="*/ 539458 w 1036210"/>
                <a:gd name="connsiteY27" fmla="*/ 1332574 h 1335540"/>
                <a:gd name="connsiteX28" fmla="*/ 534697 w 1036210"/>
                <a:gd name="connsiteY28" fmla="*/ 1333398 h 1335540"/>
                <a:gd name="connsiteX29" fmla="*/ 529937 w 1036210"/>
                <a:gd name="connsiteY29" fmla="*/ 1334222 h 1335540"/>
                <a:gd name="connsiteX30" fmla="*/ 525007 w 1036210"/>
                <a:gd name="connsiteY30" fmla="*/ 1334881 h 1335540"/>
                <a:gd name="connsiteX31" fmla="*/ 519907 w 1036210"/>
                <a:gd name="connsiteY31" fmla="*/ 1335211 h 1335540"/>
                <a:gd name="connsiteX32" fmla="*/ 514806 w 1036210"/>
                <a:gd name="connsiteY32" fmla="*/ 1335540 h 1335540"/>
                <a:gd name="connsiteX33" fmla="*/ 509876 w 1036210"/>
                <a:gd name="connsiteY33" fmla="*/ 1335540 h 1335540"/>
                <a:gd name="connsiteX34" fmla="*/ 504606 w 1036210"/>
                <a:gd name="connsiteY34" fmla="*/ 1335540 h 1335540"/>
                <a:gd name="connsiteX35" fmla="*/ 499506 w 1036210"/>
                <a:gd name="connsiteY35" fmla="*/ 1335211 h 1335540"/>
                <a:gd name="connsiteX36" fmla="*/ 494406 w 1036210"/>
                <a:gd name="connsiteY36" fmla="*/ 1334881 h 1335540"/>
                <a:gd name="connsiteX37" fmla="*/ 489475 w 1036210"/>
                <a:gd name="connsiteY37" fmla="*/ 1334222 h 1335540"/>
                <a:gd name="connsiteX38" fmla="*/ 484715 w 1036210"/>
                <a:gd name="connsiteY38" fmla="*/ 1333398 h 1335540"/>
                <a:gd name="connsiteX39" fmla="*/ 479955 w 1036210"/>
                <a:gd name="connsiteY39" fmla="*/ 1332574 h 1335540"/>
                <a:gd name="connsiteX40" fmla="*/ 475365 w 1036210"/>
                <a:gd name="connsiteY40" fmla="*/ 1331256 h 1335540"/>
                <a:gd name="connsiteX41" fmla="*/ 470774 w 1036210"/>
                <a:gd name="connsiteY41" fmla="*/ 1330103 h 1335540"/>
                <a:gd name="connsiteX42" fmla="*/ 466354 w 1036210"/>
                <a:gd name="connsiteY42" fmla="*/ 1328785 h 1335540"/>
                <a:gd name="connsiteX43" fmla="*/ 462104 w 1036210"/>
                <a:gd name="connsiteY43" fmla="*/ 1327302 h 1335540"/>
                <a:gd name="connsiteX44" fmla="*/ 457854 w 1036210"/>
                <a:gd name="connsiteY44" fmla="*/ 1325654 h 1335540"/>
                <a:gd name="connsiteX45" fmla="*/ 453774 w 1036210"/>
                <a:gd name="connsiteY45" fmla="*/ 1323677 h 1335540"/>
                <a:gd name="connsiteX46" fmla="*/ 449864 w 1036210"/>
                <a:gd name="connsiteY46" fmla="*/ 1321864 h 1335540"/>
                <a:gd name="connsiteX47" fmla="*/ 445954 w 1036210"/>
                <a:gd name="connsiteY47" fmla="*/ 1319722 h 1335540"/>
                <a:gd name="connsiteX48" fmla="*/ 442383 w 1036210"/>
                <a:gd name="connsiteY48" fmla="*/ 1317580 h 1335540"/>
                <a:gd name="connsiteX49" fmla="*/ 438983 w 1036210"/>
                <a:gd name="connsiteY49" fmla="*/ 1315274 h 1335540"/>
                <a:gd name="connsiteX50" fmla="*/ 435753 w 1036210"/>
                <a:gd name="connsiteY50" fmla="*/ 1312802 h 1335540"/>
                <a:gd name="connsiteX51" fmla="*/ 432523 w 1036210"/>
                <a:gd name="connsiteY51" fmla="*/ 1310330 h 1335540"/>
                <a:gd name="connsiteX52" fmla="*/ 429633 w 1036210"/>
                <a:gd name="connsiteY52" fmla="*/ 1307694 h 1335540"/>
                <a:gd name="connsiteX53" fmla="*/ 426743 w 1036210"/>
                <a:gd name="connsiteY53" fmla="*/ 1304893 h 1335540"/>
                <a:gd name="connsiteX54" fmla="*/ 424192 w 1036210"/>
                <a:gd name="connsiteY54" fmla="*/ 1302092 h 1335540"/>
                <a:gd name="connsiteX55" fmla="*/ 421812 w 1036210"/>
                <a:gd name="connsiteY55" fmla="*/ 1299126 h 1335540"/>
                <a:gd name="connsiteX56" fmla="*/ 419432 w 1036210"/>
                <a:gd name="connsiteY56" fmla="*/ 1296325 h 1335540"/>
                <a:gd name="connsiteX57" fmla="*/ 417563 w 1036210"/>
                <a:gd name="connsiteY57" fmla="*/ 1293029 h 1335540"/>
                <a:gd name="connsiteX58" fmla="*/ 415862 w 1036210"/>
                <a:gd name="connsiteY58" fmla="*/ 1290064 h 1335540"/>
                <a:gd name="connsiteX59" fmla="*/ 414162 w 1036210"/>
                <a:gd name="connsiteY59" fmla="*/ 1286769 h 1335540"/>
                <a:gd name="connsiteX60" fmla="*/ 412802 w 1036210"/>
                <a:gd name="connsiteY60" fmla="*/ 1283473 h 1335540"/>
                <a:gd name="connsiteX61" fmla="*/ 411612 w 1036210"/>
                <a:gd name="connsiteY61" fmla="*/ 1280013 h 1335540"/>
                <a:gd name="connsiteX62" fmla="*/ 410762 w 1036210"/>
                <a:gd name="connsiteY62" fmla="*/ 1276553 h 1335540"/>
                <a:gd name="connsiteX63" fmla="*/ 410252 w 1036210"/>
                <a:gd name="connsiteY63" fmla="*/ 1273093 h 1335540"/>
                <a:gd name="connsiteX64" fmla="*/ 409912 w 1036210"/>
                <a:gd name="connsiteY64" fmla="*/ 1269632 h 1335540"/>
                <a:gd name="connsiteX65" fmla="*/ 376299 w 1036210"/>
                <a:gd name="connsiteY65" fmla="*/ 1180932 h 1335540"/>
                <a:gd name="connsiteX66" fmla="*/ 643113 w 1036210"/>
                <a:gd name="connsiteY66" fmla="*/ 1180932 h 1335540"/>
                <a:gd name="connsiteX67" fmla="*/ 646326 w 1036210"/>
                <a:gd name="connsiteY67" fmla="*/ 1181097 h 1335540"/>
                <a:gd name="connsiteX68" fmla="*/ 649539 w 1036210"/>
                <a:gd name="connsiteY68" fmla="*/ 1181592 h 1335540"/>
                <a:gd name="connsiteX69" fmla="*/ 652582 w 1036210"/>
                <a:gd name="connsiteY69" fmla="*/ 1182251 h 1335540"/>
                <a:gd name="connsiteX70" fmla="*/ 655456 w 1036210"/>
                <a:gd name="connsiteY70" fmla="*/ 1183405 h 1335540"/>
                <a:gd name="connsiteX71" fmla="*/ 658162 w 1036210"/>
                <a:gd name="connsiteY71" fmla="*/ 1184560 h 1335540"/>
                <a:gd name="connsiteX72" fmla="*/ 661036 w 1036210"/>
                <a:gd name="connsiteY72" fmla="*/ 1186209 h 1335540"/>
                <a:gd name="connsiteX73" fmla="*/ 663403 w 1036210"/>
                <a:gd name="connsiteY73" fmla="*/ 1188023 h 1335540"/>
                <a:gd name="connsiteX74" fmla="*/ 665601 w 1036210"/>
                <a:gd name="connsiteY74" fmla="*/ 1190002 h 1335540"/>
                <a:gd name="connsiteX75" fmla="*/ 667799 w 1036210"/>
                <a:gd name="connsiteY75" fmla="*/ 1192311 h 1335540"/>
                <a:gd name="connsiteX76" fmla="*/ 669490 w 1036210"/>
                <a:gd name="connsiteY76" fmla="*/ 1194619 h 1335540"/>
                <a:gd name="connsiteX77" fmla="*/ 671012 w 1036210"/>
                <a:gd name="connsiteY77" fmla="*/ 1197093 h 1335540"/>
                <a:gd name="connsiteX78" fmla="*/ 672365 w 1036210"/>
                <a:gd name="connsiteY78" fmla="*/ 1199896 h 1335540"/>
                <a:gd name="connsiteX79" fmla="*/ 673548 w 1036210"/>
                <a:gd name="connsiteY79" fmla="*/ 1202700 h 1335540"/>
                <a:gd name="connsiteX80" fmla="*/ 674394 w 1036210"/>
                <a:gd name="connsiteY80" fmla="*/ 1205668 h 1335540"/>
                <a:gd name="connsiteX81" fmla="*/ 674732 w 1036210"/>
                <a:gd name="connsiteY81" fmla="*/ 1208801 h 1335540"/>
                <a:gd name="connsiteX82" fmla="*/ 674901 w 1036210"/>
                <a:gd name="connsiteY82" fmla="*/ 1211935 h 1335540"/>
                <a:gd name="connsiteX83" fmla="*/ 674732 w 1036210"/>
                <a:gd name="connsiteY83" fmla="*/ 1215068 h 1335540"/>
                <a:gd name="connsiteX84" fmla="*/ 674394 w 1036210"/>
                <a:gd name="connsiteY84" fmla="*/ 1218201 h 1335540"/>
                <a:gd name="connsiteX85" fmla="*/ 673548 w 1036210"/>
                <a:gd name="connsiteY85" fmla="*/ 1221169 h 1335540"/>
                <a:gd name="connsiteX86" fmla="*/ 672365 w 1036210"/>
                <a:gd name="connsiteY86" fmla="*/ 1224138 h 1335540"/>
                <a:gd name="connsiteX87" fmla="*/ 671012 w 1036210"/>
                <a:gd name="connsiteY87" fmla="*/ 1226776 h 1335540"/>
                <a:gd name="connsiteX88" fmla="*/ 669490 w 1036210"/>
                <a:gd name="connsiteY88" fmla="*/ 1229415 h 1335540"/>
                <a:gd name="connsiteX89" fmla="*/ 667799 w 1036210"/>
                <a:gd name="connsiteY89" fmla="*/ 1231724 h 1335540"/>
                <a:gd name="connsiteX90" fmla="*/ 665601 w 1036210"/>
                <a:gd name="connsiteY90" fmla="*/ 1233867 h 1335540"/>
                <a:gd name="connsiteX91" fmla="*/ 663403 w 1036210"/>
                <a:gd name="connsiteY91" fmla="*/ 1236011 h 1335540"/>
                <a:gd name="connsiteX92" fmla="*/ 661036 w 1036210"/>
                <a:gd name="connsiteY92" fmla="*/ 1237660 h 1335540"/>
                <a:gd name="connsiteX93" fmla="*/ 658162 w 1036210"/>
                <a:gd name="connsiteY93" fmla="*/ 1239144 h 1335540"/>
                <a:gd name="connsiteX94" fmla="*/ 655456 w 1036210"/>
                <a:gd name="connsiteY94" fmla="*/ 1240464 h 1335540"/>
                <a:gd name="connsiteX95" fmla="*/ 652582 w 1036210"/>
                <a:gd name="connsiteY95" fmla="*/ 1241618 h 1335540"/>
                <a:gd name="connsiteX96" fmla="*/ 649539 w 1036210"/>
                <a:gd name="connsiteY96" fmla="*/ 1242443 h 1335540"/>
                <a:gd name="connsiteX97" fmla="*/ 646326 w 1036210"/>
                <a:gd name="connsiteY97" fmla="*/ 1242938 h 1335540"/>
                <a:gd name="connsiteX98" fmla="*/ 643113 w 1036210"/>
                <a:gd name="connsiteY98" fmla="*/ 1243102 h 1335540"/>
                <a:gd name="connsiteX99" fmla="*/ 376299 w 1036210"/>
                <a:gd name="connsiteY99" fmla="*/ 1243102 h 1335540"/>
                <a:gd name="connsiteX100" fmla="*/ 373086 w 1036210"/>
                <a:gd name="connsiteY100" fmla="*/ 1242938 h 1335540"/>
                <a:gd name="connsiteX101" fmla="*/ 369873 w 1036210"/>
                <a:gd name="connsiteY101" fmla="*/ 1242443 h 1335540"/>
                <a:gd name="connsiteX102" fmla="*/ 366830 w 1036210"/>
                <a:gd name="connsiteY102" fmla="*/ 1241618 h 1335540"/>
                <a:gd name="connsiteX103" fmla="*/ 363956 w 1036210"/>
                <a:gd name="connsiteY103" fmla="*/ 1240464 h 1335540"/>
                <a:gd name="connsiteX104" fmla="*/ 361250 w 1036210"/>
                <a:gd name="connsiteY104" fmla="*/ 1239144 h 1335540"/>
                <a:gd name="connsiteX105" fmla="*/ 358545 w 1036210"/>
                <a:gd name="connsiteY105" fmla="*/ 1237660 h 1335540"/>
                <a:gd name="connsiteX106" fmla="*/ 356009 w 1036210"/>
                <a:gd name="connsiteY106" fmla="*/ 1236011 h 1335540"/>
                <a:gd name="connsiteX107" fmla="*/ 353811 w 1036210"/>
                <a:gd name="connsiteY107" fmla="*/ 1233867 h 1335540"/>
                <a:gd name="connsiteX108" fmla="*/ 351781 w 1036210"/>
                <a:gd name="connsiteY108" fmla="*/ 1231724 h 1335540"/>
                <a:gd name="connsiteX109" fmla="*/ 349921 w 1036210"/>
                <a:gd name="connsiteY109" fmla="*/ 1229415 h 1335540"/>
                <a:gd name="connsiteX110" fmla="*/ 348400 w 1036210"/>
                <a:gd name="connsiteY110" fmla="*/ 1226776 h 1335540"/>
                <a:gd name="connsiteX111" fmla="*/ 346878 w 1036210"/>
                <a:gd name="connsiteY111" fmla="*/ 1224138 h 1335540"/>
                <a:gd name="connsiteX112" fmla="*/ 345864 w 1036210"/>
                <a:gd name="connsiteY112" fmla="*/ 1221169 h 1335540"/>
                <a:gd name="connsiteX113" fmla="*/ 345018 w 1036210"/>
                <a:gd name="connsiteY113" fmla="*/ 1218201 h 1335540"/>
                <a:gd name="connsiteX114" fmla="*/ 344680 w 1036210"/>
                <a:gd name="connsiteY114" fmla="*/ 1215068 h 1335540"/>
                <a:gd name="connsiteX115" fmla="*/ 344511 w 1036210"/>
                <a:gd name="connsiteY115" fmla="*/ 1211935 h 1335540"/>
                <a:gd name="connsiteX116" fmla="*/ 344680 w 1036210"/>
                <a:gd name="connsiteY116" fmla="*/ 1208801 h 1335540"/>
                <a:gd name="connsiteX117" fmla="*/ 345018 w 1036210"/>
                <a:gd name="connsiteY117" fmla="*/ 1205668 h 1335540"/>
                <a:gd name="connsiteX118" fmla="*/ 345864 w 1036210"/>
                <a:gd name="connsiteY118" fmla="*/ 1202700 h 1335540"/>
                <a:gd name="connsiteX119" fmla="*/ 346878 w 1036210"/>
                <a:gd name="connsiteY119" fmla="*/ 1199896 h 1335540"/>
                <a:gd name="connsiteX120" fmla="*/ 348400 w 1036210"/>
                <a:gd name="connsiteY120" fmla="*/ 1197093 h 1335540"/>
                <a:gd name="connsiteX121" fmla="*/ 349921 w 1036210"/>
                <a:gd name="connsiteY121" fmla="*/ 1194619 h 1335540"/>
                <a:gd name="connsiteX122" fmla="*/ 351781 w 1036210"/>
                <a:gd name="connsiteY122" fmla="*/ 1192311 h 1335540"/>
                <a:gd name="connsiteX123" fmla="*/ 353811 w 1036210"/>
                <a:gd name="connsiteY123" fmla="*/ 1190002 h 1335540"/>
                <a:gd name="connsiteX124" fmla="*/ 356009 w 1036210"/>
                <a:gd name="connsiteY124" fmla="*/ 1188023 h 1335540"/>
                <a:gd name="connsiteX125" fmla="*/ 358545 w 1036210"/>
                <a:gd name="connsiteY125" fmla="*/ 1186209 h 1335540"/>
                <a:gd name="connsiteX126" fmla="*/ 361250 w 1036210"/>
                <a:gd name="connsiteY126" fmla="*/ 1184560 h 1335540"/>
                <a:gd name="connsiteX127" fmla="*/ 363956 w 1036210"/>
                <a:gd name="connsiteY127" fmla="*/ 1183405 h 1335540"/>
                <a:gd name="connsiteX128" fmla="*/ 366830 w 1036210"/>
                <a:gd name="connsiteY128" fmla="*/ 1182251 h 1335540"/>
                <a:gd name="connsiteX129" fmla="*/ 369873 w 1036210"/>
                <a:gd name="connsiteY129" fmla="*/ 1181592 h 1335540"/>
                <a:gd name="connsiteX130" fmla="*/ 373086 w 1036210"/>
                <a:gd name="connsiteY130" fmla="*/ 1181097 h 1335540"/>
                <a:gd name="connsiteX131" fmla="*/ 376299 w 1036210"/>
                <a:gd name="connsiteY131" fmla="*/ 1099129 h 1335540"/>
                <a:gd name="connsiteX132" fmla="*/ 643113 w 1036210"/>
                <a:gd name="connsiteY132" fmla="*/ 1099129 h 1335540"/>
                <a:gd name="connsiteX133" fmla="*/ 646326 w 1036210"/>
                <a:gd name="connsiteY133" fmla="*/ 1099294 h 1335540"/>
                <a:gd name="connsiteX134" fmla="*/ 649539 w 1036210"/>
                <a:gd name="connsiteY134" fmla="*/ 1099625 h 1335540"/>
                <a:gd name="connsiteX135" fmla="*/ 652582 w 1036210"/>
                <a:gd name="connsiteY135" fmla="*/ 1100452 h 1335540"/>
                <a:gd name="connsiteX136" fmla="*/ 655456 w 1036210"/>
                <a:gd name="connsiteY136" fmla="*/ 1101609 h 1335540"/>
                <a:gd name="connsiteX137" fmla="*/ 658162 w 1036210"/>
                <a:gd name="connsiteY137" fmla="*/ 1102932 h 1335540"/>
                <a:gd name="connsiteX138" fmla="*/ 661036 w 1036210"/>
                <a:gd name="connsiteY138" fmla="*/ 1104420 h 1335540"/>
                <a:gd name="connsiteX139" fmla="*/ 663403 w 1036210"/>
                <a:gd name="connsiteY139" fmla="*/ 1106239 h 1335540"/>
                <a:gd name="connsiteX140" fmla="*/ 665601 w 1036210"/>
                <a:gd name="connsiteY140" fmla="*/ 1108223 h 1335540"/>
                <a:gd name="connsiteX141" fmla="*/ 667799 w 1036210"/>
                <a:gd name="connsiteY141" fmla="*/ 1110373 h 1335540"/>
                <a:gd name="connsiteX142" fmla="*/ 669490 w 1036210"/>
                <a:gd name="connsiteY142" fmla="*/ 1112853 h 1335540"/>
                <a:gd name="connsiteX143" fmla="*/ 671012 w 1036210"/>
                <a:gd name="connsiteY143" fmla="*/ 1115498 h 1335540"/>
                <a:gd name="connsiteX144" fmla="*/ 672365 w 1036210"/>
                <a:gd name="connsiteY144" fmla="*/ 1118144 h 1335540"/>
                <a:gd name="connsiteX145" fmla="*/ 673548 w 1036210"/>
                <a:gd name="connsiteY145" fmla="*/ 1120955 h 1335540"/>
                <a:gd name="connsiteX146" fmla="*/ 674394 w 1036210"/>
                <a:gd name="connsiteY146" fmla="*/ 1123931 h 1335540"/>
                <a:gd name="connsiteX147" fmla="*/ 674732 w 1036210"/>
                <a:gd name="connsiteY147" fmla="*/ 1127072 h 1335540"/>
                <a:gd name="connsiteX148" fmla="*/ 674901 w 1036210"/>
                <a:gd name="connsiteY148" fmla="*/ 1130214 h 1335540"/>
                <a:gd name="connsiteX149" fmla="*/ 674732 w 1036210"/>
                <a:gd name="connsiteY149" fmla="*/ 1133521 h 1335540"/>
                <a:gd name="connsiteX150" fmla="*/ 674394 w 1036210"/>
                <a:gd name="connsiteY150" fmla="*/ 1136497 h 1335540"/>
                <a:gd name="connsiteX151" fmla="*/ 673548 w 1036210"/>
                <a:gd name="connsiteY151" fmla="*/ 1139474 h 1335540"/>
                <a:gd name="connsiteX152" fmla="*/ 672365 w 1036210"/>
                <a:gd name="connsiteY152" fmla="*/ 1142284 h 1335540"/>
                <a:gd name="connsiteX153" fmla="*/ 671012 w 1036210"/>
                <a:gd name="connsiteY153" fmla="*/ 1145095 h 1335540"/>
                <a:gd name="connsiteX154" fmla="*/ 669490 w 1036210"/>
                <a:gd name="connsiteY154" fmla="*/ 1147575 h 1335540"/>
                <a:gd name="connsiteX155" fmla="*/ 667799 w 1036210"/>
                <a:gd name="connsiteY155" fmla="*/ 1150221 h 1335540"/>
                <a:gd name="connsiteX156" fmla="*/ 665601 w 1036210"/>
                <a:gd name="connsiteY156" fmla="*/ 1152371 h 1335540"/>
                <a:gd name="connsiteX157" fmla="*/ 663403 w 1036210"/>
                <a:gd name="connsiteY157" fmla="*/ 1154189 h 1335540"/>
                <a:gd name="connsiteX158" fmla="*/ 661036 w 1036210"/>
                <a:gd name="connsiteY158" fmla="*/ 1156008 h 1335540"/>
                <a:gd name="connsiteX159" fmla="*/ 658162 w 1036210"/>
                <a:gd name="connsiteY159" fmla="*/ 1157662 h 1335540"/>
                <a:gd name="connsiteX160" fmla="*/ 655456 w 1036210"/>
                <a:gd name="connsiteY160" fmla="*/ 1158985 h 1335540"/>
                <a:gd name="connsiteX161" fmla="*/ 652582 w 1036210"/>
                <a:gd name="connsiteY161" fmla="*/ 1159977 h 1335540"/>
                <a:gd name="connsiteX162" fmla="*/ 649539 w 1036210"/>
                <a:gd name="connsiteY162" fmla="*/ 1160638 h 1335540"/>
                <a:gd name="connsiteX163" fmla="*/ 646326 w 1036210"/>
                <a:gd name="connsiteY163" fmla="*/ 1161134 h 1335540"/>
                <a:gd name="connsiteX164" fmla="*/ 643113 w 1036210"/>
                <a:gd name="connsiteY164" fmla="*/ 1161299 h 1335540"/>
                <a:gd name="connsiteX165" fmla="*/ 376299 w 1036210"/>
                <a:gd name="connsiteY165" fmla="*/ 1161299 h 1335540"/>
                <a:gd name="connsiteX166" fmla="*/ 373086 w 1036210"/>
                <a:gd name="connsiteY166" fmla="*/ 1161134 h 1335540"/>
                <a:gd name="connsiteX167" fmla="*/ 369873 w 1036210"/>
                <a:gd name="connsiteY167" fmla="*/ 1160638 h 1335540"/>
                <a:gd name="connsiteX168" fmla="*/ 366830 w 1036210"/>
                <a:gd name="connsiteY168" fmla="*/ 1159977 h 1335540"/>
                <a:gd name="connsiteX169" fmla="*/ 363956 w 1036210"/>
                <a:gd name="connsiteY169" fmla="*/ 1158985 h 1335540"/>
                <a:gd name="connsiteX170" fmla="*/ 361250 w 1036210"/>
                <a:gd name="connsiteY170" fmla="*/ 1157662 h 1335540"/>
                <a:gd name="connsiteX171" fmla="*/ 358545 w 1036210"/>
                <a:gd name="connsiteY171" fmla="*/ 1156008 h 1335540"/>
                <a:gd name="connsiteX172" fmla="*/ 356009 w 1036210"/>
                <a:gd name="connsiteY172" fmla="*/ 1154189 h 1335540"/>
                <a:gd name="connsiteX173" fmla="*/ 353811 w 1036210"/>
                <a:gd name="connsiteY173" fmla="*/ 1152371 h 1335540"/>
                <a:gd name="connsiteX174" fmla="*/ 351781 w 1036210"/>
                <a:gd name="connsiteY174" fmla="*/ 1150221 h 1335540"/>
                <a:gd name="connsiteX175" fmla="*/ 349921 w 1036210"/>
                <a:gd name="connsiteY175" fmla="*/ 1147575 h 1335540"/>
                <a:gd name="connsiteX176" fmla="*/ 348400 w 1036210"/>
                <a:gd name="connsiteY176" fmla="*/ 1145095 h 1335540"/>
                <a:gd name="connsiteX177" fmla="*/ 346878 w 1036210"/>
                <a:gd name="connsiteY177" fmla="*/ 1142284 h 1335540"/>
                <a:gd name="connsiteX178" fmla="*/ 345864 w 1036210"/>
                <a:gd name="connsiteY178" fmla="*/ 1139474 h 1335540"/>
                <a:gd name="connsiteX179" fmla="*/ 345018 w 1036210"/>
                <a:gd name="connsiteY179" fmla="*/ 1136497 h 1335540"/>
                <a:gd name="connsiteX180" fmla="*/ 344680 w 1036210"/>
                <a:gd name="connsiteY180" fmla="*/ 1133521 h 1335540"/>
                <a:gd name="connsiteX181" fmla="*/ 344511 w 1036210"/>
                <a:gd name="connsiteY181" fmla="*/ 1130214 h 1335540"/>
                <a:gd name="connsiteX182" fmla="*/ 344680 w 1036210"/>
                <a:gd name="connsiteY182" fmla="*/ 1127072 h 1335540"/>
                <a:gd name="connsiteX183" fmla="*/ 345018 w 1036210"/>
                <a:gd name="connsiteY183" fmla="*/ 1123931 h 1335540"/>
                <a:gd name="connsiteX184" fmla="*/ 345864 w 1036210"/>
                <a:gd name="connsiteY184" fmla="*/ 1120955 h 1335540"/>
                <a:gd name="connsiteX185" fmla="*/ 346878 w 1036210"/>
                <a:gd name="connsiteY185" fmla="*/ 1118144 h 1335540"/>
                <a:gd name="connsiteX186" fmla="*/ 348400 w 1036210"/>
                <a:gd name="connsiteY186" fmla="*/ 1115498 h 1335540"/>
                <a:gd name="connsiteX187" fmla="*/ 349921 w 1036210"/>
                <a:gd name="connsiteY187" fmla="*/ 1112853 h 1335540"/>
                <a:gd name="connsiteX188" fmla="*/ 351781 w 1036210"/>
                <a:gd name="connsiteY188" fmla="*/ 1110373 h 1335540"/>
                <a:gd name="connsiteX189" fmla="*/ 353811 w 1036210"/>
                <a:gd name="connsiteY189" fmla="*/ 1108223 h 1335540"/>
                <a:gd name="connsiteX190" fmla="*/ 356009 w 1036210"/>
                <a:gd name="connsiteY190" fmla="*/ 1106239 h 1335540"/>
                <a:gd name="connsiteX191" fmla="*/ 358545 w 1036210"/>
                <a:gd name="connsiteY191" fmla="*/ 1104420 h 1335540"/>
                <a:gd name="connsiteX192" fmla="*/ 361250 w 1036210"/>
                <a:gd name="connsiteY192" fmla="*/ 1102932 h 1335540"/>
                <a:gd name="connsiteX193" fmla="*/ 363956 w 1036210"/>
                <a:gd name="connsiteY193" fmla="*/ 1101609 h 1335540"/>
                <a:gd name="connsiteX194" fmla="*/ 366830 w 1036210"/>
                <a:gd name="connsiteY194" fmla="*/ 1100452 h 1335540"/>
                <a:gd name="connsiteX195" fmla="*/ 369873 w 1036210"/>
                <a:gd name="connsiteY195" fmla="*/ 1099625 h 1335540"/>
                <a:gd name="connsiteX196" fmla="*/ 373086 w 1036210"/>
                <a:gd name="connsiteY196" fmla="*/ 1099294 h 1335540"/>
                <a:gd name="connsiteX197" fmla="*/ 796620 w 1036210"/>
                <a:gd name="connsiteY197" fmla="*/ 749272 h 1335540"/>
                <a:gd name="connsiteX198" fmla="*/ 796577 w 1036210"/>
                <a:gd name="connsiteY198" fmla="*/ 749886 h 1335540"/>
                <a:gd name="connsiteX199" fmla="*/ 796239 w 1036210"/>
                <a:gd name="connsiteY199" fmla="*/ 752176 h 1335540"/>
                <a:gd name="connsiteX200" fmla="*/ 795731 w 1036210"/>
                <a:gd name="connsiteY200" fmla="*/ 753811 h 1335540"/>
                <a:gd name="connsiteX201" fmla="*/ 795392 w 1036210"/>
                <a:gd name="connsiteY201" fmla="*/ 754466 h 1335540"/>
                <a:gd name="connsiteX202" fmla="*/ 795053 w 1036210"/>
                <a:gd name="connsiteY202" fmla="*/ 754956 h 1335540"/>
                <a:gd name="connsiteX203" fmla="*/ 794884 w 1036210"/>
                <a:gd name="connsiteY203" fmla="*/ 755120 h 1335540"/>
                <a:gd name="connsiteX204" fmla="*/ 794037 w 1036210"/>
                <a:gd name="connsiteY204" fmla="*/ 756592 h 1335540"/>
                <a:gd name="connsiteX205" fmla="*/ 793190 w 1036210"/>
                <a:gd name="connsiteY205" fmla="*/ 757573 h 1335540"/>
                <a:gd name="connsiteX206" fmla="*/ 794545 w 1036210"/>
                <a:gd name="connsiteY206" fmla="*/ 755283 h 1335540"/>
                <a:gd name="connsiteX207" fmla="*/ 795561 w 1036210"/>
                <a:gd name="connsiteY207" fmla="*/ 753157 h 1335540"/>
                <a:gd name="connsiteX208" fmla="*/ 796239 w 1036210"/>
                <a:gd name="connsiteY208" fmla="*/ 751358 h 1335540"/>
                <a:gd name="connsiteX209" fmla="*/ 796577 w 1036210"/>
                <a:gd name="connsiteY209" fmla="*/ 749559 h 1335540"/>
                <a:gd name="connsiteX210" fmla="*/ 796747 w 1036210"/>
                <a:gd name="connsiteY210" fmla="*/ 747269 h 1335540"/>
                <a:gd name="connsiteX211" fmla="*/ 796916 w 1036210"/>
                <a:gd name="connsiteY211" fmla="*/ 747596 h 1335540"/>
                <a:gd name="connsiteX212" fmla="*/ 796747 w 1036210"/>
                <a:gd name="connsiteY212" fmla="*/ 748414 h 1335540"/>
                <a:gd name="connsiteX213" fmla="*/ 796620 w 1036210"/>
                <a:gd name="connsiteY213" fmla="*/ 749272 h 1335540"/>
                <a:gd name="connsiteX214" fmla="*/ 796747 w 1036210"/>
                <a:gd name="connsiteY214" fmla="*/ 747432 h 1335540"/>
                <a:gd name="connsiteX215" fmla="*/ 767594 w 1036210"/>
                <a:gd name="connsiteY215" fmla="*/ 747128 h 1335540"/>
                <a:gd name="connsiteX216" fmla="*/ 767449 w 1036210"/>
                <a:gd name="connsiteY216" fmla="*/ 749231 h 1335540"/>
                <a:gd name="connsiteX217" fmla="*/ 767449 w 1036210"/>
                <a:gd name="connsiteY217" fmla="*/ 749068 h 1335540"/>
                <a:gd name="connsiteX218" fmla="*/ 767449 w 1036210"/>
                <a:gd name="connsiteY218" fmla="*/ 748250 h 1335540"/>
                <a:gd name="connsiteX219" fmla="*/ 769956 w 1036210"/>
                <a:gd name="connsiteY219" fmla="*/ 740595 h 1335540"/>
                <a:gd name="connsiteX220" fmla="*/ 769650 w 1036210"/>
                <a:gd name="connsiteY220" fmla="*/ 741053 h 1335540"/>
                <a:gd name="connsiteX221" fmla="*/ 768634 w 1036210"/>
                <a:gd name="connsiteY221" fmla="*/ 743179 h 1335540"/>
                <a:gd name="connsiteX222" fmla="*/ 767957 w 1036210"/>
                <a:gd name="connsiteY222" fmla="*/ 745306 h 1335540"/>
                <a:gd name="connsiteX223" fmla="*/ 767618 w 1036210"/>
                <a:gd name="connsiteY223" fmla="*/ 746941 h 1335540"/>
                <a:gd name="connsiteX224" fmla="*/ 767594 w 1036210"/>
                <a:gd name="connsiteY224" fmla="*/ 747128 h 1335540"/>
                <a:gd name="connsiteX225" fmla="*/ 767618 w 1036210"/>
                <a:gd name="connsiteY225" fmla="*/ 746778 h 1335540"/>
                <a:gd name="connsiteX226" fmla="*/ 767957 w 1036210"/>
                <a:gd name="connsiteY226" fmla="*/ 744815 h 1335540"/>
                <a:gd name="connsiteX227" fmla="*/ 768465 w 1036210"/>
                <a:gd name="connsiteY227" fmla="*/ 743016 h 1335540"/>
                <a:gd name="connsiteX228" fmla="*/ 768691 w 1036210"/>
                <a:gd name="connsiteY228" fmla="*/ 742634 h 1335540"/>
                <a:gd name="connsiteX229" fmla="*/ 768804 w 1036210"/>
                <a:gd name="connsiteY229" fmla="*/ 742525 h 1335540"/>
                <a:gd name="connsiteX230" fmla="*/ 768804 w 1036210"/>
                <a:gd name="connsiteY230" fmla="*/ 742443 h 1335540"/>
                <a:gd name="connsiteX231" fmla="*/ 769142 w 1036210"/>
                <a:gd name="connsiteY231" fmla="*/ 741871 h 1335540"/>
                <a:gd name="connsiteX232" fmla="*/ 769396 w 1036210"/>
                <a:gd name="connsiteY232" fmla="*/ 741380 h 1335540"/>
                <a:gd name="connsiteX233" fmla="*/ 769752 w 1036210"/>
                <a:gd name="connsiteY233" fmla="*/ 740791 h 1335540"/>
                <a:gd name="connsiteX234" fmla="*/ 770159 w 1036210"/>
                <a:gd name="connsiteY234" fmla="*/ 740290 h 1335540"/>
                <a:gd name="connsiteX235" fmla="*/ 770159 w 1036210"/>
                <a:gd name="connsiteY235" fmla="*/ 740399 h 1335540"/>
                <a:gd name="connsiteX236" fmla="*/ 769956 w 1036210"/>
                <a:gd name="connsiteY236" fmla="*/ 740595 h 1335540"/>
                <a:gd name="connsiteX237" fmla="*/ 1007792 w 1036210"/>
                <a:gd name="connsiteY237" fmla="*/ 303707 h 1335540"/>
                <a:gd name="connsiteX238" fmla="*/ 1036210 w 1036210"/>
                <a:gd name="connsiteY238" fmla="*/ 338777 h 1335540"/>
                <a:gd name="connsiteX239" fmla="*/ 941984 w 1036210"/>
                <a:gd name="connsiteY239" fmla="*/ 415129 h 1335540"/>
                <a:gd name="connsiteX240" fmla="*/ 913566 w 1036210"/>
                <a:gd name="connsiteY240" fmla="*/ 380058 h 1335540"/>
                <a:gd name="connsiteX241" fmla="*/ 28418 w 1036210"/>
                <a:gd name="connsiteY241" fmla="*/ 284751 h 1335540"/>
                <a:gd name="connsiteX242" fmla="*/ 122644 w 1036210"/>
                <a:gd name="connsiteY242" fmla="*/ 361103 h 1335540"/>
                <a:gd name="connsiteX243" fmla="*/ 94226 w 1036210"/>
                <a:gd name="connsiteY243" fmla="*/ 396174 h 1335540"/>
                <a:gd name="connsiteX244" fmla="*/ 0 w 1036210"/>
                <a:gd name="connsiteY244" fmla="*/ 319822 h 1335540"/>
                <a:gd name="connsiteX245" fmla="*/ 521216 w 1036210"/>
                <a:gd name="connsiteY245" fmla="*/ 260648 h 1335540"/>
                <a:gd name="connsiteX246" fmla="*/ 513426 w 1036210"/>
                <a:gd name="connsiteY246" fmla="*/ 260811 h 1335540"/>
                <a:gd name="connsiteX247" fmla="*/ 505636 w 1036210"/>
                <a:gd name="connsiteY247" fmla="*/ 261302 h 1335540"/>
                <a:gd name="connsiteX248" fmla="*/ 497846 w 1036210"/>
                <a:gd name="connsiteY248" fmla="*/ 261793 h 1335540"/>
                <a:gd name="connsiteX249" fmla="*/ 505636 w 1036210"/>
                <a:gd name="connsiteY249" fmla="*/ 262610 h 1335540"/>
                <a:gd name="connsiteX250" fmla="*/ 513257 w 1036210"/>
                <a:gd name="connsiteY250" fmla="*/ 263428 h 1335540"/>
                <a:gd name="connsiteX251" fmla="*/ 520877 w 1036210"/>
                <a:gd name="connsiteY251" fmla="*/ 264410 h 1335540"/>
                <a:gd name="connsiteX252" fmla="*/ 528668 w 1036210"/>
                <a:gd name="connsiteY252" fmla="*/ 265555 h 1335540"/>
                <a:gd name="connsiteX253" fmla="*/ 536288 w 1036210"/>
                <a:gd name="connsiteY253" fmla="*/ 267027 h 1335540"/>
                <a:gd name="connsiteX254" fmla="*/ 543740 w 1036210"/>
                <a:gd name="connsiteY254" fmla="*/ 268499 h 1335540"/>
                <a:gd name="connsiteX255" fmla="*/ 551191 w 1036210"/>
                <a:gd name="connsiteY255" fmla="*/ 270135 h 1335540"/>
                <a:gd name="connsiteX256" fmla="*/ 558642 w 1036210"/>
                <a:gd name="connsiteY256" fmla="*/ 271770 h 1335540"/>
                <a:gd name="connsiteX257" fmla="*/ 566263 w 1036210"/>
                <a:gd name="connsiteY257" fmla="*/ 273897 h 1335540"/>
                <a:gd name="connsiteX258" fmla="*/ 573545 w 1036210"/>
                <a:gd name="connsiteY258" fmla="*/ 275860 h 1335540"/>
                <a:gd name="connsiteX259" fmla="*/ 580827 w 1036210"/>
                <a:gd name="connsiteY259" fmla="*/ 277986 h 1335540"/>
                <a:gd name="connsiteX260" fmla="*/ 587940 w 1036210"/>
                <a:gd name="connsiteY260" fmla="*/ 280440 h 1335540"/>
                <a:gd name="connsiteX261" fmla="*/ 595052 w 1036210"/>
                <a:gd name="connsiteY261" fmla="*/ 282893 h 1335540"/>
                <a:gd name="connsiteX262" fmla="*/ 602165 w 1036210"/>
                <a:gd name="connsiteY262" fmla="*/ 285674 h 1335540"/>
                <a:gd name="connsiteX263" fmla="*/ 609108 w 1036210"/>
                <a:gd name="connsiteY263" fmla="*/ 288455 h 1335540"/>
                <a:gd name="connsiteX264" fmla="*/ 616052 w 1036210"/>
                <a:gd name="connsiteY264" fmla="*/ 291562 h 1335540"/>
                <a:gd name="connsiteX265" fmla="*/ 623164 w 1036210"/>
                <a:gd name="connsiteY265" fmla="*/ 294507 h 1335540"/>
                <a:gd name="connsiteX266" fmla="*/ 629938 w 1036210"/>
                <a:gd name="connsiteY266" fmla="*/ 297942 h 1335540"/>
                <a:gd name="connsiteX267" fmla="*/ 636542 w 1036210"/>
                <a:gd name="connsiteY267" fmla="*/ 301213 h 1335540"/>
                <a:gd name="connsiteX268" fmla="*/ 643147 w 1036210"/>
                <a:gd name="connsiteY268" fmla="*/ 304812 h 1335540"/>
                <a:gd name="connsiteX269" fmla="*/ 649752 w 1036210"/>
                <a:gd name="connsiteY269" fmla="*/ 308410 h 1335540"/>
                <a:gd name="connsiteX270" fmla="*/ 656187 w 1036210"/>
                <a:gd name="connsiteY270" fmla="*/ 312172 h 1335540"/>
                <a:gd name="connsiteX271" fmla="*/ 662453 w 1036210"/>
                <a:gd name="connsiteY271" fmla="*/ 316261 h 1335540"/>
                <a:gd name="connsiteX272" fmla="*/ 668719 w 1036210"/>
                <a:gd name="connsiteY272" fmla="*/ 320187 h 1335540"/>
                <a:gd name="connsiteX273" fmla="*/ 674816 w 1036210"/>
                <a:gd name="connsiteY273" fmla="*/ 324440 h 1335540"/>
                <a:gd name="connsiteX274" fmla="*/ 680912 w 1036210"/>
                <a:gd name="connsiteY274" fmla="*/ 328693 h 1335540"/>
                <a:gd name="connsiteX275" fmla="*/ 686839 w 1036210"/>
                <a:gd name="connsiteY275" fmla="*/ 333273 h 1335540"/>
                <a:gd name="connsiteX276" fmla="*/ 692597 w 1036210"/>
                <a:gd name="connsiteY276" fmla="*/ 337689 h 1335540"/>
                <a:gd name="connsiteX277" fmla="*/ 698355 w 1036210"/>
                <a:gd name="connsiteY277" fmla="*/ 342433 h 1335540"/>
                <a:gd name="connsiteX278" fmla="*/ 703774 w 1036210"/>
                <a:gd name="connsiteY278" fmla="*/ 347176 h 1335540"/>
                <a:gd name="connsiteX279" fmla="*/ 709362 w 1036210"/>
                <a:gd name="connsiteY279" fmla="*/ 352083 h 1335540"/>
                <a:gd name="connsiteX280" fmla="*/ 714612 w 1036210"/>
                <a:gd name="connsiteY280" fmla="*/ 356990 h 1335540"/>
                <a:gd name="connsiteX281" fmla="*/ 719862 w 1036210"/>
                <a:gd name="connsiteY281" fmla="*/ 362225 h 1335540"/>
                <a:gd name="connsiteX282" fmla="*/ 725112 w 1036210"/>
                <a:gd name="connsiteY282" fmla="*/ 367459 h 1335540"/>
                <a:gd name="connsiteX283" fmla="*/ 730023 w 1036210"/>
                <a:gd name="connsiteY283" fmla="*/ 372857 h 1335540"/>
                <a:gd name="connsiteX284" fmla="*/ 734765 w 1036210"/>
                <a:gd name="connsiteY284" fmla="*/ 378254 h 1335540"/>
                <a:gd name="connsiteX285" fmla="*/ 739507 w 1036210"/>
                <a:gd name="connsiteY285" fmla="*/ 383816 h 1335540"/>
                <a:gd name="connsiteX286" fmla="*/ 744248 w 1036210"/>
                <a:gd name="connsiteY286" fmla="*/ 389541 h 1335540"/>
                <a:gd name="connsiteX287" fmla="*/ 748651 w 1036210"/>
                <a:gd name="connsiteY287" fmla="*/ 395266 h 1335540"/>
                <a:gd name="connsiteX288" fmla="*/ 752885 w 1036210"/>
                <a:gd name="connsiteY288" fmla="*/ 401154 h 1335540"/>
                <a:gd name="connsiteX289" fmla="*/ 757119 w 1036210"/>
                <a:gd name="connsiteY289" fmla="*/ 407043 h 1335540"/>
                <a:gd name="connsiteX290" fmla="*/ 761352 w 1036210"/>
                <a:gd name="connsiteY290" fmla="*/ 412931 h 1335540"/>
                <a:gd name="connsiteX291" fmla="*/ 765078 w 1036210"/>
                <a:gd name="connsiteY291" fmla="*/ 418983 h 1335540"/>
                <a:gd name="connsiteX292" fmla="*/ 768973 w 1036210"/>
                <a:gd name="connsiteY292" fmla="*/ 425199 h 1335540"/>
                <a:gd name="connsiteX293" fmla="*/ 772529 w 1036210"/>
                <a:gd name="connsiteY293" fmla="*/ 431415 h 1335540"/>
                <a:gd name="connsiteX294" fmla="*/ 776086 w 1036210"/>
                <a:gd name="connsiteY294" fmla="*/ 437794 h 1335540"/>
                <a:gd name="connsiteX295" fmla="*/ 779473 w 1036210"/>
                <a:gd name="connsiteY295" fmla="*/ 444173 h 1335540"/>
                <a:gd name="connsiteX296" fmla="*/ 782521 w 1036210"/>
                <a:gd name="connsiteY296" fmla="*/ 450552 h 1335540"/>
                <a:gd name="connsiteX297" fmla="*/ 785739 w 1036210"/>
                <a:gd name="connsiteY297" fmla="*/ 457095 h 1335540"/>
                <a:gd name="connsiteX298" fmla="*/ 788449 w 1036210"/>
                <a:gd name="connsiteY298" fmla="*/ 463638 h 1335540"/>
                <a:gd name="connsiteX299" fmla="*/ 791158 w 1036210"/>
                <a:gd name="connsiteY299" fmla="*/ 470181 h 1335540"/>
                <a:gd name="connsiteX300" fmla="*/ 793698 w 1036210"/>
                <a:gd name="connsiteY300" fmla="*/ 476887 h 1335540"/>
                <a:gd name="connsiteX301" fmla="*/ 796069 w 1036210"/>
                <a:gd name="connsiteY301" fmla="*/ 483594 h 1335540"/>
                <a:gd name="connsiteX302" fmla="*/ 798440 w 1036210"/>
                <a:gd name="connsiteY302" fmla="*/ 490464 h 1335540"/>
                <a:gd name="connsiteX303" fmla="*/ 800472 w 1036210"/>
                <a:gd name="connsiteY303" fmla="*/ 497333 h 1335540"/>
                <a:gd name="connsiteX304" fmla="*/ 802335 w 1036210"/>
                <a:gd name="connsiteY304" fmla="*/ 504203 h 1335540"/>
                <a:gd name="connsiteX305" fmla="*/ 804029 w 1036210"/>
                <a:gd name="connsiteY305" fmla="*/ 511073 h 1335540"/>
                <a:gd name="connsiteX306" fmla="*/ 805722 w 1036210"/>
                <a:gd name="connsiteY306" fmla="*/ 517943 h 1335540"/>
                <a:gd name="connsiteX307" fmla="*/ 807246 w 1036210"/>
                <a:gd name="connsiteY307" fmla="*/ 524977 h 1335540"/>
                <a:gd name="connsiteX308" fmla="*/ 808432 w 1036210"/>
                <a:gd name="connsiteY308" fmla="*/ 532010 h 1335540"/>
                <a:gd name="connsiteX309" fmla="*/ 809448 w 1036210"/>
                <a:gd name="connsiteY309" fmla="*/ 539207 h 1335540"/>
                <a:gd name="connsiteX310" fmla="*/ 810464 w 1036210"/>
                <a:gd name="connsiteY310" fmla="*/ 546241 h 1335540"/>
                <a:gd name="connsiteX311" fmla="*/ 811311 w 1036210"/>
                <a:gd name="connsiteY311" fmla="*/ 553274 h 1335540"/>
                <a:gd name="connsiteX312" fmla="*/ 811988 w 1036210"/>
                <a:gd name="connsiteY312" fmla="*/ 560308 h 1335540"/>
                <a:gd name="connsiteX313" fmla="*/ 812327 w 1036210"/>
                <a:gd name="connsiteY313" fmla="*/ 567341 h 1335540"/>
                <a:gd name="connsiteX314" fmla="*/ 812665 w 1036210"/>
                <a:gd name="connsiteY314" fmla="*/ 574539 h 1335540"/>
                <a:gd name="connsiteX315" fmla="*/ 812835 w 1036210"/>
                <a:gd name="connsiteY315" fmla="*/ 581736 h 1335540"/>
                <a:gd name="connsiteX316" fmla="*/ 812665 w 1036210"/>
                <a:gd name="connsiteY316" fmla="*/ 588769 h 1335540"/>
                <a:gd name="connsiteX317" fmla="*/ 812496 w 1036210"/>
                <a:gd name="connsiteY317" fmla="*/ 595966 h 1335540"/>
                <a:gd name="connsiteX318" fmla="*/ 812157 w 1036210"/>
                <a:gd name="connsiteY318" fmla="*/ 603000 h 1335540"/>
                <a:gd name="connsiteX319" fmla="*/ 811649 w 1036210"/>
                <a:gd name="connsiteY319" fmla="*/ 610033 h 1335540"/>
                <a:gd name="connsiteX320" fmla="*/ 810972 w 1036210"/>
                <a:gd name="connsiteY320" fmla="*/ 617067 h 1335540"/>
                <a:gd name="connsiteX321" fmla="*/ 809956 w 1036210"/>
                <a:gd name="connsiteY321" fmla="*/ 624427 h 1335540"/>
                <a:gd name="connsiteX322" fmla="*/ 808940 w 1036210"/>
                <a:gd name="connsiteY322" fmla="*/ 631461 h 1335540"/>
                <a:gd name="connsiteX323" fmla="*/ 807754 w 1036210"/>
                <a:gd name="connsiteY323" fmla="*/ 638331 h 1335540"/>
                <a:gd name="connsiteX324" fmla="*/ 806569 w 1036210"/>
                <a:gd name="connsiteY324" fmla="*/ 645364 h 1335540"/>
                <a:gd name="connsiteX325" fmla="*/ 805045 w 1036210"/>
                <a:gd name="connsiteY325" fmla="*/ 652398 h 1335540"/>
                <a:gd name="connsiteX326" fmla="*/ 803182 w 1036210"/>
                <a:gd name="connsiteY326" fmla="*/ 659268 h 1335540"/>
                <a:gd name="connsiteX327" fmla="*/ 801488 w 1036210"/>
                <a:gd name="connsiteY327" fmla="*/ 666301 h 1335540"/>
                <a:gd name="connsiteX328" fmla="*/ 799456 w 1036210"/>
                <a:gd name="connsiteY328" fmla="*/ 673171 h 1335540"/>
                <a:gd name="connsiteX329" fmla="*/ 797255 w 1036210"/>
                <a:gd name="connsiteY329" fmla="*/ 679878 h 1335540"/>
                <a:gd name="connsiteX330" fmla="*/ 795053 w 1036210"/>
                <a:gd name="connsiteY330" fmla="*/ 686748 h 1335540"/>
                <a:gd name="connsiteX331" fmla="*/ 792513 w 1036210"/>
                <a:gd name="connsiteY331" fmla="*/ 693454 h 1335540"/>
                <a:gd name="connsiteX332" fmla="*/ 789803 w 1036210"/>
                <a:gd name="connsiteY332" fmla="*/ 700160 h 1335540"/>
                <a:gd name="connsiteX333" fmla="*/ 787094 w 1036210"/>
                <a:gd name="connsiteY333" fmla="*/ 706703 h 1335540"/>
                <a:gd name="connsiteX334" fmla="*/ 784045 w 1036210"/>
                <a:gd name="connsiteY334" fmla="*/ 713246 h 1335540"/>
                <a:gd name="connsiteX335" fmla="*/ 780997 w 1036210"/>
                <a:gd name="connsiteY335" fmla="*/ 719789 h 1335540"/>
                <a:gd name="connsiteX336" fmla="*/ 777610 w 1036210"/>
                <a:gd name="connsiteY336" fmla="*/ 726332 h 1335540"/>
                <a:gd name="connsiteX337" fmla="*/ 774392 w 1036210"/>
                <a:gd name="connsiteY337" fmla="*/ 732711 h 1335540"/>
                <a:gd name="connsiteX338" fmla="*/ 770667 w 1036210"/>
                <a:gd name="connsiteY338" fmla="*/ 738926 h 1335540"/>
                <a:gd name="connsiteX339" fmla="*/ 769933 w 1036210"/>
                <a:gd name="connsiteY339" fmla="*/ 740344 h 1335540"/>
                <a:gd name="connsiteX340" fmla="*/ 769650 w 1036210"/>
                <a:gd name="connsiteY340" fmla="*/ 740726 h 1335540"/>
                <a:gd name="connsiteX341" fmla="*/ 769820 w 1036210"/>
                <a:gd name="connsiteY341" fmla="*/ 740563 h 1335540"/>
                <a:gd name="connsiteX342" fmla="*/ 769933 w 1036210"/>
                <a:gd name="connsiteY342" fmla="*/ 740344 h 1335540"/>
                <a:gd name="connsiteX343" fmla="*/ 770497 w 1036210"/>
                <a:gd name="connsiteY343" fmla="*/ 739581 h 1335540"/>
                <a:gd name="connsiteX344" fmla="*/ 771175 w 1036210"/>
                <a:gd name="connsiteY344" fmla="*/ 738763 h 1335540"/>
                <a:gd name="connsiteX345" fmla="*/ 770159 w 1036210"/>
                <a:gd name="connsiteY345" fmla="*/ 740290 h 1335540"/>
                <a:gd name="connsiteX346" fmla="*/ 770159 w 1036210"/>
                <a:gd name="connsiteY346" fmla="*/ 740235 h 1335540"/>
                <a:gd name="connsiteX347" fmla="*/ 769989 w 1036210"/>
                <a:gd name="connsiteY347" fmla="*/ 740399 h 1335540"/>
                <a:gd name="connsiteX348" fmla="*/ 769752 w 1036210"/>
                <a:gd name="connsiteY348" fmla="*/ 740791 h 1335540"/>
                <a:gd name="connsiteX349" fmla="*/ 769650 w 1036210"/>
                <a:gd name="connsiteY349" fmla="*/ 740889 h 1335540"/>
                <a:gd name="connsiteX350" fmla="*/ 769396 w 1036210"/>
                <a:gd name="connsiteY350" fmla="*/ 741380 h 1335540"/>
                <a:gd name="connsiteX351" fmla="*/ 768804 w 1036210"/>
                <a:gd name="connsiteY351" fmla="*/ 742361 h 1335540"/>
                <a:gd name="connsiteX352" fmla="*/ 768804 w 1036210"/>
                <a:gd name="connsiteY352" fmla="*/ 742443 h 1335540"/>
                <a:gd name="connsiteX353" fmla="*/ 768691 w 1036210"/>
                <a:gd name="connsiteY353" fmla="*/ 742634 h 1335540"/>
                <a:gd name="connsiteX354" fmla="*/ 768465 w 1036210"/>
                <a:gd name="connsiteY354" fmla="*/ 742852 h 1335540"/>
                <a:gd name="connsiteX355" fmla="*/ 766941 w 1036210"/>
                <a:gd name="connsiteY355" fmla="*/ 746124 h 1335540"/>
                <a:gd name="connsiteX356" fmla="*/ 763554 w 1036210"/>
                <a:gd name="connsiteY356" fmla="*/ 752339 h 1335540"/>
                <a:gd name="connsiteX357" fmla="*/ 759828 w 1036210"/>
                <a:gd name="connsiteY357" fmla="*/ 758555 h 1335540"/>
                <a:gd name="connsiteX358" fmla="*/ 756272 w 1036210"/>
                <a:gd name="connsiteY358" fmla="*/ 764771 h 1335540"/>
                <a:gd name="connsiteX359" fmla="*/ 752208 w 1036210"/>
                <a:gd name="connsiteY359" fmla="*/ 770823 h 1335540"/>
                <a:gd name="connsiteX360" fmla="*/ 748143 w 1036210"/>
                <a:gd name="connsiteY360" fmla="*/ 776875 h 1335540"/>
                <a:gd name="connsiteX361" fmla="*/ 743910 w 1036210"/>
                <a:gd name="connsiteY361" fmla="*/ 783090 h 1335540"/>
                <a:gd name="connsiteX362" fmla="*/ 739337 w 1036210"/>
                <a:gd name="connsiteY362" fmla="*/ 789142 h 1335540"/>
                <a:gd name="connsiteX363" fmla="*/ 730531 w 1036210"/>
                <a:gd name="connsiteY363" fmla="*/ 801247 h 1335540"/>
                <a:gd name="connsiteX364" fmla="*/ 721556 w 1036210"/>
                <a:gd name="connsiteY364" fmla="*/ 813678 h 1335540"/>
                <a:gd name="connsiteX365" fmla="*/ 717153 w 1036210"/>
                <a:gd name="connsiteY365" fmla="*/ 820057 h 1335540"/>
                <a:gd name="connsiteX366" fmla="*/ 712749 w 1036210"/>
                <a:gd name="connsiteY366" fmla="*/ 826600 h 1335540"/>
                <a:gd name="connsiteX367" fmla="*/ 708516 w 1036210"/>
                <a:gd name="connsiteY367" fmla="*/ 832979 h 1335540"/>
                <a:gd name="connsiteX368" fmla="*/ 704621 w 1036210"/>
                <a:gd name="connsiteY368" fmla="*/ 839686 h 1335540"/>
                <a:gd name="connsiteX369" fmla="*/ 700556 w 1036210"/>
                <a:gd name="connsiteY369" fmla="*/ 846392 h 1335540"/>
                <a:gd name="connsiteX370" fmla="*/ 696661 w 1036210"/>
                <a:gd name="connsiteY370" fmla="*/ 853098 h 1335540"/>
                <a:gd name="connsiteX371" fmla="*/ 693105 w 1036210"/>
                <a:gd name="connsiteY371" fmla="*/ 860295 h 1335540"/>
                <a:gd name="connsiteX372" fmla="*/ 689549 w 1036210"/>
                <a:gd name="connsiteY372" fmla="*/ 867165 h 1335540"/>
                <a:gd name="connsiteX373" fmla="*/ 686500 w 1036210"/>
                <a:gd name="connsiteY373" fmla="*/ 874362 h 1335540"/>
                <a:gd name="connsiteX374" fmla="*/ 683452 w 1036210"/>
                <a:gd name="connsiteY374" fmla="*/ 881396 h 1335540"/>
                <a:gd name="connsiteX375" fmla="*/ 680743 w 1036210"/>
                <a:gd name="connsiteY375" fmla="*/ 888757 h 1335540"/>
                <a:gd name="connsiteX376" fmla="*/ 678203 w 1036210"/>
                <a:gd name="connsiteY376" fmla="*/ 896281 h 1335540"/>
                <a:gd name="connsiteX377" fmla="*/ 676001 w 1036210"/>
                <a:gd name="connsiteY377" fmla="*/ 903642 h 1335540"/>
                <a:gd name="connsiteX378" fmla="*/ 673969 w 1036210"/>
                <a:gd name="connsiteY378" fmla="*/ 911002 h 1335540"/>
                <a:gd name="connsiteX379" fmla="*/ 672106 w 1036210"/>
                <a:gd name="connsiteY379" fmla="*/ 918526 h 1335540"/>
                <a:gd name="connsiteX380" fmla="*/ 670582 w 1036210"/>
                <a:gd name="connsiteY380" fmla="*/ 926051 h 1335540"/>
                <a:gd name="connsiteX381" fmla="*/ 669227 w 1036210"/>
                <a:gd name="connsiteY381" fmla="*/ 933575 h 1335540"/>
                <a:gd name="connsiteX382" fmla="*/ 668211 w 1036210"/>
                <a:gd name="connsiteY382" fmla="*/ 941099 h 1335540"/>
                <a:gd name="connsiteX383" fmla="*/ 667364 w 1036210"/>
                <a:gd name="connsiteY383" fmla="*/ 948623 h 1335540"/>
                <a:gd name="connsiteX384" fmla="*/ 666687 w 1036210"/>
                <a:gd name="connsiteY384" fmla="*/ 956311 h 1335540"/>
                <a:gd name="connsiteX385" fmla="*/ 666010 w 1036210"/>
                <a:gd name="connsiteY385" fmla="*/ 963999 h 1335540"/>
                <a:gd name="connsiteX386" fmla="*/ 665840 w 1036210"/>
                <a:gd name="connsiteY386" fmla="*/ 971523 h 1335540"/>
                <a:gd name="connsiteX387" fmla="*/ 665671 w 1036210"/>
                <a:gd name="connsiteY387" fmla="*/ 979047 h 1335540"/>
                <a:gd name="connsiteX388" fmla="*/ 665840 w 1036210"/>
                <a:gd name="connsiteY388" fmla="*/ 986735 h 1335540"/>
                <a:gd name="connsiteX389" fmla="*/ 666179 w 1036210"/>
                <a:gd name="connsiteY389" fmla="*/ 994259 h 1335540"/>
                <a:gd name="connsiteX390" fmla="*/ 666687 w 1036210"/>
                <a:gd name="connsiteY390" fmla="*/ 1001784 h 1335540"/>
                <a:gd name="connsiteX391" fmla="*/ 667703 w 1036210"/>
                <a:gd name="connsiteY391" fmla="*/ 994259 h 1335540"/>
                <a:gd name="connsiteX392" fmla="*/ 668550 w 1036210"/>
                <a:gd name="connsiteY392" fmla="*/ 986899 h 1335540"/>
                <a:gd name="connsiteX393" fmla="*/ 669735 w 1036210"/>
                <a:gd name="connsiteY393" fmla="*/ 979374 h 1335540"/>
                <a:gd name="connsiteX394" fmla="*/ 670921 w 1036210"/>
                <a:gd name="connsiteY394" fmla="*/ 972014 h 1335540"/>
                <a:gd name="connsiteX395" fmla="*/ 672275 w 1036210"/>
                <a:gd name="connsiteY395" fmla="*/ 964653 h 1335540"/>
                <a:gd name="connsiteX396" fmla="*/ 673969 w 1036210"/>
                <a:gd name="connsiteY396" fmla="*/ 957293 h 1335540"/>
                <a:gd name="connsiteX397" fmla="*/ 675662 w 1036210"/>
                <a:gd name="connsiteY397" fmla="*/ 949932 h 1335540"/>
                <a:gd name="connsiteX398" fmla="*/ 677525 w 1036210"/>
                <a:gd name="connsiteY398" fmla="*/ 942898 h 1335540"/>
                <a:gd name="connsiteX399" fmla="*/ 679557 w 1036210"/>
                <a:gd name="connsiteY399" fmla="*/ 935701 h 1335540"/>
                <a:gd name="connsiteX400" fmla="*/ 681759 w 1036210"/>
                <a:gd name="connsiteY400" fmla="*/ 928668 h 1335540"/>
                <a:gd name="connsiteX401" fmla="*/ 683960 w 1036210"/>
                <a:gd name="connsiteY401" fmla="*/ 921634 h 1335540"/>
                <a:gd name="connsiteX402" fmla="*/ 686670 w 1036210"/>
                <a:gd name="connsiteY402" fmla="*/ 914764 h 1335540"/>
                <a:gd name="connsiteX403" fmla="*/ 689379 w 1036210"/>
                <a:gd name="connsiteY403" fmla="*/ 908058 h 1335540"/>
                <a:gd name="connsiteX404" fmla="*/ 692428 w 1036210"/>
                <a:gd name="connsiteY404" fmla="*/ 901188 h 1335540"/>
                <a:gd name="connsiteX405" fmla="*/ 695476 w 1036210"/>
                <a:gd name="connsiteY405" fmla="*/ 894482 h 1335540"/>
                <a:gd name="connsiteX406" fmla="*/ 698863 w 1036210"/>
                <a:gd name="connsiteY406" fmla="*/ 887939 h 1335540"/>
                <a:gd name="connsiteX407" fmla="*/ 702250 w 1036210"/>
                <a:gd name="connsiteY407" fmla="*/ 881396 h 1335540"/>
                <a:gd name="connsiteX408" fmla="*/ 705975 w 1036210"/>
                <a:gd name="connsiteY408" fmla="*/ 875180 h 1335540"/>
                <a:gd name="connsiteX409" fmla="*/ 709701 w 1036210"/>
                <a:gd name="connsiteY409" fmla="*/ 868801 h 1335540"/>
                <a:gd name="connsiteX410" fmla="*/ 713766 w 1036210"/>
                <a:gd name="connsiteY410" fmla="*/ 862749 h 1335540"/>
                <a:gd name="connsiteX411" fmla="*/ 717999 w 1036210"/>
                <a:gd name="connsiteY411" fmla="*/ 856697 h 1335540"/>
                <a:gd name="connsiteX412" fmla="*/ 722064 w 1036210"/>
                <a:gd name="connsiteY412" fmla="*/ 850645 h 1335540"/>
                <a:gd name="connsiteX413" fmla="*/ 726636 w 1036210"/>
                <a:gd name="connsiteY413" fmla="*/ 844756 h 1335540"/>
                <a:gd name="connsiteX414" fmla="*/ 731209 w 1036210"/>
                <a:gd name="connsiteY414" fmla="*/ 838868 h 1335540"/>
                <a:gd name="connsiteX415" fmla="*/ 740523 w 1036210"/>
                <a:gd name="connsiteY415" fmla="*/ 827254 h 1335540"/>
                <a:gd name="connsiteX416" fmla="*/ 750176 w 1036210"/>
                <a:gd name="connsiteY416" fmla="*/ 815641 h 1335540"/>
                <a:gd name="connsiteX417" fmla="*/ 759998 w 1036210"/>
                <a:gd name="connsiteY417" fmla="*/ 803864 h 1335540"/>
                <a:gd name="connsiteX418" fmla="*/ 769820 w 1036210"/>
                <a:gd name="connsiteY418" fmla="*/ 791923 h 1335540"/>
                <a:gd name="connsiteX419" fmla="*/ 774562 w 1036210"/>
                <a:gd name="connsiteY419" fmla="*/ 785708 h 1335540"/>
                <a:gd name="connsiteX420" fmla="*/ 779473 w 1036210"/>
                <a:gd name="connsiteY420" fmla="*/ 779328 h 1335540"/>
                <a:gd name="connsiteX421" fmla="*/ 783876 w 1036210"/>
                <a:gd name="connsiteY421" fmla="*/ 772949 h 1335540"/>
                <a:gd name="connsiteX422" fmla="*/ 788279 w 1036210"/>
                <a:gd name="connsiteY422" fmla="*/ 766243 h 1335540"/>
                <a:gd name="connsiteX423" fmla="*/ 790481 w 1036210"/>
                <a:gd name="connsiteY423" fmla="*/ 762971 h 1335540"/>
                <a:gd name="connsiteX424" fmla="*/ 792682 w 1036210"/>
                <a:gd name="connsiteY424" fmla="*/ 759373 h 1335540"/>
                <a:gd name="connsiteX425" fmla="*/ 794037 w 1036210"/>
                <a:gd name="connsiteY425" fmla="*/ 756756 h 1335540"/>
                <a:gd name="connsiteX426" fmla="*/ 794545 w 1036210"/>
                <a:gd name="connsiteY426" fmla="*/ 756101 h 1335540"/>
                <a:gd name="connsiteX427" fmla="*/ 794884 w 1036210"/>
                <a:gd name="connsiteY427" fmla="*/ 755447 h 1335540"/>
                <a:gd name="connsiteX428" fmla="*/ 794545 w 1036210"/>
                <a:gd name="connsiteY428" fmla="*/ 755774 h 1335540"/>
                <a:gd name="connsiteX429" fmla="*/ 794884 w 1036210"/>
                <a:gd name="connsiteY429" fmla="*/ 755120 h 1335540"/>
                <a:gd name="connsiteX430" fmla="*/ 794884 w 1036210"/>
                <a:gd name="connsiteY430" fmla="*/ 755447 h 1335540"/>
                <a:gd name="connsiteX431" fmla="*/ 795053 w 1036210"/>
                <a:gd name="connsiteY431" fmla="*/ 755120 h 1335540"/>
                <a:gd name="connsiteX432" fmla="*/ 795392 w 1036210"/>
                <a:gd name="connsiteY432" fmla="*/ 754466 h 1335540"/>
                <a:gd name="connsiteX433" fmla="*/ 796069 w 1036210"/>
                <a:gd name="connsiteY433" fmla="*/ 753484 h 1335540"/>
                <a:gd name="connsiteX434" fmla="*/ 800303 w 1036210"/>
                <a:gd name="connsiteY434" fmla="*/ 746778 h 1335540"/>
                <a:gd name="connsiteX435" fmla="*/ 804537 w 1036210"/>
                <a:gd name="connsiteY435" fmla="*/ 740071 h 1335540"/>
                <a:gd name="connsiteX436" fmla="*/ 808262 w 1036210"/>
                <a:gd name="connsiteY436" fmla="*/ 733202 h 1335540"/>
                <a:gd name="connsiteX437" fmla="*/ 811988 w 1036210"/>
                <a:gd name="connsiteY437" fmla="*/ 726004 h 1335540"/>
                <a:gd name="connsiteX438" fmla="*/ 815544 w 1036210"/>
                <a:gd name="connsiteY438" fmla="*/ 718971 h 1335540"/>
                <a:gd name="connsiteX439" fmla="*/ 818931 w 1036210"/>
                <a:gd name="connsiteY439" fmla="*/ 711774 h 1335540"/>
                <a:gd name="connsiteX440" fmla="*/ 821979 w 1036210"/>
                <a:gd name="connsiteY440" fmla="*/ 704577 h 1335540"/>
                <a:gd name="connsiteX441" fmla="*/ 825028 w 1036210"/>
                <a:gd name="connsiteY441" fmla="*/ 697380 h 1335540"/>
                <a:gd name="connsiteX442" fmla="*/ 827906 w 1036210"/>
                <a:gd name="connsiteY442" fmla="*/ 690019 h 1335540"/>
                <a:gd name="connsiteX443" fmla="*/ 830616 w 1036210"/>
                <a:gd name="connsiteY443" fmla="*/ 682331 h 1335540"/>
                <a:gd name="connsiteX444" fmla="*/ 832987 w 1036210"/>
                <a:gd name="connsiteY444" fmla="*/ 674971 h 1335540"/>
                <a:gd name="connsiteX445" fmla="*/ 835188 w 1036210"/>
                <a:gd name="connsiteY445" fmla="*/ 667283 h 1335540"/>
                <a:gd name="connsiteX446" fmla="*/ 837221 w 1036210"/>
                <a:gd name="connsiteY446" fmla="*/ 659595 h 1335540"/>
                <a:gd name="connsiteX447" fmla="*/ 839084 w 1036210"/>
                <a:gd name="connsiteY447" fmla="*/ 651907 h 1335540"/>
                <a:gd name="connsiteX448" fmla="*/ 840608 w 1036210"/>
                <a:gd name="connsiteY448" fmla="*/ 644219 h 1335540"/>
                <a:gd name="connsiteX449" fmla="*/ 842301 w 1036210"/>
                <a:gd name="connsiteY449" fmla="*/ 636532 h 1335540"/>
                <a:gd name="connsiteX450" fmla="*/ 843487 w 1036210"/>
                <a:gd name="connsiteY450" fmla="*/ 628680 h 1335540"/>
                <a:gd name="connsiteX451" fmla="*/ 844503 w 1036210"/>
                <a:gd name="connsiteY451" fmla="*/ 620829 h 1335540"/>
                <a:gd name="connsiteX452" fmla="*/ 845350 w 1036210"/>
                <a:gd name="connsiteY452" fmla="*/ 613141 h 1335540"/>
                <a:gd name="connsiteX453" fmla="*/ 846027 w 1036210"/>
                <a:gd name="connsiteY453" fmla="*/ 605126 h 1335540"/>
                <a:gd name="connsiteX454" fmla="*/ 846535 w 1036210"/>
                <a:gd name="connsiteY454" fmla="*/ 597275 h 1335540"/>
                <a:gd name="connsiteX455" fmla="*/ 846874 w 1036210"/>
                <a:gd name="connsiteY455" fmla="*/ 589423 h 1335540"/>
                <a:gd name="connsiteX456" fmla="*/ 846874 w 1036210"/>
                <a:gd name="connsiteY456" fmla="*/ 581572 h 1335540"/>
                <a:gd name="connsiteX457" fmla="*/ 846874 w 1036210"/>
                <a:gd name="connsiteY457" fmla="*/ 573557 h 1335540"/>
                <a:gd name="connsiteX458" fmla="*/ 846535 w 1036210"/>
                <a:gd name="connsiteY458" fmla="*/ 565869 h 1335540"/>
                <a:gd name="connsiteX459" fmla="*/ 846027 w 1036210"/>
                <a:gd name="connsiteY459" fmla="*/ 558018 h 1335540"/>
                <a:gd name="connsiteX460" fmla="*/ 845350 w 1036210"/>
                <a:gd name="connsiteY460" fmla="*/ 550003 h 1335540"/>
                <a:gd name="connsiteX461" fmla="*/ 844503 w 1036210"/>
                <a:gd name="connsiteY461" fmla="*/ 542152 h 1335540"/>
                <a:gd name="connsiteX462" fmla="*/ 843487 w 1036210"/>
                <a:gd name="connsiteY462" fmla="*/ 534464 h 1335540"/>
                <a:gd name="connsiteX463" fmla="*/ 842301 w 1036210"/>
                <a:gd name="connsiteY463" fmla="*/ 526449 h 1335540"/>
                <a:gd name="connsiteX464" fmla="*/ 840608 w 1036210"/>
                <a:gd name="connsiteY464" fmla="*/ 518761 h 1335540"/>
                <a:gd name="connsiteX465" fmla="*/ 839084 w 1036210"/>
                <a:gd name="connsiteY465" fmla="*/ 511073 h 1335540"/>
                <a:gd name="connsiteX466" fmla="*/ 837221 w 1036210"/>
                <a:gd name="connsiteY466" fmla="*/ 503386 h 1335540"/>
                <a:gd name="connsiteX467" fmla="*/ 835019 w 1036210"/>
                <a:gd name="connsiteY467" fmla="*/ 495698 h 1335540"/>
                <a:gd name="connsiteX468" fmla="*/ 832818 w 1036210"/>
                <a:gd name="connsiteY468" fmla="*/ 488174 h 1335540"/>
                <a:gd name="connsiteX469" fmla="*/ 830447 w 1036210"/>
                <a:gd name="connsiteY469" fmla="*/ 480649 h 1335540"/>
                <a:gd name="connsiteX470" fmla="*/ 827737 w 1036210"/>
                <a:gd name="connsiteY470" fmla="*/ 473289 h 1335540"/>
                <a:gd name="connsiteX471" fmla="*/ 825028 w 1036210"/>
                <a:gd name="connsiteY471" fmla="*/ 465764 h 1335540"/>
                <a:gd name="connsiteX472" fmla="*/ 821979 w 1036210"/>
                <a:gd name="connsiteY472" fmla="*/ 458404 h 1335540"/>
                <a:gd name="connsiteX473" fmla="*/ 818931 w 1036210"/>
                <a:gd name="connsiteY473" fmla="*/ 451207 h 1335540"/>
                <a:gd name="connsiteX474" fmla="*/ 815375 w 1036210"/>
                <a:gd name="connsiteY474" fmla="*/ 444010 h 1335540"/>
                <a:gd name="connsiteX475" fmla="*/ 811988 w 1036210"/>
                <a:gd name="connsiteY475" fmla="*/ 436976 h 1335540"/>
                <a:gd name="connsiteX476" fmla="*/ 808093 w 1036210"/>
                <a:gd name="connsiteY476" fmla="*/ 429943 h 1335540"/>
                <a:gd name="connsiteX477" fmla="*/ 804198 w 1036210"/>
                <a:gd name="connsiteY477" fmla="*/ 422909 h 1335540"/>
                <a:gd name="connsiteX478" fmla="*/ 800303 w 1036210"/>
                <a:gd name="connsiteY478" fmla="*/ 416039 h 1335540"/>
                <a:gd name="connsiteX479" fmla="*/ 795900 w 1036210"/>
                <a:gd name="connsiteY479" fmla="*/ 409333 h 1335540"/>
                <a:gd name="connsiteX480" fmla="*/ 791497 w 1036210"/>
                <a:gd name="connsiteY480" fmla="*/ 402790 h 1335540"/>
                <a:gd name="connsiteX481" fmla="*/ 787094 w 1036210"/>
                <a:gd name="connsiteY481" fmla="*/ 396247 h 1335540"/>
                <a:gd name="connsiteX482" fmla="*/ 782352 w 1036210"/>
                <a:gd name="connsiteY482" fmla="*/ 389868 h 1335540"/>
                <a:gd name="connsiteX483" fmla="*/ 777441 w 1036210"/>
                <a:gd name="connsiteY483" fmla="*/ 383652 h 1335540"/>
                <a:gd name="connsiteX484" fmla="*/ 772360 w 1036210"/>
                <a:gd name="connsiteY484" fmla="*/ 377437 h 1335540"/>
                <a:gd name="connsiteX485" fmla="*/ 767280 w 1036210"/>
                <a:gd name="connsiteY485" fmla="*/ 371548 h 1335540"/>
                <a:gd name="connsiteX486" fmla="*/ 761860 w 1036210"/>
                <a:gd name="connsiteY486" fmla="*/ 365496 h 1335540"/>
                <a:gd name="connsiteX487" fmla="*/ 756441 w 1036210"/>
                <a:gd name="connsiteY487" fmla="*/ 359771 h 1335540"/>
                <a:gd name="connsiteX488" fmla="*/ 750684 w 1036210"/>
                <a:gd name="connsiteY488" fmla="*/ 354210 h 1335540"/>
                <a:gd name="connsiteX489" fmla="*/ 744926 w 1036210"/>
                <a:gd name="connsiteY489" fmla="*/ 348648 h 1335540"/>
                <a:gd name="connsiteX490" fmla="*/ 738999 w 1036210"/>
                <a:gd name="connsiteY490" fmla="*/ 343250 h 1335540"/>
                <a:gd name="connsiteX491" fmla="*/ 732902 w 1036210"/>
                <a:gd name="connsiteY491" fmla="*/ 338016 h 1335540"/>
                <a:gd name="connsiteX492" fmla="*/ 726806 w 1036210"/>
                <a:gd name="connsiteY492" fmla="*/ 333109 h 1335540"/>
                <a:gd name="connsiteX493" fmla="*/ 720540 w 1036210"/>
                <a:gd name="connsiteY493" fmla="*/ 328202 h 1335540"/>
                <a:gd name="connsiteX494" fmla="*/ 714104 w 1036210"/>
                <a:gd name="connsiteY494" fmla="*/ 323295 h 1335540"/>
                <a:gd name="connsiteX495" fmla="*/ 707669 w 1036210"/>
                <a:gd name="connsiteY495" fmla="*/ 318715 h 1335540"/>
                <a:gd name="connsiteX496" fmla="*/ 701064 w 1036210"/>
                <a:gd name="connsiteY496" fmla="*/ 314135 h 1335540"/>
                <a:gd name="connsiteX497" fmla="*/ 694460 w 1036210"/>
                <a:gd name="connsiteY497" fmla="*/ 310046 h 1335540"/>
                <a:gd name="connsiteX498" fmla="*/ 687517 w 1036210"/>
                <a:gd name="connsiteY498" fmla="*/ 305793 h 1335540"/>
                <a:gd name="connsiteX499" fmla="*/ 680743 w 1036210"/>
                <a:gd name="connsiteY499" fmla="*/ 301867 h 1335540"/>
                <a:gd name="connsiteX500" fmla="*/ 673630 w 1036210"/>
                <a:gd name="connsiteY500" fmla="*/ 298105 h 1335540"/>
                <a:gd name="connsiteX501" fmla="*/ 666687 w 1036210"/>
                <a:gd name="connsiteY501" fmla="*/ 294343 h 1335540"/>
                <a:gd name="connsiteX502" fmla="*/ 659235 w 1036210"/>
                <a:gd name="connsiteY502" fmla="*/ 291072 h 1335540"/>
                <a:gd name="connsiteX503" fmla="*/ 652123 w 1036210"/>
                <a:gd name="connsiteY503" fmla="*/ 287637 h 1335540"/>
                <a:gd name="connsiteX504" fmla="*/ 644671 w 1036210"/>
                <a:gd name="connsiteY504" fmla="*/ 284692 h 1335540"/>
                <a:gd name="connsiteX505" fmla="*/ 637389 w 1036210"/>
                <a:gd name="connsiteY505" fmla="*/ 281585 h 1335540"/>
                <a:gd name="connsiteX506" fmla="*/ 629938 w 1036210"/>
                <a:gd name="connsiteY506" fmla="*/ 278967 h 1335540"/>
                <a:gd name="connsiteX507" fmla="*/ 622317 w 1036210"/>
                <a:gd name="connsiteY507" fmla="*/ 276350 h 1335540"/>
                <a:gd name="connsiteX508" fmla="*/ 614697 w 1036210"/>
                <a:gd name="connsiteY508" fmla="*/ 274060 h 1335540"/>
                <a:gd name="connsiteX509" fmla="*/ 607076 w 1036210"/>
                <a:gd name="connsiteY509" fmla="*/ 271770 h 1335540"/>
                <a:gd name="connsiteX510" fmla="*/ 599455 w 1036210"/>
                <a:gd name="connsiteY510" fmla="*/ 269807 h 1335540"/>
                <a:gd name="connsiteX511" fmla="*/ 591835 w 1036210"/>
                <a:gd name="connsiteY511" fmla="*/ 268172 h 1335540"/>
                <a:gd name="connsiteX512" fmla="*/ 583875 w 1036210"/>
                <a:gd name="connsiteY512" fmla="*/ 266536 h 1335540"/>
                <a:gd name="connsiteX513" fmla="*/ 576085 w 1036210"/>
                <a:gd name="connsiteY513" fmla="*/ 265064 h 1335540"/>
                <a:gd name="connsiteX514" fmla="*/ 568295 w 1036210"/>
                <a:gd name="connsiteY514" fmla="*/ 263919 h 1335540"/>
                <a:gd name="connsiteX515" fmla="*/ 560505 w 1036210"/>
                <a:gd name="connsiteY515" fmla="*/ 262774 h 1335540"/>
                <a:gd name="connsiteX516" fmla="*/ 552546 w 1036210"/>
                <a:gd name="connsiteY516" fmla="*/ 261956 h 1335540"/>
                <a:gd name="connsiteX517" fmla="*/ 544756 w 1036210"/>
                <a:gd name="connsiteY517" fmla="*/ 261465 h 1335540"/>
                <a:gd name="connsiteX518" fmla="*/ 536966 w 1036210"/>
                <a:gd name="connsiteY518" fmla="*/ 260975 h 1335540"/>
                <a:gd name="connsiteX519" fmla="*/ 529176 w 1036210"/>
                <a:gd name="connsiteY519" fmla="*/ 260811 h 1335540"/>
                <a:gd name="connsiteX520" fmla="*/ 509791 w 1036210"/>
                <a:gd name="connsiteY520" fmla="*/ 227108 h 1335540"/>
                <a:gd name="connsiteX521" fmla="*/ 518947 w 1036210"/>
                <a:gd name="connsiteY521" fmla="*/ 227272 h 1335540"/>
                <a:gd name="connsiteX522" fmla="*/ 528272 w 1036210"/>
                <a:gd name="connsiteY522" fmla="*/ 227599 h 1335540"/>
                <a:gd name="connsiteX523" fmla="*/ 537597 w 1036210"/>
                <a:gd name="connsiteY523" fmla="*/ 228254 h 1335540"/>
                <a:gd name="connsiteX524" fmla="*/ 546583 w 1036210"/>
                <a:gd name="connsiteY524" fmla="*/ 228908 h 1335540"/>
                <a:gd name="connsiteX525" fmla="*/ 555909 w 1036210"/>
                <a:gd name="connsiteY525" fmla="*/ 229890 h 1335540"/>
                <a:gd name="connsiteX526" fmla="*/ 564725 w 1036210"/>
                <a:gd name="connsiteY526" fmla="*/ 231199 h 1335540"/>
                <a:gd name="connsiteX527" fmla="*/ 573881 w 1036210"/>
                <a:gd name="connsiteY527" fmla="*/ 232672 h 1335540"/>
                <a:gd name="connsiteX528" fmla="*/ 582698 w 1036210"/>
                <a:gd name="connsiteY528" fmla="*/ 234308 h 1335540"/>
                <a:gd name="connsiteX529" fmla="*/ 591684 w 1036210"/>
                <a:gd name="connsiteY529" fmla="*/ 236272 h 1335540"/>
                <a:gd name="connsiteX530" fmla="*/ 600331 w 1036210"/>
                <a:gd name="connsiteY530" fmla="*/ 238235 h 1335540"/>
                <a:gd name="connsiteX531" fmla="*/ 608808 w 1036210"/>
                <a:gd name="connsiteY531" fmla="*/ 240363 h 1335540"/>
                <a:gd name="connsiteX532" fmla="*/ 617455 w 1036210"/>
                <a:gd name="connsiteY532" fmla="*/ 242981 h 1335540"/>
                <a:gd name="connsiteX533" fmla="*/ 625933 w 1036210"/>
                <a:gd name="connsiteY533" fmla="*/ 245599 h 1335540"/>
                <a:gd name="connsiteX534" fmla="*/ 634240 w 1036210"/>
                <a:gd name="connsiteY534" fmla="*/ 248545 h 1335540"/>
                <a:gd name="connsiteX535" fmla="*/ 642718 w 1036210"/>
                <a:gd name="connsiteY535" fmla="*/ 251490 h 1335540"/>
                <a:gd name="connsiteX536" fmla="*/ 650856 w 1036210"/>
                <a:gd name="connsiteY536" fmla="*/ 254763 h 1335540"/>
                <a:gd name="connsiteX537" fmla="*/ 658825 w 1036210"/>
                <a:gd name="connsiteY537" fmla="*/ 258036 h 1335540"/>
                <a:gd name="connsiteX538" fmla="*/ 666964 w 1036210"/>
                <a:gd name="connsiteY538" fmla="*/ 261799 h 1335540"/>
                <a:gd name="connsiteX539" fmla="*/ 674763 w 1036210"/>
                <a:gd name="connsiteY539" fmla="*/ 265400 h 1335540"/>
                <a:gd name="connsiteX540" fmla="*/ 682393 w 1036210"/>
                <a:gd name="connsiteY540" fmla="*/ 269491 h 1335540"/>
                <a:gd name="connsiteX541" fmla="*/ 690022 w 1036210"/>
                <a:gd name="connsiteY541" fmla="*/ 273581 h 1335540"/>
                <a:gd name="connsiteX542" fmla="*/ 697652 w 1036210"/>
                <a:gd name="connsiteY542" fmla="*/ 277836 h 1335540"/>
                <a:gd name="connsiteX543" fmla="*/ 705113 w 1036210"/>
                <a:gd name="connsiteY543" fmla="*/ 282254 h 1335540"/>
                <a:gd name="connsiteX544" fmla="*/ 712403 w 1036210"/>
                <a:gd name="connsiteY544" fmla="*/ 287000 h 1335540"/>
                <a:gd name="connsiteX545" fmla="*/ 719524 w 1036210"/>
                <a:gd name="connsiteY545" fmla="*/ 291745 h 1335540"/>
                <a:gd name="connsiteX546" fmla="*/ 726645 w 1036210"/>
                <a:gd name="connsiteY546" fmla="*/ 296818 h 1335540"/>
                <a:gd name="connsiteX547" fmla="*/ 733427 w 1036210"/>
                <a:gd name="connsiteY547" fmla="*/ 301727 h 1335540"/>
                <a:gd name="connsiteX548" fmla="*/ 740209 w 1036210"/>
                <a:gd name="connsiteY548" fmla="*/ 307127 h 1335540"/>
                <a:gd name="connsiteX549" fmla="*/ 746821 w 1036210"/>
                <a:gd name="connsiteY549" fmla="*/ 312528 h 1335540"/>
                <a:gd name="connsiteX550" fmla="*/ 753434 w 1036210"/>
                <a:gd name="connsiteY550" fmla="*/ 318091 h 1335540"/>
                <a:gd name="connsiteX551" fmla="*/ 759707 w 1036210"/>
                <a:gd name="connsiteY551" fmla="*/ 323818 h 1335540"/>
                <a:gd name="connsiteX552" fmla="*/ 765981 w 1036210"/>
                <a:gd name="connsiteY552" fmla="*/ 329710 h 1335540"/>
                <a:gd name="connsiteX553" fmla="*/ 772084 w 1036210"/>
                <a:gd name="connsiteY553" fmla="*/ 335764 h 1335540"/>
                <a:gd name="connsiteX554" fmla="*/ 778018 w 1036210"/>
                <a:gd name="connsiteY554" fmla="*/ 341818 h 1335540"/>
                <a:gd name="connsiteX555" fmla="*/ 783783 w 1036210"/>
                <a:gd name="connsiteY555" fmla="*/ 348200 h 1335540"/>
                <a:gd name="connsiteX556" fmla="*/ 789379 w 1036210"/>
                <a:gd name="connsiteY556" fmla="*/ 354582 h 1335540"/>
                <a:gd name="connsiteX557" fmla="*/ 794974 w 1036210"/>
                <a:gd name="connsiteY557" fmla="*/ 361128 h 1335540"/>
                <a:gd name="connsiteX558" fmla="*/ 800230 w 1036210"/>
                <a:gd name="connsiteY558" fmla="*/ 367673 h 1335540"/>
                <a:gd name="connsiteX559" fmla="*/ 805486 w 1036210"/>
                <a:gd name="connsiteY559" fmla="*/ 374546 h 1335540"/>
                <a:gd name="connsiteX560" fmla="*/ 810233 w 1036210"/>
                <a:gd name="connsiteY560" fmla="*/ 381583 h 1335540"/>
                <a:gd name="connsiteX561" fmla="*/ 815150 w 1036210"/>
                <a:gd name="connsiteY561" fmla="*/ 388619 h 1335540"/>
                <a:gd name="connsiteX562" fmla="*/ 819728 w 1036210"/>
                <a:gd name="connsiteY562" fmla="*/ 395655 h 1335540"/>
                <a:gd name="connsiteX563" fmla="*/ 824306 w 1036210"/>
                <a:gd name="connsiteY563" fmla="*/ 403020 h 1335540"/>
                <a:gd name="connsiteX564" fmla="*/ 828375 w 1036210"/>
                <a:gd name="connsiteY564" fmla="*/ 410383 h 1335540"/>
                <a:gd name="connsiteX565" fmla="*/ 832614 w 1036210"/>
                <a:gd name="connsiteY565" fmla="*/ 417911 h 1335540"/>
                <a:gd name="connsiteX566" fmla="*/ 836513 w 1036210"/>
                <a:gd name="connsiteY566" fmla="*/ 425438 h 1335540"/>
                <a:gd name="connsiteX567" fmla="*/ 840244 w 1036210"/>
                <a:gd name="connsiteY567" fmla="*/ 433129 h 1335540"/>
                <a:gd name="connsiteX568" fmla="*/ 843804 w 1036210"/>
                <a:gd name="connsiteY568" fmla="*/ 440820 h 1335540"/>
                <a:gd name="connsiteX569" fmla="*/ 847026 w 1036210"/>
                <a:gd name="connsiteY569" fmla="*/ 448838 h 1335540"/>
                <a:gd name="connsiteX570" fmla="*/ 850247 w 1036210"/>
                <a:gd name="connsiteY570" fmla="*/ 456857 h 1335540"/>
                <a:gd name="connsiteX571" fmla="*/ 853129 w 1036210"/>
                <a:gd name="connsiteY571" fmla="*/ 464875 h 1335540"/>
                <a:gd name="connsiteX572" fmla="*/ 856012 w 1036210"/>
                <a:gd name="connsiteY572" fmla="*/ 473220 h 1335540"/>
                <a:gd name="connsiteX573" fmla="*/ 858555 w 1036210"/>
                <a:gd name="connsiteY573" fmla="*/ 481402 h 1335540"/>
                <a:gd name="connsiteX574" fmla="*/ 860759 w 1036210"/>
                <a:gd name="connsiteY574" fmla="*/ 489584 h 1335540"/>
                <a:gd name="connsiteX575" fmla="*/ 862963 w 1036210"/>
                <a:gd name="connsiteY575" fmla="*/ 498093 h 1335540"/>
                <a:gd name="connsiteX576" fmla="*/ 864828 w 1036210"/>
                <a:gd name="connsiteY576" fmla="*/ 506603 h 1335540"/>
                <a:gd name="connsiteX577" fmla="*/ 866524 w 1036210"/>
                <a:gd name="connsiteY577" fmla="*/ 515275 h 1335540"/>
                <a:gd name="connsiteX578" fmla="*/ 868219 w 1036210"/>
                <a:gd name="connsiteY578" fmla="*/ 523948 h 1335540"/>
                <a:gd name="connsiteX579" fmla="*/ 869406 w 1036210"/>
                <a:gd name="connsiteY579" fmla="*/ 532457 h 1335540"/>
                <a:gd name="connsiteX580" fmla="*/ 870423 w 1036210"/>
                <a:gd name="connsiteY580" fmla="*/ 541457 h 1335540"/>
                <a:gd name="connsiteX581" fmla="*/ 871101 w 1036210"/>
                <a:gd name="connsiteY581" fmla="*/ 550130 h 1335540"/>
                <a:gd name="connsiteX582" fmla="*/ 871780 w 1036210"/>
                <a:gd name="connsiteY582" fmla="*/ 559130 h 1335540"/>
                <a:gd name="connsiteX583" fmla="*/ 872119 w 1036210"/>
                <a:gd name="connsiteY583" fmla="*/ 568130 h 1335540"/>
                <a:gd name="connsiteX584" fmla="*/ 872288 w 1036210"/>
                <a:gd name="connsiteY584" fmla="*/ 577131 h 1335540"/>
                <a:gd name="connsiteX585" fmla="*/ 872119 w 1036210"/>
                <a:gd name="connsiteY585" fmla="*/ 583349 h 1335540"/>
                <a:gd name="connsiteX586" fmla="*/ 871949 w 1036210"/>
                <a:gd name="connsiteY586" fmla="*/ 589567 h 1335540"/>
                <a:gd name="connsiteX587" fmla="*/ 871780 w 1036210"/>
                <a:gd name="connsiteY587" fmla="*/ 595622 h 1335540"/>
                <a:gd name="connsiteX588" fmla="*/ 871271 w 1036210"/>
                <a:gd name="connsiteY588" fmla="*/ 601676 h 1335540"/>
                <a:gd name="connsiteX589" fmla="*/ 870932 w 1036210"/>
                <a:gd name="connsiteY589" fmla="*/ 607895 h 1335540"/>
                <a:gd name="connsiteX590" fmla="*/ 870254 w 1036210"/>
                <a:gd name="connsiteY590" fmla="*/ 613949 h 1335540"/>
                <a:gd name="connsiteX591" fmla="*/ 869576 w 1036210"/>
                <a:gd name="connsiteY591" fmla="*/ 619840 h 1335540"/>
                <a:gd name="connsiteX592" fmla="*/ 868897 w 1036210"/>
                <a:gd name="connsiteY592" fmla="*/ 625895 h 1335540"/>
                <a:gd name="connsiteX593" fmla="*/ 867880 w 1036210"/>
                <a:gd name="connsiteY593" fmla="*/ 631786 h 1335540"/>
                <a:gd name="connsiteX594" fmla="*/ 866693 w 1036210"/>
                <a:gd name="connsiteY594" fmla="*/ 637677 h 1335540"/>
                <a:gd name="connsiteX595" fmla="*/ 865676 w 1036210"/>
                <a:gd name="connsiteY595" fmla="*/ 643567 h 1335540"/>
                <a:gd name="connsiteX596" fmla="*/ 864489 w 1036210"/>
                <a:gd name="connsiteY596" fmla="*/ 649459 h 1335540"/>
                <a:gd name="connsiteX597" fmla="*/ 863302 w 1036210"/>
                <a:gd name="connsiteY597" fmla="*/ 655350 h 1335540"/>
                <a:gd name="connsiteX598" fmla="*/ 861776 w 1036210"/>
                <a:gd name="connsiteY598" fmla="*/ 661077 h 1335540"/>
                <a:gd name="connsiteX599" fmla="*/ 860250 w 1036210"/>
                <a:gd name="connsiteY599" fmla="*/ 666804 h 1335540"/>
                <a:gd name="connsiteX600" fmla="*/ 858555 w 1036210"/>
                <a:gd name="connsiteY600" fmla="*/ 672532 h 1335540"/>
                <a:gd name="connsiteX601" fmla="*/ 855164 w 1036210"/>
                <a:gd name="connsiteY601" fmla="*/ 683659 h 1335540"/>
                <a:gd name="connsiteX602" fmla="*/ 851264 w 1036210"/>
                <a:gd name="connsiteY602" fmla="*/ 694786 h 1335540"/>
                <a:gd name="connsiteX603" fmla="*/ 846856 w 1036210"/>
                <a:gd name="connsiteY603" fmla="*/ 705750 h 1335540"/>
                <a:gd name="connsiteX604" fmla="*/ 842448 w 1036210"/>
                <a:gd name="connsiteY604" fmla="*/ 716550 h 1335540"/>
                <a:gd name="connsiteX605" fmla="*/ 837361 w 1036210"/>
                <a:gd name="connsiteY605" fmla="*/ 727187 h 1335540"/>
                <a:gd name="connsiteX606" fmla="*/ 831935 w 1036210"/>
                <a:gd name="connsiteY606" fmla="*/ 737496 h 1335540"/>
                <a:gd name="connsiteX607" fmla="*/ 826340 w 1036210"/>
                <a:gd name="connsiteY607" fmla="*/ 747805 h 1335540"/>
                <a:gd name="connsiteX608" fmla="*/ 820236 w 1036210"/>
                <a:gd name="connsiteY608" fmla="*/ 757787 h 1335540"/>
                <a:gd name="connsiteX609" fmla="*/ 820236 w 1036210"/>
                <a:gd name="connsiteY609" fmla="*/ 757951 h 1335540"/>
                <a:gd name="connsiteX610" fmla="*/ 820067 w 1036210"/>
                <a:gd name="connsiteY610" fmla="*/ 758114 h 1335540"/>
                <a:gd name="connsiteX611" fmla="*/ 820067 w 1036210"/>
                <a:gd name="connsiteY611" fmla="*/ 758278 h 1335540"/>
                <a:gd name="connsiteX612" fmla="*/ 819898 w 1036210"/>
                <a:gd name="connsiteY612" fmla="*/ 758606 h 1335540"/>
                <a:gd name="connsiteX613" fmla="*/ 815829 w 1036210"/>
                <a:gd name="connsiteY613" fmla="*/ 765642 h 1335540"/>
                <a:gd name="connsiteX614" fmla="*/ 811929 w 1036210"/>
                <a:gd name="connsiteY614" fmla="*/ 772678 h 1335540"/>
                <a:gd name="connsiteX615" fmla="*/ 807520 w 1036210"/>
                <a:gd name="connsiteY615" fmla="*/ 779387 h 1335540"/>
                <a:gd name="connsiteX616" fmla="*/ 803112 w 1036210"/>
                <a:gd name="connsiteY616" fmla="*/ 785933 h 1335540"/>
                <a:gd name="connsiteX617" fmla="*/ 798534 w 1036210"/>
                <a:gd name="connsiteY617" fmla="*/ 792478 h 1335540"/>
                <a:gd name="connsiteX618" fmla="*/ 793956 w 1036210"/>
                <a:gd name="connsiteY618" fmla="*/ 798860 h 1335540"/>
                <a:gd name="connsiteX619" fmla="*/ 784292 w 1036210"/>
                <a:gd name="connsiteY619" fmla="*/ 811624 h 1335540"/>
                <a:gd name="connsiteX620" fmla="*/ 774628 w 1036210"/>
                <a:gd name="connsiteY620" fmla="*/ 824224 h 1335540"/>
                <a:gd name="connsiteX621" fmla="*/ 764624 w 1036210"/>
                <a:gd name="connsiteY621" fmla="*/ 837152 h 1335540"/>
                <a:gd name="connsiteX622" fmla="*/ 759707 w 1036210"/>
                <a:gd name="connsiteY622" fmla="*/ 843697 h 1335540"/>
                <a:gd name="connsiteX623" fmla="*/ 755130 w 1036210"/>
                <a:gd name="connsiteY623" fmla="*/ 850570 h 1335540"/>
                <a:gd name="connsiteX624" fmla="*/ 750382 w 1036210"/>
                <a:gd name="connsiteY624" fmla="*/ 857443 h 1335540"/>
                <a:gd name="connsiteX625" fmla="*/ 745635 w 1036210"/>
                <a:gd name="connsiteY625" fmla="*/ 864480 h 1335540"/>
                <a:gd name="connsiteX626" fmla="*/ 741057 w 1036210"/>
                <a:gd name="connsiteY626" fmla="*/ 872007 h 1335540"/>
                <a:gd name="connsiteX627" fmla="*/ 736818 w 1036210"/>
                <a:gd name="connsiteY627" fmla="*/ 879698 h 1335540"/>
                <a:gd name="connsiteX628" fmla="*/ 732580 w 1036210"/>
                <a:gd name="connsiteY628" fmla="*/ 887552 h 1335540"/>
                <a:gd name="connsiteX629" fmla="*/ 728340 w 1036210"/>
                <a:gd name="connsiteY629" fmla="*/ 895734 h 1335540"/>
                <a:gd name="connsiteX630" fmla="*/ 724611 w 1036210"/>
                <a:gd name="connsiteY630" fmla="*/ 904407 h 1335540"/>
                <a:gd name="connsiteX631" fmla="*/ 720881 w 1036210"/>
                <a:gd name="connsiteY631" fmla="*/ 913407 h 1335540"/>
                <a:gd name="connsiteX632" fmla="*/ 717489 w 1036210"/>
                <a:gd name="connsiteY632" fmla="*/ 922898 h 1335540"/>
                <a:gd name="connsiteX633" fmla="*/ 714268 w 1036210"/>
                <a:gd name="connsiteY633" fmla="*/ 932717 h 1335540"/>
                <a:gd name="connsiteX634" fmla="*/ 711555 w 1036210"/>
                <a:gd name="connsiteY634" fmla="*/ 943026 h 1335540"/>
                <a:gd name="connsiteX635" fmla="*/ 710029 w 1036210"/>
                <a:gd name="connsiteY635" fmla="*/ 948426 h 1335540"/>
                <a:gd name="connsiteX636" fmla="*/ 708842 w 1036210"/>
                <a:gd name="connsiteY636" fmla="*/ 953826 h 1335540"/>
                <a:gd name="connsiteX637" fmla="*/ 707655 w 1036210"/>
                <a:gd name="connsiteY637" fmla="*/ 959390 h 1335540"/>
                <a:gd name="connsiteX638" fmla="*/ 706638 w 1036210"/>
                <a:gd name="connsiteY638" fmla="*/ 965281 h 1335540"/>
                <a:gd name="connsiteX639" fmla="*/ 705621 w 1036210"/>
                <a:gd name="connsiteY639" fmla="*/ 971171 h 1335540"/>
                <a:gd name="connsiteX640" fmla="*/ 704603 w 1036210"/>
                <a:gd name="connsiteY640" fmla="*/ 977226 h 1335540"/>
                <a:gd name="connsiteX641" fmla="*/ 703586 w 1036210"/>
                <a:gd name="connsiteY641" fmla="*/ 983281 h 1335540"/>
                <a:gd name="connsiteX642" fmla="*/ 702908 w 1036210"/>
                <a:gd name="connsiteY642" fmla="*/ 989663 h 1335540"/>
                <a:gd name="connsiteX643" fmla="*/ 702230 w 1036210"/>
                <a:gd name="connsiteY643" fmla="*/ 996208 h 1335540"/>
                <a:gd name="connsiteX644" fmla="*/ 701721 w 1036210"/>
                <a:gd name="connsiteY644" fmla="*/ 1002754 h 1335540"/>
                <a:gd name="connsiteX645" fmla="*/ 701382 w 1036210"/>
                <a:gd name="connsiteY645" fmla="*/ 1009626 h 1335540"/>
                <a:gd name="connsiteX646" fmla="*/ 700873 w 1036210"/>
                <a:gd name="connsiteY646" fmla="*/ 1016499 h 1335540"/>
                <a:gd name="connsiteX647" fmla="*/ 700704 w 1036210"/>
                <a:gd name="connsiteY647" fmla="*/ 1023863 h 1335540"/>
                <a:gd name="connsiteX648" fmla="*/ 700534 w 1036210"/>
                <a:gd name="connsiteY648" fmla="*/ 1031063 h 1335540"/>
                <a:gd name="connsiteX649" fmla="*/ 700365 w 1036210"/>
                <a:gd name="connsiteY649" fmla="*/ 1033845 h 1335540"/>
                <a:gd name="connsiteX650" fmla="*/ 699856 w 1036210"/>
                <a:gd name="connsiteY650" fmla="*/ 1036791 h 1335540"/>
                <a:gd name="connsiteX651" fmla="*/ 699178 w 1036210"/>
                <a:gd name="connsiteY651" fmla="*/ 1039572 h 1335540"/>
                <a:gd name="connsiteX652" fmla="*/ 698161 w 1036210"/>
                <a:gd name="connsiteY652" fmla="*/ 1042354 h 1335540"/>
                <a:gd name="connsiteX653" fmla="*/ 696804 w 1036210"/>
                <a:gd name="connsiteY653" fmla="*/ 1044645 h 1335540"/>
                <a:gd name="connsiteX654" fmla="*/ 695279 w 1036210"/>
                <a:gd name="connsiteY654" fmla="*/ 1047100 h 1335540"/>
                <a:gd name="connsiteX655" fmla="*/ 693583 w 1036210"/>
                <a:gd name="connsiteY655" fmla="*/ 1049391 h 1335540"/>
                <a:gd name="connsiteX656" fmla="*/ 691548 w 1036210"/>
                <a:gd name="connsiteY656" fmla="*/ 1051354 h 1335540"/>
                <a:gd name="connsiteX657" fmla="*/ 689514 w 1036210"/>
                <a:gd name="connsiteY657" fmla="*/ 1053154 h 1335540"/>
                <a:gd name="connsiteX658" fmla="*/ 687310 w 1036210"/>
                <a:gd name="connsiteY658" fmla="*/ 1054954 h 1335540"/>
                <a:gd name="connsiteX659" fmla="*/ 684766 w 1036210"/>
                <a:gd name="connsiteY659" fmla="*/ 1056264 h 1335540"/>
                <a:gd name="connsiteX660" fmla="*/ 682223 w 1036210"/>
                <a:gd name="connsiteY660" fmla="*/ 1057573 h 1335540"/>
                <a:gd name="connsiteX661" fmla="*/ 679510 w 1036210"/>
                <a:gd name="connsiteY661" fmla="*/ 1058391 h 1335540"/>
                <a:gd name="connsiteX662" fmla="*/ 676628 w 1036210"/>
                <a:gd name="connsiteY662" fmla="*/ 1059209 h 1335540"/>
                <a:gd name="connsiteX663" fmla="*/ 673746 w 1036210"/>
                <a:gd name="connsiteY663" fmla="*/ 1059700 h 1335540"/>
                <a:gd name="connsiteX664" fmla="*/ 670524 w 1036210"/>
                <a:gd name="connsiteY664" fmla="*/ 1059864 h 1335540"/>
                <a:gd name="connsiteX665" fmla="*/ 509791 w 1036210"/>
                <a:gd name="connsiteY665" fmla="*/ 1059864 h 1335540"/>
                <a:gd name="connsiteX666" fmla="*/ 348719 w 1036210"/>
                <a:gd name="connsiteY666" fmla="*/ 1059864 h 1335540"/>
                <a:gd name="connsiteX667" fmla="*/ 345498 w 1036210"/>
                <a:gd name="connsiteY667" fmla="*/ 1059700 h 1335540"/>
                <a:gd name="connsiteX668" fmla="*/ 342615 w 1036210"/>
                <a:gd name="connsiteY668" fmla="*/ 1059209 h 1335540"/>
                <a:gd name="connsiteX669" fmla="*/ 339733 w 1036210"/>
                <a:gd name="connsiteY669" fmla="*/ 1058391 h 1335540"/>
                <a:gd name="connsiteX670" fmla="*/ 337020 w 1036210"/>
                <a:gd name="connsiteY670" fmla="*/ 1057573 h 1335540"/>
                <a:gd name="connsiteX671" fmla="*/ 334477 w 1036210"/>
                <a:gd name="connsiteY671" fmla="*/ 1056264 h 1335540"/>
                <a:gd name="connsiteX672" fmla="*/ 331934 w 1036210"/>
                <a:gd name="connsiteY672" fmla="*/ 1054954 h 1335540"/>
                <a:gd name="connsiteX673" fmla="*/ 329729 w 1036210"/>
                <a:gd name="connsiteY673" fmla="*/ 1053154 h 1335540"/>
                <a:gd name="connsiteX674" fmla="*/ 327525 w 1036210"/>
                <a:gd name="connsiteY674" fmla="*/ 1051354 h 1335540"/>
                <a:gd name="connsiteX675" fmla="*/ 325660 w 1036210"/>
                <a:gd name="connsiteY675" fmla="*/ 1049391 h 1335540"/>
                <a:gd name="connsiteX676" fmla="*/ 323965 w 1036210"/>
                <a:gd name="connsiteY676" fmla="*/ 1047100 h 1335540"/>
                <a:gd name="connsiteX677" fmla="*/ 322438 w 1036210"/>
                <a:gd name="connsiteY677" fmla="*/ 1044809 h 1335540"/>
                <a:gd name="connsiteX678" fmla="*/ 321082 w 1036210"/>
                <a:gd name="connsiteY678" fmla="*/ 1042354 h 1335540"/>
                <a:gd name="connsiteX679" fmla="*/ 320065 w 1036210"/>
                <a:gd name="connsiteY679" fmla="*/ 1039572 h 1335540"/>
                <a:gd name="connsiteX680" fmla="*/ 319387 w 1036210"/>
                <a:gd name="connsiteY680" fmla="*/ 1036954 h 1335540"/>
                <a:gd name="connsiteX681" fmla="*/ 318878 w 1036210"/>
                <a:gd name="connsiteY681" fmla="*/ 1034009 h 1335540"/>
                <a:gd name="connsiteX682" fmla="*/ 318708 w 1036210"/>
                <a:gd name="connsiteY682" fmla="*/ 1031063 h 1335540"/>
                <a:gd name="connsiteX683" fmla="*/ 318539 w 1036210"/>
                <a:gd name="connsiteY683" fmla="*/ 1023863 h 1335540"/>
                <a:gd name="connsiteX684" fmla="*/ 318369 w 1036210"/>
                <a:gd name="connsiteY684" fmla="*/ 1016499 h 1335540"/>
                <a:gd name="connsiteX685" fmla="*/ 318031 w 1036210"/>
                <a:gd name="connsiteY685" fmla="*/ 1009626 h 1335540"/>
                <a:gd name="connsiteX686" fmla="*/ 317522 w 1036210"/>
                <a:gd name="connsiteY686" fmla="*/ 1002754 h 1335540"/>
                <a:gd name="connsiteX687" fmla="*/ 317013 w 1036210"/>
                <a:gd name="connsiteY687" fmla="*/ 996208 h 1335540"/>
                <a:gd name="connsiteX688" fmla="*/ 316335 w 1036210"/>
                <a:gd name="connsiteY688" fmla="*/ 989663 h 1335540"/>
                <a:gd name="connsiteX689" fmla="*/ 315656 w 1036210"/>
                <a:gd name="connsiteY689" fmla="*/ 983281 h 1335540"/>
                <a:gd name="connsiteX690" fmla="*/ 314639 w 1036210"/>
                <a:gd name="connsiteY690" fmla="*/ 977226 h 1335540"/>
                <a:gd name="connsiteX691" fmla="*/ 313622 w 1036210"/>
                <a:gd name="connsiteY691" fmla="*/ 971171 h 1335540"/>
                <a:gd name="connsiteX692" fmla="*/ 312774 w 1036210"/>
                <a:gd name="connsiteY692" fmla="*/ 965281 h 1335540"/>
                <a:gd name="connsiteX693" fmla="*/ 311587 w 1036210"/>
                <a:gd name="connsiteY693" fmla="*/ 959553 h 1335540"/>
                <a:gd name="connsiteX694" fmla="*/ 310401 w 1036210"/>
                <a:gd name="connsiteY694" fmla="*/ 953826 h 1335540"/>
                <a:gd name="connsiteX695" fmla="*/ 309214 w 1036210"/>
                <a:gd name="connsiteY695" fmla="*/ 948426 h 1335540"/>
                <a:gd name="connsiteX696" fmla="*/ 307857 w 1036210"/>
                <a:gd name="connsiteY696" fmla="*/ 943026 h 1335540"/>
                <a:gd name="connsiteX697" fmla="*/ 304975 w 1036210"/>
                <a:gd name="connsiteY697" fmla="*/ 932717 h 1335540"/>
                <a:gd name="connsiteX698" fmla="*/ 301753 w 1036210"/>
                <a:gd name="connsiteY698" fmla="*/ 922898 h 1335540"/>
                <a:gd name="connsiteX699" fmla="*/ 298363 w 1036210"/>
                <a:gd name="connsiteY699" fmla="*/ 913407 h 1335540"/>
                <a:gd name="connsiteX700" fmla="*/ 294633 w 1036210"/>
                <a:gd name="connsiteY700" fmla="*/ 904407 h 1335540"/>
                <a:gd name="connsiteX701" fmla="*/ 290902 w 1036210"/>
                <a:gd name="connsiteY701" fmla="*/ 895734 h 1335540"/>
                <a:gd name="connsiteX702" fmla="*/ 286833 w 1036210"/>
                <a:gd name="connsiteY702" fmla="*/ 887552 h 1335540"/>
                <a:gd name="connsiteX703" fmla="*/ 282425 w 1036210"/>
                <a:gd name="connsiteY703" fmla="*/ 879698 h 1335540"/>
                <a:gd name="connsiteX704" fmla="*/ 278186 w 1036210"/>
                <a:gd name="connsiteY704" fmla="*/ 872007 h 1335540"/>
                <a:gd name="connsiteX705" fmla="*/ 273608 w 1036210"/>
                <a:gd name="connsiteY705" fmla="*/ 864480 h 1335540"/>
                <a:gd name="connsiteX706" fmla="*/ 268861 w 1036210"/>
                <a:gd name="connsiteY706" fmla="*/ 857443 h 1335540"/>
                <a:gd name="connsiteX707" fmla="*/ 264114 w 1036210"/>
                <a:gd name="connsiteY707" fmla="*/ 850570 h 1335540"/>
                <a:gd name="connsiteX708" fmla="*/ 259536 w 1036210"/>
                <a:gd name="connsiteY708" fmla="*/ 843697 h 1335540"/>
                <a:gd name="connsiteX709" fmla="*/ 254619 w 1036210"/>
                <a:gd name="connsiteY709" fmla="*/ 837152 h 1335540"/>
                <a:gd name="connsiteX710" fmla="*/ 244785 w 1036210"/>
                <a:gd name="connsiteY710" fmla="*/ 824224 h 1335540"/>
                <a:gd name="connsiteX711" fmla="*/ 234951 w 1036210"/>
                <a:gd name="connsiteY711" fmla="*/ 811624 h 1335540"/>
                <a:gd name="connsiteX712" fmla="*/ 225287 w 1036210"/>
                <a:gd name="connsiteY712" fmla="*/ 798860 h 1335540"/>
                <a:gd name="connsiteX713" fmla="*/ 220709 w 1036210"/>
                <a:gd name="connsiteY713" fmla="*/ 792478 h 1335540"/>
                <a:gd name="connsiteX714" fmla="*/ 216131 w 1036210"/>
                <a:gd name="connsiteY714" fmla="*/ 785933 h 1335540"/>
                <a:gd name="connsiteX715" fmla="*/ 211722 w 1036210"/>
                <a:gd name="connsiteY715" fmla="*/ 779387 h 1335540"/>
                <a:gd name="connsiteX716" fmla="*/ 207315 w 1036210"/>
                <a:gd name="connsiteY716" fmla="*/ 772678 h 1335540"/>
                <a:gd name="connsiteX717" fmla="*/ 203415 w 1036210"/>
                <a:gd name="connsiteY717" fmla="*/ 765642 h 1335540"/>
                <a:gd name="connsiteX718" fmla="*/ 199346 w 1036210"/>
                <a:gd name="connsiteY718" fmla="*/ 758606 h 1335540"/>
                <a:gd name="connsiteX719" fmla="*/ 199176 w 1036210"/>
                <a:gd name="connsiteY719" fmla="*/ 758278 h 1335540"/>
                <a:gd name="connsiteX720" fmla="*/ 199006 w 1036210"/>
                <a:gd name="connsiteY720" fmla="*/ 758114 h 1335540"/>
                <a:gd name="connsiteX721" fmla="*/ 199176 w 1036210"/>
                <a:gd name="connsiteY721" fmla="*/ 758114 h 1335540"/>
                <a:gd name="connsiteX722" fmla="*/ 199176 w 1036210"/>
                <a:gd name="connsiteY722" fmla="*/ 757951 h 1335540"/>
                <a:gd name="connsiteX723" fmla="*/ 199006 w 1036210"/>
                <a:gd name="connsiteY723" fmla="*/ 757787 h 1335540"/>
                <a:gd name="connsiteX724" fmla="*/ 192903 w 1036210"/>
                <a:gd name="connsiteY724" fmla="*/ 747805 h 1335540"/>
                <a:gd name="connsiteX725" fmla="*/ 187307 w 1036210"/>
                <a:gd name="connsiteY725" fmla="*/ 737496 h 1335540"/>
                <a:gd name="connsiteX726" fmla="*/ 181882 w 1036210"/>
                <a:gd name="connsiteY726" fmla="*/ 727187 h 1335540"/>
                <a:gd name="connsiteX727" fmla="*/ 176796 w 1036210"/>
                <a:gd name="connsiteY727" fmla="*/ 716550 h 1335540"/>
                <a:gd name="connsiteX728" fmla="*/ 172387 w 1036210"/>
                <a:gd name="connsiteY728" fmla="*/ 705750 h 1335540"/>
                <a:gd name="connsiteX729" fmla="*/ 167979 w 1036210"/>
                <a:gd name="connsiteY729" fmla="*/ 694786 h 1335540"/>
                <a:gd name="connsiteX730" fmla="*/ 164079 w 1036210"/>
                <a:gd name="connsiteY730" fmla="*/ 683659 h 1335540"/>
                <a:gd name="connsiteX731" fmla="*/ 160688 w 1036210"/>
                <a:gd name="connsiteY731" fmla="*/ 672532 h 1335540"/>
                <a:gd name="connsiteX732" fmla="*/ 158993 w 1036210"/>
                <a:gd name="connsiteY732" fmla="*/ 666804 h 1335540"/>
                <a:gd name="connsiteX733" fmla="*/ 157467 w 1036210"/>
                <a:gd name="connsiteY733" fmla="*/ 661077 h 1335540"/>
                <a:gd name="connsiteX734" fmla="*/ 156110 w 1036210"/>
                <a:gd name="connsiteY734" fmla="*/ 655350 h 1335540"/>
                <a:gd name="connsiteX735" fmla="*/ 154754 w 1036210"/>
                <a:gd name="connsiteY735" fmla="*/ 649459 h 1335540"/>
                <a:gd name="connsiteX736" fmla="*/ 153567 w 1036210"/>
                <a:gd name="connsiteY736" fmla="*/ 643567 h 1335540"/>
                <a:gd name="connsiteX737" fmla="*/ 152550 w 1036210"/>
                <a:gd name="connsiteY737" fmla="*/ 637677 h 1335540"/>
                <a:gd name="connsiteX738" fmla="*/ 151363 w 1036210"/>
                <a:gd name="connsiteY738" fmla="*/ 631786 h 1335540"/>
                <a:gd name="connsiteX739" fmla="*/ 150515 w 1036210"/>
                <a:gd name="connsiteY739" fmla="*/ 625895 h 1335540"/>
                <a:gd name="connsiteX740" fmla="*/ 149668 w 1036210"/>
                <a:gd name="connsiteY740" fmla="*/ 619840 h 1335540"/>
                <a:gd name="connsiteX741" fmla="*/ 148989 w 1036210"/>
                <a:gd name="connsiteY741" fmla="*/ 613949 h 1335540"/>
                <a:gd name="connsiteX742" fmla="*/ 148311 w 1036210"/>
                <a:gd name="connsiteY742" fmla="*/ 607895 h 1335540"/>
                <a:gd name="connsiteX743" fmla="*/ 147972 w 1036210"/>
                <a:gd name="connsiteY743" fmla="*/ 601676 h 1335540"/>
                <a:gd name="connsiteX744" fmla="*/ 147463 w 1036210"/>
                <a:gd name="connsiteY744" fmla="*/ 595622 h 1335540"/>
                <a:gd name="connsiteX745" fmla="*/ 147294 w 1036210"/>
                <a:gd name="connsiteY745" fmla="*/ 589567 h 1335540"/>
                <a:gd name="connsiteX746" fmla="*/ 147124 w 1036210"/>
                <a:gd name="connsiteY746" fmla="*/ 583349 h 1335540"/>
                <a:gd name="connsiteX747" fmla="*/ 147124 w 1036210"/>
                <a:gd name="connsiteY747" fmla="*/ 577131 h 1335540"/>
                <a:gd name="connsiteX748" fmla="*/ 147124 w 1036210"/>
                <a:gd name="connsiteY748" fmla="*/ 568130 h 1335540"/>
                <a:gd name="connsiteX749" fmla="*/ 147463 w 1036210"/>
                <a:gd name="connsiteY749" fmla="*/ 559130 h 1335540"/>
                <a:gd name="connsiteX750" fmla="*/ 148141 w 1036210"/>
                <a:gd name="connsiteY750" fmla="*/ 550130 h 1335540"/>
                <a:gd name="connsiteX751" fmla="*/ 148820 w 1036210"/>
                <a:gd name="connsiteY751" fmla="*/ 541457 h 1335540"/>
                <a:gd name="connsiteX752" fmla="*/ 149837 w 1036210"/>
                <a:gd name="connsiteY752" fmla="*/ 532457 h 1335540"/>
                <a:gd name="connsiteX753" fmla="*/ 151193 w 1036210"/>
                <a:gd name="connsiteY753" fmla="*/ 523948 h 1335540"/>
                <a:gd name="connsiteX754" fmla="*/ 152719 w 1036210"/>
                <a:gd name="connsiteY754" fmla="*/ 515275 h 1335540"/>
                <a:gd name="connsiteX755" fmla="*/ 154415 w 1036210"/>
                <a:gd name="connsiteY755" fmla="*/ 506603 h 1335540"/>
                <a:gd name="connsiteX756" fmla="*/ 156280 w 1036210"/>
                <a:gd name="connsiteY756" fmla="*/ 498093 h 1335540"/>
                <a:gd name="connsiteX757" fmla="*/ 158484 w 1036210"/>
                <a:gd name="connsiteY757" fmla="*/ 489584 h 1335540"/>
                <a:gd name="connsiteX758" fmla="*/ 160858 w 1036210"/>
                <a:gd name="connsiteY758" fmla="*/ 481402 h 1335540"/>
                <a:gd name="connsiteX759" fmla="*/ 163232 w 1036210"/>
                <a:gd name="connsiteY759" fmla="*/ 473220 h 1335540"/>
                <a:gd name="connsiteX760" fmla="*/ 166114 w 1036210"/>
                <a:gd name="connsiteY760" fmla="*/ 464875 h 1335540"/>
                <a:gd name="connsiteX761" fmla="*/ 168996 w 1036210"/>
                <a:gd name="connsiteY761" fmla="*/ 456857 h 1335540"/>
                <a:gd name="connsiteX762" fmla="*/ 172218 w 1036210"/>
                <a:gd name="connsiteY762" fmla="*/ 448838 h 1335540"/>
                <a:gd name="connsiteX763" fmla="*/ 175439 w 1036210"/>
                <a:gd name="connsiteY763" fmla="*/ 440820 h 1335540"/>
                <a:gd name="connsiteX764" fmla="*/ 179000 w 1036210"/>
                <a:gd name="connsiteY764" fmla="*/ 433129 h 1335540"/>
                <a:gd name="connsiteX765" fmla="*/ 182730 w 1036210"/>
                <a:gd name="connsiteY765" fmla="*/ 425438 h 1335540"/>
                <a:gd name="connsiteX766" fmla="*/ 186629 w 1036210"/>
                <a:gd name="connsiteY766" fmla="*/ 417911 h 1335540"/>
                <a:gd name="connsiteX767" fmla="*/ 190868 w 1036210"/>
                <a:gd name="connsiteY767" fmla="*/ 410383 h 1335540"/>
                <a:gd name="connsiteX768" fmla="*/ 194937 w 1036210"/>
                <a:gd name="connsiteY768" fmla="*/ 403020 h 1335540"/>
                <a:gd name="connsiteX769" fmla="*/ 199515 w 1036210"/>
                <a:gd name="connsiteY769" fmla="*/ 395655 h 1335540"/>
                <a:gd name="connsiteX770" fmla="*/ 204093 w 1036210"/>
                <a:gd name="connsiteY770" fmla="*/ 388619 h 1335540"/>
                <a:gd name="connsiteX771" fmla="*/ 209010 w 1036210"/>
                <a:gd name="connsiteY771" fmla="*/ 381583 h 1335540"/>
                <a:gd name="connsiteX772" fmla="*/ 213757 w 1036210"/>
                <a:gd name="connsiteY772" fmla="*/ 374546 h 1335540"/>
                <a:gd name="connsiteX773" fmla="*/ 219013 w 1036210"/>
                <a:gd name="connsiteY773" fmla="*/ 367673 h 1335540"/>
                <a:gd name="connsiteX774" fmla="*/ 224269 w 1036210"/>
                <a:gd name="connsiteY774" fmla="*/ 361128 h 1335540"/>
                <a:gd name="connsiteX775" fmla="*/ 229865 w 1036210"/>
                <a:gd name="connsiteY775" fmla="*/ 354582 h 1335540"/>
                <a:gd name="connsiteX776" fmla="*/ 235460 w 1036210"/>
                <a:gd name="connsiteY776" fmla="*/ 348200 h 1335540"/>
                <a:gd name="connsiteX777" fmla="*/ 241224 w 1036210"/>
                <a:gd name="connsiteY777" fmla="*/ 341818 h 1335540"/>
                <a:gd name="connsiteX778" fmla="*/ 247158 w 1036210"/>
                <a:gd name="connsiteY778" fmla="*/ 335764 h 1335540"/>
                <a:gd name="connsiteX779" fmla="*/ 253262 w 1036210"/>
                <a:gd name="connsiteY779" fmla="*/ 329710 h 1335540"/>
                <a:gd name="connsiteX780" fmla="*/ 259536 w 1036210"/>
                <a:gd name="connsiteY780" fmla="*/ 323818 h 1335540"/>
                <a:gd name="connsiteX781" fmla="*/ 265809 w 1036210"/>
                <a:gd name="connsiteY781" fmla="*/ 318091 h 1335540"/>
                <a:gd name="connsiteX782" fmla="*/ 272421 w 1036210"/>
                <a:gd name="connsiteY782" fmla="*/ 312528 h 1335540"/>
                <a:gd name="connsiteX783" fmla="*/ 279034 w 1036210"/>
                <a:gd name="connsiteY783" fmla="*/ 307127 h 1335540"/>
                <a:gd name="connsiteX784" fmla="*/ 285816 w 1036210"/>
                <a:gd name="connsiteY784" fmla="*/ 301727 h 1335540"/>
                <a:gd name="connsiteX785" fmla="*/ 292598 w 1036210"/>
                <a:gd name="connsiteY785" fmla="*/ 296818 h 1335540"/>
                <a:gd name="connsiteX786" fmla="*/ 299719 w 1036210"/>
                <a:gd name="connsiteY786" fmla="*/ 291745 h 1335540"/>
                <a:gd name="connsiteX787" fmla="*/ 306840 w 1036210"/>
                <a:gd name="connsiteY787" fmla="*/ 287000 h 1335540"/>
                <a:gd name="connsiteX788" fmla="*/ 314131 w 1036210"/>
                <a:gd name="connsiteY788" fmla="*/ 282254 h 1335540"/>
                <a:gd name="connsiteX789" fmla="*/ 321591 w 1036210"/>
                <a:gd name="connsiteY789" fmla="*/ 277836 h 1335540"/>
                <a:gd name="connsiteX790" fmla="*/ 329221 w 1036210"/>
                <a:gd name="connsiteY790" fmla="*/ 273581 h 1335540"/>
                <a:gd name="connsiteX791" fmla="*/ 336850 w 1036210"/>
                <a:gd name="connsiteY791" fmla="*/ 269491 h 1335540"/>
                <a:gd name="connsiteX792" fmla="*/ 344480 w 1036210"/>
                <a:gd name="connsiteY792" fmla="*/ 265400 h 1335540"/>
                <a:gd name="connsiteX793" fmla="*/ 352280 w 1036210"/>
                <a:gd name="connsiteY793" fmla="*/ 261799 h 1335540"/>
                <a:gd name="connsiteX794" fmla="*/ 360418 w 1036210"/>
                <a:gd name="connsiteY794" fmla="*/ 258036 h 1335540"/>
                <a:gd name="connsiteX795" fmla="*/ 368556 w 1036210"/>
                <a:gd name="connsiteY795" fmla="*/ 254763 h 1335540"/>
                <a:gd name="connsiteX796" fmla="*/ 376695 w 1036210"/>
                <a:gd name="connsiteY796" fmla="*/ 251490 h 1335540"/>
                <a:gd name="connsiteX797" fmla="*/ 385002 w 1036210"/>
                <a:gd name="connsiteY797" fmla="*/ 248545 h 1335540"/>
                <a:gd name="connsiteX798" fmla="*/ 393310 w 1036210"/>
                <a:gd name="connsiteY798" fmla="*/ 245599 h 1335540"/>
                <a:gd name="connsiteX799" fmla="*/ 401788 w 1036210"/>
                <a:gd name="connsiteY799" fmla="*/ 242981 h 1335540"/>
                <a:gd name="connsiteX800" fmla="*/ 410435 w 1036210"/>
                <a:gd name="connsiteY800" fmla="*/ 240363 h 1335540"/>
                <a:gd name="connsiteX801" fmla="*/ 418913 w 1036210"/>
                <a:gd name="connsiteY801" fmla="*/ 238235 h 1335540"/>
                <a:gd name="connsiteX802" fmla="*/ 427729 w 1036210"/>
                <a:gd name="connsiteY802" fmla="*/ 236272 h 1335540"/>
                <a:gd name="connsiteX803" fmla="*/ 436546 w 1036210"/>
                <a:gd name="connsiteY803" fmla="*/ 234308 h 1335540"/>
                <a:gd name="connsiteX804" fmla="*/ 445362 w 1036210"/>
                <a:gd name="connsiteY804" fmla="*/ 232672 h 1335540"/>
                <a:gd name="connsiteX805" fmla="*/ 454518 w 1036210"/>
                <a:gd name="connsiteY805" fmla="*/ 231199 h 1335540"/>
                <a:gd name="connsiteX806" fmla="*/ 463504 w 1036210"/>
                <a:gd name="connsiteY806" fmla="*/ 229890 h 1335540"/>
                <a:gd name="connsiteX807" fmla="*/ 472660 w 1036210"/>
                <a:gd name="connsiteY807" fmla="*/ 228908 h 1335540"/>
                <a:gd name="connsiteX808" fmla="*/ 481646 w 1036210"/>
                <a:gd name="connsiteY808" fmla="*/ 228254 h 1335540"/>
                <a:gd name="connsiteX809" fmla="*/ 490971 w 1036210"/>
                <a:gd name="connsiteY809" fmla="*/ 227599 h 1335540"/>
                <a:gd name="connsiteX810" fmla="*/ 500296 w 1036210"/>
                <a:gd name="connsiteY810" fmla="*/ 227272 h 1335540"/>
                <a:gd name="connsiteX811" fmla="*/ 484237 w 1036210"/>
                <a:gd name="connsiteY811" fmla="*/ 0 h 1335540"/>
                <a:gd name="connsiteX812" fmla="*/ 530988 w 1036210"/>
                <a:gd name="connsiteY812" fmla="*/ 0 h 1335540"/>
                <a:gd name="connsiteX813" fmla="*/ 530988 w 1036210"/>
                <a:gd name="connsiteY813" fmla="*/ 117095 h 1335540"/>
                <a:gd name="connsiteX814" fmla="*/ 484237 w 1036210"/>
                <a:gd name="connsiteY814" fmla="*/ 117095 h 13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1036210" h="1335540">
                  <a:moveTo>
                    <a:pt x="409742" y="1266007"/>
                  </a:moveTo>
                  <a:lnTo>
                    <a:pt x="609670" y="1266007"/>
                  </a:lnTo>
                  <a:lnTo>
                    <a:pt x="609670" y="1269632"/>
                  </a:lnTo>
                  <a:lnTo>
                    <a:pt x="609160" y="1273093"/>
                  </a:lnTo>
                  <a:lnTo>
                    <a:pt x="608651" y="1276553"/>
                  </a:lnTo>
                  <a:lnTo>
                    <a:pt x="607801" y="1280013"/>
                  </a:lnTo>
                  <a:lnTo>
                    <a:pt x="606611" y="1283473"/>
                  </a:lnTo>
                  <a:lnTo>
                    <a:pt x="605421" y="1286769"/>
                  </a:lnTo>
                  <a:lnTo>
                    <a:pt x="603720" y="1290064"/>
                  </a:lnTo>
                  <a:lnTo>
                    <a:pt x="601850" y="1293029"/>
                  </a:lnTo>
                  <a:lnTo>
                    <a:pt x="599980" y="1296325"/>
                  </a:lnTo>
                  <a:lnTo>
                    <a:pt x="597600" y="1299126"/>
                  </a:lnTo>
                  <a:lnTo>
                    <a:pt x="595220" y="1302092"/>
                  </a:lnTo>
                  <a:lnTo>
                    <a:pt x="592670" y="1304893"/>
                  </a:lnTo>
                  <a:lnTo>
                    <a:pt x="589950" y="1307694"/>
                  </a:lnTo>
                  <a:lnTo>
                    <a:pt x="587060" y="1310330"/>
                  </a:lnTo>
                  <a:lnTo>
                    <a:pt x="583829" y="1312802"/>
                  </a:lnTo>
                  <a:lnTo>
                    <a:pt x="580599" y="1315274"/>
                  </a:lnTo>
                  <a:lnTo>
                    <a:pt x="577029" y="1317580"/>
                  </a:lnTo>
                  <a:lnTo>
                    <a:pt x="573459" y="1319722"/>
                  </a:lnTo>
                  <a:lnTo>
                    <a:pt x="569549" y="1321864"/>
                  </a:lnTo>
                  <a:lnTo>
                    <a:pt x="565639" y="1323677"/>
                  </a:lnTo>
                  <a:lnTo>
                    <a:pt x="561729" y="1325654"/>
                  </a:lnTo>
                  <a:lnTo>
                    <a:pt x="557478" y="1327302"/>
                  </a:lnTo>
                  <a:lnTo>
                    <a:pt x="553058" y="1328785"/>
                  </a:lnTo>
                  <a:lnTo>
                    <a:pt x="548638" y="1330103"/>
                  </a:lnTo>
                  <a:lnTo>
                    <a:pt x="544048" y="1331256"/>
                  </a:lnTo>
                  <a:lnTo>
                    <a:pt x="539458" y="1332574"/>
                  </a:lnTo>
                  <a:lnTo>
                    <a:pt x="534697" y="1333398"/>
                  </a:lnTo>
                  <a:lnTo>
                    <a:pt x="529937" y="1334222"/>
                  </a:lnTo>
                  <a:lnTo>
                    <a:pt x="525007" y="1334881"/>
                  </a:lnTo>
                  <a:lnTo>
                    <a:pt x="519907" y="1335211"/>
                  </a:lnTo>
                  <a:lnTo>
                    <a:pt x="514806" y="1335540"/>
                  </a:lnTo>
                  <a:lnTo>
                    <a:pt x="509876" y="1335540"/>
                  </a:lnTo>
                  <a:lnTo>
                    <a:pt x="504606" y="1335540"/>
                  </a:lnTo>
                  <a:lnTo>
                    <a:pt x="499506" y="1335211"/>
                  </a:lnTo>
                  <a:lnTo>
                    <a:pt x="494406" y="1334881"/>
                  </a:lnTo>
                  <a:lnTo>
                    <a:pt x="489475" y="1334222"/>
                  </a:lnTo>
                  <a:lnTo>
                    <a:pt x="484715" y="1333398"/>
                  </a:lnTo>
                  <a:lnTo>
                    <a:pt x="479955" y="1332574"/>
                  </a:lnTo>
                  <a:lnTo>
                    <a:pt x="475365" y="1331256"/>
                  </a:lnTo>
                  <a:lnTo>
                    <a:pt x="470774" y="1330103"/>
                  </a:lnTo>
                  <a:lnTo>
                    <a:pt x="466354" y="1328785"/>
                  </a:lnTo>
                  <a:lnTo>
                    <a:pt x="462104" y="1327302"/>
                  </a:lnTo>
                  <a:lnTo>
                    <a:pt x="457854" y="1325654"/>
                  </a:lnTo>
                  <a:lnTo>
                    <a:pt x="453774" y="1323677"/>
                  </a:lnTo>
                  <a:lnTo>
                    <a:pt x="449864" y="1321864"/>
                  </a:lnTo>
                  <a:lnTo>
                    <a:pt x="445954" y="1319722"/>
                  </a:lnTo>
                  <a:lnTo>
                    <a:pt x="442383" y="1317580"/>
                  </a:lnTo>
                  <a:lnTo>
                    <a:pt x="438983" y="1315274"/>
                  </a:lnTo>
                  <a:lnTo>
                    <a:pt x="435753" y="1312802"/>
                  </a:lnTo>
                  <a:lnTo>
                    <a:pt x="432523" y="1310330"/>
                  </a:lnTo>
                  <a:lnTo>
                    <a:pt x="429633" y="1307694"/>
                  </a:lnTo>
                  <a:lnTo>
                    <a:pt x="426743" y="1304893"/>
                  </a:lnTo>
                  <a:lnTo>
                    <a:pt x="424192" y="1302092"/>
                  </a:lnTo>
                  <a:lnTo>
                    <a:pt x="421812" y="1299126"/>
                  </a:lnTo>
                  <a:lnTo>
                    <a:pt x="419432" y="1296325"/>
                  </a:lnTo>
                  <a:lnTo>
                    <a:pt x="417563" y="1293029"/>
                  </a:lnTo>
                  <a:lnTo>
                    <a:pt x="415862" y="1290064"/>
                  </a:lnTo>
                  <a:lnTo>
                    <a:pt x="414162" y="1286769"/>
                  </a:lnTo>
                  <a:lnTo>
                    <a:pt x="412802" y="1283473"/>
                  </a:lnTo>
                  <a:lnTo>
                    <a:pt x="411612" y="1280013"/>
                  </a:lnTo>
                  <a:lnTo>
                    <a:pt x="410762" y="1276553"/>
                  </a:lnTo>
                  <a:lnTo>
                    <a:pt x="410252" y="1273093"/>
                  </a:lnTo>
                  <a:lnTo>
                    <a:pt x="409912" y="1269632"/>
                  </a:lnTo>
                  <a:close/>
                  <a:moveTo>
                    <a:pt x="376299" y="1180932"/>
                  </a:moveTo>
                  <a:lnTo>
                    <a:pt x="643113" y="1180932"/>
                  </a:lnTo>
                  <a:lnTo>
                    <a:pt x="646326" y="1181097"/>
                  </a:lnTo>
                  <a:lnTo>
                    <a:pt x="649539" y="1181592"/>
                  </a:lnTo>
                  <a:lnTo>
                    <a:pt x="652582" y="1182251"/>
                  </a:lnTo>
                  <a:lnTo>
                    <a:pt x="655456" y="1183405"/>
                  </a:lnTo>
                  <a:lnTo>
                    <a:pt x="658162" y="1184560"/>
                  </a:lnTo>
                  <a:lnTo>
                    <a:pt x="661036" y="1186209"/>
                  </a:lnTo>
                  <a:lnTo>
                    <a:pt x="663403" y="1188023"/>
                  </a:lnTo>
                  <a:lnTo>
                    <a:pt x="665601" y="1190002"/>
                  </a:lnTo>
                  <a:lnTo>
                    <a:pt x="667799" y="1192311"/>
                  </a:lnTo>
                  <a:lnTo>
                    <a:pt x="669490" y="1194619"/>
                  </a:lnTo>
                  <a:lnTo>
                    <a:pt x="671012" y="1197093"/>
                  </a:lnTo>
                  <a:lnTo>
                    <a:pt x="672365" y="1199896"/>
                  </a:lnTo>
                  <a:lnTo>
                    <a:pt x="673548" y="1202700"/>
                  </a:lnTo>
                  <a:lnTo>
                    <a:pt x="674394" y="1205668"/>
                  </a:lnTo>
                  <a:lnTo>
                    <a:pt x="674732" y="1208801"/>
                  </a:lnTo>
                  <a:lnTo>
                    <a:pt x="674901" y="1211935"/>
                  </a:lnTo>
                  <a:lnTo>
                    <a:pt x="674732" y="1215068"/>
                  </a:lnTo>
                  <a:lnTo>
                    <a:pt x="674394" y="1218201"/>
                  </a:lnTo>
                  <a:lnTo>
                    <a:pt x="673548" y="1221169"/>
                  </a:lnTo>
                  <a:lnTo>
                    <a:pt x="672365" y="1224138"/>
                  </a:lnTo>
                  <a:lnTo>
                    <a:pt x="671012" y="1226776"/>
                  </a:lnTo>
                  <a:lnTo>
                    <a:pt x="669490" y="1229415"/>
                  </a:lnTo>
                  <a:lnTo>
                    <a:pt x="667799" y="1231724"/>
                  </a:lnTo>
                  <a:lnTo>
                    <a:pt x="665601" y="1233867"/>
                  </a:lnTo>
                  <a:lnTo>
                    <a:pt x="663403" y="1236011"/>
                  </a:lnTo>
                  <a:lnTo>
                    <a:pt x="661036" y="1237660"/>
                  </a:lnTo>
                  <a:lnTo>
                    <a:pt x="658162" y="1239144"/>
                  </a:lnTo>
                  <a:lnTo>
                    <a:pt x="655456" y="1240464"/>
                  </a:lnTo>
                  <a:lnTo>
                    <a:pt x="652582" y="1241618"/>
                  </a:lnTo>
                  <a:lnTo>
                    <a:pt x="649539" y="1242443"/>
                  </a:lnTo>
                  <a:lnTo>
                    <a:pt x="646326" y="1242938"/>
                  </a:lnTo>
                  <a:lnTo>
                    <a:pt x="643113" y="1243102"/>
                  </a:lnTo>
                  <a:lnTo>
                    <a:pt x="376299" y="1243102"/>
                  </a:lnTo>
                  <a:lnTo>
                    <a:pt x="373086" y="1242938"/>
                  </a:lnTo>
                  <a:lnTo>
                    <a:pt x="369873" y="1242443"/>
                  </a:lnTo>
                  <a:lnTo>
                    <a:pt x="366830" y="1241618"/>
                  </a:lnTo>
                  <a:lnTo>
                    <a:pt x="363956" y="1240464"/>
                  </a:lnTo>
                  <a:lnTo>
                    <a:pt x="361250" y="1239144"/>
                  </a:lnTo>
                  <a:lnTo>
                    <a:pt x="358545" y="1237660"/>
                  </a:lnTo>
                  <a:lnTo>
                    <a:pt x="356009" y="1236011"/>
                  </a:lnTo>
                  <a:lnTo>
                    <a:pt x="353811" y="1233867"/>
                  </a:lnTo>
                  <a:lnTo>
                    <a:pt x="351781" y="1231724"/>
                  </a:lnTo>
                  <a:lnTo>
                    <a:pt x="349921" y="1229415"/>
                  </a:lnTo>
                  <a:lnTo>
                    <a:pt x="348400" y="1226776"/>
                  </a:lnTo>
                  <a:lnTo>
                    <a:pt x="346878" y="1224138"/>
                  </a:lnTo>
                  <a:lnTo>
                    <a:pt x="345864" y="1221169"/>
                  </a:lnTo>
                  <a:lnTo>
                    <a:pt x="345018" y="1218201"/>
                  </a:lnTo>
                  <a:lnTo>
                    <a:pt x="344680" y="1215068"/>
                  </a:lnTo>
                  <a:lnTo>
                    <a:pt x="344511" y="1211935"/>
                  </a:lnTo>
                  <a:lnTo>
                    <a:pt x="344680" y="1208801"/>
                  </a:lnTo>
                  <a:lnTo>
                    <a:pt x="345018" y="1205668"/>
                  </a:lnTo>
                  <a:lnTo>
                    <a:pt x="345864" y="1202700"/>
                  </a:lnTo>
                  <a:lnTo>
                    <a:pt x="346878" y="1199896"/>
                  </a:lnTo>
                  <a:lnTo>
                    <a:pt x="348400" y="1197093"/>
                  </a:lnTo>
                  <a:lnTo>
                    <a:pt x="349921" y="1194619"/>
                  </a:lnTo>
                  <a:lnTo>
                    <a:pt x="351781" y="1192311"/>
                  </a:lnTo>
                  <a:lnTo>
                    <a:pt x="353811" y="1190002"/>
                  </a:lnTo>
                  <a:lnTo>
                    <a:pt x="356009" y="1188023"/>
                  </a:lnTo>
                  <a:lnTo>
                    <a:pt x="358545" y="1186209"/>
                  </a:lnTo>
                  <a:lnTo>
                    <a:pt x="361250" y="1184560"/>
                  </a:lnTo>
                  <a:lnTo>
                    <a:pt x="363956" y="1183405"/>
                  </a:lnTo>
                  <a:lnTo>
                    <a:pt x="366830" y="1182251"/>
                  </a:lnTo>
                  <a:lnTo>
                    <a:pt x="369873" y="1181592"/>
                  </a:lnTo>
                  <a:lnTo>
                    <a:pt x="373086" y="1181097"/>
                  </a:lnTo>
                  <a:close/>
                  <a:moveTo>
                    <a:pt x="376299" y="1099129"/>
                  </a:moveTo>
                  <a:lnTo>
                    <a:pt x="643113" y="1099129"/>
                  </a:lnTo>
                  <a:lnTo>
                    <a:pt x="646326" y="1099294"/>
                  </a:lnTo>
                  <a:lnTo>
                    <a:pt x="649539" y="1099625"/>
                  </a:lnTo>
                  <a:lnTo>
                    <a:pt x="652582" y="1100452"/>
                  </a:lnTo>
                  <a:lnTo>
                    <a:pt x="655456" y="1101609"/>
                  </a:lnTo>
                  <a:lnTo>
                    <a:pt x="658162" y="1102932"/>
                  </a:lnTo>
                  <a:lnTo>
                    <a:pt x="661036" y="1104420"/>
                  </a:lnTo>
                  <a:lnTo>
                    <a:pt x="663403" y="1106239"/>
                  </a:lnTo>
                  <a:lnTo>
                    <a:pt x="665601" y="1108223"/>
                  </a:lnTo>
                  <a:lnTo>
                    <a:pt x="667799" y="1110373"/>
                  </a:lnTo>
                  <a:lnTo>
                    <a:pt x="669490" y="1112853"/>
                  </a:lnTo>
                  <a:lnTo>
                    <a:pt x="671012" y="1115498"/>
                  </a:lnTo>
                  <a:lnTo>
                    <a:pt x="672365" y="1118144"/>
                  </a:lnTo>
                  <a:lnTo>
                    <a:pt x="673548" y="1120955"/>
                  </a:lnTo>
                  <a:lnTo>
                    <a:pt x="674394" y="1123931"/>
                  </a:lnTo>
                  <a:lnTo>
                    <a:pt x="674732" y="1127072"/>
                  </a:lnTo>
                  <a:lnTo>
                    <a:pt x="674901" y="1130214"/>
                  </a:lnTo>
                  <a:lnTo>
                    <a:pt x="674732" y="1133521"/>
                  </a:lnTo>
                  <a:lnTo>
                    <a:pt x="674394" y="1136497"/>
                  </a:lnTo>
                  <a:lnTo>
                    <a:pt x="673548" y="1139474"/>
                  </a:lnTo>
                  <a:lnTo>
                    <a:pt x="672365" y="1142284"/>
                  </a:lnTo>
                  <a:lnTo>
                    <a:pt x="671012" y="1145095"/>
                  </a:lnTo>
                  <a:lnTo>
                    <a:pt x="669490" y="1147575"/>
                  </a:lnTo>
                  <a:lnTo>
                    <a:pt x="667799" y="1150221"/>
                  </a:lnTo>
                  <a:lnTo>
                    <a:pt x="665601" y="1152371"/>
                  </a:lnTo>
                  <a:lnTo>
                    <a:pt x="663403" y="1154189"/>
                  </a:lnTo>
                  <a:lnTo>
                    <a:pt x="661036" y="1156008"/>
                  </a:lnTo>
                  <a:lnTo>
                    <a:pt x="658162" y="1157662"/>
                  </a:lnTo>
                  <a:lnTo>
                    <a:pt x="655456" y="1158985"/>
                  </a:lnTo>
                  <a:lnTo>
                    <a:pt x="652582" y="1159977"/>
                  </a:lnTo>
                  <a:lnTo>
                    <a:pt x="649539" y="1160638"/>
                  </a:lnTo>
                  <a:lnTo>
                    <a:pt x="646326" y="1161134"/>
                  </a:lnTo>
                  <a:lnTo>
                    <a:pt x="643113" y="1161299"/>
                  </a:lnTo>
                  <a:lnTo>
                    <a:pt x="376299" y="1161299"/>
                  </a:lnTo>
                  <a:lnTo>
                    <a:pt x="373086" y="1161134"/>
                  </a:lnTo>
                  <a:lnTo>
                    <a:pt x="369873" y="1160638"/>
                  </a:lnTo>
                  <a:lnTo>
                    <a:pt x="366830" y="1159977"/>
                  </a:lnTo>
                  <a:lnTo>
                    <a:pt x="363956" y="1158985"/>
                  </a:lnTo>
                  <a:lnTo>
                    <a:pt x="361250" y="1157662"/>
                  </a:lnTo>
                  <a:lnTo>
                    <a:pt x="358545" y="1156008"/>
                  </a:lnTo>
                  <a:lnTo>
                    <a:pt x="356009" y="1154189"/>
                  </a:lnTo>
                  <a:lnTo>
                    <a:pt x="353811" y="1152371"/>
                  </a:lnTo>
                  <a:lnTo>
                    <a:pt x="351781" y="1150221"/>
                  </a:lnTo>
                  <a:lnTo>
                    <a:pt x="349921" y="1147575"/>
                  </a:lnTo>
                  <a:lnTo>
                    <a:pt x="348400" y="1145095"/>
                  </a:lnTo>
                  <a:lnTo>
                    <a:pt x="346878" y="1142284"/>
                  </a:lnTo>
                  <a:lnTo>
                    <a:pt x="345864" y="1139474"/>
                  </a:lnTo>
                  <a:lnTo>
                    <a:pt x="345018" y="1136497"/>
                  </a:lnTo>
                  <a:lnTo>
                    <a:pt x="344680" y="1133521"/>
                  </a:lnTo>
                  <a:lnTo>
                    <a:pt x="344511" y="1130214"/>
                  </a:lnTo>
                  <a:lnTo>
                    <a:pt x="344680" y="1127072"/>
                  </a:lnTo>
                  <a:lnTo>
                    <a:pt x="345018" y="1123931"/>
                  </a:lnTo>
                  <a:lnTo>
                    <a:pt x="345864" y="1120955"/>
                  </a:lnTo>
                  <a:lnTo>
                    <a:pt x="346878" y="1118144"/>
                  </a:lnTo>
                  <a:lnTo>
                    <a:pt x="348400" y="1115498"/>
                  </a:lnTo>
                  <a:lnTo>
                    <a:pt x="349921" y="1112853"/>
                  </a:lnTo>
                  <a:lnTo>
                    <a:pt x="351781" y="1110373"/>
                  </a:lnTo>
                  <a:lnTo>
                    <a:pt x="353811" y="1108223"/>
                  </a:lnTo>
                  <a:lnTo>
                    <a:pt x="356009" y="1106239"/>
                  </a:lnTo>
                  <a:lnTo>
                    <a:pt x="358545" y="1104420"/>
                  </a:lnTo>
                  <a:lnTo>
                    <a:pt x="361250" y="1102932"/>
                  </a:lnTo>
                  <a:lnTo>
                    <a:pt x="363956" y="1101609"/>
                  </a:lnTo>
                  <a:lnTo>
                    <a:pt x="366830" y="1100452"/>
                  </a:lnTo>
                  <a:lnTo>
                    <a:pt x="369873" y="1099625"/>
                  </a:lnTo>
                  <a:lnTo>
                    <a:pt x="373086" y="1099294"/>
                  </a:lnTo>
                  <a:close/>
                  <a:moveTo>
                    <a:pt x="796620" y="749272"/>
                  </a:moveTo>
                  <a:lnTo>
                    <a:pt x="796577" y="749886"/>
                  </a:lnTo>
                  <a:lnTo>
                    <a:pt x="796239" y="752176"/>
                  </a:lnTo>
                  <a:lnTo>
                    <a:pt x="795731" y="753811"/>
                  </a:lnTo>
                  <a:lnTo>
                    <a:pt x="795392" y="754466"/>
                  </a:lnTo>
                  <a:lnTo>
                    <a:pt x="795053" y="754956"/>
                  </a:lnTo>
                  <a:lnTo>
                    <a:pt x="794884" y="755120"/>
                  </a:lnTo>
                  <a:lnTo>
                    <a:pt x="794037" y="756592"/>
                  </a:lnTo>
                  <a:lnTo>
                    <a:pt x="793190" y="757573"/>
                  </a:lnTo>
                  <a:lnTo>
                    <a:pt x="794545" y="755283"/>
                  </a:lnTo>
                  <a:lnTo>
                    <a:pt x="795561" y="753157"/>
                  </a:lnTo>
                  <a:lnTo>
                    <a:pt x="796239" y="751358"/>
                  </a:lnTo>
                  <a:lnTo>
                    <a:pt x="796577" y="749559"/>
                  </a:lnTo>
                  <a:close/>
                  <a:moveTo>
                    <a:pt x="796747" y="747269"/>
                  </a:moveTo>
                  <a:lnTo>
                    <a:pt x="796916" y="747596"/>
                  </a:lnTo>
                  <a:lnTo>
                    <a:pt x="796747" y="748414"/>
                  </a:lnTo>
                  <a:lnTo>
                    <a:pt x="796620" y="749272"/>
                  </a:lnTo>
                  <a:lnTo>
                    <a:pt x="796747" y="747432"/>
                  </a:lnTo>
                  <a:close/>
                  <a:moveTo>
                    <a:pt x="767594" y="747128"/>
                  </a:moveTo>
                  <a:lnTo>
                    <a:pt x="767449" y="749231"/>
                  </a:lnTo>
                  <a:lnTo>
                    <a:pt x="767449" y="749068"/>
                  </a:lnTo>
                  <a:lnTo>
                    <a:pt x="767449" y="748250"/>
                  </a:lnTo>
                  <a:close/>
                  <a:moveTo>
                    <a:pt x="769956" y="740595"/>
                  </a:moveTo>
                  <a:lnTo>
                    <a:pt x="769650" y="741053"/>
                  </a:lnTo>
                  <a:lnTo>
                    <a:pt x="768634" y="743179"/>
                  </a:lnTo>
                  <a:lnTo>
                    <a:pt x="767957" y="745306"/>
                  </a:lnTo>
                  <a:lnTo>
                    <a:pt x="767618" y="746941"/>
                  </a:lnTo>
                  <a:lnTo>
                    <a:pt x="767594" y="747128"/>
                  </a:lnTo>
                  <a:lnTo>
                    <a:pt x="767618" y="746778"/>
                  </a:lnTo>
                  <a:lnTo>
                    <a:pt x="767957" y="744815"/>
                  </a:lnTo>
                  <a:lnTo>
                    <a:pt x="768465" y="743016"/>
                  </a:lnTo>
                  <a:lnTo>
                    <a:pt x="768691" y="742634"/>
                  </a:lnTo>
                  <a:lnTo>
                    <a:pt x="768804" y="742525"/>
                  </a:lnTo>
                  <a:lnTo>
                    <a:pt x="768804" y="742443"/>
                  </a:lnTo>
                  <a:lnTo>
                    <a:pt x="769142" y="741871"/>
                  </a:lnTo>
                  <a:lnTo>
                    <a:pt x="769396" y="741380"/>
                  </a:lnTo>
                  <a:lnTo>
                    <a:pt x="769752" y="740791"/>
                  </a:lnTo>
                  <a:close/>
                  <a:moveTo>
                    <a:pt x="770159" y="740290"/>
                  </a:moveTo>
                  <a:lnTo>
                    <a:pt x="770159" y="740399"/>
                  </a:lnTo>
                  <a:lnTo>
                    <a:pt x="769956" y="740595"/>
                  </a:lnTo>
                  <a:close/>
                  <a:moveTo>
                    <a:pt x="1007792" y="303707"/>
                  </a:moveTo>
                  <a:lnTo>
                    <a:pt x="1036210" y="338777"/>
                  </a:lnTo>
                  <a:lnTo>
                    <a:pt x="941984" y="415129"/>
                  </a:lnTo>
                  <a:lnTo>
                    <a:pt x="913566" y="380058"/>
                  </a:lnTo>
                  <a:close/>
                  <a:moveTo>
                    <a:pt x="28418" y="284751"/>
                  </a:moveTo>
                  <a:lnTo>
                    <a:pt x="122644" y="361103"/>
                  </a:lnTo>
                  <a:lnTo>
                    <a:pt x="94226" y="396174"/>
                  </a:lnTo>
                  <a:lnTo>
                    <a:pt x="0" y="319822"/>
                  </a:lnTo>
                  <a:close/>
                  <a:moveTo>
                    <a:pt x="521216" y="260648"/>
                  </a:moveTo>
                  <a:lnTo>
                    <a:pt x="513426" y="260811"/>
                  </a:lnTo>
                  <a:lnTo>
                    <a:pt x="505636" y="261302"/>
                  </a:lnTo>
                  <a:lnTo>
                    <a:pt x="497846" y="261793"/>
                  </a:lnTo>
                  <a:lnTo>
                    <a:pt x="505636" y="262610"/>
                  </a:lnTo>
                  <a:lnTo>
                    <a:pt x="513257" y="263428"/>
                  </a:lnTo>
                  <a:lnTo>
                    <a:pt x="520877" y="264410"/>
                  </a:lnTo>
                  <a:lnTo>
                    <a:pt x="528668" y="265555"/>
                  </a:lnTo>
                  <a:lnTo>
                    <a:pt x="536288" y="267027"/>
                  </a:lnTo>
                  <a:lnTo>
                    <a:pt x="543740" y="268499"/>
                  </a:lnTo>
                  <a:lnTo>
                    <a:pt x="551191" y="270135"/>
                  </a:lnTo>
                  <a:lnTo>
                    <a:pt x="558642" y="271770"/>
                  </a:lnTo>
                  <a:lnTo>
                    <a:pt x="566263" y="273897"/>
                  </a:lnTo>
                  <a:lnTo>
                    <a:pt x="573545" y="275860"/>
                  </a:lnTo>
                  <a:lnTo>
                    <a:pt x="580827" y="277986"/>
                  </a:lnTo>
                  <a:lnTo>
                    <a:pt x="587940" y="280440"/>
                  </a:lnTo>
                  <a:lnTo>
                    <a:pt x="595052" y="282893"/>
                  </a:lnTo>
                  <a:lnTo>
                    <a:pt x="602165" y="285674"/>
                  </a:lnTo>
                  <a:lnTo>
                    <a:pt x="609108" y="288455"/>
                  </a:lnTo>
                  <a:lnTo>
                    <a:pt x="616052" y="291562"/>
                  </a:lnTo>
                  <a:lnTo>
                    <a:pt x="623164" y="294507"/>
                  </a:lnTo>
                  <a:lnTo>
                    <a:pt x="629938" y="297942"/>
                  </a:lnTo>
                  <a:lnTo>
                    <a:pt x="636542" y="301213"/>
                  </a:lnTo>
                  <a:lnTo>
                    <a:pt x="643147" y="304812"/>
                  </a:lnTo>
                  <a:lnTo>
                    <a:pt x="649752" y="308410"/>
                  </a:lnTo>
                  <a:lnTo>
                    <a:pt x="656187" y="312172"/>
                  </a:lnTo>
                  <a:lnTo>
                    <a:pt x="662453" y="316261"/>
                  </a:lnTo>
                  <a:lnTo>
                    <a:pt x="668719" y="320187"/>
                  </a:lnTo>
                  <a:lnTo>
                    <a:pt x="674816" y="324440"/>
                  </a:lnTo>
                  <a:lnTo>
                    <a:pt x="680912" y="328693"/>
                  </a:lnTo>
                  <a:lnTo>
                    <a:pt x="686839" y="333273"/>
                  </a:lnTo>
                  <a:lnTo>
                    <a:pt x="692597" y="337689"/>
                  </a:lnTo>
                  <a:lnTo>
                    <a:pt x="698355" y="342433"/>
                  </a:lnTo>
                  <a:lnTo>
                    <a:pt x="703774" y="347176"/>
                  </a:lnTo>
                  <a:lnTo>
                    <a:pt x="709362" y="352083"/>
                  </a:lnTo>
                  <a:lnTo>
                    <a:pt x="714612" y="356990"/>
                  </a:lnTo>
                  <a:lnTo>
                    <a:pt x="719862" y="362225"/>
                  </a:lnTo>
                  <a:lnTo>
                    <a:pt x="725112" y="367459"/>
                  </a:lnTo>
                  <a:lnTo>
                    <a:pt x="730023" y="372857"/>
                  </a:lnTo>
                  <a:lnTo>
                    <a:pt x="734765" y="378254"/>
                  </a:lnTo>
                  <a:lnTo>
                    <a:pt x="739507" y="383816"/>
                  </a:lnTo>
                  <a:lnTo>
                    <a:pt x="744248" y="389541"/>
                  </a:lnTo>
                  <a:lnTo>
                    <a:pt x="748651" y="395266"/>
                  </a:lnTo>
                  <a:lnTo>
                    <a:pt x="752885" y="401154"/>
                  </a:lnTo>
                  <a:lnTo>
                    <a:pt x="757119" y="407043"/>
                  </a:lnTo>
                  <a:lnTo>
                    <a:pt x="761352" y="412931"/>
                  </a:lnTo>
                  <a:lnTo>
                    <a:pt x="765078" y="418983"/>
                  </a:lnTo>
                  <a:lnTo>
                    <a:pt x="768973" y="425199"/>
                  </a:lnTo>
                  <a:lnTo>
                    <a:pt x="772529" y="431415"/>
                  </a:lnTo>
                  <a:lnTo>
                    <a:pt x="776086" y="437794"/>
                  </a:lnTo>
                  <a:lnTo>
                    <a:pt x="779473" y="444173"/>
                  </a:lnTo>
                  <a:lnTo>
                    <a:pt x="782521" y="450552"/>
                  </a:lnTo>
                  <a:lnTo>
                    <a:pt x="785739" y="457095"/>
                  </a:lnTo>
                  <a:lnTo>
                    <a:pt x="788449" y="463638"/>
                  </a:lnTo>
                  <a:lnTo>
                    <a:pt x="791158" y="470181"/>
                  </a:lnTo>
                  <a:lnTo>
                    <a:pt x="793698" y="476887"/>
                  </a:lnTo>
                  <a:lnTo>
                    <a:pt x="796069" y="483594"/>
                  </a:lnTo>
                  <a:lnTo>
                    <a:pt x="798440" y="490464"/>
                  </a:lnTo>
                  <a:lnTo>
                    <a:pt x="800472" y="497333"/>
                  </a:lnTo>
                  <a:lnTo>
                    <a:pt x="802335" y="504203"/>
                  </a:lnTo>
                  <a:lnTo>
                    <a:pt x="804029" y="511073"/>
                  </a:lnTo>
                  <a:lnTo>
                    <a:pt x="805722" y="517943"/>
                  </a:lnTo>
                  <a:lnTo>
                    <a:pt x="807246" y="524977"/>
                  </a:lnTo>
                  <a:lnTo>
                    <a:pt x="808432" y="532010"/>
                  </a:lnTo>
                  <a:lnTo>
                    <a:pt x="809448" y="539207"/>
                  </a:lnTo>
                  <a:lnTo>
                    <a:pt x="810464" y="546241"/>
                  </a:lnTo>
                  <a:lnTo>
                    <a:pt x="811311" y="553274"/>
                  </a:lnTo>
                  <a:lnTo>
                    <a:pt x="811988" y="560308"/>
                  </a:lnTo>
                  <a:lnTo>
                    <a:pt x="812327" y="567341"/>
                  </a:lnTo>
                  <a:lnTo>
                    <a:pt x="812665" y="574539"/>
                  </a:lnTo>
                  <a:lnTo>
                    <a:pt x="812835" y="581736"/>
                  </a:lnTo>
                  <a:lnTo>
                    <a:pt x="812665" y="588769"/>
                  </a:lnTo>
                  <a:lnTo>
                    <a:pt x="812496" y="595966"/>
                  </a:lnTo>
                  <a:lnTo>
                    <a:pt x="812157" y="603000"/>
                  </a:lnTo>
                  <a:lnTo>
                    <a:pt x="811649" y="610033"/>
                  </a:lnTo>
                  <a:lnTo>
                    <a:pt x="810972" y="617067"/>
                  </a:lnTo>
                  <a:lnTo>
                    <a:pt x="809956" y="624427"/>
                  </a:lnTo>
                  <a:lnTo>
                    <a:pt x="808940" y="631461"/>
                  </a:lnTo>
                  <a:lnTo>
                    <a:pt x="807754" y="638331"/>
                  </a:lnTo>
                  <a:lnTo>
                    <a:pt x="806569" y="645364"/>
                  </a:lnTo>
                  <a:lnTo>
                    <a:pt x="805045" y="652398"/>
                  </a:lnTo>
                  <a:lnTo>
                    <a:pt x="803182" y="659268"/>
                  </a:lnTo>
                  <a:lnTo>
                    <a:pt x="801488" y="666301"/>
                  </a:lnTo>
                  <a:lnTo>
                    <a:pt x="799456" y="673171"/>
                  </a:lnTo>
                  <a:lnTo>
                    <a:pt x="797255" y="679878"/>
                  </a:lnTo>
                  <a:lnTo>
                    <a:pt x="795053" y="686748"/>
                  </a:lnTo>
                  <a:lnTo>
                    <a:pt x="792513" y="693454"/>
                  </a:lnTo>
                  <a:lnTo>
                    <a:pt x="789803" y="700160"/>
                  </a:lnTo>
                  <a:lnTo>
                    <a:pt x="787094" y="706703"/>
                  </a:lnTo>
                  <a:lnTo>
                    <a:pt x="784045" y="713246"/>
                  </a:lnTo>
                  <a:lnTo>
                    <a:pt x="780997" y="719789"/>
                  </a:lnTo>
                  <a:lnTo>
                    <a:pt x="777610" y="726332"/>
                  </a:lnTo>
                  <a:lnTo>
                    <a:pt x="774392" y="732711"/>
                  </a:lnTo>
                  <a:lnTo>
                    <a:pt x="770667" y="738926"/>
                  </a:lnTo>
                  <a:lnTo>
                    <a:pt x="769933" y="740344"/>
                  </a:lnTo>
                  <a:lnTo>
                    <a:pt x="769650" y="740726"/>
                  </a:lnTo>
                  <a:lnTo>
                    <a:pt x="769820" y="740563"/>
                  </a:lnTo>
                  <a:lnTo>
                    <a:pt x="769933" y="740344"/>
                  </a:lnTo>
                  <a:lnTo>
                    <a:pt x="770497" y="739581"/>
                  </a:lnTo>
                  <a:lnTo>
                    <a:pt x="771175" y="738763"/>
                  </a:lnTo>
                  <a:lnTo>
                    <a:pt x="770159" y="740290"/>
                  </a:lnTo>
                  <a:lnTo>
                    <a:pt x="770159" y="740235"/>
                  </a:lnTo>
                  <a:lnTo>
                    <a:pt x="769989" y="740399"/>
                  </a:lnTo>
                  <a:lnTo>
                    <a:pt x="769752" y="740791"/>
                  </a:lnTo>
                  <a:lnTo>
                    <a:pt x="769650" y="740889"/>
                  </a:lnTo>
                  <a:lnTo>
                    <a:pt x="769396" y="741380"/>
                  </a:lnTo>
                  <a:lnTo>
                    <a:pt x="768804" y="742361"/>
                  </a:lnTo>
                  <a:lnTo>
                    <a:pt x="768804" y="742443"/>
                  </a:lnTo>
                  <a:lnTo>
                    <a:pt x="768691" y="742634"/>
                  </a:lnTo>
                  <a:lnTo>
                    <a:pt x="768465" y="742852"/>
                  </a:lnTo>
                  <a:lnTo>
                    <a:pt x="766941" y="746124"/>
                  </a:lnTo>
                  <a:lnTo>
                    <a:pt x="763554" y="752339"/>
                  </a:lnTo>
                  <a:lnTo>
                    <a:pt x="759828" y="758555"/>
                  </a:lnTo>
                  <a:lnTo>
                    <a:pt x="756272" y="764771"/>
                  </a:lnTo>
                  <a:lnTo>
                    <a:pt x="752208" y="770823"/>
                  </a:lnTo>
                  <a:lnTo>
                    <a:pt x="748143" y="776875"/>
                  </a:lnTo>
                  <a:lnTo>
                    <a:pt x="743910" y="783090"/>
                  </a:lnTo>
                  <a:lnTo>
                    <a:pt x="739337" y="789142"/>
                  </a:lnTo>
                  <a:lnTo>
                    <a:pt x="730531" y="801247"/>
                  </a:lnTo>
                  <a:lnTo>
                    <a:pt x="721556" y="813678"/>
                  </a:lnTo>
                  <a:lnTo>
                    <a:pt x="717153" y="820057"/>
                  </a:lnTo>
                  <a:lnTo>
                    <a:pt x="712749" y="826600"/>
                  </a:lnTo>
                  <a:lnTo>
                    <a:pt x="708516" y="832979"/>
                  </a:lnTo>
                  <a:lnTo>
                    <a:pt x="704621" y="839686"/>
                  </a:lnTo>
                  <a:lnTo>
                    <a:pt x="700556" y="846392"/>
                  </a:lnTo>
                  <a:lnTo>
                    <a:pt x="696661" y="853098"/>
                  </a:lnTo>
                  <a:lnTo>
                    <a:pt x="693105" y="860295"/>
                  </a:lnTo>
                  <a:lnTo>
                    <a:pt x="689549" y="867165"/>
                  </a:lnTo>
                  <a:lnTo>
                    <a:pt x="686500" y="874362"/>
                  </a:lnTo>
                  <a:lnTo>
                    <a:pt x="683452" y="881396"/>
                  </a:lnTo>
                  <a:lnTo>
                    <a:pt x="680743" y="888757"/>
                  </a:lnTo>
                  <a:lnTo>
                    <a:pt x="678203" y="896281"/>
                  </a:lnTo>
                  <a:lnTo>
                    <a:pt x="676001" y="903642"/>
                  </a:lnTo>
                  <a:lnTo>
                    <a:pt x="673969" y="911002"/>
                  </a:lnTo>
                  <a:lnTo>
                    <a:pt x="672106" y="918526"/>
                  </a:lnTo>
                  <a:lnTo>
                    <a:pt x="670582" y="926051"/>
                  </a:lnTo>
                  <a:lnTo>
                    <a:pt x="669227" y="933575"/>
                  </a:lnTo>
                  <a:lnTo>
                    <a:pt x="668211" y="941099"/>
                  </a:lnTo>
                  <a:lnTo>
                    <a:pt x="667364" y="948623"/>
                  </a:lnTo>
                  <a:lnTo>
                    <a:pt x="666687" y="956311"/>
                  </a:lnTo>
                  <a:lnTo>
                    <a:pt x="666010" y="963999"/>
                  </a:lnTo>
                  <a:lnTo>
                    <a:pt x="665840" y="971523"/>
                  </a:lnTo>
                  <a:lnTo>
                    <a:pt x="665671" y="979047"/>
                  </a:lnTo>
                  <a:lnTo>
                    <a:pt x="665840" y="986735"/>
                  </a:lnTo>
                  <a:lnTo>
                    <a:pt x="666179" y="994259"/>
                  </a:lnTo>
                  <a:lnTo>
                    <a:pt x="666687" y="1001784"/>
                  </a:lnTo>
                  <a:lnTo>
                    <a:pt x="667703" y="994259"/>
                  </a:lnTo>
                  <a:lnTo>
                    <a:pt x="668550" y="986899"/>
                  </a:lnTo>
                  <a:lnTo>
                    <a:pt x="669735" y="979374"/>
                  </a:lnTo>
                  <a:lnTo>
                    <a:pt x="670921" y="972014"/>
                  </a:lnTo>
                  <a:lnTo>
                    <a:pt x="672275" y="964653"/>
                  </a:lnTo>
                  <a:lnTo>
                    <a:pt x="673969" y="957293"/>
                  </a:lnTo>
                  <a:lnTo>
                    <a:pt x="675662" y="949932"/>
                  </a:lnTo>
                  <a:lnTo>
                    <a:pt x="677525" y="942898"/>
                  </a:lnTo>
                  <a:lnTo>
                    <a:pt x="679557" y="935701"/>
                  </a:lnTo>
                  <a:lnTo>
                    <a:pt x="681759" y="928668"/>
                  </a:lnTo>
                  <a:lnTo>
                    <a:pt x="683960" y="921634"/>
                  </a:lnTo>
                  <a:lnTo>
                    <a:pt x="686670" y="914764"/>
                  </a:lnTo>
                  <a:lnTo>
                    <a:pt x="689379" y="908058"/>
                  </a:lnTo>
                  <a:lnTo>
                    <a:pt x="692428" y="901188"/>
                  </a:lnTo>
                  <a:lnTo>
                    <a:pt x="695476" y="894482"/>
                  </a:lnTo>
                  <a:lnTo>
                    <a:pt x="698863" y="887939"/>
                  </a:lnTo>
                  <a:lnTo>
                    <a:pt x="702250" y="881396"/>
                  </a:lnTo>
                  <a:lnTo>
                    <a:pt x="705975" y="875180"/>
                  </a:lnTo>
                  <a:lnTo>
                    <a:pt x="709701" y="868801"/>
                  </a:lnTo>
                  <a:lnTo>
                    <a:pt x="713766" y="862749"/>
                  </a:lnTo>
                  <a:lnTo>
                    <a:pt x="717999" y="856697"/>
                  </a:lnTo>
                  <a:lnTo>
                    <a:pt x="722064" y="850645"/>
                  </a:lnTo>
                  <a:lnTo>
                    <a:pt x="726636" y="844756"/>
                  </a:lnTo>
                  <a:lnTo>
                    <a:pt x="731209" y="838868"/>
                  </a:lnTo>
                  <a:lnTo>
                    <a:pt x="740523" y="827254"/>
                  </a:lnTo>
                  <a:lnTo>
                    <a:pt x="750176" y="815641"/>
                  </a:lnTo>
                  <a:lnTo>
                    <a:pt x="759998" y="803864"/>
                  </a:lnTo>
                  <a:lnTo>
                    <a:pt x="769820" y="791923"/>
                  </a:lnTo>
                  <a:lnTo>
                    <a:pt x="774562" y="785708"/>
                  </a:lnTo>
                  <a:lnTo>
                    <a:pt x="779473" y="779328"/>
                  </a:lnTo>
                  <a:lnTo>
                    <a:pt x="783876" y="772949"/>
                  </a:lnTo>
                  <a:lnTo>
                    <a:pt x="788279" y="766243"/>
                  </a:lnTo>
                  <a:lnTo>
                    <a:pt x="790481" y="762971"/>
                  </a:lnTo>
                  <a:lnTo>
                    <a:pt x="792682" y="759373"/>
                  </a:lnTo>
                  <a:lnTo>
                    <a:pt x="794037" y="756756"/>
                  </a:lnTo>
                  <a:lnTo>
                    <a:pt x="794545" y="756101"/>
                  </a:lnTo>
                  <a:lnTo>
                    <a:pt x="794884" y="755447"/>
                  </a:lnTo>
                  <a:lnTo>
                    <a:pt x="794545" y="755774"/>
                  </a:lnTo>
                  <a:lnTo>
                    <a:pt x="794884" y="755120"/>
                  </a:lnTo>
                  <a:lnTo>
                    <a:pt x="794884" y="755447"/>
                  </a:lnTo>
                  <a:lnTo>
                    <a:pt x="795053" y="755120"/>
                  </a:lnTo>
                  <a:lnTo>
                    <a:pt x="795392" y="754466"/>
                  </a:lnTo>
                  <a:lnTo>
                    <a:pt x="796069" y="753484"/>
                  </a:lnTo>
                  <a:lnTo>
                    <a:pt x="800303" y="746778"/>
                  </a:lnTo>
                  <a:lnTo>
                    <a:pt x="804537" y="740071"/>
                  </a:lnTo>
                  <a:lnTo>
                    <a:pt x="808262" y="733202"/>
                  </a:lnTo>
                  <a:lnTo>
                    <a:pt x="811988" y="726004"/>
                  </a:lnTo>
                  <a:lnTo>
                    <a:pt x="815544" y="718971"/>
                  </a:lnTo>
                  <a:lnTo>
                    <a:pt x="818931" y="711774"/>
                  </a:lnTo>
                  <a:lnTo>
                    <a:pt x="821979" y="704577"/>
                  </a:lnTo>
                  <a:lnTo>
                    <a:pt x="825028" y="697380"/>
                  </a:lnTo>
                  <a:lnTo>
                    <a:pt x="827906" y="690019"/>
                  </a:lnTo>
                  <a:lnTo>
                    <a:pt x="830616" y="682331"/>
                  </a:lnTo>
                  <a:lnTo>
                    <a:pt x="832987" y="674971"/>
                  </a:lnTo>
                  <a:lnTo>
                    <a:pt x="835188" y="667283"/>
                  </a:lnTo>
                  <a:lnTo>
                    <a:pt x="837221" y="659595"/>
                  </a:lnTo>
                  <a:lnTo>
                    <a:pt x="839084" y="651907"/>
                  </a:lnTo>
                  <a:lnTo>
                    <a:pt x="840608" y="644219"/>
                  </a:lnTo>
                  <a:lnTo>
                    <a:pt x="842301" y="636532"/>
                  </a:lnTo>
                  <a:lnTo>
                    <a:pt x="843487" y="628680"/>
                  </a:lnTo>
                  <a:lnTo>
                    <a:pt x="844503" y="620829"/>
                  </a:lnTo>
                  <a:lnTo>
                    <a:pt x="845350" y="613141"/>
                  </a:lnTo>
                  <a:lnTo>
                    <a:pt x="846027" y="605126"/>
                  </a:lnTo>
                  <a:lnTo>
                    <a:pt x="846535" y="597275"/>
                  </a:lnTo>
                  <a:lnTo>
                    <a:pt x="846874" y="589423"/>
                  </a:lnTo>
                  <a:lnTo>
                    <a:pt x="846874" y="581572"/>
                  </a:lnTo>
                  <a:lnTo>
                    <a:pt x="846874" y="573557"/>
                  </a:lnTo>
                  <a:lnTo>
                    <a:pt x="846535" y="565869"/>
                  </a:lnTo>
                  <a:lnTo>
                    <a:pt x="846027" y="558018"/>
                  </a:lnTo>
                  <a:lnTo>
                    <a:pt x="845350" y="550003"/>
                  </a:lnTo>
                  <a:lnTo>
                    <a:pt x="844503" y="542152"/>
                  </a:lnTo>
                  <a:lnTo>
                    <a:pt x="843487" y="534464"/>
                  </a:lnTo>
                  <a:lnTo>
                    <a:pt x="842301" y="526449"/>
                  </a:lnTo>
                  <a:lnTo>
                    <a:pt x="840608" y="518761"/>
                  </a:lnTo>
                  <a:lnTo>
                    <a:pt x="839084" y="511073"/>
                  </a:lnTo>
                  <a:lnTo>
                    <a:pt x="837221" y="503386"/>
                  </a:lnTo>
                  <a:lnTo>
                    <a:pt x="835019" y="495698"/>
                  </a:lnTo>
                  <a:lnTo>
                    <a:pt x="832818" y="488174"/>
                  </a:lnTo>
                  <a:lnTo>
                    <a:pt x="830447" y="480649"/>
                  </a:lnTo>
                  <a:lnTo>
                    <a:pt x="827737" y="473289"/>
                  </a:lnTo>
                  <a:lnTo>
                    <a:pt x="825028" y="465764"/>
                  </a:lnTo>
                  <a:lnTo>
                    <a:pt x="821979" y="458404"/>
                  </a:lnTo>
                  <a:lnTo>
                    <a:pt x="818931" y="451207"/>
                  </a:lnTo>
                  <a:lnTo>
                    <a:pt x="815375" y="444010"/>
                  </a:lnTo>
                  <a:lnTo>
                    <a:pt x="811988" y="436976"/>
                  </a:lnTo>
                  <a:lnTo>
                    <a:pt x="808093" y="429943"/>
                  </a:lnTo>
                  <a:lnTo>
                    <a:pt x="804198" y="422909"/>
                  </a:lnTo>
                  <a:lnTo>
                    <a:pt x="800303" y="416039"/>
                  </a:lnTo>
                  <a:lnTo>
                    <a:pt x="795900" y="409333"/>
                  </a:lnTo>
                  <a:lnTo>
                    <a:pt x="791497" y="402790"/>
                  </a:lnTo>
                  <a:lnTo>
                    <a:pt x="787094" y="396247"/>
                  </a:lnTo>
                  <a:lnTo>
                    <a:pt x="782352" y="389868"/>
                  </a:lnTo>
                  <a:lnTo>
                    <a:pt x="777441" y="383652"/>
                  </a:lnTo>
                  <a:lnTo>
                    <a:pt x="772360" y="377437"/>
                  </a:lnTo>
                  <a:lnTo>
                    <a:pt x="767280" y="371548"/>
                  </a:lnTo>
                  <a:lnTo>
                    <a:pt x="761860" y="365496"/>
                  </a:lnTo>
                  <a:lnTo>
                    <a:pt x="756441" y="359771"/>
                  </a:lnTo>
                  <a:lnTo>
                    <a:pt x="750684" y="354210"/>
                  </a:lnTo>
                  <a:lnTo>
                    <a:pt x="744926" y="348648"/>
                  </a:lnTo>
                  <a:lnTo>
                    <a:pt x="738999" y="343250"/>
                  </a:lnTo>
                  <a:lnTo>
                    <a:pt x="732902" y="338016"/>
                  </a:lnTo>
                  <a:lnTo>
                    <a:pt x="726806" y="333109"/>
                  </a:lnTo>
                  <a:lnTo>
                    <a:pt x="720540" y="328202"/>
                  </a:lnTo>
                  <a:lnTo>
                    <a:pt x="714104" y="323295"/>
                  </a:lnTo>
                  <a:lnTo>
                    <a:pt x="707669" y="318715"/>
                  </a:lnTo>
                  <a:lnTo>
                    <a:pt x="701064" y="314135"/>
                  </a:lnTo>
                  <a:lnTo>
                    <a:pt x="694460" y="310046"/>
                  </a:lnTo>
                  <a:lnTo>
                    <a:pt x="687517" y="305793"/>
                  </a:lnTo>
                  <a:lnTo>
                    <a:pt x="680743" y="301867"/>
                  </a:lnTo>
                  <a:lnTo>
                    <a:pt x="673630" y="298105"/>
                  </a:lnTo>
                  <a:lnTo>
                    <a:pt x="666687" y="294343"/>
                  </a:lnTo>
                  <a:lnTo>
                    <a:pt x="659235" y="291072"/>
                  </a:lnTo>
                  <a:lnTo>
                    <a:pt x="652123" y="287637"/>
                  </a:lnTo>
                  <a:lnTo>
                    <a:pt x="644671" y="284692"/>
                  </a:lnTo>
                  <a:lnTo>
                    <a:pt x="637389" y="281585"/>
                  </a:lnTo>
                  <a:lnTo>
                    <a:pt x="629938" y="278967"/>
                  </a:lnTo>
                  <a:lnTo>
                    <a:pt x="622317" y="276350"/>
                  </a:lnTo>
                  <a:lnTo>
                    <a:pt x="614697" y="274060"/>
                  </a:lnTo>
                  <a:lnTo>
                    <a:pt x="607076" y="271770"/>
                  </a:lnTo>
                  <a:lnTo>
                    <a:pt x="599455" y="269807"/>
                  </a:lnTo>
                  <a:lnTo>
                    <a:pt x="591835" y="268172"/>
                  </a:lnTo>
                  <a:lnTo>
                    <a:pt x="583875" y="266536"/>
                  </a:lnTo>
                  <a:lnTo>
                    <a:pt x="576085" y="265064"/>
                  </a:lnTo>
                  <a:lnTo>
                    <a:pt x="568295" y="263919"/>
                  </a:lnTo>
                  <a:lnTo>
                    <a:pt x="560505" y="262774"/>
                  </a:lnTo>
                  <a:lnTo>
                    <a:pt x="552546" y="261956"/>
                  </a:lnTo>
                  <a:lnTo>
                    <a:pt x="544756" y="261465"/>
                  </a:lnTo>
                  <a:lnTo>
                    <a:pt x="536966" y="260975"/>
                  </a:lnTo>
                  <a:lnTo>
                    <a:pt x="529176" y="260811"/>
                  </a:lnTo>
                  <a:close/>
                  <a:moveTo>
                    <a:pt x="509791" y="227108"/>
                  </a:moveTo>
                  <a:lnTo>
                    <a:pt x="518947" y="227272"/>
                  </a:lnTo>
                  <a:lnTo>
                    <a:pt x="528272" y="227599"/>
                  </a:lnTo>
                  <a:lnTo>
                    <a:pt x="537597" y="228254"/>
                  </a:lnTo>
                  <a:lnTo>
                    <a:pt x="546583" y="228908"/>
                  </a:lnTo>
                  <a:lnTo>
                    <a:pt x="555909" y="229890"/>
                  </a:lnTo>
                  <a:lnTo>
                    <a:pt x="564725" y="231199"/>
                  </a:lnTo>
                  <a:lnTo>
                    <a:pt x="573881" y="232672"/>
                  </a:lnTo>
                  <a:lnTo>
                    <a:pt x="582698" y="234308"/>
                  </a:lnTo>
                  <a:lnTo>
                    <a:pt x="591684" y="236272"/>
                  </a:lnTo>
                  <a:lnTo>
                    <a:pt x="600331" y="238235"/>
                  </a:lnTo>
                  <a:lnTo>
                    <a:pt x="608808" y="240363"/>
                  </a:lnTo>
                  <a:lnTo>
                    <a:pt x="617455" y="242981"/>
                  </a:lnTo>
                  <a:lnTo>
                    <a:pt x="625933" y="245599"/>
                  </a:lnTo>
                  <a:lnTo>
                    <a:pt x="634240" y="248545"/>
                  </a:lnTo>
                  <a:lnTo>
                    <a:pt x="642718" y="251490"/>
                  </a:lnTo>
                  <a:lnTo>
                    <a:pt x="650856" y="254763"/>
                  </a:lnTo>
                  <a:lnTo>
                    <a:pt x="658825" y="258036"/>
                  </a:lnTo>
                  <a:lnTo>
                    <a:pt x="666964" y="261799"/>
                  </a:lnTo>
                  <a:lnTo>
                    <a:pt x="674763" y="265400"/>
                  </a:lnTo>
                  <a:lnTo>
                    <a:pt x="682393" y="269491"/>
                  </a:lnTo>
                  <a:lnTo>
                    <a:pt x="690022" y="273581"/>
                  </a:lnTo>
                  <a:lnTo>
                    <a:pt x="697652" y="277836"/>
                  </a:lnTo>
                  <a:lnTo>
                    <a:pt x="705113" y="282254"/>
                  </a:lnTo>
                  <a:lnTo>
                    <a:pt x="712403" y="287000"/>
                  </a:lnTo>
                  <a:lnTo>
                    <a:pt x="719524" y="291745"/>
                  </a:lnTo>
                  <a:lnTo>
                    <a:pt x="726645" y="296818"/>
                  </a:lnTo>
                  <a:lnTo>
                    <a:pt x="733427" y="301727"/>
                  </a:lnTo>
                  <a:lnTo>
                    <a:pt x="740209" y="307127"/>
                  </a:lnTo>
                  <a:lnTo>
                    <a:pt x="746821" y="312528"/>
                  </a:lnTo>
                  <a:lnTo>
                    <a:pt x="753434" y="318091"/>
                  </a:lnTo>
                  <a:lnTo>
                    <a:pt x="759707" y="323818"/>
                  </a:lnTo>
                  <a:lnTo>
                    <a:pt x="765981" y="329710"/>
                  </a:lnTo>
                  <a:lnTo>
                    <a:pt x="772084" y="335764"/>
                  </a:lnTo>
                  <a:lnTo>
                    <a:pt x="778018" y="341818"/>
                  </a:lnTo>
                  <a:lnTo>
                    <a:pt x="783783" y="348200"/>
                  </a:lnTo>
                  <a:lnTo>
                    <a:pt x="789379" y="354582"/>
                  </a:lnTo>
                  <a:lnTo>
                    <a:pt x="794974" y="361128"/>
                  </a:lnTo>
                  <a:lnTo>
                    <a:pt x="800230" y="367673"/>
                  </a:lnTo>
                  <a:lnTo>
                    <a:pt x="805486" y="374546"/>
                  </a:lnTo>
                  <a:lnTo>
                    <a:pt x="810233" y="381583"/>
                  </a:lnTo>
                  <a:lnTo>
                    <a:pt x="815150" y="388619"/>
                  </a:lnTo>
                  <a:lnTo>
                    <a:pt x="819728" y="395655"/>
                  </a:lnTo>
                  <a:lnTo>
                    <a:pt x="824306" y="403020"/>
                  </a:lnTo>
                  <a:lnTo>
                    <a:pt x="828375" y="410383"/>
                  </a:lnTo>
                  <a:lnTo>
                    <a:pt x="832614" y="417911"/>
                  </a:lnTo>
                  <a:lnTo>
                    <a:pt x="836513" y="425438"/>
                  </a:lnTo>
                  <a:lnTo>
                    <a:pt x="840244" y="433129"/>
                  </a:lnTo>
                  <a:lnTo>
                    <a:pt x="843804" y="440820"/>
                  </a:lnTo>
                  <a:lnTo>
                    <a:pt x="847026" y="448838"/>
                  </a:lnTo>
                  <a:lnTo>
                    <a:pt x="850247" y="456857"/>
                  </a:lnTo>
                  <a:lnTo>
                    <a:pt x="853129" y="464875"/>
                  </a:lnTo>
                  <a:lnTo>
                    <a:pt x="856012" y="473220"/>
                  </a:lnTo>
                  <a:lnTo>
                    <a:pt x="858555" y="481402"/>
                  </a:lnTo>
                  <a:lnTo>
                    <a:pt x="860759" y="489584"/>
                  </a:lnTo>
                  <a:lnTo>
                    <a:pt x="862963" y="498093"/>
                  </a:lnTo>
                  <a:lnTo>
                    <a:pt x="864828" y="506603"/>
                  </a:lnTo>
                  <a:lnTo>
                    <a:pt x="866524" y="515275"/>
                  </a:lnTo>
                  <a:lnTo>
                    <a:pt x="868219" y="523948"/>
                  </a:lnTo>
                  <a:lnTo>
                    <a:pt x="869406" y="532457"/>
                  </a:lnTo>
                  <a:lnTo>
                    <a:pt x="870423" y="541457"/>
                  </a:lnTo>
                  <a:lnTo>
                    <a:pt x="871101" y="550130"/>
                  </a:lnTo>
                  <a:lnTo>
                    <a:pt x="871780" y="559130"/>
                  </a:lnTo>
                  <a:lnTo>
                    <a:pt x="872119" y="568130"/>
                  </a:lnTo>
                  <a:lnTo>
                    <a:pt x="872288" y="577131"/>
                  </a:lnTo>
                  <a:lnTo>
                    <a:pt x="872119" y="583349"/>
                  </a:lnTo>
                  <a:lnTo>
                    <a:pt x="871949" y="589567"/>
                  </a:lnTo>
                  <a:lnTo>
                    <a:pt x="871780" y="595622"/>
                  </a:lnTo>
                  <a:lnTo>
                    <a:pt x="871271" y="601676"/>
                  </a:lnTo>
                  <a:lnTo>
                    <a:pt x="870932" y="607895"/>
                  </a:lnTo>
                  <a:lnTo>
                    <a:pt x="870254" y="613949"/>
                  </a:lnTo>
                  <a:lnTo>
                    <a:pt x="869576" y="619840"/>
                  </a:lnTo>
                  <a:lnTo>
                    <a:pt x="868897" y="625895"/>
                  </a:lnTo>
                  <a:lnTo>
                    <a:pt x="867880" y="631786"/>
                  </a:lnTo>
                  <a:lnTo>
                    <a:pt x="866693" y="637677"/>
                  </a:lnTo>
                  <a:lnTo>
                    <a:pt x="865676" y="643567"/>
                  </a:lnTo>
                  <a:lnTo>
                    <a:pt x="864489" y="649459"/>
                  </a:lnTo>
                  <a:lnTo>
                    <a:pt x="863302" y="655350"/>
                  </a:lnTo>
                  <a:lnTo>
                    <a:pt x="861776" y="661077"/>
                  </a:lnTo>
                  <a:lnTo>
                    <a:pt x="860250" y="666804"/>
                  </a:lnTo>
                  <a:lnTo>
                    <a:pt x="858555" y="672532"/>
                  </a:lnTo>
                  <a:lnTo>
                    <a:pt x="855164" y="683659"/>
                  </a:lnTo>
                  <a:lnTo>
                    <a:pt x="851264" y="694786"/>
                  </a:lnTo>
                  <a:lnTo>
                    <a:pt x="846856" y="705750"/>
                  </a:lnTo>
                  <a:lnTo>
                    <a:pt x="842448" y="716550"/>
                  </a:lnTo>
                  <a:lnTo>
                    <a:pt x="837361" y="727187"/>
                  </a:lnTo>
                  <a:lnTo>
                    <a:pt x="831935" y="737496"/>
                  </a:lnTo>
                  <a:lnTo>
                    <a:pt x="826340" y="747805"/>
                  </a:lnTo>
                  <a:lnTo>
                    <a:pt x="820236" y="757787"/>
                  </a:lnTo>
                  <a:lnTo>
                    <a:pt x="820236" y="757951"/>
                  </a:lnTo>
                  <a:lnTo>
                    <a:pt x="820067" y="758114"/>
                  </a:lnTo>
                  <a:lnTo>
                    <a:pt x="820067" y="758278"/>
                  </a:lnTo>
                  <a:lnTo>
                    <a:pt x="819898" y="758606"/>
                  </a:lnTo>
                  <a:lnTo>
                    <a:pt x="815829" y="765642"/>
                  </a:lnTo>
                  <a:lnTo>
                    <a:pt x="811929" y="772678"/>
                  </a:lnTo>
                  <a:lnTo>
                    <a:pt x="807520" y="779387"/>
                  </a:lnTo>
                  <a:lnTo>
                    <a:pt x="803112" y="785933"/>
                  </a:lnTo>
                  <a:lnTo>
                    <a:pt x="798534" y="792478"/>
                  </a:lnTo>
                  <a:lnTo>
                    <a:pt x="793956" y="798860"/>
                  </a:lnTo>
                  <a:lnTo>
                    <a:pt x="784292" y="811624"/>
                  </a:lnTo>
                  <a:lnTo>
                    <a:pt x="774628" y="824224"/>
                  </a:lnTo>
                  <a:lnTo>
                    <a:pt x="764624" y="837152"/>
                  </a:lnTo>
                  <a:lnTo>
                    <a:pt x="759707" y="843697"/>
                  </a:lnTo>
                  <a:lnTo>
                    <a:pt x="755130" y="850570"/>
                  </a:lnTo>
                  <a:lnTo>
                    <a:pt x="750382" y="857443"/>
                  </a:lnTo>
                  <a:lnTo>
                    <a:pt x="745635" y="864480"/>
                  </a:lnTo>
                  <a:lnTo>
                    <a:pt x="741057" y="872007"/>
                  </a:lnTo>
                  <a:lnTo>
                    <a:pt x="736818" y="879698"/>
                  </a:lnTo>
                  <a:lnTo>
                    <a:pt x="732580" y="887552"/>
                  </a:lnTo>
                  <a:lnTo>
                    <a:pt x="728340" y="895734"/>
                  </a:lnTo>
                  <a:lnTo>
                    <a:pt x="724611" y="904407"/>
                  </a:lnTo>
                  <a:lnTo>
                    <a:pt x="720881" y="913407"/>
                  </a:lnTo>
                  <a:lnTo>
                    <a:pt x="717489" y="922898"/>
                  </a:lnTo>
                  <a:lnTo>
                    <a:pt x="714268" y="932717"/>
                  </a:lnTo>
                  <a:lnTo>
                    <a:pt x="711555" y="943026"/>
                  </a:lnTo>
                  <a:lnTo>
                    <a:pt x="710029" y="948426"/>
                  </a:lnTo>
                  <a:lnTo>
                    <a:pt x="708842" y="953826"/>
                  </a:lnTo>
                  <a:lnTo>
                    <a:pt x="707655" y="959390"/>
                  </a:lnTo>
                  <a:lnTo>
                    <a:pt x="706638" y="965281"/>
                  </a:lnTo>
                  <a:lnTo>
                    <a:pt x="705621" y="971171"/>
                  </a:lnTo>
                  <a:lnTo>
                    <a:pt x="704603" y="977226"/>
                  </a:lnTo>
                  <a:lnTo>
                    <a:pt x="703586" y="983281"/>
                  </a:lnTo>
                  <a:lnTo>
                    <a:pt x="702908" y="989663"/>
                  </a:lnTo>
                  <a:lnTo>
                    <a:pt x="702230" y="996208"/>
                  </a:lnTo>
                  <a:lnTo>
                    <a:pt x="701721" y="1002754"/>
                  </a:lnTo>
                  <a:lnTo>
                    <a:pt x="701382" y="1009626"/>
                  </a:lnTo>
                  <a:lnTo>
                    <a:pt x="700873" y="1016499"/>
                  </a:lnTo>
                  <a:lnTo>
                    <a:pt x="700704" y="1023863"/>
                  </a:lnTo>
                  <a:lnTo>
                    <a:pt x="700534" y="1031063"/>
                  </a:lnTo>
                  <a:lnTo>
                    <a:pt x="700365" y="1033845"/>
                  </a:lnTo>
                  <a:lnTo>
                    <a:pt x="699856" y="1036791"/>
                  </a:lnTo>
                  <a:lnTo>
                    <a:pt x="699178" y="1039572"/>
                  </a:lnTo>
                  <a:lnTo>
                    <a:pt x="698161" y="1042354"/>
                  </a:lnTo>
                  <a:lnTo>
                    <a:pt x="696804" y="1044645"/>
                  </a:lnTo>
                  <a:lnTo>
                    <a:pt x="695279" y="1047100"/>
                  </a:lnTo>
                  <a:lnTo>
                    <a:pt x="693583" y="1049391"/>
                  </a:lnTo>
                  <a:lnTo>
                    <a:pt x="691548" y="1051354"/>
                  </a:lnTo>
                  <a:lnTo>
                    <a:pt x="689514" y="1053154"/>
                  </a:lnTo>
                  <a:lnTo>
                    <a:pt x="687310" y="1054954"/>
                  </a:lnTo>
                  <a:lnTo>
                    <a:pt x="684766" y="1056264"/>
                  </a:lnTo>
                  <a:lnTo>
                    <a:pt x="682223" y="1057573"/>
                  </a:lnTo>
                  <a:lnTo>
                    <a:pt x="679510" y="1058391"/>
                  </a:lnTo>
                  <a:lnTo>
                    <a:pt x="676628" y="1059209"/>
                  </a:lnTo>
                  <a:lnTo>
                    <a:pt x="673746" y="1059700"/>
                  </a:lnTo>
                  <a:lnTo>
                    <a:pt x="670524" y="1059864"/>
                  </a:lnTo>
                  <a:lnTo>
                    <a:pt x="509791" y="1059864"/>
                  </a:lnTo>
                  <a:lnTo>
                    <a:pt x="348719" y="1059864"/>
                  </a:lnTo>
                  <a:lnTo>
                    <a:pt x="345498" y="1059700"/>
                  </a:lnTo>
                  <a:lnTo>
                    <a:pt x="342615" y="1059209"/>
                  </a:lnTo>
                  <a:lnTo>
                    <a:pt x="339733" y="1058391"/>
                  </a:lnTo>
                  <a:lnTo>
                    <a:pt x="337020" y="1057573"/>
                  </a:lnTo>
                  <a:lnTo>
                    <a:pt x="334477" y="1056264"/>
                  </a:lnTo>
                  <a:lnTo>
                    <a:pt x="331934" y="1054954"/>
                  </a:lnTo>
                  <a:lnTo>
                    <a:pt x="329729" y="1053154"/>
                  </a:lnTo>
                  <a:lnTo>
                    <a:pt x="327525" y="1051354"/>
                  </a:lnTo>
                  <a:lnTo>
                    <a:pt x="325660" y="1049391"/>
                  </a:lnTo>
                  <a:lnTo>
                    <a:pt x="323965" y="1047100"/>
                  </a:lnTo>
                  <a:lnTo>
                    <a:pt x="322438" y="1044809"/>
                  </a:lnTo>
                  <a:lnTo>
                    <a:pt x="321082" y="1042354"/>
                  </a:lnTo>
                  <a:lnTo>
                    <a:pt x="320065" y="1039572"/>
                  </a:lnTo>
                  <a:lnTo>
                    <a:pt x="319387" y="1036954"/>
                  </a:lnTo>
                  <a:lnTo>
                    <a:pt x="318878" y="1034009"/>
                  </a:lnTo>
                  <a:lnTo>
                    <a:pt x="318708" y="1031063"/>
                  </a:lnTo>
                  <a:lnTo>
                    <a:pt x="318539" y="1023863"/>
                  </a:lnTo>
                  <a:lnTo>
                    <a:pt x="318369" y="1016499"/>
                  </a:lnTo>
                  <a:lnTo>
                    <a:pt x="318031" y="1009626"/>
                  </a:lnTo>
                  <a:lnTo>
                    <a:pt x="317522" y="1002754"/>
                  </a:lnTo>
                  <a:lnTo>
                    <a:pt x="317013" y="996208"/>
                  </a:lnTo>
                  <a:lnTo>
                    <a:pt x="316335" y="989663"/>
                  </a:lnTo>
                  <a:lnTo>
                    <a:pt x="315656" y="983281"/>
                  </a:lnTo>
                  <a:lnTo>
                    <a:pt x="314639" y="977226"/>
                  </a:lnTo>
                  <a:lnTo>
                    <a:pt x="313622" y="971171"/>
                  </a:lnTo>
                  <a:lnTo>
                    <a:pt x="312774" y="965281"/>
                  </a:lnTo>
                  <a:lnTo>
                    <a:pt x="311587" y="959553"/>
                  </a:lnTo>
                  <a:lnTo>
                    <a:pt x="310401" y="953826"/>
                  </a:lnTo>
                  <a:lnTo>
                    <a:pt x="309214" y="948426"/>
                  </a:lnTo>
                  <a:lnTo>
                    <a:pt x="307857" y="943026"/>
                  </a:lnTo>
                  <a:lnTo>
                    <a:pt x="304975" y="932717"/>
                  </a:lnTo>
                  <a:lnTo>
                    <a:pt x="301753" y="922898"/>
                  </a:lnTo>
                  <a:lnTo>
                    <a:pt x="298363" y="913407"/>
                  </a:lnTo>
                  <a:lnTo>
                    <a:pt x="294633" y="904407"/>
                  </a:lnTo>
                  <a:lnTo>
                    <a:pt x="290902" y="895734"/>
                  </a:lnTo>
                  <a:lnTo>
                    <a:pt x="286833" y="887552"/>
                  </a:lnTo>
                  <a:lnTo>
                    <a:pt x="282425" y="879698"/>
                  </a:lnTo>
                  <a:lnTo>
                    <a:pt x="278186" y="872007"/>
                  </a:lnTo>
                  <a:lnTo>
                    <a:pt x="273608" y="864480"/>
                  </a:lnTo>
                  <a:lnTo>
                    <a:pt x="268861" y="857443"/>
                  </a:lnTo>
                  <a:lnTo>
                    <a:pt x="264114" y="850570"/>
                  </a:lnTo>
                  <a:lnTo>
                    <a:pt x="259536" y="843697"/>
                  </a:lnTo>
                  <a:lnTo>
                    <a:pt x="254619" y="837152"/>
                  </a:lnTo>
                  <a:lnTo>
                    <a:pt x="244785" y="824224"/>
                  </a:lnTo>
                  <a:lnTo>
                    <a:pt x="234951" y="811624"/>
                  </a:lnTo>
                  <a:lnTo>
                    <a:pt x="225287" y="798860"/>
                  </a:lnTo>
                  <a:lnTo>
                    <a:pt x="220709" y="792478"/>
                  </a:lnTo>
                  <a:lnTo>
                    <a:pt x="216131" y="785933"/>
                  </a:lnTo>
                  <a:lnTo>
                    <a:pt x="211722" y="779387"/>
                  </a:lnTo>
                  <a:lnTo>
                    <a:pt x="207315" y="772678"/>
                  </a:lnTo>
                  <a:lnTo>
                    <a:pt x="203415" y="765642"/>
                  </a:lnTo>
                  <a:lnTo>
                    <a:pt x="199346" y="758606"/>
                  </a:lnTo>
                  <a:lnTo>
                    <a:pt x="199176" y="758278"/>
                  </a:lnTo>
                  <a:lnTo>
                    <a:pt x="199006" y="758114"/>
                  </a:lnTo>
                  <a:lnTo>
                    <a:pt x="199176" y="758114"/>
                  </a:lnTo>
                  <a:lnTo>
                    <a:pt x="199176" y="757951"/>
                  </a:lnTo>
                  <a:lnTo>
                    <a:pt x="199006" y="757787"/>
                  </a:lnTo>
                  <a:lnTo>
                    <a:pt x="192903" y="747805"/>
                  </a:lnTo>
                  <a:lnTo>
                    <a:pt x="187307" y="737496"/>
                  </a:lnTo>
                  <a:lnTo>
                    <a:pt x="181882" y="727187"/>
                  </a:lnTo>
                  <a:lnTo>
                    <a:pt x="176796" y="716550"/>
                  </a:lnTo>
                  <a:lnTo>
                    <a:pt x="172387" y="705750"/>
                  </a:lnTo>
                  <a:lnTo>
                    <a:pt x="167979" y="694786"/>
                  </a:lnTo>
                  <a:lnTo>
                    <a:pt x="164079" y="683659"/>
                  </a:lnTo>
                  <a:lnTo>
                    <a:pt x="160688" y="672532"/>
                  </a:lnTo>
                  <a:lnTo>
                    <a:pt x="158993" y="666804"/>
                  </a:lnTo>
                  <a:lnTo>
                    <a:pt x="157467" y="661077"/>
                  </a:lnTo>
                  <a:lnTo>
                    <a:pt x="156110" y="655350"/>
                  </a:lnTo>
                  <a:lnTo>
                    <a:pt x="154754" y="649459"/>
                  </a:lnTo>
                  <a:lnTo>
                    <a:pt x="153567" y="643567"/>
                  </a:lnTo>
                  <a:lnTo>
                    <a:pt x="152550" y="637677"/>
                  </a:lnTo>
                  <a:lnTo>
                    <a:pt x="151363" y="631786"/>
                  </a:lnTo>
                  <a:lnTo>
                    <a:pt x="150515" y="625895"/>
                  </a:lnTo>
                  <a:lnTo>
                    <a:pt x="149668" y="619840"/>
                  </a:lnTo>
                  <a:lnTo>
                    <a:pt x="148989" y="613949"/>
                  </a:lnTo>
                  <a:lnTo>
                    <a:pt x="148311" y="607895"/>
                  </a:lnTo>
                  <a:lnTo>
                    <a:pt x="147972" y="601676"/>
                  </a:lnTo>
                  <a:lnTo>
                    <a:pt x="147463" y="595622"/>
                  </a:lnTo>
                  <a:lnTo>
                    <a:pt x="147294" y="589567"/>
                  </a:lnTo>
                  <a:lnTo>
                    <a:pt x="147124" y="583349"/>
                  </a:lnTo>
                  <a:lnTo>
                    <a:pt x="147124" y="577131"/>
                  </a:lnTo>
                  <a:lnTo>
                    <a:pt x="147124" y="568130"/>
                  </a:lnTo>
                  <a:lnTo>
                    <a:pt x="147463" y="559130"/>
                  </a:lnTo>
                  <a:lnTo>
                    <a:pt x="148141" y="550130"/>
                  </a:lnTo>
                  <a:lnTo>
                    <a:pt x="148820" y="541457"/>
                  </a:lnTo>
                  <a:lnTo>
                    <a:pt x="149837" y="532457"/>
                  </a:lnTo>
                  <a:lnTo>
                    <a:pt x="151193" y="523948"/>
                  </a:lnTo>
                  <a:lnTo>
                    <a:pt x="152719" y="515275"/>
                  </a:lnTo>
                  <a:lnTo>
                    <a:pt x="154415" y="506603"/>
                  </a:lnTo>
                  <a:lnTo>
                    <a:pt x="156280" y="498093"/>
                  </a:lnTo>
                  <a:lnTo>
                    <a:pt x="158484" y="489584"/>
                  </a:lnTo>
                  <a:lnTo>
                    <a:pt x="160858" y="481402"/>
                  </a:lnTo>
                  <a:lnTo>
                    <a:pt x="163232" y="473220"/>
                  </a:lnTo>
                  <a:lnTo>
                    <a:pt x="166114" y="464875"/>
                  </a:lnTo>
                  <a:lnTo>
                    <a:pt x="168996" y="456857"/>
                  </a:lnTo>
                  <a:lnTo>
                    <a:pt x="172218" y="448838"/>
                  </a:lnTo>
                  <a:lnTo>
                    <a:pt x="175439" y="440820"/>
                  </a:lnTo>
                  <a:lnTo>
                    <a:pt x="179000" y="433129"/>
                  </a:lnTo>
                  <a:lnTo>
                    <a:pt x="182730" y="425438"/>
                  </a:lnTo>
                  <a:lnTo>
                    <a:pt x="186629" y="417911"/>
                  </a:lnTo>
                  <a:lnTo>
                    <a:pt x="190868" y="410383"/>
                  </a:lnTo>
                  <a:lnTo>
                    <a:pt x="194937" y="403020"/>
                  </a:lnTo>
                  <a:lnTo>
                    <a:pt x="199515" y="395655"/>
                  </a:lnTo>
                  <a:lnTo>
                    <a:pt x="204093" y="388619"/>
                  </a:lnTo>
                  <a:lnTo>
                    <a:pt x="209010" y="381583"/>
                  </a:lnTo>
                  <a:lnTo>
                    <a:pt x="213757" y="374546"/>
                  </a:lnTo>
                  <a:lnTo>
                    <a:pt x="219013" y="367673"/>
                  </a:lnTo>
                  <a:lnTo>
                    <a:pt x="224269" y="361128"/>
                  </a:lnTo>
                  <a:lnTo>
                    <a:pt x="229865" y="354582"/>
                  </a:lnTo>
                  <a:lnTo>
                    <a:pt x="235460" y="348200"/>
                  </a:lnTo>
                  <a:lnTo>
                    <a:pt x="241224" y="341818"/>
                  </a:lnTo>
                  <a:lnTo>
                    <a:pt x="247158" y="335764"/>
                  </a:lnTo>
                  <a:lnTo>
                    <a:pt x="253262" y="329710"/>
                  </a:lnTo>
                  <a:lnTo>
                    <a:pt x="259536" y="323818"/>
                  </a:lnTo>
                  <a:lnTo>
                    <a:pt x="265809" y="318091"/>
                  </a:lnTo>
                  <a:lnTo>
                    <a:pt x="272421" y="312528"/>
                  </a:lnTo>
                  <a:lnTo>
                    <a:pt x="279034" y="307127"/>
                  </a:lnTo>
                  <a:lnTo>
                    <a:pt x="285816" y="301727"/>
                  </a:lnTo>
                  <a:lnTo>
                    <a:pt x="292598" y="296818"/>
                  </a:lnTo>
                  <a:lnTo>
                    <a:pt x="299719" y="291745"/>
                  </a:lnTo>
                  <a:lnTo>
                    <a:pt x="306840" y="287000"/>
                  </a:lnTo>
                  <a:lnTo>
                    <a:pt x="314131" y="282254"/>
                  </a:lnTo>
                  <a:lnTo>
                    <a:pt x="321591" y="277836"/>
                  </a:lnTo>
                  <a:lnTo>
                    <a:pt x="329221" y="273581"/>
                  </a:lnTo>
                  <a:lnTo>
                    <a:pt x="336850" y="269491"/>
                  </a:lnTo>
                  <a:lnTo>
                    <a:pt x="344480" y="265400"/>
                  </a:lnTo>
                  <a:lnTo>
                    <a:pt x="352280" y="261799"/>
                  </a:lnTo>
                  <a:lnTo>
                    <a:pt x="360418" y="258036"/>
                  </a:lnTo>
                  <a:lnTo>
                    <a:pt x="368556" y="254763"/>
                  </a:lnTo>
                  <a:lnTo>
                    <a:pt x="376695" y="251490"/>
                  </a:lnTo>
                  <a:lnTo>
                    <a:pt x="385002" y="248545"/>
                  </a:lnTo>
                  <a:lnTo>
                    <a:pt x="393310" y="245599"/>
                  </a:lnTo>
                  <a:lnTo>
                    <a:pt x="401788" y="242981"/>
                  </a:lnTo>
                  <a:lnTo>
                    <a:pt x="410435" y="240363"/>
                  </a:lnTo>
                  <a:lnTo>
                    <a:pt x="418913" y="238235"/>
                  </a:lnTo>
                  <a:lnTo>
                    <a:pt x="427729" y="236272"/>
                  </a:lnTo>
                  <a:lnTo>
                    <a:pt x="436546" y="234308"/>
                  </a:lnTo>
                  <a:lnTo>
                    <a:pt x="445362" y="232672"/>
                  </a:lnTo>
                  <a:lnTo>
                    <a:pt x="454518" y="231199"/>
                  </a:lnTo>
                  <a:lnTo>
                    <a:pt x="463504" y="229890"/>
                  </a:lnTo>
                  <a:lnTo>
                    <a:pt x="472660" y="228908"/>
                  </a:lnTo>
                  <a:lnTo>
                    <a:pt x="481646" y="228254"/>
                  </a:lnTo>
                  <a:lnTo>
                    <a:pt x="490971" y="227599"/>
                  </a:lnTo>
                  <a:lnTo>
                    <a:pt x="500296" y="227272"/>
                  </a:lnTo>
                  <a:close/>
                  <a:moveTo>
                    <a:pt x="484237" y="0"/>
                  </a:moveTo>
                  <a:lnTo>
                    <a:pt x="530988" y="0"/>
                  </a:lnTo>
                  <a:lnTo>
                    <a:pt x="530988" y="117095"/>
                  </a:lnTo>
                  <a:lnTo>
                    <a:pt x="484237" y="117095"/>
                  </a:lnTo>
                  <a:close/>
                </a:path>
              </a:pathLst>
            </a:custGeom>
            <a:solidFill>
              <a:schemeClr val="accent2"/>
            </a:solidFill>
            <a:ln>
              <a:noFill/>
            </a:ln>
            <a:extLst/>
          </p:spPr>
          <p:txBody>
            <a:bodyPr lIns="0" tIns="0" rIns="0" bIns="0" anchor="ctr">
              <a:scene3d>
                <a:camera prst="orthographicFront"/>
                <a:lightRig rig="threePt" dir="t"/>
              </a:scene3d>
              <a:sp3d>
                <a:contourClr>
                  <a:srgbClr val="FFFFFF"/>
                </a:contourClr>
              </a:sp3d>
            </a:bodyPr>
            <a:lstStyle/>
            <a:p>
              <a:pPr algn="ctr">
                <a:defRPr/>
              </a:pPr>
              <a:r>
                <a:rPr lang="en-US" altLang="zh-CN" sz="2800" b="1">
                  <a:solidFill>
                    <a:srgbClr val="0070C0"/>
                  </a:solidFill>
                </a:rPr>
                <a:t>02</a:t>
              </a:r>
              <a:endParaRPr lang="zh-CN" altLang="en-US" sz="2800" b="1" dirty="0">
                <a:solidFill>
                  <a:srgbClr val="0070C0"/>
                </a:solidFill>
              </a:endParaRPr>
            </a:p>
          </p:txBody>
        </p:sp>
        <p:sp>
          <p:nvSpPr>
            <p:cNvPr id="7" name="MH_SubTitle_2">
              <a:extLst>
                <a:ext uri="{FF2B5EF4-FFF2-40B4-BE49-F238E27FC236}">
                  <a16:creationId xmlns:a16="http://schemas.microsoft.com/office/drawing/2014/main" id="{00CEE54D-EF31-4BDE-9BA4-BFFDD7457D9F}"/>
                </a:ext>
              </a:extLst>
            </p:cNvPr>
            <p:cNvSpPr txBox="1">
              <a:spLocks/>
            </p:cNvSpPr>
            <p:nvPr>
              <p:custDataLst>
                <p:tags r:id="rId4"/>
              </p:custDataLst>
            </p:nvPr>
          </p:nvSpPr>
          <p:spPr>
            <a:xfrm>
              <a:off x="6565901" y="4143376"/>
              <a:ext cx="1997075" cy="1300163"/>
            </a:xfrm>
            <a:prstGeom prst="rect">
              <a:avLst/>
            </a:prstGeom>
            <a:noFill/>
          </p:spPr>
          <p:txBody>
            <a:bodyPr lIns="0" tIns="0" rIns="0" bIns="0">
              <a:normAutofit fontScale="92500" lnSpcReduction="10000"/>
            </a:bodyPr>
            <a:lstStyle>
              <a:defPPr>
                <a:defRPr lang="zh-CN"/>
              </a:defPPr>
              <a:lvl1pPr>
                <a:lnSpc>
                  <a:spcPct val="130000"/>
                </a:lnSpc>
                <a:defRPr sz="1200"/>
              </a:lvl1pPr>
            </a:lstStyle>
            <a:p>
              <a:pPr algn="ctr">
                <a:lnSpc>
                  <a:spcPct val="120000"/>
                </a:lnSpc>
                <a:defRPr/>
              </a:pPr>
              <a:r>
                <a:rPr lang="zh-CN" altLang="en-US" sz="2000">
                  <a:solidFill>
                    <a:srgbClr val="0070C0"/>
                  </a:solidFill>
                </a:rPr>
                <a:t>    而在雨、雪天气，由于路面较滑，会向前继续行驶达</a:t>
              </a:r>
              <a:r>
                <a:rPr lang="en-US" altLang="zh-CN" sz="2000">
                  <a:solidFill>
                    <a:srgbClr val="0070C0"/>
                  </a:solidFill>
                </a:rPr>
                <a:t>24</a:t>
              </a:r>
              <a:r>
                <a:rPr lang="zh-CN" altLang="en-US" sz="2000">
                  <a:solidFill>
                    <a:srgbClr val="0070C0"/>
                  </a:solidFill>
                </a:rPr>
                <a:t>米！ </a:t>
              </a:r>
              <a:endParaRPr lang="zh-CN" altLang="en-US" sz="2000" dirty="0">
                <a:solidFill>
                  <a:srgbClr val="0070C0"/>
                </a:solidFill>
              </a:endParaRPr>
            </a:p>
          </p:txBody>
        </p:sp>
      </p:grpSp>
      <p:pic>
        <p:nvPicPr>
          <p:cNvPr id="9" name="图片 8" descr="图片包含 物体&#10;&#10;已生成高可信度的说明">
            <a:extLst>
              <a:ext uri="{FF2B5EF4-FFF2-40B4-BE49-F238E27FC236}">
                <a16:creationId xmlns:a16="http://schemas.microsoft.com/office/drawing/2014/main" id="{5D0D66E4-96EC-4049-A9C3-4F62364B9A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1844" y="1060730"/>
            <a:ext cx="5969782" cy="5619001"/>
          </a:xfrm>
          <a:prstGeom prst="rect">
            <a:avLst/>
          </a:prstGeom>
        </p:spPr>
      </p:pic>
    </p:spTree>
    <p:custDataLst>
      <p:tags r:id="rId1"/>
    </p:custDataLst>
    <p:extLst>
      <p:ext uri="{BB962C8B-B14F-4D97-AF65-F5344CB8AC3E}">
        <p14:creationId xmlns:p14="http://schemas.microsoft.com/office/powerpoint/2010/main" val="220409745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2AAA397-F7A9-4E2E-BECF-736F207D0CD1}"/>
              </a:ext>
            </a:extLst>
          </p:cNvPr>
          <p:cNvGrpSpPr/>
          <p:nvPr/>
        </p:nvGrpSpPr>
        <p:grpSpPr>
          <a:xfrm>
            <a:off x="1138277" y="1290970"/>
            <a:ext cx="5087032" cy="4763467"/>
            <a:chOff x="2820988" y="2409825"/>
            <a:chExt cx="2870200" cy="2687639"/>
          </a:xfrm>
        </p:grpSpPr>
        <p:cxnSp>
          <p:nvCxnSpPr>
            <p:cNvPr id="18" name="MH_Other_1">
              <a:extLst>
                <a:ext uri="{FF2B5EF4-FFF2-40B4-BE49-F238E27FC236}">
                  <a16:creationId xmlns:a16="http://schemas.microsoft.com/office/drawing/2014/main" id="{78287DA4-0DE2-4A84-9C1A-977119CFDAB9}"/>
                </a:ext>
              </a:extLst>
            </p:cNvPr>
            <p:cNvCxnSpPr>
              <a:endCxn id="21" idx="2"/>
            </p:cNvCxnSpPr>
            <p:nvPr>
              <p:custDataLst>
                <p:tags r:id="rId2"/>
              </p:custDataLst>
            </p:nvPr>
          </p:nvCxnSpPr>
          <p:spPr bwMode="auto">
            <a:xfrm flipV="1">
              <a:off x="3252789" y="2573339"/>
              <a:ext cx="1239837" cy="1006475"/>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19" name="MH_Other_2">
              <a:extLst>
                <a:ext uri="{FF2B5EF4-FFF2-40B4-BE49-F238E27FC236}">
                  <a16:creationId xmlns:a16="http://schemas.microsoft.com/office/drawing/2014/main" id="{45E8742B-7224-41FF-AD63-54F77F58ACF2}"/>
                </a:ext>
              </a:extLst>
            </p:cNvPr>
            <p:cNvCxnSpPr>
              <a:stCxn id="21" idx="6"/>
            </p:cNvCxnSpPr>
            <p:nvPr>
              <p:custDataLst>
                <p:tags r:id="rId3"/>
              </p:custDataLst>
            </p:nvPr>
          </p:nvCxnSpPr>
          <p:spPr bwMode="auto">
            <a:xfrm>
              <a:off x="4679951" y="2573339"/>
              <a:ext cx="517525" cy="827087"/>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20" name="MH_Other_3">
              <a:extLst>
                <a:ext uri="{FF2B5EF4-FFF2-40B4-BE49-F238E27FC236}">
                  <a16:creationId xmlns:a16="http://schemas.microsoft.com/office/drawing/2014/main" id="{9805EEFD-6820-431B-8CC9-28B4611AB570}"/>
                </a:ext>
              </a:extLst>
            </p:cNvPr>
            <p:cNvSpPr/>
            <p:nvPr>
              <p:custDataLst>
                <p:tags r:id="rId4"/>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21" name="MH_Other_4">
              <a:extLst>
                <a:ext uri="{FF2B5EF4-FFF2-40B4-BE49-F238E27FC236}">
                  <a16:creationId xmlns:a16="http://schemas.microsoft.com/office/drawing/2014/main" id="{B836FEE6-6799-4EDB-AB4E-49E8E8B48688}"/>
                </a:ext>
              </a:extLst>
            </p:cNvPr>
            <p:cNvSpPr/>
            <p:nvPr>
              <p:custDataLst>
                <p:tags r:id="rId5"/>
              </p:custDataLst>
            </p:nvPr>
          </p:nvSpPr>
          <p:spPr bwMode="auto">
            <a:xfrm>
              <a:off x="4492626" y="2478088"/>
              <a:ext cx="187325" cy="18891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40" name="MH_Other_5">
              <a:extLst>
                <a:ext uri="{FF2B5EF4-FFF2-40B4-BE49-F238E27FC236}">
                  <a16:creationId xmlns:a16="http://schemas.microsoft.com/office/drawing/2014/main" id="{5EFA2CD4-55A4-4504-B6CD-B43B70796211}"/>
                </a:ext>
              </a:extLst>
            </p:cNvPr>
            <p:cNvSpPr/>
            <p:nvPr>
              <p:custDataLst>
                <p:tags r:id="rId6"/>
              </p:custDataLst>
            </p:nvPr>
          </p:nvSpPr>
          <p:spPr bwMode="auto">
            <a:xfrm rot="21295192">
              <a:off x="2820988"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22" name="MH_SubTitle_1">
              <a:extLst>
                <a:ext uri="{FF2B5EF4-FFF2-40B4-BE49-F238E27FC236}">
                  <a16:creationId xmlns:a16="http://schemas.microsoft.com/office/drawing/2014/main" id="{C80B8D9D-361B-4C01-8CFE-98C5B0214677}"/>
                </a:ext>
              </a:extLst>
            </p:cNvPr>
            <p:cNvSpPr/>
            <p:nvPr>
              <p:custDataLst>
                <p:tags r:id="rId7"/>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50000"/>
                </a:lnSpc>
                <a:buClr>
                  <a:srgbClr val="404040"/>
                </a:buClr>
                <a:buSzPts val="1600"/>
                <a:defRPr/>
              </a:pPr>
              <a:r>
                <a:rPr lang="zh-CN" altLang="en-US" sz="1600" dirty="0">
                  <a:solidFill>
                    <a:srgbClr val="0070C0"/>
                  </a:solidFill>
                </a:rPr>
                <a:t> 在日常生活中，有许多人既不懂得汽车惯性的道理，又在思想上存在 “车不敢撞人” 错误认识，于是便毫无顾忌地在行驶着的汽车前横过马路或从停着车头车尾突然走向车行道上，结果被汽车撞倒了。并不是司机想要撞人，而是他也无法立即把车控制住的原因啊！</a:t>
              </a:r>
              <a:endParaRPr lang="zh-CN" altLang="en-US" dirty="0">
                <a:solidFill>
                  <a:srgbClr val="0070C0"/>
                </a:solidFill>
              </a:endParaRPr>
            </a:p>
          </p:txBody>
        </p:sp>
        <p:sp>
          <p:nvSpPr>
            <p:cNvPr id="23" name="MH_Other_6">
              <a:extLst>
                <a:ext uri="{FF2B5EF4-FFF2-40B4-BE49-F238E27FC236}">
                  <a16:creationId xmlns:a16="http://schemas.microsoft.com/office/drawing/2014/main" id="{1B8DCA61-140F-4AFC-B0A3-C38E61C1A47C}"/>
                </a:ext>
              </a:extLst>
            </p:cNvPr>
            <p:cNvSpPr/>
            <p:nvPr>
              <p:custDataLst>
                <p:tags r:id="rId8"/>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24" name="MH_Other_7">
              <a:extLst>
                <a:ext uri="{FF2B5EF4-FFF2-40B4-BE49-F238E27FC236}">
                  <a16:creationId xmlns:a16="http://schemas.microsoft.com/office/drawing/2014/main" id="{83518A97-5A58-4DD8-9B6F-EC61B80B1B1B}"/>
                </a:ext>
              </a:extLst>
            </p:cNvPr>
            <p:cNvSpPr/>
            <p:nvPr>
              <p:custDataLst>
                <p:tags r:id="rId9"/>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grpSp>
      <p:pic>
        <p:nvPicPr>
          <p:cNvPr id="4" name="图片 3">
            <a:extLst>
              <a:ext uri="{FF2B5EF4-FFF2-40B4-BE49-F238E27FC236}">
                <a16:creationId xmlns:a16="http://schemas.microsoft.com/office/drawing/2014/main" id="{45D8C1F9-E926-410F-BDC0-5A5AD2478E3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759696" y="1719068"/>
            <a:ext cx="5104013" cy="4907111"/>
          </a:xfrm>
          <a:prstGeom prst="rect">
            <a:avLst/>
          </a:prstGeom>
        </p:spPr>
      </p:pic>
    </p:spTree>
    <p:custDataLst>
      <p:tags r:id="rId1"/>
    </p:custDataLst>
    <p:extLst>
      <p:ext uri="{BB962C8B-B14F-4D97-AF65-F5344CB8AC3E}">
        <p14:creationId xmlns:p14="http://schemas.microsoft.com/office/powerpoint/2010/main" val="967260318"/>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1E87EE8-E7DD-451C-B7FC-C826E1C18F5A}"/>
              </a:ext>
            </a:extLst>
          </p:cNvPr>
          <p:cNvGrpSpPr/>
          <p:nvPr/>
        </p:nvGrpSpPr>
        <p:grpSpPr>
          <a:xfrm>
            <a:off x="600364" y="1265381"/>
            <a:ext cx="11166763" cy="4977968"/>
            <a:chOff x="3341689" y="2570163"/>
            <a:chExt cx="5400675" cy="2749550"/>
          </a:xfrm>
        </p:grpSpPr>
        <p:sp>
          <p:nvSpPr>
            <p:cNvPr id="2" name="MH_Other_1">
              <a:extLst>
                <a:ext uri="{FF2B5EF4-FFF2-40B4-BE49-F238E27FC236}">
                  <a16:creationId xmlns:a16="http://schemas.microsoft.com/office/drawing/2014/main" id="{9B08D250-48BD-4D0E-96A4-A55375D3F284}"/>
                </a:ext>
              </a:extLst>
            </p:cNvPr>
            <p:cNvSpPr/>
            <p:nvPr>
              <p:custDataLst>
                <p:tags r:id="rId3"/>
              </p:custDataLst>
            </p:nvPr>
          </p:nvSpPr>
          <p:spPr>
            <a:xfrm>
              <a:off x="3341689" y="2913063"/>
              <a:ext cx="5400675" cy="2062162"/>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8" name="MH_Other_2">
              <a:extLst>
                <a:ext uri="{FF2B5EF4-FFF2-40B4-BE49-F238E27FC236}">
                  <a16:creationId xmlns:a16="http://schemas.microsoft.com/office/drawing/2014/main" id="{CD71DA2B-8A53-42E6-8BF2-48FDB344E9DB}"/>
                </a:ext>
              </a:extLst>
            </p:cNvPr>
            <p:cNvSpPr/>
            <p:nvPr>
              <p:custDataLst>
                <p:tags r:id="rId4"/>
              </p:custDataLst>
            </p:nvPr>
          </p:nvSpPr>
          <p:spPr>
            <a:xfrm>
              <a:off x="3886200" y="4975225"/>
              <a:ext cx="1473200" cy="344488"/>
            </a:xfrm>
            <a:prstGeom prst="rect">
              <a:avLst/>
            </a:prstGeom>
            <a:solidFill>
              <a:srgbClr val="0070C0"/>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7" name="MH_Other_3">
              <a:extLst>
                <a:ext uri="{FF2B5EF4-FFF2-40B4-BE49-F238E27FC236}">
                  <a16:creationId xmlns:a16="http://schemas.microsoft.com/office/drawing/2014/main" id="{EBC6323F-C20B-4E15-88C1-BEE024F5087E}"/>
                </a:ext>
              </a:extLst>
            </p:cNvPr>
            <p:cNvSpPr/>
            <p:nvPr>
              <p:custDataLst>
                <p:tags r:id="rId5"/>
              </p:custDataLst>
            </p:nvPr>
          </p:nvSpPr>
          <p:spPr>
            <a:xfrm>
              <a:off x="3886200" y="2570163"/>
              <a:ext cx="1473200" cy="342900"/>
            </a:xfrm>
            <a:prstGeom prst="rect">
              <a:avLst/>
            </a:prstGeom>
            <a:solidFill>
              <a:srgbClr val="0070C0"/>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3" name="MH_SubTitle_1">
              <a:extLst>
                <a:ext uri="{FF2B5EF4-FFF2-40B4-BE49-F238E27FC236}">
                  <a16:creationId xmlns:a16="http://schemas.microsoft.com/office/drawing/2014/main" id="{CB47FBB0-BE2C-45D8-88C0-E8EF4175A330}"/>
                </a:ext>
              </a:extLst>
            </p:cNvPr>
            <p:cNvSpPr/>
            <p:nvPr>
              <p:custDataLst>
                <p:tags r:id="rId6"/>
              </p:custDataLst>
            </p:nvPr>
          </p:nvSpPr>
          <p:spPr>
            <a:xfrm>
              <a:off x="3740151" y="2814638"/>
              <a:ext cx="1471613" cy="2259012"/>
            </a:xfrm>
            <a:prstGeom prst="rect">
              <a:avLst/>
            </a:prstGeom>
            <a:solidFill>
              <a:srgbClr val="90C8ED"/>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80000" rIns="72000" bIns="252000" anchor="ctr">
              <a:normAutofit fontScale="92500"/>
            </a:bodyPr>
            <a:lstStyle/>
            <a:p>
              <a:pPr algn="ctr">
                <a:lnSpc>
                  <a:spcPct val="130000"/>
                </a:lnSpc>
                <a:defRPr/>
              </a:pPr>
              <a:r>
                <a:rPr lang="zh-CN" altLang="en-US" dirty="0">
                  <a:solidFill>
                    <a:srgbClr val="FFFFFF"/>
                  </a:solidFill>
                </a:rPr>
                <a:t> 同学们，懂得了汽车性能后，我们在横穿马路时，一定要 “左瞧瞧、右望望” ，始终做到 “宁停三分、不抢一秒” ，要知道，与疾驶的机动车赶时间就等于是在 “与死神共舞” 。</a:t>
              </a:r>
              <a:endParaRPr lang="en-US" altLang="zh-CN" dirty="0">
                <a:solidFill>
                  <a:srgbClr val="FFFFFF"/>
                </a:solidFill>
              </a:endParaRPr>
            </a:p>
          </p:txBody>
        </p:sp>
        <p:sp>
          <p:nvSpPr>
            <p:cNvPr id="5" name="MH_Other_4">
              <a:extLst>
                <a:ext uri="{FF2B5EF4-FFF2-40B4-BE49-F238E27FC236}">
                  <a16:creationId xmlns:a16="http://schemas.microsoft.com/office/drawing/2014/main" id="{08D90B23-41CA-499C-995E-575ABB9F3FD5}"/>
                </a:ext>
              </a:extLst>
            </p:cNvPr>
            <p:cNvSpPr/>
            <p:nvPr>
              <p:custDataLst>
                <p:tags r:id="rId7"/>
              </p:custDataLst>
            </p:nvPr>
          </p:nvSpPr>
          <p:spPr>
            <a:xfrm>
              <a:off x="5211764" y="2814639"/>
              <a:ext cx="147637" cy="98425"/>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6" name="MH_Other_5">
              <a:extLst>
                <a:ext uri="{FF2B5EF4-FFF2-40B4-BE49-F238E27FC236}">
                  <a16:creationId xmlns:a16="http://schemas.microsoft.com/office/drawing/2014/main" id="{F3B8F209-A1CF-4E44-9349-82125E3B58AC}"/>
                </a:ext>
              </a:extLst>
            </p:cNvPr>
            <p:cNvSpPr/>
            <p:nvPr>
              <p:custDataLst>
                <p:tags r:id="rId8"/>
              </p:custDataLst>
            </p:nvPr>
          </p:nvSpPr>
          <p:spPr>
            <a:xfrm flipV="1">
              <a:off x="5211764" y="4975226"/>
              <a:ext cx="147637" cy="98425"/>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49" name="MH_Other_6">
              <a:extLst>
                <a:ext uri="{FF2B5EF4-FFF2-40B4-BE49-F238E27FC236}">
                  <a16:creationId xmlns:a16="http://schemas.microsoft.com/office/drawing/2014/main" id="{6B6E1428-E2C1-4DFB-9441-097980272504}"/>
                </a:ext>
              </a:extLst>
            </p:cNvPr>
            <p:cNvSpPr/>
            <p:nvPr>
              <p:custDataLst>
                <p:tags r:id="rId9"/>
              </p:custDataLst>
            </p:nvPr>
          </p:nvSpPr>
          <p:spPr>
            <a:xfrm>
              <a:off x="6973888" y="4975225"/>
              <a:ext cx="1473200" cy="344488"/>
            </a:xfrm>
            <a:prstGeom prst="rect">
              <a:avLst/>
            </a:prstGeom>
            <a:solidFill>
              <a:schemeClr val="accent2">
                <a:lumMod val="75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50" name="MH_Other_7">
              <a:extLst>
                <a:ext uri="{FF2B5EF4-FFF2-40B4-BE49-F238E27FC236}">
                  <a16:creationId xmlns:a16="http://schemas.microsoft.com/office/drawing/2014/main" id="{B7DF7865-0525-440B-B118-88833B79CA2B}"/>
                </a:ext>
              </a:extLst>
            </p:cNvPr>
            <p:cNvSpPr/>
            <p:nvPr>
              <p:custDataLst>
                <p:tags r:id="rId10"/>
              </p:custDataLst>
            </p:nvPr>
          </p:nvSpPr>
          <p:spPr>
            <a:xfrm>
              <a:off x="6973888" y="2570163"/>
              <a:ext cx="1473200" cy="342900"/>
            </a:xfrm>
            <a:prstGeom prst="rect">
              <a:avLst/>
            </a:prstGeom>
            <a:solidFill>
              <a:schemeClr val="accent2">
                <a:lumMod val="75000"/>
              </a:schemeClr>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p>
          </p:txBody>
        </p:sp>
        <p:sp>
          <p:nvSpPr>
            <p:cNvPr id="52" name="MH_Other_8">
              <a:extLst>
                <a:ext uri="{FF2B5EF4-FFF2-40B4-BE49-F238E27FC236}">
                  <a16:creationId xmlns:a16="http://schemas.microsoft.com/office/drawing/2014/main" id="{FA8A079A-31AD-4F26-80C1-45C2970816D0}"/>
                </a:ext>
              </a:extLst>
            </p:cNvPr>
            <p:cNvSpPr/>
            <p:nvPr>
              <p:custDataLst>
                <p:tags r:id="rId11"/>
              </p:custDataLst>
            </p:nvPr>
          </p:nvSpPr>
          <p:spPr>
            <a:xfrm>
              <a:off x="8299450" y="2814639"/>
              <a:ext cx="147638" cy="98425"/>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53" name="MH_Other_9">
              <a:extLst>
                <a:ext uri="{FF2B5EF4-FFF2-40B4-BE49-F238E27FC236}">
                  <a16:creationId xmlns:a16="http://schemas.microsoft.com/office/drawing/2014/main" id="{FC1DAA39-E6E2-4E5F-8B09-C42A90C7D88A}"/>
                </a:ext>
              </a:extLst>
            </p:cNvPr>
            <p:cNvSpPr/>
            <p:nvPr>
              <p:custDataLst>
                <p:tags r:id="rId12"/>
              </p:custDataLst>
            </p:nvPr>
          </p:nvSpPr>
          <p:spPr>
            <a:xfrm flipV="1">
              <a:off x="8299450" y="4975226"/>
              <a:ext cx="147638" cy="98425"/>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p>
          </p:txBody>
        </p:sp>
        <p:sp>
          <p:nvSpPr>
            <p:cNvPr id="32" name="MH_SubTitle_2">
              <a:extLst>
                <a:ext uri="{FF2B5EF4-FFF2-40B4-BE49-F238E27FC236}">
                  <a16:creationId xmlns:a16="http://schemas.microsoft.com/office/drawing/2014/main" id="{3D645EC6-0915-481C-8F32-1CBDAEC0E458}"/>
                </a:ext>
              </a:extLst>
            </p:cNvPr>
            <p:cNvSpPr/>
            <p:nvPr>
              <p:custDataLst>
                <p:tags r:id="rId13"/>
              </p:custDataLst>
            </p:nvPr>
          </p:nvSpPr>
          <p:spPr>
            <a:xfrm>
              <a:off x="6826250" y="2814638"/>
              <a:ext cx="1473200" cy="2259012"/>
            </a:xfrm>
            <a:prstGeom prst="rect">
              <a:avLst/>
            </a:prstGeom>
            <a:solidFill>
              <a:schemeClr val="accent2"/>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80000" rIns="72000" bIns="252000" anchor="ctr">
              <a:normAutofit/>
            </a:bodyPr>
            <a:lstStyle/>
            <a:p>
              <a:pPr algn="ctr">
                <a:lnSpc>
                  <a:spcPct val="130000"/>
                </a:lnSpc>
                <a:defRPr/>
              </a:pPr>
              <a:r>
                <a:rPr lang="zh-CN" altLang="en-US">
                  <a:solidFill>
                    <a:srgbClr val="FFFFFF"/>
                  </a:solidFill>
                </a:rPr>
                <a:t>另外，遇到转弯的车辆时，我们不能靠车辆太近，以免被车尾撞倒。</a:t>
              </a:r>
              <a:endParaRPr lang="en-US" altLang="zh-CN">
                <a:solidFill>
                  <a:srgbClr val="FFFFFF"/>
                </a:solidFill>
              </a:endParaRPr>
            </a:p>
          </p:txBody>
        </p:sp>
      </p:grpSp>
      <p:sp>
        <p:nvSpPr>
          <p:cNvPr id="3085" name="MH_PageTitle">
            <a:extLst>
              <a:ext uri="{FF2B5EF4-FFF2-40B4-BE49-F238E27FC236}">
                <a16:creationId xmlns:a16="http://schemas.microsoft.com/office/drawing/2014/main" id="{531F1706-BCB7-4FFB-B4CD-6F0C05B9236D}"/>
              </a:ext>
            </a:extLst>
          </p:cNvPr>
          <p:cNvSpPr>
            <a:spLocks noGrp="1"/>
          </p:cNvSpPr>
          <p:nvPr>
            <p:ph type="title"/>
            <p:custDataLst>
              <p:tags r:id="rId2"/>
            </p:custDataLst>
          </p:nvPr>
        </p:nvSpPr>
        <p:spPr/>
        <p:txBody>
          <a:bodyPr/>
          <a:lstStyle/>
          <a:p>
            <a:pPr eaLnBrk="1" hangingPunct="1"/>
            <a:r>
              <a:rPr lang="zh-CN" altLang="en-US" dirty="0">
                <a:solidFill>
                  <a:srgbClr val="0070C0"/>
                </a:solidFill>
              </a:rPr>
              <a:t>重点</a:t>
            </a:r>
          </a:p>
        </p:txBody>
      </p:sp>
      <p:pic>
        <p:nvPicPr>
          <p:cNvPr id="10" name="图片 9">
            <a:extLst>
              <a:ext uri="{FF2B5EF4-FFF2-40B4-BE49-F238E27FC236}">
                <a16:creationId xmlns:a16="http://schemas.microsoft.com/office/drawing/2014/main" id="{C21A7206-2757-45BF-8226-7BA45F0F1C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9675" y="0"/>
            <a:ext cx="3022261" cy="6858000"/>
          </a:xfrm>
          <a:prstGeom prst="rect">
            <a:avLst/>
          </a:prstGeom>
        </p:spPr>
      </p:pic>
    </p:spTree>
    <p:custDataLst>
      <p:tags r:id="rId1"/>
    </p:custDataLst>
    <p:extLst>
      <p:ext uri="{BB962C8B-B14F-4D97-AF65-F5344CB8AC3E}">
        <p14:creationId xmlns:p14="http://schemas.microsoft.com/office/powerpoint/2010/main" val="319936221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C96AD75-3C56-442E-B611-A02969519C1D}"/>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7272"/>
          <a:stretch/>
        </p:blipFill>
        <p:spPr>
          <a:xfrm>
            <a:off x="0" y="0"/>
            <a:ext cx="12192000" cy="6858000"/>
          </a:xfrm>
          <a:prstGeom prst="rect">
            <a:avLst/>
          </a:prstGeom>
        </p:spPr>
      </p:pic>
      <p:pic>
        <p:nvPicPr>
          <p:cNvPr id="7" name="图片 6">
            <a:extLst>
              <a:ext uri="{FF2B5EF4-FFF2-40B4-BE49-F238E27FC236}">
                <a16:creationId xmlns:a16="http://schemas.microsoft.com/office/drawing/2014/main" id="{1301FB0A-E84B-42B4-8C93-1D5BF551EDE8}"/>
              </a:ext>
            </a:extLst>
          </p:cNvPr>
          <p:cNvPicPr>
            <a:picLocks noChangeAspect="1"/>
          </p:cNvPicPr>
          <p:nvPr/>
        </p:nvPicPr>
        <p:blipFill rotWithShape="1">
          <a:blip r:embed="rId4">
            <a:extLst>
              <a:ext uri="{28A0092B-C50C-407E-A947-70E740481C1C}">
                <a14:useLocalDpi xmlns:a14="http://schemas.microsoft.com/office/drawing/2010/main" val="0"/>
              </a:ext>
            </a:extLst>
          </a:blip>
          <a:srcRect t="56661"/>
          <a:stretch/>
        </p:blipFill>
        <p:spPr>
          <a:xfrm>
            <a:off x="0" y="3255536"/>
            <a:ext cx="12192000" cy="3602464"/>
          </a:xfrm>
          <a:prstGeom prst="rect">
            <a:avLst/>
          </a:prstGeom>
        </p:spPr>
      </p:pic>
      <p:sp>
        <p:nvSpPr>
          <p:cNvPr id="2" name="标题 1">
            <a:extLst>
              <a:ext uri="{FF2B5EF4-FFF2-40B4-BE49-F238E27FC236}">
                <a16:creationId xmlns:a16="http://schemas.microsoft.com/office/drawing/2014/main" id="{30A60094-ACAC-4631-875C-4A3597847732}"/>
              </a:ext>
            </a:extLst>
          </p:cNvPr>
          <p:cNvSpPr>
            <a:spLocks noGrp="1"/>
          </p:cNvSpPr>
          <p:nvPr>
            <p:ph type="title"/>
          </p:nvPr>
        </p:nvSpPr>
        <p:spPr>
          <a:xfrm>
            <a:off x="1931934" y="2270461"/>
            <a:ext cx="8328132" cy="796011"/>
          </a:xfrm>
        </p:spPr>
        <p:txBody>
          <a:bodyPr>
            <a:noAutofit/>
          </a:bodyPr>
          <a:lstStyle/>
          <a:p>
            <a:pPr lvl="0" defTabSz="914400">
              <a:spcBef>
                <a:spcPts val="1000"/>
              </a:spcBef>
              <a:defRPr/>
            </a:pPr>
            <a:r>
              <a:rPr lang="zh-CN" altLang="zh-CN" sz="6000" dirty="0">
                <a:solidFill>
                  <a:srgbClr val="0070C0"/>
                </a:solidFill>
                <a:cs typeface="+mn-ea"/>
                <a:sym typeface="+mn-lt"/>
              </a:rPr>
              <a:t>自行车使用有神马常识？</a:t>
            </a:r>
            <a:endParaRPr lang="zh-CN" altLang="en-US" sz="6000" dirty="0">
              <a:solidFill>
                <a:srgbClr val="0070C0"/>
              </a:solidFill>
              <a:latin typeface="+mn-lt"/>
              <a:ea typeface="+mn-ea"/>
              <a:cs typeface="+mn-ea"/>
              <a:sym typeface="+mn-lt"/>
            </a:endParaRPr>
          </a:p>
        </p:txBody>
      </p:sp>
      <p:sp>
        <p:nvSpPr>
          <p:cNvPr id="8" name="文本框 7">
            <a:extLst>
              <a:ext uri="{FF2B5EF4-FFF2-40B4-BE49-F238E27FC236}">
                <a16:creationId xmlns:a16="http://schemas.microsoft.com/office/drawing/2014/main" id="{624D76D2-8293-46ED-B66D-4C0F1C7499E7}"/>
              </a:ext>
            </a:extLst>
          </p:cNvPr>
          <p:cNvSpPr txBox="1"/>
          <p:nvPr/>
        </p:nvSpPr>
        <p:spPr>
          <a:xfrm>
            <a:off x="1431636" y="394210"/>
            <a:ext cx="1560483" cy="597215"/>
          </a:xfrm>
          <a:prstGeom prst="rect">
            <a:avLst/>
          </a:prstGeom>
          <a:noFill/>
        </p:spPr>
        <p:txBody>
          <a:bodyPr wrap="square" rtlCol="0">
            <a:spAutoFit/>
          </a:bodyPr>
          <a:lstStyle/>
          <a:p>
            <a:pPr>
              <a:lnSpc>
                <a:spcPct val="130000"/>
              </a:lnSpc>
            </a:pPr>
            <a:r>
              <a:rPr lang="zh-CN" altLang="en-US" sz="2800" dirty="0">
                <a:solidFill>
                  <a:srgbClr val="0070C0"/>
                </a:solidFill>
                <a:latin typeface="Arial" panose="020B0604020202020204" pitchFamily="34" charset="0"/>
                <a:ea typeface="微软雅黑" panose="020B0503020204020204" pitchFamily="34" charset="-122"/>
              </a:rPr>
              <a:t>第二章</a:t>
            </a:r>
          </a:p>
        </p:txBody>
      </p:sp>
      <p:grpSp>
        <p:nvGrpSpPr>
          <p:cNvPr id="16" name="组合 15">
            <a:extLst>
              <a:ext uri="{FF2B5EF4-FFF2-40B4-BE49-F238E27FC236}">
                <a16:creationId xmlns:a16="http://schemas.microsoft.com/office/drawing/2014/main" id="{8098A393-5E55-4EB5-AC99-7AA9795A756F}"/>
              </a:ext>
            </a:extLst>
          </p:cNvPr>
          <p:cNvGrpSpPr/>
          <p:nvPr/>
        </p:nvGrpSpPr>
        <p:grpSpPr>
          <a:xfrm>
            <a:off x="412750" y="455508"/>
            <a:ext cx="805042" cy="460276"/>
            <a:chOff x="2413166" y="426720"/>
            <a:chExt cx="693043" cy="396241"/>
          </a:xfrm>
        </p:grpSpPr>
        <p:sp>
          <p:nvSpPr>
            <p:cNvPr id="17" name="矩形 16">
              <a:extLst>
                <a:ext uri="{FF2B5EF4-FFF2-40B4-BE49-F238E27FC236}">
                  <a16:creationId xmlns:a16="http://schemas.microsoft.com/office/drawing/2014/main" id="{E9669EA3-87A8-4421-9FE7-B9C3321DBF5E}"/>
                </a:ext>
              </a:extLst>
            </p:cNvPr>
            <p:cNvSpPr/>
            <p:nvPr/>
          </p:nvSpPr>
          <p:spPr>
            <a:xfrm rot="2744590">
              <a:off x="2413166" y="426720"/>
              <a:ext cx="396240" cy="396240"/>
            </a:xfrm>
            <a:prstGeom prst="rect">
              <a:avLst/>
            </a:pr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sp>
          <p:nvSpPr>
            <p:cNvPr id="18" name="矩形 17">
              <a:extLst>
                <a:ext uri="{FF2B5EF4-FFF2-40B4-BE49-F238E27FC236}">
                  <a16:creationId xmlns:a16="http://schemas.microsoft.com/office/drawing/2014/main" id="{32E33547-910D-445A-B883-A8FF98F69C3F}"/>
                </a:ext>
              </a:extLst>
            </p:cNvPr>
            <p:cNvSpPr/>
            <p:nvPr/>
          </p:nvSpPr>
          <p:spPr>
            <a:xfrm rot="2744590">
              <a:off x="2709969" y="426721"/>
              <a:ext cx="396240" cy="396240"/>
            </a:xfrm>
            <a:prstGeom prst="rect">
              <a:avLst/>
            </a:prstGeom>
            <a:solidFill>
              <a:srgbClr val="3E3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mn-ea"/>
                <a:sym typeface="Arial" panose="020B0604020202020204" pitchFamily="34" charset="0"/>
              </a:endParaRPr>
            </a:p>
          </p:txBody>
        </p:sp>
      </p:grpSp>
    </p:spTree>
    <p:extLst>
      <p:ext uri="{BB962C8B-B14F-4D97-AF65-F5344CB8AC3E}">
        <p14:creationId xmlns:p14="http://schemas.microsoft.com/office/powerpoint/2010/main" val="346250304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交通安全教育知识讲座PPT模板"/>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822"/>
  <p:tag name="MH_LIBRARY" val="GRAPHIC"/>
</p:tagLst>
</file>

<file path=ppt/tags/tag10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6"/>
</p:tagLst>
</file>

<file path=ppt/tags/tag10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7"/>
</p:tagLst>
</file>

<file path=ppt/tags/tag10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8"/>
</p:tagLst>
</file>

<file path=ppt/tags/tag10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0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10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7"/>
</p:tagLst>
</file>

<file path=ppt/tags/tag11.xml><?xml version="1.0" encoding="utf-8"?>
<p:tagLst xmlns:a="http://schemas.openxmlformats.org/drawingml/2006/main" xmlns:r="http://schemas.openxmlformats.org/officeDocument/2006/relationships" xmlns:p="http://schemas.openxmlformats.org/presentationml/2006/main">
  <p:tag name="MH" val="20171009180822"/>
  <p:tag name="MH_LIBRARY" val="GRAPHIC"/>
  <p:tag name="MH_TYPE" val="PageTitle"/>
  <p:tag name="MH_ORDER" val="PageTitle"/>
</p:tagLst>
</file>

<file path=ppt/tags/tag12.xml><?xml version="1.0" encoding="utf-8"?>
<p:tagLst xmlns:a="http://schemas.openxmlformats.org/drawingml/2006/main" xmlns:r="http://schemas.openxmlformats.org/officeDocument/2006/relationships" xmlns:p="http://schemas.openxmlformats.org/presentationml/2006/main">
  <p:tag name="MH" val="20171009180822"/>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80822"/>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1009180822"/>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80822"/>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1032"/>
  <p:tag name="MH_LIBRARY" val="GRAPHIC"/>
</p:tagLst>
</file>

<file path=ppt/tags/tag1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2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ags/tag25.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1313"/>
  <p:tag name="MH_LIBRARY" val="GRAPHIC"/>
</p:tagLst>
</file>

<file path=ppt/tags/tag26.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PageTitle"/>
  <p:tag name="MH_ORDER" val="PageTitle"/>
</p:tagLst>
</file>

<file path=ppt/tags/tag27.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PageTitle"/>
  <p:tag name="MH_ORDER" val="PageTitle"/>
</p:tagLst>
</file>

<file path=ppt/tags/tag30.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5"/>
</p:tagLst>
</file>

<file path=ppt/tags/tag33.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6"/>
</p:tagLst>
</file>

<file path=ppt/tags/tag34.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7"/>
</p:tagLst>
</file>

<file path=ppt/tags/tag35.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8"/>
</p:tagLst>
</file>

<file path=ppt/tags/tag36.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Other"/>
  <p:tag name="MH_ORDER" val="9"/>
</p:tagLst>
</file>

<file path=ppt/tags/tag37.xml><?xml version="1.0" encoding="utf-8"?>
<p:tagLst xmlns:a="http://schemas.openxmlformats.org/drawingml/2006/main" xmlns:r="http://schemas.openxmlformats.org/officeDocument/2006/relationships" xmlns:p="http://schemas.openxmlformats.org/presentationml/2006/main">
  <p:tag name="MH" val="20171009181313"/>
  <p:tag name="MH_LIBRARY" val="GRAPHIC"/>
  <p:tag name="MH_TYPE" val="SubTitle"/>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1009181654"/>
  <p:tag name="MH_LIBRARY" val="GRAPHIC"/>
</p:tagLst>
</file>

<file path=ppt/tags/tag3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PageTitle"/>
  <p:tag name="MH_ORDER" val="PageTitle"/>
</p:tagLst>
</file>

<file path=ppt/tags/tag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4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4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4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4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4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4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5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4356"/>
  <p:tag name="MH_LIBRARY" val="GRAPHIC"/>
</p:tagLst>
</file>

<file path=ppt/tags/tag53.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PageTitle"/>
  <p:tag name="MH_ORDER" val="PageTitle"/>
</p:tagLst>
</file>

<file path=ppt/tags/tag54.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4"/>
</p:tagLst>
</file>

<file path=ppt/tags/tag55.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5"/>
</p:tagLst>
</file>

<file path=ppt/tags/tag56.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SubTitle"/>
  <p:tag name="MH_ORDER" val="2"/>
</p:tagLst>
</file>

<file path=ppt/tags/tag57.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6"/>
</p:tagLst>
</file>

<file path=ppt/tags/tag58.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9"/>
</p:tagLst>
</file>

<file path=ppt/tags/tag59.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10"/>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60.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2"/>
</p:tagLst>
</file>

<file path=ppt/tags/tag62.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7"/>
</p:tagLst>
</file>

<file path=ppt/tags/tag65.xml><?xml version="1.0" encoding="utf-8"?>
<p:tagLst xmlns:a="http://schemas.openxmlformats.org/drawingml/2006/main" xmlns:r="http://schemas.openxmlformats.org/officeDocument/2006/relationships" xmlns:p="http://schemas.openxmlformats.org/presentationml/2006/main">
  <p:tag name="MH" val="20171009184356"/>
  <p:tag name="MH_LIBRARY" val="GRAPHIC"/>
  <p:tag name="MH_TYPE" val="Other"/>
  <p:tag name="MH_ORDER" val="8"/>
</p:tagLst>
</file>

<file path=ppt/tags/tag6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1009191047"/>
  <p:tag name="MH_LIBRARY" val="GRAPHIC"/>
</p:tagLst>
</file>

<file path=ppt/tags/tag67.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PageTitle"/>
  <p:tag name="MH_ORDER" val="PageTitle"/>
</p:tagLst>
</file>

<file path=ppt/tags/tag68.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Other"/>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3"/>
</p:tagLst>
</file>

<file path=ppt/tags/tag70.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Other"/>
  <p:tag name="MH_ORDER" val="5"/>
</p:tagLst>
</file>

<file path=ppt/tags/tag71.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SubTitle"/>
  <p:tag name="MH_ORDER" val="3"/>
</p:tagLst>
</file>

<file path=ppt/tags/tag72.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Other"/>
  <p:tag name="MH_ORDER" val="4"/>
</p:tagLst>
</file>

<file path=ppt/tags/tag73.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SubTitle"/>
  <p:tag name="MH_ORDER" val="2"/>
</p:tagLst>
</file>

<file path=ppt/tags/tag74.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Other"/>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71009191047"/>
  <p:tag name="MH_LIBRARY" val="GRAPHIC"/>
  <p:tag name="MH_TYPE" val="SubTitle"/>
  <p:tag name="MH_ORDER" val="1"/>
</p:tagLst>
</file>

<file path=ppt/tags/tag76.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92003"/>
  <p:tag name="MH_LIBRARY" val="GRAPHIC"/>
</p:tagLst>
</file>

<file path=ppt/tags/tag77.xml><?xml version="1.0" encoding="utf-8"?>
<p:tagLst xmlns:a="http://schemas.openxmlformats.org/drawingml/2006/main" xmlns:r="http://schemas.openxmlformats.org/officeDocument/2006/relationships" xmlns:p="http://schemas.openxmlformats.org/presentationml/2006/main">
  <p:tag name="MH" val="20171009192003"/>
  <p:tag name="MH_LIBRARY" val="GRAPHIC"/>
  <p:tag name="MH_TYPE" val="PageTitle"/>
  <p:tag name="MH_ORDER" val="PageTitle"/>
</p:tagLst>
</file>

<file path=ppt/tags/tag78.xml><?xml version="1.0" encoding="utf-8"?>
<p:tagLst xmlns:a="http://schemas.openxmlformats.org/drawingml/2006/main" xmlns:r="http://schemas.openxmlformats.org/officeDocument/2006/relationships" xmlns:p="http://schemas.openxmlformats.org/presentationml/2006/main">
  <p:tag name="MH" val="20171009192003"/>
  <p:tag name="MH_LIBRARY" val="GRAPHIC"/>
  <p:tag name="MH_TYPE" val="SubTitle"/>
  <p:tag name="MH_ORDER" val="2"/>
</p:tagLst>
</file>

<file path=ppt/tags/tag79.xml><?xml version="1.0" encoding="utf-8"?>
<p:tagLst xmlns:a="http://schemas.openxmlformats.org/drawingml/2006/main" xmlns:r="http://schemas.openxmlformats.org/officeDocument/2006/relationships" xmlns:p="http://schemas.openxmlformats.org/presentationml/2006/main">
  <p:tag name="MH" val="20171009192003"/>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ags/tag80.xml><?xml version="1.0" encoding="utf-8"?>
<p:tagLst xmlns:a="http://schemas.openxmlformats.org/drawingml/2006/main" xmlns:r="http://schemas.openxmlformats.org/officeDocument/2006/relationships" xmlns:p="http://schemas.openxmlformats.org/presentationml/2006/main">
  <p:tag name="MH" val="20171009192003"/>
  <p:tag name="MH_LIBRARY" val="GRAPHIC"/>
  <p:tag name="MH_TYPE" val="SubTitle"/>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71009192003"/>
  <p:tag name="MH_LIBRARY" val="GRAPHIC"/>
  <p:tag name="MH_TYPE" val="Other"/>
  <p:tag name="MH_ORDER" val="3"/>
</p:tagLst>
</file>

<file path=ppt/tags/tag8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1009192814"/>
  <p:tag name="MH_LIBRARY" val="GRAPHIC"/>
</p:tagLst>
</file>

<file path=ppt/tags/tag8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PageTitle"/>
  <p:tag name="MH_ORDER" val="PageTitle"/>
</p:tagLst>
</file>

<file path=ppt/tags/tag8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0"/>
</p:tagLst>
</file>

<file path=ppt/tags/tag8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1"/>
</p:tagLst>
</file>

<file path=ppt/tags/tag8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2"/>
</p:tagLst>
</file>

<file path=ppt/tags/tag8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3"/>
</p:tagLst>
</file>

<file path=ppt/tags/tag8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4"/>
</p:tagLst>
</file>

<file path=ppt/tags/tag8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5"/>
</p:tagLst>
</file>

<file path=ppt/tags/tag9.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9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9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9"/>
</p:tagLst>
</file>

<file path=ppt/tags/tag9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9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9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8"/>
</p:tagLst>
</file>

<file path=ppt/tags/tag9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3"/>
</p:tagLst>
</file>

<file path=ppt/tags/tag9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4"/>
</p:tagLst>
</file>

<file path=ppt/tags/tag9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5"/>
</p:tagLst>
</file>

<file path=ppt/theme/theme1.xml><?xml version="1.0" encoding="utf-8"?>
<a:theme xmlns:a="http://schemas.openxmlformats.org/drawingml/2006/main" name="A000120140530A99PPBG">
  <a:themeElements>
    <a:clrScheme name="自定义 743">
      <a:dk1>
        <a:srgbClr val="6D6F71"/>
      </a:dk1>
      <a:lt1>
        <a:srgbClr val="FFFFFF"/>
      </a:lt1>
      <a:dk2>
        <a:srgbClr val="6D6F71"/>
      </a:dk2>
      <a:lt2>
        <a:srgbClr val="FFFFFF"/>
      </a:lt2>
      <a:accent1>
        <a:srgbClr val="6EC437"/>
      </a:accent1>
      <a:accent2>
        <a:srgbClr val="BFC242"/>
      </a:accent2>
      <a:accent3>
        <a:srgbClr val="DCAB48"/>
      </a:accent3>
      <a:accent4>
        <a:srgbClr val="F9903F"/>
      </a:accent4>
      <a:accent5>
        <a:srgbClr val="D53155"/>
      </a:accent5>
      <a:accent6>
        <a:srgbClr val="409BA2"/>
      </a:accent6>
      <a:hlink>
        <a:srgbClr val="00B0F0"/>
      </a:hlink>
      <a:folHlink>
        <a:srgbClr val="AFB2B4"/>
      </a:folHlink>
    </a:clrScheme>
    <a:fontScheme name="kfgaur1c">
      <a:majorFont>
        <a:latin typeface="Arial"/>
        <a:ea typeface="幼圆"/>
        <a:cs typeface=""/>
      </a:majorFont>
      <a:minorFont>
        <a:latin typeface="Arial"/>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A000120151030A01KPBG</Template>
  <TotalTime>2350</TotalTime>
  <Words>2029</Words>
  <PresentationFormat>宽屏</PresentationFormat>
  <Paragraphs>152</Paragraphs>
  <Slides>39</Slides>
  <Notes>39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39</vt:i4>
      </vt:variant>
    </vt:vector>
  </HeadingPairs>
  <TitlesOfParts>
    <vt:vector size="50" baseType="lpstr">
      <vt:lpstr>等线</vt:lpstr>
      <vt:lpstr>黑体</vt:lpstr>
      <vt:lpstr>华文新魏</vt:lpstr>
      <vt:lpstr>宋体</vt:lpstr>
      <vt:lpstr>微软雅黑</vt:lpstr>
      <vt:lpstr>叶根友童体简</vt:lpstr>
      <vt:lpstr>幼圆</vt:lpstr>
      <vt:lpstr>Arial</vt:lpstr>
      <vt:lpstr>Calibri</vt:lpstr>
      <vt:lpstr>Wingdings</vt:lpstr>
      <vt:lpstr>A000120140530A99PPBG</vt:lpstr>
      <vt:lpstr>小学生交通安全知识讲座 </vt:lpstr>
      <vt:lpstr>前言</vt:lpstr>
      <vt:lpstr>目录</vt:lpstr>
      <vt:lpstr>汽车の惯性</vt:lpstr>
      <vt:lpstr>什么是惯性？</vt:lpstr>
      <vt:lpstr>因此，汽车不是一刹车就能停止的</vt:lpstr>
      <vt:lpstr>PowerPoint 演示文稿</vt:lpstr>
      <vt:lpstr>重点</vt:lpstr>
      <vt:lpstr>自行车使用有神马常识？</vt:lpstr>
      <vt:lpstr>第二章</vt:lpstr>
      <vt:lpstr>1、在非机动车道内按顺序行驶，严禁驶入机动车道。 </vt:lpstr>
      <vt:lpstr>1、在非机动车道内按顺序行驶，严禁驶入机动车道。  </vt:lpstr>
      <vt:lpstr>2、骑车至路口，应主动地让机动车先行</vt:lpstr>
      <vt:lpstr>３、在大、中城市市区或繁华道路上，不准骑自行车带人 </vt:lpstr>
      <vt:lpstr>乘车须知</vt:lpstr>
      <vt:lpstr>注意</vt:lpstr>
      <vt:lpstr>1、乘车须在站台或指定地点依次候车，待车辆停稳后先下后上   </vt:lpstr>
      <vt:lpstr>注意</vt:lpstr>
      <vt:lpstr>注意</vt:lpstr>
      <vt:lpstr>２、机动车在行驶中要坐稳扶牢</vt:lpstr>
      <vt:lpstr>爱护公路&amp;交通安全设施</vt:lpstr>
      <vt:lpstr>注意</vt:lpstr>
      <vt:lpstr> 1、保护道路上的安全防护设施 </vt:lpstr>
      <vt:lpstr>2、坚决制止损坏交通标志行为 </vt:lpstr>
      <vt:lpstr> 3、不与同学在公路上逗打，不向行驶中的车辆弹弓或投掷杂物 </vt:lpstr>
      <vt:lpstr>马路不是游戏场</vt:lpstr>
      <vt:lpstr>注意</vt:lpstr>
      <vt:lpstr>注意</vt:lpstr>
      <vt:lpstr> 1、必须在人行道内行走，没有人行道时靠路边行走 </vt:lpstr>
      <vt:lpstr>2、横过车行道，必须走人行横道 </vt:lpstr>
      <vt:lpstr> 3、不得突然横穿马路，也不要走在路中突然回头走 </vt:lpstr>
      <vt:lpstr>与朋友在街道或公路上行走时，须要父母带领 </vt:lpstr>
      <vt:lpstr>过马路上学、放学和外出活动</vt:lpstr>
      <vt:lpstr>提醒</vt:lpstr>
      <vt:lpstr>我们的义务</vt:lpstr>
      <vt:lpstr>七、我们的义务</vt:lpstr>
      <vt:lpstr>提醒</vt:lpstr>
      <vt:lpstr>PowerPoint 演示文稿</vt:lpstr>
      <vt:lpstr>谢 谢 观 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2017-10-05T05:34:17Z</dcterms:created>
  <dcterms:modified xsi:type="dcterms:W3CDTF">2018-01-09T13:04:00Z</dcterms:modified>
</cp:coreProperties>
</file>