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1"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90" r:id="rId9"/>
    <p:sldId id="291"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92" r:id="rId28"/>
    <p:sldId id="287" r:id="rId29"/>
    <p:sldId id="288" r:id="rId30"/>
    <p:sldId id="289" r:id="rId3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152" autoAdjust="0"/>
    <p:restoredTop sz="27309" autoAdjust="0"/>
  </p:normalViewPr>
  <p:slideViewPr>
    <p:cSldViewPr snapToGrid="0" showGuides="1">
      <p:cViewPr varScale="1">
        <p:scale>
          <a:sx n="122" d="100"/>
          <a:sy n="122" d="100"/>
        </p:scale>
        <p:origin x="1574" y="82"/>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6/13/2020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297210735"/>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4931697" y="111052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FE616C06-8339-4B5F-80AB-58AC5F34904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0EFA86C-2813-4247-ABB1-2535E78F55A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50793398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108211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Rectangle: Rounded Corners 12">
            <a:extLst>
              <a:ext uri="{FF2B5EF4-FFF2-40B4-BE49-F238E27FC236}">
                <a16:creationId xmlns:a16="http://schemas.microsoft.com/office/drawing/2014/main" id="{49554CB7-A15D-420F-961D-621B9A80ADD1}"/>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4" name="TextBox 13">
            <a:extLst>
              <a:ext uri="{FF2B5EF4-FFF2-40B4-BE49-F238E27FC236}">
                <a16:creationId xmlns:a16="http://schemas.microsoft.com/office/drawing/2014/main" id="{4159210D-A96E-475B-B5FB-7777A06491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05803245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97793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14339B33-70D8-457E-B023-BAFA016193E6}"/>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BC01FC81-9CFF-42C6-AC70-3E958B27BB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707367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432054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4826178" y="79120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20034729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707037" y="8969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90834295-55D0-4342-BC26-FAF0393C2F0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90A7BC7-1B63-4C0F-B56F-7959FF2576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329174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4828091" y="119260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F234186-2F56-49AF-8847-6E9F5F1BBCA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A6EC88DC-33C4-413B-BE95-9A9B85003837}"/>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67653515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707037" y="102423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FA94648D-443F-4AF3-AA16-59BC43CFD66A}"/>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9ADA7F7-51F1-41A6-A9D2-F3809A7CA8F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1447722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4880177" y="75065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34724" y="2129742"/>
            <a:ext cx="4010628" cy="256958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9" name="Rectangle: Rounded Corners 8">
            <a:extLst>
              <a:ext uri="{FF2B5EF4-FFF2-40B4-BE49-F238E27FC236}">
                <a16:creationId xmlns:a16="http://schemas.microsoft.com/office/drawing/2014/main" id="{BEF331F8-E455-4A9E-A660-96354EA250E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062CED7A-A636-42D1-84DF-AC2FDCE714F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38887519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1999397" y="682492"/>
            <a:ext cx="5145207" cy="1146309"/>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77385E4C-EBFD-4D74-A84B-4493CCBD171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0F689EF4-F9B4-4E2F-9547-FB02412B6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19936667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707037" y="11061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6053020-EBE9-4D9F-8C0B-9D15FA4996C0}"/>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A5EAEFE-2F6C-4E3C-BDA1-19C812D80D31}"/>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811958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FAE3D10-3245-4FC3-82F3-07395CBCE165}"/>
              </a:ext>
            </a:extLst>
          </p:cNvPr>
          <p:cNvSpPr txBox="1"/>
          <p:nvPr/>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626397" y="1120817"/>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19581040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5119253" y="66753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F79824E-8EDB-43A8-9822-97A8CE4F53F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3BAC2B48-A5DA-42B9-98FF-8F9D729FAD1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29634574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4884864" y="74045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346EB90E-AE7E-409B-9F98-2F3C6BCA9305}"/>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ED78D567-8A32-4DBF-BC1B-C182D3FA75D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35559379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637589" y="11987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85D8EE0-E8EC-45C9-A18E-1DF7A15A7A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19EF445-99A3-436D-80B1-7C9228B9FDAC}"/>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2723022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4922964" y="132973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91D1078E-DE29-4767-BCCD-DECB0A55B3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549D70CA-0CC6-49EA-B874-8D27B92FDDF0}"/>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4387260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067888" y="135329"/>
            <a:ext cx="5145207" cy="1926532"/>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2707B4B0-3C40-46D8-81C2-580FA107AC53}"/>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3E9F4740-0F6A-43AE-BE72-6525B37A4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2197108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4472552" y="95707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424930977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4795775" y="76502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8" name="Rectangle: Rounded Corners 7">
            <a:extLst>
              <a:ext uri="{FF2B5EF4-FFF2-40B4-BE49-F238E27FC236}">
                <a16:creationId xmlns:a16="http://schemas.microsoft.com/office/drawing/2014/main" id="{120B38C6-EA70-46EB-A537-D565FC69649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91652331-AD15-4355-ACD6-32806036DCE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12026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9144000" cy="6858000"/>
          </a:xfrm>
          <a:solidFill>
            <a:schemeClr val="bg2">
              <a:lumMod val="75000"/>
            </a:schemeClr>
          </a:solidFill>
        </p:spPr>
        <p:txBody>
          <a:bodyPr anchor="ctr">
            <a:normAutofit/>
          </a:bodyPr>
          <a:lstStyle>
            <a:lvl1pPr algn="ctr">
              <a:defRPr sz="135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9360495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626397" y="83582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7E9100A4-56BC-4092-82C9-517183328A9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54BB7644-C068-4EB6-BC59-A40108F521C8}"/>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629011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4696715" y="8450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25A73016-7EA2-48F0-89E7-485D6BBA4CE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D6A02062-913F-423E-9EC6-E319BC847D44}"/>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963108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740405" y="668801"/>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8CEB9D62-5120-49D6-B6E8-F1AED1C0CC6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C0792AD2-C079-4904-A3C1-126819E090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824160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79732081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4787293" y="58664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C1020429-476F-446E-AFE1-5D0C58B0F21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95B5C2B0-19E9-4FC9-9512-82B7C0A0871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29014300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2059258003"/>
      </p:ext>
    </p:extLst>
  </p:cSld>
  <p:clrMap bg1="lt1" tx1="dk1" bg2="lt2" tx2="dk2" accent1="accent1" accent2="accent2" accent3="accent3" accent4="accent4" accent5="accent5" accent6="accent6" hlink="hlink" folHlink="folHlink"/>
  <p:sldLayoutIdLst>
    <p:sldLayoutId id="2147483688" r:id="rId1"/>
    <p:sldLayoutId id="2147483693" r:id="rId2"/>
    <p:sldLayoutId id="2147483694" r:id="rId3"/>
    <p:sldLayoutId id="2147483695" r:id="rId4"/>
    <p:sldLayoutId id="2147483696" r:id="rId5"/>
    <p:sldLayoutId id="2147483697" r:id="rId6"/>
    <p:sldLayoutId id="2147483698" r:id="rId7"/>
    <p:sldLayoutId id="2147483717" r:id="rId8"/>
    <p:sldLayoutId id="2147483700" r:id="rId9"/>
    <p:sldLayoutId id="2147483701" r:id="rId10"/>
    <p:sldLayoutId id="2147483702" r:id="rId11"/>
    <p:sldLayoutId id="2147483703" r:id="rId12"/>
    <p:sldLayoutId id="2147483704" r:id="rId13"/>
    <p:sldLayoutId id="2147483705" r:id="rId14"/>
    <p:sldLayoutId id="2147483706" r:id="rId15"/>
    <p:sldLayoutId id="2147483707" r:id="rId16"/>
    <p:sldLayoutId id="2147483708" r:id="rId17"/>
    <p:sldLayoutId id="2147483709" r:id="rId18"/>
    <p:sldLayoutId id="2147483710" r:id="rId19"/>
    <p:sldLayoutId id="2147483711" r:id="rId20"/>
    <p:sldLayoutId id="2147483712" r:id="rId21"/>
    <p:sldLayoutId id="2147483713" r:id="rId22"/>
    <p:sldLayoutId id="2147483714" r:id="rId23"/>
    <p:sldLayoutId id="2147483715" r:id="rId24"/>
    <p:sldLayoutId id="2147483716" r:id="rId25"/>
    <p:sldLayoutId id="2147483651" r:id="rId2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0.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3.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4242233" y="19512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7939529" y="2811566"/>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5000679" y="3491144"/>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6323116" y="5616280"/>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4557461" y="5115559"/>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8157208" y="4619802"/>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5425807" y="2677345"/>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14328" y="2206359"/>
            <a:ext cx="3802960" cy="1107996"/>
          </a:xfrm>
          <a:prstGeom prst="rect">
            <a:avLst/>
          </a:prstGeom>
          <a:noFill/>
        </p:spPr>
        <p:txBody>
          <a:bodyPr wrap="square" rtlCol="0">
            <a:spAutoFit/>
          </a:bodyPr>
          <a:lstStyle/>
          <a:p>
            <a:r>
              <a:rPr lang="en-ID" sz="66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667159" y="1882885"/>
            <a:ext cx="2325641" cy="29715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740446" y="1927587"/>
            <a:ext cx="2179067" cy="230832"/>
          </a:xfrm>
          <a:prstGeom prst="rect">
            <a:avLst/>
          </a:prstGeom>
          <a:noFill/>
        </p:spPr>
        <p:txBody>
          <a:bodyPr wrap="square" rtlCol="0">
            <a:spAutoFit/>
          </a:bodyPr>
          <a:lstStyle/>
          <a:p>
            <a:pPr algn="ctr"/>
            <a:r>
              <a:rPr lang="en-ID" sz="9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616320" y="3295804"/>
            <a:ext cx="3548984" cy="1036309"/>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 sollicitudin nunc nunc finibus diam at faucibus diam arcu</a:t>
            </a:r>
            <a:endParaRPr lang="en-ID" sz="105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4756081" y="4729963"/>
            <a:ext cx="929703" cy="628016"/>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4764530" y="3040393"/>
            <a:ext cx="929703" cy="628016"/>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433629" y="2919787"/>
            <a:ext cx="3883598" cy="2623377"/>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358322" y="1214935"/>
            <a:ext cx="1870321" cy="3598109"/>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sz="1350"/>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sz="1350"/>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sz="1350"/>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sz="1350"/>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sz="1350"/>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sz="1350"/>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sz="1350"/>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sz="1350"/>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4945760" y="2607196"/>
            <a:ext cx="505799" cy="844047"/>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4891026" y="4243161"/>
            <a:ext cx="616759" cy="839846"/>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5821715" y="2399068"/>
            <a:ext cx="1134539" cy="646331"/>
          </a:xfrm>
          <a:prstGeom prst="rect">
            <a:avLst/>
          </a:prstGeom>
          <a:noFill/>
        </p:spPr>
        <p:txBody>
          <a:bodyPr wrap="square" rtlCol="0">
            <a:spAutoFit/>
          </a:bodyPr>
          <a:lstStyle/>
          <a:p>
            <a:r>
              <a:rPr lang="en-ID" sz="36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6667441" y="2462965"/>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5828045" y="296353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
        <p:nvSpPr>
          <p:cNvPr id="329" name="TextBox 328">
            <a:extLst>
              <a:ext uri="{FF2B5EF4-FFF2-40B4-BE49-F238E27FC236}">
                <a16:creationId xmlns:a16="http://schemas.microsoft.com/office/drawing/2014/main" id="{EDF83D62-2ED6-448B-8549-B0B3DC8A21BE}"/>
              </a:ext>
            </a:extLst>
          </p:cNvPr>
          <p:cNvSpPr txBox="1"/>
          <p:nvPr/>
        </p:nvSpPr>
        <p:spPr>
          <a:xfrm>
            <a:off x="5830804" y="4128828"/>
            <a:ext cx="1134539" cy="646331"/>
          </a:xfrm>
          <a:prstGeom prst="rect">
            <a:avLst/>
          </a:prstGeom>
          <a:noFill/>
        </p:spPr>
        <p:txBody>
          <a:bodyPr wrap="square" rtlCol="0">
            <a:spAutoFit/>
          </a:bodyPr>
          <a:lstStyle/>
          <a:p>
            <a:r>
              <a:rPr lang="en-ID" sz="36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6432690" y="4192726"/>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5837134" y="469329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2F67B476-8F35-4431-8003-A069624C172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265018" y="34148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TextBox 6">
            <a:extLst>
              <a:ext uri="{FF2B5EF4-FFF2-40B4-BE49-F238E27FC236}">
                <a16:creationId xmlns:a16="http://schemas.microsoft.com/office/drawing/2014/main" id="{199ECD2D-44F2-46FC-A2ED-311BA0D38E9D}"/>
              </a:ext>
            </a:extLst>
          </p:cNvPr>
          <p:cNvSpPr txBox="1"/>
          <p:nvPr/>
        </p:nvSpPr>
        <p:spPr>
          <a:xfrm>
            <a:off x="362514" y="36040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659349" y="1950297"/>
            <a:ext cx="7825298" cy="2585323"/>
          </a:xfrm>
          <a:prstGeom prst="rect">
            <a:avLst/>
          </a:prstGeom>
        </p:spPr>
        <p:txBody>
          <a:bodyPr wrap="square">
            <a:spAutoFit/>
          </a:bodyPr>
          <a:lstStyle/>
          <a:p>
            <a:r>
              <a:rPr lang="en-US" sz="4050" b="1">
                <a:solidFill>
                  <a:schemeClr val="bg2"/>
                </a:solidFill>
                <a:latin typeface="+mj-lt"/>
              </a:rPr>
              <a:t>The More That You Read, </a:t>
            </a:r>
          </a:p>
          <a:p>
            <a:r>
              <a:rPr lang="en-US" sz="4050" b="1">
                <a:solidFill>
                  <a:schemeClr val="bg2"/>
                </a:solidFill>
                <a:latin typeface="+mj-lt"/>
              </a:rPr>
              <a:t>The More Things You Will Know,</a:t>
            </a:r>
          </a:p>
          <a:p>
            <a:r>
              <a:rPr lang="en-US" sz="4050" b="1">
                <a:solidFill>
                  <a:schemeClr val="bg2"/>
                </a:solidFill>
                <a:latin typeface="+mj-lt"/>
              </a:rPr>
              <a:t>The More That You Learn, </a:t>
            </a:r>
          </a:p>
          <a:p>
            <a:r>
              <a:rPr lang="en-US" sz="4050" b="1">
                <a:solidFill>
                  <a:schemeClr val="bg2"/>
                </a:solidFill>
                <a:latin typeface="+mj-lt"/>
              </a:rPr>
              <a:t>The More Places You’ll Go</a:t>
            </a:r>
            <a:endParaRPr lang="en-ID" sz="405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659349" y="4612151"/>
            <a:ext cx="1752600" cy="300082"/>
          </a:xfrm>
          <a:prstGeom prst="rect">
            <a:avLst/>
          </a:prstGeom>
          <a:noFill/>
        </p:spPr>
        <p:txBody>
          <a:bodyPr wrap="square" rtlCol="0">
            <a:spAutoFit/>
          </a:bodyPr>
          <a:lstStyle/>
          <a:p>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659349" y="4866296"/>
            <a:ext cx="4944644"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659349" y="1719464"/>
            <a:ext cx="1386846" cy="253916"/>
          </a:xfrm>
          <a:prstGeom prst="rect">
            <a:avLst/>
          </a:prstGeom>
          <a:noFill/>
        </p:spPr>
        <p:txBody>
          <a:bodyPr wrap="square" rtlCol="0">
            <a:spAutoFit/>
          </a:bodyPr>
          <a:lstStyle/>
          <a:p>
            <a:r>
              <a:rPr lang="en-ID" sz="105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8431784" y="351647"/>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a:xfrm>
            <a:off x="8484647" y="272221"/>
            <a:ext cx="342171" cy="365125"/>
          </a:xfrm>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6CAB66B4-0C68-4975-A857-48583B77D2DB}"/>
              </a:ext>
            </a:extLst>
          </p:cNvPr>
          <p:cNvPicPr>
            <a:picLocks noChangeAspect="1"/>
          </p:cNvPicPr>
          <p:nvPr/>
        </p:nvPicPr>
        <p:blipFill>
          <a:blip r:embed="rId2">
            <a:extLst>
              <a:ext uri="{28A0092B-C50C-407E-A947-70E740481C1C}">
                <a14:useLocalDpi xmlns:a14="http://schemas.microsoft.com/office/drawing/2010/main" val="0"/>
              </a:ext>
            </a:extLst>
          </a:blip>
          <a:srcRect l="5774" t="5692" r="11851" b="6879"/>
          <a:stretch>
            <a:fillRect/>
          </a:stretch>
        </p:blipFill>
        <p:spPr>
          <a:xfrm>
            <a:off x="726505" y="1612786"/>
            <a:ext cx="3660812" cy="3885399"/>
          </a:xfrm>
          <a:custGeom>
            <a:avLst/>
            <a:gdLst>
              <a:gd name="connsiteX0" fmla="*/ 367070 w 3660812"/>
              <a:gd name="connsiteY0" fmla="*/ 0 h 3885399"/>
              <a:gd name="connsiteX1" fmla="*/ 3293742 w 3660812"/>
              <a:gd name="connsiteY1" fmla="*/ 0 h 3885399"/>
              <a:gd name="connsiteX2" fmla="*/ 3660812 w 3660812"/>
              <a:gd name="connsiteY2" fmla="*/ 367070 h 3885399"/>
              <a:gd name="connsiteX3" fmla="*/ 3660812 w 3660812"/>
              <a:gd name="connsiteY3" fmla="*/ 3518329 h 3885399"/>
              <a:gd name="connsiteX4" fmla="*/ 3293742 w 3660812"/>
              <a:gd name="connsiteY4" fmla="*/ 3885399 h 3885399"/>
              <a:gd name="connsiteX5" fmla="*/ 367070 w 3660812"/>
              <a:gd name="connsiteY5" fmla="*/ 3885399 h 3885399"/>
              <a:gd name="connsiteX6" fmla="*/ 0 w 3660812"/>
              <a:gd name="connsiteY6" fmla="*/ 3518329 h 3885399"/>
              <a:gd name="connsiteX7" fmla="*/ 0 w 3660812"/>
              <a:gd name="connsiteY7" fmla="*/ 367070 h 3885399"/>
              <a:gd name="connsiteX8" fmla="*/ 367070 w 3660812"/>
              <a:gd name="connsiteY8" fmla="*/ 0 h 388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0812" h="3885399">
                <a:moveTo>
                  <a:pt x="367070" y="0"/>
                </a:moveTo>
                <a:lnTo>
                  <a:pt x="3293742" y="0"/>
                </a:lnTo>
                <a:cubicBezTo>
                  <a:pt x="3496469" y="0"/>
                  <a:pt x="3660812" y="164343"/>
                  <a:pt x="3660812" y="367070"/>
                </a:cubicBezTo>
                <a:lnTo>
                  <a:pt x="3660812" y="3518329"/>
                </a:lnTo>
                <a:cubicBezTo>
                  <a:pt x="3660812" y="3721056"/>
                  <a:pt x="3496469" y="3885399"/>
                  <a:pt x="3293742" y="3885399"/>
                </a:cubicBezTo>
                <a:lnTo>
                  <a:pt x="367070" y="3885399"/>
                </a:lnTo>
                <a:cubicBezTo>
                  <a:pt x="164343" y="3885399"/>
                  <a:pt x="0" y="3721056"/>
                  <a:pt x="0" y="3518329"/>
                </a:cubicBezTo>
                <a:lnTo>
                  <a:pt x="0" y="367070"/>
                </a:lnTo>
                <a:cubicBezTo>
                  <a:pt x="0" y="164343"/>
                  <a:pt x="164343" y="0"/>
                  <a:pt x="367070"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4954556" y="2837100"/>
            <a:ext cx="1752600" cy="300082"/>
          </a:xfrm>
          <a:prstGeom prst="rect">
            <a:avLst/>
          </a:prstGeom>
          <a:noFill/>
        </p:spPr>
        <p:txBody>
          <a:bodyPr wrap="square" rtlCol="0">
            <a:spAutoFit/>
          </a:bodyPr>
          <a:lstStyle/>
          <a:p>
            <a:r>
              <a:rPr lang="en-ID" sz="1350"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4954557" y="3091245"/>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35" name="TextBox 134">
            <a:extLst>
              <a:ext uri="{FF2B5EF4-FFF2-40B4-BE49-F238E27FC236}">
                <a16:creationId xmlns:a16="http://schemas.microsoft.com/office/drawing/2014/main" id="{A7F43EE8-BC84-4CB4-AB38-7205D789CB94}"/>
              </a:ext>
            </a:extLst>
          </p:cNvPr>
          <p:cNvSpPr txBox="1"/>
          <p:nvPr/>
        </p:nvSpPr>
        <p:spPr>
          <a:xfrm>
            <a:off x="4977417" y="4242649"/>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4998709" y="4545470"/>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4998709" y="4545470"/>
            <a:ext cx="3002291"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8" name="TextBox 137">
            <a:extLst>
              <a:ext uri="{FF2B5EF4-FFF2-40B4-BE49-F238E27FC236}">
                <a16:creationId xmlns:a16="http://schemas.microsoft.com/office/drawing/2014/main" id="{56A255FA-A496-49B6-967A-635C5A60559D}"/>
              </a:ext>
            </a:extLst>
          </p:cNvPr>
          <p:cNvSpPr txBox="1"/>
          <p:nvPr/>
        </p:nvSpPr>
        <p:spPr>
          <a:xfrm>
            <a:off x="4977417" y="4827741"/>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4998709" y="5130563"/>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4998709" y="5130563"/>
            <a:ext cx="3209936"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707037" y="2872923"/>
            <a:ext cx="1752600" cy="300082"/>
          </a:xfrm>
          <a:prstGeom prst="rect">
            <a:avLst/>
          </a:prstGeom>
          <a:noFill/>
        </p:spPr>
        <p:txBody>
          <a:bodyPr wrap="square" rtlCol="0">
            <a:spAutoFit/>
          </a:bodyPr>
          <a:lstStyle/>
          <a:p>
            <a:r>
              <a:rPr lang="en-ID" sz="1350"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707038" y="3127068"/>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4" name="TextBox 33">
            <a:extLst>
              <a:ext uri="{FF2B5EF4-FFF2-40B4-BE49-F238E27FC236}">
                <a16:creationId xmlns:a16="http://schemas.microsoft.com/office/drawing/2014/main" id="{2460C906-1B14-4D09-818D-1968493AF175}"/>
              </a:ext>
            </a:extLst>
          </p:cNvPr>
          <p:cNvSpPr txBox="1"/>
          <p:nvPr/>
        </p:nvSpPr>
        <p:spPr>
          <a:xfrm>
            <a:off x="6485082" y="1515877"/>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6485082" y="1967144"/>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37" name="TextBox 36">
            <a:extLst>
              <a:ext uri="{FF2B5EF4-FFF2-40B4-BE49-F238E27FC236}">
                <a16:creationId xmlns:a16="http://schemas.microsoft.com/office/drawing/2014/main" id="{339A9761-24CA-4CA6-9453-4EB9396F0B13}"/>
              </a:ext>
            </a:extLst>
          </p:cNvPr>
          <p:cNvSpPr txBox="1"/>
          <p:nvPr/>
        </p:nvSpPr>
        <p:spPr>
          <a:xfrm>
            <a:off x="6484442" y="1768076"/>
            <a:ext cx="1122272" cy="230832"/>
          </a:xfrm>
          <a:prstGeom prst="rect">
            <a:avLst/>
          </a:prstGeom>
          <a:noFill/>
        </p:spPr>
        <p:txBody>
          <a:bodyPr wrap="square" rtlCol="0">
            <a:spAutoFit/>
          </a:bodyPr>
          <a:lstStyle/>
          <a:p>
            <a:r>
              <a:rPr lang="en-US" sz="900"/>
              <a:t>Math Teacher</a:t>
            </a:r>
            <a:endParaRPr lang="en-ID" sz="900"/>
          </a:p>
        </p:txBody>
      </p:sp>
      <p:sp>
        <p:nvSpPr>
          <p:cNvPr id="39" name="TextBox 38">
            <a:extLst>
              <a:ext uri="{FF2B5EF4-FFF2-40B4-BE49-F238E27FC236}">
                <a16:creationId xmlns:a16="http://schemas.microsoft.com/office/drawing/2014/main" id="{5B92772F-A964-4F66-8C99-FE51983543C2}"/>
              </a:ext>
            </a:extLst>
          </p:cNvPr>
          <p:cNvSpPr txBox="1"/>
          <p:nvPr/>
        </p:nvSpPr>
        <p:spPr>
          <a:xfrm>
            <a:off x="6485402" y="4237779"/>
            <a:ext cx="1752600" cy="300082"/>
          </a:xfrm>
          <a:prstGeom prst="rect">
            <a:avLst/>
          </a:prstGeom>
          <a:noFill/>
        </p:spPr>
        <p:txBody>
          <a:bodyPr wrap="square" rtlCol="0">
            <a:spAutoFit/>
          </a:bodyPr>
          <a:lstStyle/>
          <a:p>
            <a:r>
              <a:rPr lang="en-ID" sz="1350"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6485402" y="4689046"/>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41" name="TextBox 40">
            <a:extLst>
              <a:ext uri="{FF2B5EF4-FFF2-40B4-BE49-F238E27FC236}">
                <a16:creationId xmlns:a16="http://schemas.microsoft.com/office/drawing/2014/main" id="{1AE494F3-19DF-420A-AE69-E3D61A6DFC11}"/>
              </a:ext>
            </a:extLst>
          </p:cNvPr>
          <p:cNvSpPr txBox="1"/>
          <p:nvPr/>
        </p:nvSpPr>
        <p:spPr>
          <a:xfrm>
            <a:off x="6484762" y="4489977"/>
            <a:ext cx="1122272" cy="230832"/>
          </a:xfrm>
          <a:prstGeom prst="rect">
            <a:avLst/>
          </a:prstGeom>
          <a:noFill/>
        </p:spPr>
        <p:txBody>
          <a:bodyPr wrap="square" rtlCol="0">
            <a:spAutoFit/>
          </a:bodyPr>
          <a:lstStyle/>
          <a:p>
            <a:r>
              <a:rPr lang="en-US" sz="900"/>
              <a:t>Physics Teacher</a:t>
            </a:r>
            <a:endParaRPr lang="en-ID" sz="9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791926" y="4733030"/>
            <a:ext cx="1022673" cy="690817"/>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107590" y="4497989"/>
            <a:ext cx="352512" cy="680775"/>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002097" y="4440786"/>
            <a:ext cx="1833249" cy="300082"/>
          </a:xfrm>
          <a:prstGeom prst="rect">
            <a:avLst/>
          </a:prstGeom>
          <a:noFill/>
        </p:spPr>
        <p:txBody>
          <a:bodyPr wrap="square" rtlCol="0">
            <a:spAutoFit/>
          </a:bodyPr>
          <a:lstStyle/>
          <a:p>
            <a:r>
              <a:rPr lang="en-US" sz="1350" b="1">
                <a:latin typeface="+mj-lt"/>
              </a:rPr>
              <a:t>Our Academic Director</a:t>
            </a:r>
            <a:endParaRPr lang="en-ID" sz="1350"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002098" y="4694931"/>
            <a:ext cx="21937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pic>
        <p:nvPicPr>
          <p:cNvPr id="81" name="Picture 80">
            <a:extLst>
              <a:ext uri="{FF2B5EF4-FFF2-40B4-BE49-F238E27FC236}">
                <a16:creationId xmlns:a16="http://schemas.microsoft.com/office/drawing/2014/main" id="{BF72E884-2763-4955-BC0C-F8EBF892854D}"/>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82" name="Picture 81">
            <a:extLst>
              <a:ext uri="{FF2B5EF4-FFF2-40B4-BE49-F238E27FC236}">
                <a16:creationId xmlns:a16="http://schemas.microsoft.com/office/drawing/2014/main" id="{092BA667-9E5F-4843-AF5B-A02F851BA1F3}"/>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707037" y="2537894"/>
            <a:ext cx="3484835"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sp>
        <p:nvSpPr>
          <p:cNvPr id="17" name="TextBox 16">
            <a:extLst>
              <a:ext uri="{FF2B5EF4-FFF2-40B4-BE49-F238E27FC236}">
                <a16:creationId xmlns:a16="http://schemas.microsoft.com/office/drawing/2014/main" id="{B73DFB71-BA8D-4994-8AC3-6BB2F4655E45}"/>
              </a:ext>
            </a:extLst>
          </p:cNvPr>
          <p:cNvSpPr txBox="1"/>
          <p:nvPr/>
        </p:nvSpPr>
        <p:spPr>
          <a:xfrm>
            <a:off x="6728472" y="1554074"/>
            <a:ext cx="1752600" cy="300082"/>
          </a:xfrm>
          <a:prstGeom prst="rect">
            <a:avLst/>
          </a:prstGeom>
          <a:noFill/>
        </p:spPr>
        <p:txBody>
          <a:bodyPr wrap="square" rtlCol="0">
            <a:spAutoFit/>
          </a:bodyPr>
          <a:lstStyle/>
          <a:p>
            <a:r>
              <a:rPr lang="en-ID" sz="1350"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6728473" y="200534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19" name="TextBox 18">
            <a:extLst>
              <a:ext uri="{FF2B5EF4-FFF2-40B4-BE49-F238E27FC236}">
                <a16:creationId xmlns:a16="http://schemas.microsoft.com/office/drawing/2014/main" id="{A79347D5-A981-4768-B527-1EF146FD0E62}"/>
              </a:ext>
            </a:extLst>
          </p:cNvPr>
          <p:cNvSpPr txBox="1"/>
          <p:nvPr/>
        </p:nvSpPr>
        <p:spPr>
          <a:xfrm>
            <a:off x="6727832" y="1806272"/>
            <a:ext cx="1122272" cy="230832"/>
          </a:xfrm>
          <a:prstGeom prst="rect">
            <a:avLst/>
          </a:prstGeom>
          <a:noFill/>
        </p:spPr>
        <p:txBody>
          <a:bodyPr wrap="square" rtlCol="0">
            <a:spAutoFit/>
          </a:bodyPr>
          <a:lstStyle/>
          <a:p>
            <a:r>
              <a:rPr lang="en-US" sz="900"/>
              <a:t>PE Teacher</a:t>
            </a:r>
            <a:endParaRPr lang="en-ID" sz="900"/>
          </a:p>
        </p:txBody>
      </p:sp>
      <p:sp>
        <p:nvSpPr>
          <p:cNvPr id="20" name="TextBox 19">
            <a:extLst>
              <a:ext uri="{FF2B5EF4-FFF2-40B4-BE49-F238E27FC236}">
                <a16:creationId xmlns:a16="http://schemas.microsoft.com/office/drawing/2014/main" id="{CAEDC24F-3CA5-4A44-82B6-85B640C23CF2}"/>
              </a:ext>
            </a:extLst>
          </p:cNvPr>
          <p:cNvSpPr txBox="1"/>
          <p:nvPr/>
        </p:nvSpPr>
        <p:spPr>
          <a:xfrm>
            <a:off x="6728152" y="4229354"/>
            <a:ext cx="1752600" cy="300082"/>
          </a:xfrm>
          <a:prstGeom prst="rect">
            <a:avLst/>
          </a:prstGeom>
          <a:noFill/>
        </p:spPr>
        <p:txBody>
          <a:bodyPr wrap="square" rtlCol="0">
            <a:spAutoFit/>
          </a:bodyPr>
          <a:lstStyle/>
          <a:p>
            <a:r>
              <a:rPr lang="en-ID" sz="1350"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6728153" y="468062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2" name="TextBox 21">
            <a:extLst>
              <a:ext uri="{FF2B5EF4-FFF2-40B4-BE49-F238E27FC236}">
                <a16:creationId xmlns:a16="http://schemas.microsoft.com/office/drawing/2014/main" id="{4931AEC4-86C2-4623-9CFD-5FA1CFEBD860}"/>
              </a:ext>
            </a:extLst>
          </p:cNvPr>
          <p:cNvSpPr txBox="1"/>
          <p:nvPr/>
        </p:nvSpPr>
        <p:spPr>
          <a:xfrm>
            <a:off x="6727512" y="4481552"/>
            <a:ext cx="1122272" cy="230832"/>
          </a:xfrm>
          <a:prstGeom prst="rect">
            <a:avLst/>
          </a:prstGeom>
          <a:noFill/>
        </p:spPr>
        <p:txBody>
          <a:bodyPr wrap="square" rtlCol="0">
            <a:spAutoFit/>
          </a:bodyPr>
          <a:lstStyle/>
          <a:p>
            <a:r>
              <a:rPr lang="en-US" sz="900"/>
              <a:t>Art Teacher</a:t>
            </a:r>
            <a:endParaRPr lang="en-ID" sz="900"/>
          </a:p>
        </p:txBody>
      </p:sp>
      <p:sp>
        <p:nvSpPr>
          <p:cNvPr id="26" name="TextBox 25">
            <a:extLst>
              <a:ext uri="{FF2B5EF4-FFF2-40B4-BE49-F238E27FC236}">
                <a16:creationId xmlns:a16="http://schemas.microsoft.com/office/drawing/2014/main" id="{A23FB752-7504-4C51-AD53-6C47664D0EE9}"/>
              </a:ext>
            </a:extLst>
          </p:cNvPr>
          <p:cNvSpPr txBox="1"/>
          <p:nvPr/>
        </p:nvSpPr>
        <p:spPr>
          <a:xfrm>
            <a:off x="2626229" y="4232116"/>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2626230" y="4683383"/>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8" name="TextBox 27">
            <a:extLst>
              <a:ext uri="{FF2B5EF4-FFF2-40B4-BE49-F238E27FC236}">
                <a16:creationId xmlns:a16="http://schemas.microsoft.com/office/drawing/2014/main" id="{8F459AF2-7854-4379-9DA6-79100CAB98B3}"/>
              </a:ext>
            </a:extLst>
          </p:cNvPr>
          <p:cNvSpPr txBox="1"/>
          <p:nvPr/>
        </p:nvSpPr>
        <p:spPr>
          <a:xfrm>
            <a:off x="2625589" y="4484314"/>
            <a:ext cx="1122272" cy="230832"/>
          </a:xfrm>
          <a:prstGeom prst="rect">
            <a:avLst/>
          </a:prstGeom>
          <a:noFill/>
        </p:spPr>
        <p:txBody>
          <a:bodyPr wrap="square" rtlCol="0">
            <a:spAutoFit/>
          </a:bodyPr>
          <a:lstStyle/>
          <a:p>
            <a:r>
              <a:rPr lang="en-US" sz="900"/>
              <a:t>Biology Teacher</a:t>
            </a:r>
            <a:endParaRPr lang="en-ID" sz="900"/>
          </a:p>
        </p:txBody>
      </p:sp>
      <p:pic>
        <p:nvPicPr>
          <p:cNvPr id="23" name="Picture 22">
            <a:extLst>
              <a:ext uri="{FF2B5EF4-FFF2-40B4-BE49-F238E27FC236}">
                <a16:creationId xmlns:a16="http://schemas.microsoft.com/office/drawing/2014/main" id="{3A18F410-2960-4E33-8AF7-131E3FB5A006}"/>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4" name="Picture 23">
            <a:extLst>
              <a:ext uri="{FF2B5EF4-FFF2-40B4-BE49-F238E27FC236}">
                <a16:creationId xmlns:a16="http://schemas.microsoft.com/office/drawing/2014/main" id="{E8915FED-D541-46E8-9687-728B8459C0A8}"/>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5" name="Picture 24">
            <a:extLst>
              <a:ext uri="{FF2B5EF4-FFF2-40B4-BE49-F238E27FC236}">
                <a16:creationId xmlns:a16="http://schemas.microsoft.com/office/drawing/2014/main" id="{9930E3DD-9802-4906-9287-5017D8B4835C}"/>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707037"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C96F4EFF-D69F-4CEE-9B37-F250ED03404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265018" y="35164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A6DF6961-69C6-4B2A-A60B-D62E532A11EB}"/>
              </a:ext>
            </a:extLst>
          </p:cNvPr>
          <p:cNvSpPr txBox="1"/>
          <p:nvPr/>
        </p:nvSpPr>
        <p:spPr>
          <a:xfrm>
            <a:off x="362514" y="37056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265018" y="2158641"/>
            <a:ext cx="8219631" cy="2169825"/>
          </a:xfrm>
          <a:prstGeom prst="rect">
            <a:avLst/>
          </a:prstGeom>
        </p:spPr>
        <p:txBody>
          <a:bodyPr wrap="square">
            <a:spAutoFit/>
          </a:bodyPr>
          <a:lstStyle/>
          <a:p>
            <a:pPr algn="r"/>
            <a:r>
              <a:rPr lang="en-US" sz="4500" b="1">
                <a:solidFill>
                  <a:schemeClr val="bg2"/>
                </a:solidFill>
                <a:latin typeface="+mj-lt"/>
              </a:rPr>
              <a:t>Education without values, </a:t>
            </a:r>
          </a:p>
          <a:p>
            <a:pPr algn="r"/>
            <a:r>
              <a:rPr lang="en-US" sz="4500" b="1">
                <a:solidFill>
                  <a:schemeClr val="bg2"/>
                </a:solidFill>
                <a:latin typeface="+mj-lt"/>
              </a:rPr>
              <a:t>as useful as it is, seems rather </a:t>
            </a:r>
          </a:p>
          <a:p>
            <a:pPr algn="r"/>
            <a:r>
              <a:rPr lang="en-US" sz="4500" b="1">
                <a:solidFill>
                  <a:schemeClr val="bg2"/>
                </a:solidFill>
                <a:latin typeface="+mj-lt"/>
              </a:rPr>
              <a:t>to make man a more clever devil.</a:t>
            </a:r>
            <a:endParaRPr lang="en-ID" sz="45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6732049" y="4408556"/>
            <a:ext cx="1752600" cy="300082"/>
          </a:xfrm>
          <a:prstGeom prst="rect">
            <a:avLst/>
          </a:prstGeom>
          <a:noFill/>
        </p:spPr>
        <p:txBody>
          <a:bodyPr wrap="square" rtlCol="0">
            <a:spAutoFit/>
          </a:bodyPr>
          <a:lstStyle/>
          <a:p>
            <a:pPr algn="r"/>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3540005" y="4662701"/>
            <a:ext cx="4944644" cy="551561"/>
          </a:xfrm>
          <a:prstGeom prst="rect">
            <a:avLst/>
          </a:prstGeom>
        </p:spPr>
        <p:txBody>
          <a:bodyPr wrap="square">
            <a:spAutoFit/>
          </a:bodyPr>
          <a:lstStyle/>
          <a:p>
            <a:pPr algn="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7097803" y="1927808"/>
            <a:ext cx="1386846" cy="253916"/>
          </a:xfrm>
          <a:prstGeom prst="rect">
            <a:avLst/>
          </a:prstGeom>
          <a:noFill/>
        </p:spPr>
        <p:txBody>
          <a:bodyPr wrap="square" rtlCol="0">
            <a:spAutoFit/>
          </a:bodyPr>
          <a:lstStyle/>
          <a:p>
            <a:pPr algn="r"/>
            <a:r>
              <a:rPr lang="en-ID" sz="105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8431784" y="351647"/>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990CAC54-CCB1-4884-89EF-28180A310FF3}"/>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18495" r="18495"/>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a:xfrm>
            <a:off x="8484647" y="276374"/>
            <a:ext cx="342171" cy="365125"/>
          </a:xfrm>
        </p:spPr>
        <p:txBody>
          <a:bodyPr/>
          <a:lstStyle/>
          <a:p>
            <a:fld id="{E3813BF9-5145-4417-B95D-FA8627973885}" type="slidenum">
              <a:rPr lang="en-US" smtClean="0"/>
              <a:pPr/>
              <a:t>16</a:t>
            </a:fld>
            <a:endParaRPr lang="en-US"/>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265018" y="336146"/>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CB116855-BC49-4EFF-8EDC-F5E1866E5C23}"/>
              </a:ext>
            </a:extLst>
          </p:cNvPr>
          <p:cNvSpPr txBox="1"/>
          <p:nvPr/>
        </p:nvSpPr>
        <p:spPr>
          <a:xfrm>
            <a:off x="362514" y="343520"/>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4926762"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6987797"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7346584" y="3378149"/>
            <a:ext cx="519860" cy="826663"/>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5124429" y="3477414"/>
            <a:ext cx="843707" cy="795812"/>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sz="1350"/>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4834260" y="4627181"/>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4834261" y="4881326"/>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193" name="TextBox 192">
            <a:extLst>
              <a:ext uri="{FF2B5EF4-FFF2-40B4-BE49-F238E27FC236}">
                <a16:creationId xmlns:a16="http://schemas.microsoft.com/office/drawing/2014/main" id="{67501904-8F64-4F12-97CF-955E3AC049B4}"/>
              </a:ext>
            </a:extLst>
          </p:cNvPr>
          <p:cNvSpPr txBox="1"/>
          <p:nvPr/>
        </p:nvSpPr>
        <p:spPr>
          <a:xfrm>
            <a:off x="6893885" y="460259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6893885" y="485673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209" name="Rectangle 208">
            <a:extLst>
              <a:ext uri="{FF2B5EF4-FFF2-40B4-BE49-F238E27FC236}">
                <a16:creationId xmlns:a16="http://schemas.microsoft.com/office/drawing/2014/main" id="{49FEFE3C-5959-4C36-B545-D532BD8441E3}"/>
              </a:ext>
            </a:extLst>
          </p:cNvPr>
          <p:cNvSpPr/>
          <p:nvPr/>
        </p:nvSpPr>
        <p:spPr>
          <a:xfrm>
            <a:off x="4826178" y="2574732"/>
            <a:ext cx="3900956"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E8C4E0-3965-45A0-8422-1AA02994EFC9}"/>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4720185"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pic>
        <p:nvPicPr>
          <p:cNvPr id="15" name="Picture 14">
            <a:extLst>
              <a:ext uri="{FF2B5EF4-FFF2-40B4-BE49-F238E27FC236}">
                <a16:creationId xmlns:a16="http://schemas.microsoft.com/office/drawing/2014/main" id="{DF38287D-743B-4571-B099-5A269945D724}"/>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707036"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41" name="Rectangle: Rounded Corners 40">
            <a:extLst>
              <a:ext uri="{FF2B5EF4-FFF2-40B4-BE49-F238E27FC236}">
                <a16:creationId xmlns:a16="http://schemas.microsoft.com/office/drawing/2014/main" id="{27463A58-6E6C-46D7-BC2E-C97580643982}"/>
              </a:ext>
            </a:extLst>
          </p:cNvPr>
          <p:cNvSpPr/>
          <p:nvPr/>
        </p:nvSpPr>
        <p:spPr>
          <a:xfrm>
            <a:off x="4725364" y="3355213"/>
            <a:ext cx="3711599" cy="2450567"/>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707035" y="3355213"/>
            <a:ext cx="3711599" cy="2450567"/>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2" name="TextBox 11">
            <a:extLst>
              <a:ext uri="{FF2B5EF4-FFF2-40B4-BE49-F238E27FC236}">
                <a16:creationId xmlns:a16="http://schemas.microsoft.com/office/drawing/2014/main" id="{DB495DC1-914F-46CE-B88D-63155EA42C44}"/>
              </a:ext>
            </a:extLst>
          </p:cNvPr>
          <p:cNvSpPr txBox="1"/>
          <p:nvPr/>
        </p:nvSpPr>
        <p:spPr>
          <a:xfrm>
            <a:off x="4952128" y="1203724"/>
            <a:ext cx="1752600" cy="300082"/>
          </a:xfrm>
          <a:prstGeom prst="rect">
            <a:avLst/>
          </a:prstGeom>
          <a:noFill/>
        </p:spPr>
        <p:txBody>
          <a:bodyPr wrap="square" rtlCol="0">
            <a:spAutoFit/>
          </a:bodyPr>
          <a:lstStyle/>
          <a:p>
            <a:r>
              <a:rPr lang="en-ID" sz="1350"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4952128" y="1457869"/>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0" name="TextBox 29">
            <a:extLst>
              <a:ext uri="{FF2B5EF4-FFF2-40B4-BE49-F238E27FC236}">
                <a16:creationId xmlns:a16="http://schemas.microsoft.com/office/drawing/2014/main" id="{BC4E65B8-89E2-4633-A9FF-4C8275543FFC}"/>
              </a:ext>
            </a:extLst>
          </p:cNvPr>
          <p:cNvSpPr txBox="1"/>
          <p:nvPr/>
        </p:nvSpPr>
        <p:spPr>
          <a:xfrm>
            <a:off x="1018448" y="4443586"/>
            <a:ext cx="1223791" cy="300082"/>
          </a:xfrm>
          <a:prstGeom prst="rect">
            <a:avLst/>
          </a:prstGeom>
          <a:noFill/>
        </p:spPr>
        <p:txBody>
          <a:bodyPr wrap="square" rtlCol="0">
            <a:spAutoFit/>
          </a:bodyPr>
          <a:lstStyle/>
          <a:p>
            <a:r>
              <a:rPr lang="en-US" sz="1350" b="1">
                <a:solidFill>
                  <a:schemeClr val="accent2"/>
                </a:solidFill>
                <a:latin typeface="+mj-lt"/>
              </a:rPr>
              <a:t>Picture One</a:t>
            </a:r>
            <a:endParaRPr lang="en-ID" sz="1350"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018447" y="4683192"/>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5036778" y="4437671"/>
            <a:ext cx="1223791" cy="300082"/>
          </a:xfrm>
          <a:prstGeom prst="rect">
            <a:avLst/>
          </a:prstGeom>
          <a:noFill/>
        </p:spPr>
        <p:txBody>
          <a:bodyPr wrap="square" rtlCol="0">
            <a:spAutoFit/>
          </a:bodyPr>
          <a:lstStyle/>
          <a:p>
            <a:r>
              <a:rPr lang="en-US" sz="1350" b="1">
                <a:solidFill>
                  <a:schemeClr val="accent1"/>
                </a:solidFill>
                <a:latin typeface="+mj-lt"/>
              </a:rPr>
              <a:t>Picture Two</a:t>
            </a:r>
            <a:endParaRPr lang="en-ID" sz="1350"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5036778" y="4677276"/>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1" grpId="0" animBg="1"/>
      <p:bldP spid="24" grpId="0" animBg="1"/>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AF14B36C-2400-445E-8B80-6A6F820043D1}"/>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2389723" y="3742867"/>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49" name="Picture 48">
            <a:extLst>
              <a:ext uri="{FF2B5EF4-FFF2-40B4-BE49-F238E27FC236}">
                <a16:creationId xmlns:a16="http://schemas.microsoft.com/office/drawing/2014/main" id="{40C9225F-2374-4947-B4E9-2B6E2CEE97E0}"/>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379318" y="3742868"/>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50" name="Picture 49">
            <a:extLst>
              <a:ext uri="{FF2B5EF4-FFF2-40B4-BE49-F238E27FC236}">
                <a16:creationId xmlns:a16="http://schemas.microsoft.com/office/drawing/2014/main" id="{70628243-4AC5-4BC6-96F1-FCA8D8362520}"/>
              </a:ext>
            </a:extLst>
          </p:cNvPr>
          <p:cNvPicPr>
            <a:picLocks noChangeAspect="1"/>
          </p:cNvPicPr>
          <p:nvPr/>
        </p:nvPicPr>
        <p:blipFill>
          <a:blip r:embed="rId2">
            <a:extLst>
              <a:ext uri="{28A0092B-C50C-407E-A947-70E740481C1C}">
                <a14:useLocalDpi xmlns:a14="http://schemas.microsoft.com/office/drawing/2010/main" val="0"/>
              </a:ext>
            </a:extLst>
          </a:blip>
          <a:srcRect l="4602" t="25321" r="4602" b="25321"/>
          <a:stretch>
            <a:fillRect/>
          </a:stretch>
        </p:blipFill>
        <p:spPr>
          <a:xfrm>
            <a:off x="379317" y="1510699"/>
            <a:ext cx="3936594" cy="2139977"/>
          </a:xfrm>
          <a:custGeom>
            <a:avLst/>
            <a:gdLst>
              <a:gd name="connsiteX0" fmla="*/ 214575 w 3936594"/>
              <a:gd name="connsiteY0" fmla="*/ 0 h 2139977"/>
              <a:gd name="connsiteX1" fmla="*/ 3722019 w 3936594"/>
              <a:gd name="connsiteY1" fmla="*/ 0 h 2139977"/>
              <a:gd name="connsiteX2" fmla="*/ 3936594 w 3936594"/>
              <a:gd name="connsiteY2" fmla="*/ 214575 h 2139977"/>
              <a:gd name="connsiteX3" fmla="*/ 3936594 w 3936594"/>
              <a:gd name="connsiteY3" fmla="*/ 1925402 h 2139977"/>
              <a:gd name="connsiteX4" fmla="*/ 3722019 w 3936594"/>
              <a:gd name="connsiteY4" fmla="*/ 2139977 h 2139977"/>
              <a:gd name="connsiteX5" fmla="*/ 214575 w 3936594"/>
              <a:gd name="connsiteY5" fmla="*/ 2139977 h 2139977"/>
              <a:gd name="connsiteX6" fmla="*/ 0 w 3936594"/>
              <a:gd name="connsiteY6" fmla="*/ 1925402 h 2139977"/>
              <a:gd name="connsiteX7" fmla="*/ 0 w 3936594"/>
              <a:gd name="connsiteY7" fmla="*/ 214575 h 2139977"/>
              <a:gd name="connsiteX8" fmla="*/ 214575 w 3936594"/>
              <a:gd name="connsiteY8" fmla="*/ 0 h 213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594" h="2139977">
                <a:moveTo>
                  <a:pt x="214575" y="0"/>
                </a:moveTo>
                <a:lnTo>
                  <a:pt x="3722019" y="0"/>
                </a:lnTo>
                <a:cubicBezTo>
                  <a:pt x="3840526" y="0"/>
                  <a:pt x="3936594" y="96068"/>
                  <a:pt x="3936594" y="214575"/>
                </a:cubicBezTo>
                <a:lnTo>
                  <a:pt x="3936594" y="1925402"/>
                </a:lnTo>
                <a:cubicBezTo>
                  <a:pt x="3936594" y="2043909"/>
                  <a:pt x="3840526" y="2139977"/>
                  <a:pt x="3722019" y="2139977"/>
                </a:cubicBezTo>
                <a:lnTo>
                  <a:pt x="214575" y="2139977"/>
                </a:lnTo>
                <a:cubicBezTo>
                  <a:pt x="96068" y="2139977"/>
                  <a:pt x="0" y="2043909"/>
                  <a:pt x="0" y="1925402"/>
                </a:cubicBezTo>
                <a:lnTo>
                  <a:pt x="0" y="214575"/>
                </a:lnTo>
                <a:cubicBezTo>
                  <a:pt x="0" y="96068"/>
                  <a:pt x="96068" y="0"/>
                  <a:pt x="214575"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4828091" y="2892465"/>
            <a:ext cx="1752600" cy="300082"/>
          </a:xfrm>
          <a:prstGeom prst="rect">
            <a:avLst/>
          </a:prstGeom>
          <a:noFill/>
        </p:spPr>
        <p:txBody>
          <a:bodyPr wrap="square" rtlCol="0">
            <a:spAutoFit/>
          </a:bodyPr>
          <a:lstStyle/>
          <a:p>
            <a:r>
              <a:rPr lang="en-ID" sz="1350"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4828091" y="314661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6920803" y="4021223"/>
            <a:ext cx="929703" cy="690817"/>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4936571" y="4042786"/>
            <a:ext cx="929703" cy="690817"/>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5183722" y="4117117"/>
            <a:ext cx="437387" cy="393665"/>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7172615" y="3959045"/>
            <a:ext cx="400879" cy="527743"/>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sz="1350"/>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sz="1350"/>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4881968" y="4826358"/>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4881968"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87" name="TextBox 86">
            <a:extLst>
              <a:ext uri="{FF2B5EF4-FFF2-40B4-BE49-F238E27FC236}">
                <a16:creationId xmlns:a16="http://schemas.microsoft.com/office/drawing/2014/main" id="{E5F2458D-05A3-4E52-BA24-F39AB6217474}"/>
              </a:ext>
            </a:extLst>
          </p:cNvPr>
          <p:cNvSpPr txBox="1"/>
          <p:nvPr/>
        </p:nvSpPr>
        <p:spPr>
          <a:xfrm>
            <a:off x="6920803" y="4826358"/>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6920804"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6260853"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pic>
        <p:nvPicPr>
          <p:cNvPr id="25" name="Picture 24">
            <a:extLst>
              <a:ext uri="{FF2B5EF4-FFF2-40B4-BE49-F238E27FC236}">
                <a16:creationId xmlns:a16="http://schemas.microsoft.com/office/drawing/2014/main" id="{D3F6E288-6A33-4C68-9AD7-9F533FD1B268}"/>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6687426" y="2013996"/>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64555" y="1821619"/>
            <a:ext cx="2071401" cy="3864387"/>
          </a:xfrm>
          <a:prstGeom prst="rect">
            <a:avLst/>
          </a:prstGeom>
          <a:effectLst>
            <a:outerShdw blurRad="241300" sx="103000" sy="103000" algn="ctr" rotWithShape="0">
              <a:prstClr val="black">
                <a:alpha val="21000"/>
              </a:prstClr>
            </a:outerShdw>
          </a:effectLst>
        </p:spPr>
      </p:pic>
      <p:pic>
        <p:nvPicPr>
          <p:cNvPr id="26" name="Picture 25">
            <a:extLst>
              <a:ext uri="{FF2B5EF4-FFF2-40B4-BE49-F238E27FC236}">
                <a16:creationId xmlns:a16="http://schemas.microsoft.com/office/drawing/2014/main" id="{B57EB862-04A7-4668-90D5-3DA66DE4365C}"/>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5270519" y="1724629"/>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47649" y="1512574"/>
            <a:ext cx="2071401" cy="3864387"/>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707037" y="2782949"/>
            <a:ext cx="1752600" cy="300082"/>
          </a:xfrm>
          <a:prstGeom prst="rect">
            <a:avLst/>
          </a:prstGeom>
          <a:noFill/>
        </p:spPr>
        <p:txBody>
          <a:bodyPr wrap="square" rtlCol="0">
            <a:spAutoFit/>
          </a:bodyPr>
          <a:lstStyle/>
          <a:p>
            <a:r>
              <a:rPr lang="en-ID" sz="1350"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707038" y="3037094"/>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9" name="TextBox 18">
            <a:extLst>
              <a:ext uri="{FF2B5EF4-FFF2-40B4-BE49-F238E27FC236}">
                <a16:creationId xmlns:a16="http://schemas.microsoft.com/office/drawing/2014/main" id="{33D9B3CC-D14F-4679-9A31-6AE4BDF232C7}"/>
              </a:ext>
            </a:extLst>
          </p:cNvPr>
          <p:cNvSpPr txBox="1"/>
          <p:nvPr/>
        </p:nvSpPr>
        <p:spPr>
          <a:xfrm>
            <a:off x="751105" y="4139160"/>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772397" y="4441982"/>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772397" y="4441982"/>
            <a:ext cx="3419475"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2" name="TextBox 21">
            <a:extLst>
              <a:ext uri="{FF2B5EF4-FFF2-40B4-BE49-F238E27FC236}">
                <a16:creationId xmlns:a16="http://schemas.microsoft.com/office/drawing/2014/main" id="{43D94C52-3F4D-4B56-B0BE-8A854E0FE4B7}"/>
              </a:ext>
            </a:extLst>
          </p:cNvPr>
          <p:cNvSpPr txBox="1"/>
          <p:nvPr/>
        </p:nvSpPr>
        <p:spPr>
          <a:xfrm>
            <a:off x="751106" y="4724252"/>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772397" y="5027074"/>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772397" y="5027074"/>
            <a:ext cx="2923880"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4875893" y="2939741"/>
            <a:ext cx="3883598" cy="2623377"/>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5825475" y="1563964"/>
            <a:ext cx="2484284" cy="3164145"/>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626918" y="2860315"/>
            <a:ext cx="3732112" cy="830997"/>
          </a:xfrm>
          <a:prstGeom prst="rect">
            <a:avLst/>
          </a:prstGeom>
        </p:spPr>
        <p:txBody>
          <a:bodyPr wrap="none">
            <a:spAutoFit/>
          </a:bodyPr>
          <a:lstStyle/>
          <a:p>
            <a:r>
              <a:rPr lang="en-US" sz="2400" b="1">
                <a:solidFill>
                  <a:schemeClr val="accent1"/>
                </a:solidFill>
                <a:latin typeface="+mj-lt"/>
              </a:rPr>
              <a:t>An investment in knowledge </a:t>
            </a:r>
          </a:p>
          <a:p>
            <a:r>
              <a:rPr lang="en-US" sz="2400" b="1">
                <a:solidFill>
                  <a:schemeClr val="accent1"/>
                </a:solidFill>
                <a:latin typeface="+mj-lt"/>
              </a:rPr>
              <a:t>pays the best interest.</a:t>
            </a:r>
            <a:endParaRPr lang="en-ID" sz="24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626164" y="3916646"/>
            <a:ext cx="3751268"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05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5631987" y="3704584"/>
            <a:ext cx="1299869" cy="1276787"/>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sz="1350"/>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sz="1350"/>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sz="1350"/>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sz="1350"/>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sz="1350"/>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sz="1350"/>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sz="1350"/>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sz="1350"/>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sz="1350"/>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sz="1350"/>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sz="1350"/>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sz="1350"/>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sz="1350"/>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sz="1350"/>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sz="1350"/>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sz="1350"/>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sz="1350"/>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sz="1350"/>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33611"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6919013"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4937086"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3" name="Picture Placeholder 2">
            <a:extLst>
              <a:ext uri="{FF2B5EF4-FFF2-40B4-BE49-F238E27FC236}">
                <a16:creationId xmlns:a16="http://schemas.microsoft.com/office/drawing/2014/main" id="{BFFA6F66-8238-47D9-B2B2-72A05263C98E}"/>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7986" b="17986"/>
          <a:stretch>
            <a:fillRect/>
          </a:stretch>
        </p:blipFill>
        <p:spPr/>
      </p:pic>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3058" y="1973043"/>
            <a:ext cx="5320274" cy="3241793"/>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4883723" y="2456682"/>
            <a:ext cx="1752600" cy="300082"/>
          </a:xfrm>
          <a:prstGeom prst="rect">
            <a:avLst/>
          </a:prstGeom>
          <a:noFill/>
        </p:spPr>
        <p:txBody>
          <a:bodyPr wrap="square" rtlCol="0">
            <a:spAutoFit/>
          </a:bodyPr>
          <a:lstStyle/>
          <a:p>
            <a:r>
              <a:rPr lang="en-ID" sz="1350"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4883724" y="271082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5174865" y="3741965"/>
            <a:ext cx="374347" cy="522323"/>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sz="1350"/>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sz="1350"/>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7214651" y="3685067"/>
            <a:ext cx="338426" cy="596513"/>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sz="1350"/>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sz="1350"/>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sz="1350"/>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sz="1350"/>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4880177" y="4552953"/>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4880178"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6" name="TextBox 4205">
            <a:extLst>
              <a:ext uri="{FF2B5EF4-FFF2-40B4-BE49-F238E27FC236}">
                <a16:creationId xmlns:a16="http://schemas.microsoft.com/office/drawing/2014/main" id="{DED6B6FE-E702-440A-B69D-994DD8B16562}"/>
              </a:ext>
            </a:extLst>
          </p:cNvPr>
          <p:cNvSpPr txBox="1"/>
          <p:nvPr/>
        </p:nvSpPr>
        <p:spPr>
          <a:xfrm>
            <a:off x="6919013" y="455295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6919013"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9" name="TextBox 4208">
            <a:extLst>
              <a:ext uri="{FF2B5EF4-FFF2-40B4-BE49-F238E27FC236}">
                <a16:creationId xmlns:a16="http://schemas.microsoft.com/office/drawing/2014/main" id="{72B67AED-C1D9-40E9-8D91-19121A6140E9}"/>
              </a:ext>
            </a:extLst>
          </p:cNvPr>
          <p:cNvSpPr txBox="1"/>
          <p:nvPr/>
        </p:nvSpPr>
        <p:spPr>
          <a:xfrm>
            <a:off x="362514" y="349731"/>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A023E67-EEE5-4506-8ED6-AB931105DCB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D2FA5734-E943-4898-8DE8-5D0404E5FF88}"/>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8431784" y="330811"/>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9" name="Rectangle 18">
            <a:extLst>
              <a:ext uri="{FF2B5EF4-FFF2-40B4-BE49-F238E27FC236}">
                <a16:creationId xmlns:a16="http://schemas.microsoft.com/office/drawing/2014/main" id="{1DA308FE-5DE2-41CA-A0E3-D6D11C5806D1}"/>
              </a:ext>
            </a:extLst>
          </p:cNvPr>
          <p:cNvSpPr/>
          <p:nvPr/>
        </p:nvSpPr>
        <p:spPr>
          <a:xfrm>
            <a:off x="870990" y="2861801"/>
            <a:ext cx="7402016" cy="1962076"/>
          </a:xfrm>
          <a:prstGeom prst="rect">
            <a:avLst/>
          </a:prstGeom>
        </p:spPr>
        <p:txBody>
          <a:bodyPr wrap="square">
            <a:spAutoFit/>
          </a:bodyPr>
          <a:lstStyle/>
          <a:p>
            <a:pPr algn="ctr"/>
            <a:r>
              <a:rPr lang="en-US" sz="4050" b="1">
                <a:solidFill>
                  <a:schemeClr val="bg2"/>
                </a:solidFill>
                <a:latin typeface="+mj-lt"/>
              </a:rPr>
              <a:t>Develop a passion for learning. </a:t>
            </a:r>
          </a:p>
          <a:p>
            <a:pPr algn="ctr"/>
            <a:r>
              <a:rPr lang="en-US" sz="4050" b="1">
                <a:solidFill>
                  <a:schemeClr val="bg2"/>
                </a:solidFill>
                <a:latin typeface="+mj-lt"/>
              </a:rPr>
              <a:t>If you do, you will never </a:t>
            </a:r>
          </a:p>
          <a:p>
            <a:pPr algn="ctr"/>
            <a:r>
              <a:rPr lang="en-US" sz="4050" b="1">
                <a:solidFill>
                  <a:schemeClr val="bg2"/>
                </a:solidFill>
                <a:latin typeface="+mj-lt"/>
              </a:rPr>
              <a:t>cease to grow.</a:t>
            </a:r>
            <a:endParaRPr lang="en-ID" sz="405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3695698" y="1999163"/>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099676" y="2253308"/>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3878575" y="4861991"/>
            <a:ext cx="1386846" cy="253916"/>
          </a:xfrm>
          <a:prstGeom prst="rect">
            <a:avLst/>
          </a:prstGeom>
          <a:noFill/>
        </p:spPr>
        <p:txBody>
          <a:bodyPr wrap="square" rtlCol="0">
            <a:spAutoFit/>
          </a:bodyPr>
          <a:lstStyle/>
          <a:p>
            <a:pPr algn="ctr"/>
            <a:r>
              <a:rPr lang="en-ID" sz="1050" b="1">
                <a:solidFill>
                  <a:schemeClr val="bg2"/>
                </a:solidFill>
              </a:rPr>
              <a:t>- Pat Agonia</a:t>
            </a:r>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043944" y="2855203"/>
            <a:ext cx="1073594" cy="725213"/>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321474" y="2917908"/>
            <a:ext cx="633263" cy="455152"/>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sz="1350"/>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2498584" y="3781506"/>
            <a:ext cx="1073594" cy="725213"/>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2850600" y="3694724"/>
            <a:ext cx="369560" cy="57947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sz="1350"/>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sz="1350"/>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sz="1350"/>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sz="1350"/>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sz="1350"/>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sz="1350"/>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sz="1350"/>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sz="1350"/>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sz="1350"/>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sz="1350"/>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5348390" y="3732775"/>
            <a:ext cx="1073594" cy="725213"/>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5710098" y="3681675"/>
            <a:ext cx="338865" cy="499964"/>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sz="1350"/>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3920825" y="2798073"/>
            <a:ext cx="1073594" cy="725213"/>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4281796" y="2683950"/>
            <a:ext cx="305838" cy="590637"/>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6827533" y="2822152"/>
            <a:ext cx="1073594" cy="725213"/>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7152374" y="2710536"/>
            <a:ext cx="357428" cy="55983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sz="1350"/>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sz="1350"/>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sz="1350"/>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sz="1350"/>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804795" y="3748771"/>
            <a:ext cx="1459170" cy="276999"/>
          </a:xfrm>
          <a:prstGeom prst="rect">
            <a:avLst/>
          </a:prstGeom>
          <a:noFill/>
        </p:spPr>
        <p:txBody>
          <a:bodyPr wrap="square" rtlCol="0">
            <a:spAutoFit/>
          </a:bodyPr>
          <a:lstStyle/>
          <a:p>
            <a:pPr algn="ctr"/>
            <a:r>
              <a:rPr lang="en-ID" sz="12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781431" y="3965963"/>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1936954" y="3422534"/>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3382096" y="3405330"/>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4768431" y="3397401"/>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6213573" y="3380197"/>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2280521" y="4586981"/>
            <a:ext cx="1459170" cy="276999"/>
          </a:xfrm>
          <a:prstGeom prst="rect">
            <a:avLst/>
          </a:prstGeom>
          <a:noFill/>
        </p:spPr>
        <p:txBody>
          <a:bodyPr wrap="square" rtlCol="0">
            <a:spAutoFit/>
          </a:bodyPr>
          <a:lstStyle/>
          <a:p>
            <a:pPr algn="ctr"/>
            <a:r>
              <a:rPr lang="en-ID" sz="12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2257156"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7" name="TextBox 236">
            <a:extLst>
              <a:ext uri="{FF2B5EF4-FFF2-40B4-BE49-F238E27FC236}">
                <a16:creationId xmlns:a16="http://schemas.microsoft.com/office/drawing/2014/main" id="{104D9212-A972-4DE7-B2C0-44CF399397CF}"/>
              </a:ext>
            </a:extLst>
          </p:cNvPr>
          <p:cNvSpPr txBox="1"/>
          <p:nvPr/>
        </p:nvSpPr>
        <p:spPr>
          <a:xfrm>
            <a:off x="3750644" y="3650230"/>
            <a:ext cx="1459170" cy="276999"/>
          </a:xfrm>
          <a:prstGeom prst="rect">
            <a:avLst/>
          </a:prstGeom>
          <a:noFill/>
        </p:spPr>
        <p:txBody>
          <a:bodyPr wrap="square" rtlCol="0">
            <a:spAutoFit/>
          </a:bodyPr>
          <a:lstStyle/>
          <a:p>
            <a:pPr algn="ctr"/>
            <a:r>
              <a:rPr lang="en-ID" sz="12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3727280"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9" name="TextBox 238">
            <a:extLst>
              <a:ext uri="{FF2B5EF4-FFF2-40B4-BE49-F238E27FC236}">
                <a16:creationId xmlns:a16="http://schemas.microsoft.com/office/drawing/2014/main" id="{0A1CB8F5-774C-4743-8037-B9AD1935CBD8}"/>
              </a:ext>
            </a:extLst>
          </p:cNvPr>
          <p:cNvSpPr txBox="1"/>
          <p:nvPr/>
        </p:nvSpPr>
        <p:spPr>
          <a:xfrm>
            <a:off x="5190593" y="4586981"/>
            <a:ext cx="1459170" cy="276999"/>
          </a:xfrm>
          <a:prstGeom prst="rect">
            <a:avLst/>
          </a:prstGeom>
          <a:noFill/>
        </p:spPr>
        <p:txBody>
          <a:bodyPr wrap="square" rtlCol="0">
            <a:spAutoFit/>
          </a:bodyPr>
          <a:lstStyle/>
          <a:p>
            <a:pPr algn="ctr"/>
            <a:r>
              <a:rPr lang="en-ID" sz="12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5167229"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41" name="TextBox 240">
            <a:extLst>
              <a:ext uri="{FF2B5EF4-FFF2-40B4-BE49-F238E27FC236}">
                <a16:creationId xmlns:a16="http://schemas.microsoft.com/office/drawing/2014/main" id="{D1C9C0E3-62C4-4DD5-A779-7466D23867D1}"/>
              </a:ext>
            </a:extLst>
          </p:cNvPr>
          <p:cNvSpPr txBox="1"/>
          <p:nvPr/>
        </p:nvSpPr>
        <p:spPr>
          <a:xfrm>
            <a:off x="6660717" y="3650230"/>
            <a:ext cx="1459170" cy="276999"/>
          </a:xfrm>
          <a:prstGeom prst="rect">
            <a:avLst/>
          </a:prstGeom>
          <a:noFill/>
        </p:spPr>
        <p:txBody>
          <a:bodyPr wrap="square" rtlCol="0">
            <a:spAutoFit/>
          </a:bodyPr>
          <a:lstStyle/>
          <a:p>
            <a:pPr algn="ctr"/>
            <a:r>
              <a:rPr lang="en-ID" sz="12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6637353"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6886347" y="3209147"/>
            <a:ext cx="928991" cy="3586316"/>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4702132" y="4611251"/>
            <a:ext cx="928991" cy="782113"/>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44" name="Rectangle 43">
            <a:extLst>
              <a:ext uri="{FF2B5EF4-FFF2-40B4-BE49-F238E27FC236}">
                <a16:creationId xmlns:a16="http://schemas.microsoft.com/office/drawing/2014/main" id="{133B0123-4581-40F1-A8D2-ECA187BB1364}"/>
              </a:ext>
            </a:extLst>
          </p:cNvPr>
          <p:cNvSpPr/>
          <p:nvPr/>
        </p:nvSpPr>
        <p:spPr>
          <a:xfrm>
            <a:off x="707038" y="4329311"/>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45" name="TextBox 44">
            <a:extLst>
              <a:ext uri="{FF2B5EF4-FFF2-40B4-BE49-F238E27FC236}">
                <a16:creationId xmlns:a16="http://schemas.microsoft.com/office/drawing/2014/main" id="{876782B2-766B-4A50-A915-AD6B83936683}"/>
              </a:ext>
            </a:extLst>
          </p:cNvPr>
          <p:cNvSpPr txBox="1"/>
          <p:nvPr/>
        </p:nvSpPr>
        <p:spPr>
          <a:xfrm>
            <a:off x="707037" y="4052311"/>
            <a:ext cx="1752600" cy="300082"/>
          </a:xfrm>
          <a:prstGeom prst="rect">
            <a:avLst/>
          </a:prstGeom>
          <a:noFill/>
        </p:spPr>
        <p:txBody>
          <a:bodyPr wrap="square" rtlCol="0">
            <a:spAutoFit/>
          </a:bodyPr>
          <a:lstStyle/>
          <a:p>
            <a:r>
              <a:rPr lang="en-ID" sz="1350"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854750" y="2933574"/>
            <a:ext cx="1022673" cy="759899"/>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928712" y="2861260"/>
            <a:ext cx="753271" cy="600574"/>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022924" y="2888798"/>
            <a:ext cx="1833249" cy="300082"/>
          </a:xfrm>
          <a:prstGeom prst="rect">
            <a:avLst/>
          </a:prstGeom>
          <a:noFill/>
        </p:spPr>
        <p:txBody>
          <a:bodyPr wrap="square" rtlCol="0">
            <a:spAutoFit/>
          </a:bodyPr>
          <a:lstStyle/>
          <a:p>
            <a:r>
              <a:rPr lang="en-US" sz="1350" b="1">
                <a:latin typeface="+mj-lt"/>
              </a:rPr>
              <a:t>Feature One</a:t>
            </a:r>
            <a:endParaRPr lang="en-ID" sz="1350"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022925" y="3142943"/>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99" name="TextBox 98">
            <a:extLst>
              <a:ext uri="{FF2B5EF4-FFF2-40B4-BE49-F238E27FC236}">
                <a16:creationId xmlns:a16="http://schemas.microsoft.com/office/drawing/2014/main" id="{8810B899-6F6F-4B1D-86C9-843C4A56EE26}"/>
              </a:ext>
            </a:extLst>
          </p:cNvPr>
          <p:cNvSpPr txBox="1"/>
          <p:nvPr/>
        </p:nvSpPr>
        <p:spPr>
          <a:xfrm>
            <a:off x="5764559" y="4634112"/>
            <a:ext cx="937862" cy="300082"/>
          </a:xfrm>
          <a:prstGeom prst="rect">
            <a:avLst/>
          </a:prstGeom>
          <a:noFill/>
        </p:spPr>
        <p:txBody>
          <a:bodyPr wrap="square" rtlCol="0">
            <a:spAutoFit/>
          </a:bodyPr>
          <a:lstStyle/>
          <a:p>
            <a:r>
              <a:rPr lang="en-ID" sz="1350"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5764561" y="4883616"/>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6994829" y="2385415"/>
            <a:ext cx="928991" cy="3369352"/>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4914803" y="3674742"/>
            <a:ext cx="928991" cy="790700"/>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8" name="Rectangle 97">
            <a:extLst>
              <a:ext uri="{FF2B5EF4-FFF2-40B4-BE49-F238E27FC236}">
                <a16:creationId xmlns:a16="http://schemas.microsoft.com/office/drawing/2014/main" id="{6F4533A1-1CC2-449C-81BC-4F83882A6FA9}"/>
              </a:ext>
            </a:extLst>
          </p:cNvPr>
          <p:cNvSpPr/>
          <p:nvPr/>
        </p:nvSpPr>
        <p:spPr>
          <a:xfrm>
            <a:off x="6001456" y="3942093"/>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7095311" y="1556905"/>
            <a:ext cx="928991" cy="316838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5120061" y="2750045"/>
            <a:ext cx="928991" cy="782113"/>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6132415" y="2751066"/>
            <a:ext cx="937862" cy="300082"/>
          </a:xfrm>
          <a:prstGeom prst="rect">
            <a:avLst/>
          </a:prstGeom>
          <a:noFill/>
        </p:spPr>
        <p:txBody>
          <a:bodyPr wrap="square" rtlCol="0">
            <a:spAutoFit/>
          </a:bodyPr>
          <a:lstStyle/>
          <a:p>
            <a:r>
              <a:rPr lang="en-ID" sz="1350"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6132417" y="3000570"/>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6001454" y="3692589"/>
            <a:ext cx="937862" cy="300082"/>
          </a:xfrm>
          <a:prstGeom prst="rect">
            <a:avLst/>
          </a:prstGeom>
          <a:noFill/>
        </p:spPr>
        <p:txBody>
          <a:bodyPr wrap="square" rtlCol="0">
            <a:spAutoFit/>
          </a:bodyPr>
          <a:lstStyle/>
          <a:p>
            <a:r>
              <a:rPr lang="en-ID" sz="1350"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7198181" y="730784"/>
            <a:ext cx="928991" cy="296265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5325800" y="1821054"/>
            <a:ext cx="928991" cy="782113"/>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6318971" y="1809543"/>
            <a:ext cx="937862" cy="300082"/>
          </a:xfrm>
          <a:prstGeom prst="rect">
            <a:avLst/>
          </a:prstGeom>
          <a:noFill/>
        </p:spPr>
        <p:txBody>
          <a:bodyPr wrap="square" rtlCol="0">
            <a:spAutoFit/>
          </a:bodyPr>
          <a:lstStyle/>
          <a:p>
            <a:r>
              <a:rPr lang="en-ID" sz="1350"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6318973" y="2059047"/>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5038306" y="1354738"/>
            <a:ext cx="5145207" cy="1444899"/>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73870038"/>
              </p:ext>
            </p:extLst>
          </p:nvPr>
        </p:nvGraphicFramePr>
        <p:xfrm>
          <a:off x="529542" y="1480069"/>
          <a:ext cx="4149524" cy="411950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5038306" y="2701539"/>
          <a:ext cx="1370808" cy="12813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5038306" y="4086356"/>
          <a:ext cx="1370808" cy="1281349"/>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5295418" y="3148765"/>
            <a:ext cx="868101" cy="415498"/>
          </a:xfrm>
          <a:prstGeom prst="rect">
            <a:avLst/>
          </a:prstGeom>
          <a:noFill/>
        </p:spPr>
        <p:txBody>
          <a:bodyPr wrap="square" rtlCol="0">
            <a:spAutoFit/>
          </a:bodyPr>
          <a:lstStyle/>
          <a:p>
            <a:pPr algn="ctr"/>
            <a:r>
              <a:rPr lang="en-ID" sz="21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5295418" y="4533583"/>
            <a:ext cx="868101" cy="415498"/>
          </a:xfrm>
          <a:prstGeom prst="rect">
            <a:avLst/>
          </a:prstGeom>
          <a:noFill/>
        </p:spPr>
        <p:txBody>
          <a:bodyPr wrap="square" rtlCol="0">
            <a:spAutoFit/>
          </a:bodyPr>
          <a:lstStyle/>
          <a:p>
            <a:pPr algn="ctr"/>
            <a:r>
              <a:rPr lang="en-ID" sz="21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6416112" y="2834362"/>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6416112" y="3298116"/>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
        <p:nvSpPr>
          <p:cNvPr id="14" name="TextBox 13">
            <a:extLst>
              <a:ext uri="{FF2B5EF4-FFF2-40B4-BE49-F238E27FC236}">
                <a16:creationId xmlns:a16="http://schemas.microsoft.com/office/drawing/2014/main" id="{D5D88613-BA0A-498C-A726-FAE0B14D0D6D}"/>
              </a:ext>
            </a:extLst>
          </p:cNvPr>
          <p:cNvSpPr txBox="1"/>
          <p:nvPr/>
        </p:nvSpPr>
        <p:spPr>
          <a:xfrm>
            <a:off x="6416112" y="4232769"/>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6416112" y="4696522"/>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4884864" y="1455996"/>
            <a:ext cx="5145207" cy="1444899"/>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694675" y="1787574"/>
            <a:ext cx="3246695" cy="3718358"/>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68580" tIns="34290" rIns="68580" bIns="34290" numCol="1" anchor="t" anchorCtr="0" compatLnSpc="1">
            <a:prstTxWarp prst="textNoShape">
              <a:avLst/>
            </a:prstTxWarp>
          </a:bodyPr>
          <a:lstStyle/>
          <a:p>
            <a:endParaRPr lang="en-US" sz="1350"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110699" y="1924615"/>
            <a:ext cx="1462671" cy="1118513"/>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126249" y="2772571"/>
            <a:ext cx="1419133" cy="1118513"/>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828400" y="2727996"/>
            <a:ext cx="1522795" cy="1406694"/>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21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925843" y="1902847"/>
            <a:ext cx="1406693" cy="1091561"/>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21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6904327" y="4345572"/>
            <a:ext cx="698500" cy="428943"/>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4989498" y="4340222"/>
            <a:ext cx="698500" cy="428943"/>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5167252" y="4238776"/>
            <a:ext cx="363026" cy="420404"/>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6870196" y="2892240"/>
            <a:ext cx="698500" cy="428943"/>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7083936" y="2829703"/>
            <a:ext cx="225815" cy="340754"/>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4984800" y="2866392"/>
            <a:ext cx="698500" cy="428943"/>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5181151" y="2800893"/>
            <a:ext cx="298178" cy="360716"/>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7070447" y="4311282"/>
            <a:ext cx="361477" cy="325343"/>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4890201" y="336878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4890202" y="3600074"/>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7" name="TextBox 426">
            <a:extLst>
              <a:ext uri="{FF2B5EF4-FFF2-40B4-BE49-F238E27FC236}">
                <a16:creationId xmlns:a16="http://schemas.microsoft.com/office/drawing/2014/main" id="{957A4BBB-B110-4697-8B42-A7A81F554889}"/>
              </a:ext>
            </a:extLst>
          </p:cNvPr>
          <p:cNvSpPr txBox="1"/>
          <p:nvPr/>
        </p:nvSpPr>
        <p:spPr>
          <a:xfrm>
            <a:off x="6792028" y="3356936"/>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6792029" y="3588220"/>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9" name="TextBox 428">
            <a:extLst>
              <a:ext uri="{FF2B5EF4-FFF2-40B4-BE49-F238E27FC236}">
                <a16:creationId xmlns:a16="http://schemas.microsoft.com/office/drawing/2014/main" id="{12EC9833-5D08-4C33-9706-26931B70DB2D}"/>
              </a:ext>
            </a:extLst>
          </p:cNvPr>
          <p:cNvSpPr txBox="1"/>
          <p:nvPr/>
        </p:nvSpPr>
        <p:spPr>
          <a:xfrm>
            <a:off x="4884864" y="4882891"/>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4884865" y="5114176"/>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31" name="TextBox 430">
            <a:extLst>
              <a:ext uri="{FF2B5EF4-FFF2-40B4-BE49-F238E27FC236}">
                <a16:creationId xmlns:a16="http://schemas.microsoft.com/office/drawing/2014/main" id="{B9A2B189-2932-41E5-9D1B-3B0F738F5286}"/>
              </a:ext>
            </a:extLst>
          </p:cNvPr>
          <p:cNvSpPr txBox="1"/>
          <p:nvPr/>
        </p:nvSpPr>
        <p:spPr>
          <a:xfrm>
            <a:off x="6786691" y="48710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6786692" y="5102322"/>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 name="TextBox 1">
            <a:extLst>
              <a:ext uri="{FF2B5EF4-FFF2-40B4-BE49-F238E27FC236}">
                <a16:creationId xmlns:a16="http://schemas.microsoft.com/office/drawing/2014/main" id="{3963CABC-D592-4F2B-86EA-7CB3916A525C}"/>
              </a:ext>
            </a:extLst>
          </p:cNvPr>
          <p:cNvSpPr txBox="1"/>
          <p:nvPr/>
        </p:nvSpPr>
        <p:spPr>
          <a:xfrm>
            <a:off x="1216139" y="2287663"/>
            <a:ext cx="907493" cy="415498"/>
          </a:xfrm>
          <a:prstGeom prst="rect">
            <a:avLst/>
          </a:prstGeom>
          <a:noFill/>
        </p:spPr>
        <p:txBody>
          <a:bodyPr wrap="square" rtlCol="0">
            <a:spAutoFit/>
          </a:bodyPr>
          <a:lstStyle/>
          <a:p>
            <a:pPr algn="ctr"/>
            <a:r>
              <a:rPr lang="en-ID" sz="21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2368537" y="2226598"/>
            <a:ext cx="907493" cy="415498"/>
          </a:xfrm>
          <a:prstGeom prst="rect">
            <a:avLst/>
          </a:prstGeom>
          <a:noFill/>
        </p:spPr>
        <p:txBody>
          <a:bodyPr wrap="square" rtlCol="0">
            <a:spAutoFit/>
          </a:bodyPr>
          <a:lstStyle/>
          <a:p>
            <a:pPr algn="ctr"/>
            <a:r>
              <a:rPr lang="en-ID" sz="21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078184" y="3214382"/>
            <a:ext cx="907493" cy="415498"/>
          </a:xfrm>
          <a:prstGeom prst="rect">
            <a:avLst/>
          </a:prstGeom>
          <a:noFill/>
        </p:spPr>
        <p:txBody>
          <a:bodyPr wrap="square" rtlCol="0">
            <a:spAutoFit/>
          </a:bodyPr>
          <a:lstStyle/>
          <a:p>
            <a:pPr algn="ctr"/>
            <a:r>
              <a:rPr lang="en-ID" sz="21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2304066" y="3048013"/>
            <a:ext cx="907493" cy="415498"/>
          </a:xfrm>
          <a:prstGeom prst="rect">
            <a:avLst/>
          </a:prstGeom>
          <a:noFill/>
        </p:spPr>
        <p:txBody>
          <a:bodyPr wrap="square" rtlCol="0">
            <a:spAutoFit/>
          </a:bodyPr>
          <a:lstStyle/>
          <a:p>
            <a:pPr algn="ctr"/>
            <a:r>
              <a:rPr lang="en-ID" sz="21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4199614" y="2206404"/>
            <a:ext cx="4513992" cy="2748265"/>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4573519" y="2932185"/>
            <a:ext cx="576527" cy="646417"/>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5392520" y="2723229"/>
            <a:ext cx="576527" cy="646417"/>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5963011" y="2208998"/>
            <a:ext cx="576527" cy="646417"/>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6071226" y="3936063"/>
            <a:ext cx="576527" cy="646417"/>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7499087" y="3718475"/>
            <a:ext cx="576527" cy="646417"/>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645782" y="2944151"/>
            <a:ext cx="1657323" cy="600164"/>
          </a:xfrm>
          <a:prstGeom prst="rect">
            <a:avLst/>
          </a:prstGeom>
          <a:noFill/>
        </p:spPr>
        <p:txBody>
          <a:bodyPr wrap="square" rtlCol="0">
            <a:spAutoFit/>
          </a:bodyPr>
          <a:lstStyle/>
          <a:p>
            <a:r>
              <a:rPr lang="en-ID" sz="33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647970" y="3437909"/>
            <a:ext cx="1078249" cy="300082"/>
          </a:xfrm>
          <a:prstGeom prst="rect">
            <a:avLst/>
          </a:prstGeom>
          <a:noFill/>
        </p:spPr>
        <p:txBody>
          <a:bodyPr wrap="square" rtlCol="0">
            <a:spAutoFit/>
          </a:bodyPr>
          <a:lstStyle/>
          <a:p>
            <a:r>
              <a:rPr lang="en-ID" sz="1350"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157155" y="2944151"/>
            <a:ext cx="1657323" cy="600164"/>
          </a:xfrm>
          <a:prstGeom prst="rect">
            <a:avLst/>
          </a:prstGeom>
          <a:noFill/>
        </p:spPr>
        <p:txBody>
          <a:bodyPr wrap="square" rtlCol="0">
            <a:spAutoFit/>
          </a:bodyPr>
          <a:lstStyle/>
          <a:p>
            <a:r>
              <a:rPr lang="en-ID" sz="33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159343" y="3437909"/>
            <a:ext cx="1078249" cy="300082"/>
          </a:xfrm>
          <a:prstGeom prst="rect">
            <a:avLst/>
          </a:prstGeom>
          <a:noFill/>
        </p:spPr>
        <p:txBody>
          <a:bodyPr wrap="square" rtlCol="0">
            <a:spAutoFit/>
          </a:bodyPr>
          <a:lstStyle/>
          <a:p>
            <a:r>
              <a:rPr lang="en-ID" sz="1350"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643472" y="4011223"/>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a:extLst>
              <a:ext uri="{FF2B5EF4-FFF2-40B4-BE49-F238E27FC236}">
                <a16:creationId xmlns:a16="http://schemas.microsoft.com/office/drawing/2014/main" id="{00C13023-7F56-412D-AA68-49C0BBC99169}"/>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7" name="Picture 36">
            <a:extLst>
              <a:ext uri="{FF2B5EF4-FFF2-40B4-BE49-F238E27FC236}">
                <a16:creationId xmlns:a16="http://schemas.microsoft.com/office/drawing/2014/main" id="{838FC897-2780-45D2-9A3F-2382BB74EAA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8" name="Picture 37">
            <a:extLst>
              <a:ext uri="{FF2B5EF4-FFF2-40B4-BE49-F238E27FC236}">
                <a16:creationId xmlns:a16="http://schemas.microsoft.com/office/drawing/2014/main" id="{64519755-DA4C-4F92-90B6-E68F29C28B92}"/>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9" name="Picture 38">
            <a:extLst>
              <a:ext uri="{FF2B5EF4-FFF2-40B4-BE49-F238E27FC236}">
                <a16:creationId xmlns:a16="http://schemas.microsoft.com/office/drawing/2014/main" id="{FE824C72-E26C-4B11-B7E0-AA3816898A1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14" name="Rectangle: Rounded Corners 13">
            <a:extLst>
              <a:ext uri="{FF2B5EF4-FFF2-40B4-BE49-F238E27FC236}">
                <a16:creationId xmlns:a16="http://schemas.microsoft.com/office/drawing/2014/main" id="{694E6B52-0A15-4CE0-B2B1-1DBB60DE16F2}"/>
              </a:ext>
            </a:extLst>
          </p:cNvPr>
          <p:cNvSpPr/>
          <p:nvPr/>
        </p:nvSpPr>
        <p:spPr>
          <a:xfrm>
            <a:off x="367400" y="1485716"/>
            <a:ext cx="1944194" cy="1972495"/>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2531036" y="1485716"/>
            <a:ext cx="1944194" cy="1972495"/>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367400" y="3690353"/>
            <a:ext cx="1944194" cy="1972495"/>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2531036" y="3690353"/>
            <a:ext cx="1944194" cy="1972495"/>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5" name="Rectangle 4">
            <a:extLst>
              <a:ext uri="{FF2B5EF4-FFF2-40B4-BE49-F238E27FC236}">
                <a16:creationId xmlns:a16="http://schemas.microsoft.com/office/drawing/2014/main" id="{A59039D3-0458-4513-BA2F-B28EFC224E9A}"/>
              </a:ext>
            </a:extLst>
          </p:cNvPr>
          <p:cNvSpPr/>
          <p:nvPr/>
        </p:nvSpPr>
        <p:spPr>
          <a:xfrm>
            <a:off x="4922965" y="4245669"/>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6" name="TextBox 5">
            <a:extLst>
              <a:ext uri="{FF2B5EF4-FFF2-40B4-BE49-F238E27FC236}">
                <a16:creationId xmlns:a16="http://schemas.microsoft.com/office/drawing/2014/main" id="{AEC54A5C-C749-479F-89C6-C089843664A1}"/>
              </a:ext>
            </a:extLst>
          </p:cNvPr>
          <p:cNvSpPr txBox="1"/>
          <p:nvPr/>
        </p:nvSpPr>
        <p:spPr>
          <a:xfrm>
            <a:off x="4922964" y="3968669"/>
            <a:ext cx="1752600" cy="300082"/>
          </a:xfrm>
          <a:prstGeom prst="rect">
            <a:avLst/>
          </a:prstGeom>
          <a:noFill/>
        </p:spPr>
        <p:txBody>
          <a:bodyPr wrap="square" rtlCol="0">
            <a:spAutoFit/>
          </a:bodyPr>
          <a:lstStyle/>
          <a:p>
            <a:r>
              <a:rPr lang="en-ID" sz="1350"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4922964" y="2959188"/>
            <a:ext cx="1195896" cy="600164"/>
          </a:xfrm>
          <a:prstGeom prst="rect">
            <a:avLst/>
          </a:prstGeom>
          <a:noFill/>
        </p:spPr>
        <p:txBody>
          <a:bodyPr wrap="square" rtlCol="0">
            <a:spAutoFit/>
          </a:bodyPr>
          <a:lstStyle/>
          <a:p>
            <a:r>
              <a:rPr lang="en-ID" sz="33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4922964" y="3462770"/>
            <a:ext cx="1623569" cy="300082"/>
          </a:xfrm>
          <a:prstGeom prst="rect">
            <a:avLst/>
          </a:prstGeom>
          <a:noFill/>
        </p:spPr>
        <p:txBody>
          <a:bodyPr wrap="square" rtlCol="0">
            <a:spAutoFit/>
          </a:bodyPr>
          <a:lstStyle/>
          <a:p>
            <a:r>
              <a:rPr lang="en-ID" sz="1350"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6317818" y="2959188"/>
            <a:ext cx="1944194"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a:t>
            </a:r>
            <a:endParaRPr lang="en-ID" sz="1050"/>
          </a:p>
        </p:txBody>
      </p:sp>
      <p:sp>
        <p:nvSpPr>
          <p:cNvPr id="42" name="Rectangle 41">
            <a:extLst>
              <a:ext uri="{FF2B5EF4-FFF2-40B4-BE49-F238E27FC236}">
                <a16:creationId xmlns:a16="http://schemas.microsoft.com/office/drawing/2014/main" id="{DECFFEFD-47D9-4A86-8D87-0FBD74EB3E43}"/>
              </a:ext>
            </a:extLst>
          </p:cNvPr>
          <p:cNvSpPr/>
          <p:nvPr/>
        </p:nvSpPr>
        <p:spPr>
          <a:xfrm>
            <a:off x="525326"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744886" y="1660390"/>
            <a:ext cx="1189223" cy="461665"/>
          </a:xfrm>
          <a:prstGeom prst="rect">
            <a:avLst/>
          </a:prstGeom>
          <a:noFill/>
        </p:spPr>
        <p:txBody>
          <a:bodyPr wrap="square" rtlCol="0">
            <a:spAutoFit/>
          </a:bodyPr>
          <a:lstStyle/>
          <a:p>
            <a:pPr algn="ctr"/>
            <a:r>
              <a:rPr lang="en-US" sz="24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667973" y="2126989"/>
            <a:ext cx="1343049" cy="300082"/>
          </a:xfrm>
          <a:prstGeom prst="rect">
            <a:avLst/>
          </a:prstGeom>
          <a:noFill/>
        </p:spPr>
        <p:txBody>
          <a:bodyPr wrap="square" rtlCol="0">
            <a:spAutoFit/>
          </a:bodyPr>
          <a:lstStyle/>
          <a:p>
            <a:pPr algn="ctr"/>
            <a:r>
              <a:rPr lang="en-US" sz="1350"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860897"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47" name="TextBox 46">
            <a:extLst>
              <a:ext uri="{FF2B5EF4-FFF2-40B4-BE49-F238E27FC236}">
                <a16:creationId xmlns:a16="http://schemas.microsoft.com/office/drawing/2014/main" id="{F25EC7D4-0D44-4479-A845-6C219251B684}"/>
              </a:ext>
            </a:extLst>
          </p:cNvPr>
          <p:cNvSpPr txBox="1"/>
          <p:nvPr/>
        </p:nvSpPr>
        <p:spPr>
          <a:xfrm>
            <a:off x="1006295"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2688962"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2908522" y="1660390"/>
            <a:ext cx="1189223" cy="461665"/>
          </a:xfrm>
          <a:prstGeom prst="rect">
            <a:avLst/>
          </a:prstGeom>
          <a:noFill/>
        </p:spPr>
        <p:txBody>
          <a:bodyPr wrap="square" rtlCol="0">
            <a:spAutoFit/>
          </a:bodyPr>
          <a:lstStyle/>
          <a:p>
            <a:pPr algn="ctr"/>
            <a:r>
              <a:rPr lang="en-US" sz="24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2831609" y="2126989"/>
            <a:ext cx="1343049" cy="300082"/>
          </a:xfrm>
          <a:prstGeom prst="rect">
            <a:avLst/>
          </a:prstGeom>
          <a:noFill/>
        </p:spPr>
        <p:txBody>
          <a:bodyPr wrap="square" rtlCol="0">
            <a:spAutoFit/>
          </a:bodyPr>
          <a:lstStyle/>
          <a:p>
            <a:pPr algn="ctr"/>
            <a:r>
              <a:rPr lang="en-US" sz="1350"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3024533"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0" name="TextBox 69">
            <a:extLst>
              <a:ext uri="{FF2B5EF4-FFF2-40B4-BE49-F238E27FC236}">
                <a16:creationId xmlns:a16="http://schemas.microsoft.com/office/drawing/2014/main" id="{8F00A22D-66BE-4B9E-8FE5-7213D84E836F}"/>
              </a:ext>
            </a:extLst>
          </p:cNvPr>
          <p:cNvSpPr txBox="1"/>
          <p:nvPr/>
        </p:nvSpPr>
        <p:spPr>
          <a:xfrm>
            <a:off x="3169931"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525326"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744886" y="3864107"/>
            <a:ext cx="1189223" cy="461665"/>
          </a:xfrm>
          <a:prstGeom prst="rect">
            <a:avLst/>
          </a:prstGeom>
          <a:noFill/>
        </p:spPr>
        <p:txBody>
          <a:bodyPr wrap="square" rtlCol="0">
            <a:spAutoFit/>
          </a:bodyPr>
          <a:lstStyle/>
          <a:p>
            <a:pPr algn="ctr"/>
            <a:r>
              <a:rPr lang="en-US" sz="24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667973" y="4330706"/>
            <a:ext cx="1343049" cy="300082"/>
          </a:xfrm>
          <a:prstGeom prst="rect">
            <a:avLst/>
          </a:prstGeom>
          <a:noFill/>
        </p:spPr>
        <p:txBody>
          <a:bodyPr wrap="square" rtlCol="0">
            <a:spAutoFit/>
          </a:bodyPr>
          <a:lstStyle/>
          <a:p>
            <a:pPr algn="ctr"/>
            <a:r>
              <a:rPr lang="en-US" sz="1350"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860897"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F5C17973-15D1-4778-98BA-7CBE14EF1FA6}"/>
              </a:ext>
            </a:extLst>
          </p:cNvPr>
          <p:cNvSpPr txBox="1"/>
          <p:nvPr/>
        </p:nvSpPr>
        <p:spPr>
          <a:xfrm>
            <a:off x="1006295"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2688962"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2908522" y="3864107"/>
            <a:ext cx="1189223" cy="461665"/>
          </a:xfrm>
          <a:prstGeom prst="rect">
            <a:avLst/>
          </a:prstGeom>
          <a:noFill/>
        </p:spPr>
        <p:txBody>
          <a:bodyPr wrap="square" rtlCol="0">
            <a:spAutoFit/>
          </a:bodyPr>
          <a:lstStyle/>
          <a:p>
            <a:pPr algn="ctr"/>
            <a:r>
              <a:rPr lang="en-US" sz="24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2831609" y="4330706"/>
            <a:ext cx="1343049" cy="300082"/>
          </a:xfrm>
          <a:prstGeom prst="rect">
            <a:avLst/>
          </a:prstGeom>
          <a:noFill/>
        </p:spPr>
        <p:txBody>
          <a:bodyPr wrap="square" rtlCol="0">
            <a:spAutoFit/>
          </a:bodyPr>
          <a:lstStyle/>
          <a:p>
            <a:pPr algn="ctr"/>
            <a:r>
              <a:rPr lang="en-US" sz="1350"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3024533"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2" name="TextBox 81">
            <a:extLst>
              <a:ext uri="{FF2B5EF4-FFF2-40B4-BE49-F238E27FC236}">
                <a16:creationId xmlns:a16="http://schemas.microsoft.com/office/drawing/2014/main" id="{02859C3F-A9DA-47FD-B445-FEED1599402C}"/>
              </a:ext>
            </a:extLst>
          </p:cNvPr>
          <p:cNvSpPr txBox="1"/>
          <p:nvPr/>
        </p:nvSpPr>
        <p:spPr>
          <a:xfrm>
            <a:off x="3169931"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Tree>
    <p:extLst>
      <p:ext uri="{BB962C8B-B14F-4D97-AF65-F5344CB8AC3E}">
        <p14:creationId xmlns:p14="http://schemas.microsoft.com/office/powerpoint/2010/main" val="2081261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4" grpId="0" animBg="1"/>
      <p:bldP spid="16" grpId="0" animBg="1"/>
      <p:bldP spid="19" grpId="0" animBg="1"/>
      <p:bldP spid="20" grpId="0" animBg="1"/>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482253" y="3464413"/>
            <a:ext cx="2504146" cy="2150031"/>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3388419" y="3464413"/>
            <a:ext cx="2504146" cy="2150031"/>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6294585" y="3464413"/>
            <a:ext cx="2504146" cy="2150031"/>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00CDCAD5-B73C-4F88-A978-9D2BF9BA8041}"/>
              </a:ext>
            </a:extLst>
          </p:cNvPr>
          <p:cNvSpPr txBox="1"/>
          <p:nvPr/>
        </p:nvSpPr>
        <p:spPr>
          <a:xfrm>
            <a:off x="1528095" y="2371466"/>
            <a:ext cx="1244821" cy="300082"/>
          </a:xfrm>
          <a:prstGeom prst="rect">
            <a:avLst/>
          </a:prstGeom>
          <a:noFill/>
        </p:spPr>
        <p:txBody>
          <a:bodyPr wrap="square" rtlCol="0">
            <a:spAutoFit/>
          </a:bodyPr>
          <a:lstStyle/>
          <a:p>
            <a:r>
              <a:rPr lang="en-ID" sz="1350"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1528095" y="2594050"/>
            <a:ext cx="1244821" cy="253916"/>
          </a:xfrm>
          <a:prstGeom prst="rect">
            <a:avLst/>
          </a:prstGeom>
          <a:noFill/>
        </p:spPr>
        <p:txBody>
          <a:bodyPr wrap="square" rtlCol="0">
            <a:spAutoFit/>
          </a:bodyPr>
          <a:lstStyle/>
          <a:p>
            <a:r>
              <a:rPr lang="en-ID" sz="105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4434260" y="2371466"/>
            <a:ext cx="1334366" cy="300082"/>
          </a:xfrm>
          <a:prstGeom prst="rect">
            <a:avLst/>
          </a:prstGeom>
          <a:noFill/>
        </p:spPr>
        <p:txBody>
          <a:bodyPr wrap="square" rtlCol="0">
            <a:spAutoFit/>
          </a:bodyPr>
          <a:lstStyle/>
          <a:p>
            <a:r>
              <a:rPr lang="en-ID" sz="1350"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4434261" y="2594050"/>
            <a:ext cx="1244821" cy="253916"/>
          </a:xfrm>
          <a:prstGeom prst="rect">
            <a:avLst/>
          </a:prstGeom>
          <a:noFill/>
        </p:spPr>
        <p:txBody>
          <a:bodyPr wrap="square" rtlCol="0">
            <a:spAutoFit/>
          </a:bodyPr>
          <a:lstStyle/>
          <a:p>
            <a:r>
              <a:rPr lang="en-ID" sz="105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7340427" y="2371466"/>
            <a:ext cx="1244821" cy="300082"/>
          </a:xfrm>
          <a:prstGeom prst="rect">
            <a:avLst/>
          </a:prstGeom>
          <a:noFill/>
        </p:spPr>
        <p:txBody>
          <a:bodyPr wrap="square" rtlCol="0">
            <a:spAutoFit/>
          </a:bodyPr>
          <a:lstStyle/>
          <a:p>
            <a:r>
              <a:rPr lang="en-ID" sz="1350"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7340427" y="2594050"/>
            <a:ext cx="1244821" cy="253916"/>
          </a:xfrm>
          <a:prstGeom prst="rect">
            <a:avLst/>
          </a:prstGeom>
          <a:noFill/>
        </p:spPr>
        <p:txBody>
          <a:bodyPr wrap="square" rtlCol="0">
            <a:spAutoFit/>
          </a:bodyPr>
          <a:lstStyle/>
          <a:p>
            <a:r>
              <a:rPr lang="en-ID" sz="105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702464" y="3733989"/>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1" name="Rectangle 160">
            <a:extLst>
              <a:ext uri="{FF2B5EF4-FFF2-40B4-BE49-F238E27FC236}">
                <a16:creationId xmlns:a16="http://schemas.microsoft.com/office/drawing/2014/main" id="{647A93FD-4B2C-442D-A060-3E782B5D0C62}"/>
              </a:ext>
            </a:extLst>
          </p:cNvPr>
          <p:cNvSpPr/>
          <p:nvPr/>
        </p:nvSpPr>
        <p:spPr>
          <a:xfrm>
            <a:off x="628035" y="3879556"/>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2595349" y="5140856"/>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3608630"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9" name="Rectangle 168">
            <a:extLst>
              <a:ext uri="{FF2B5EF4-FFF2-40B4-BE49-F238E27FC236}">
                <a16:creationId xmlns:a16="http://schemas.microsoft.com/office/drawing/2014/main" id="{0117F494-42B7-4496-9027-89F565562C1D}"/>
              </a:ext>
            </a:extLst>
          </p:cNvPr>
          <p:cNvSpPr/>
          <p:nvPr/>
        </p:nvSpPr>
        <p:spPr>
          <a:xfrm>
            <a:off x="3534201"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5501515"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6514796"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3" name="Rectangle 172">
            <a:extLst>
              <a:ext uri="{FF2B5EF4-FFF2-40B4-BE49-F238E27FC236}">
                <a16:creationId xmlns:a16="http://schemas.microsoft.com/office/drawing/2014/main" id="{FEEA1D18-1CD6-44BB-BEE3-B8508B43AA20}"/>
              </a:ext>
            </a:extLst>
          </p:cNvPr>
          <p:cNvSpPr/>
          <p:nvPr/>
        </p:nvSpPr>
        <p:spPr>
          <a:xfrm>
            <a:off x="6440367"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8407681"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pic>
        <p:nvPicPr>
          <p:cNvPr id="25" name="Picture 24">
            <a:extLst>
              <a:ext uri="{FF2B5EF4-FFF2-40B4-BE49-F238E27FC236}">
                <a16:creationId xmlns:a16="http://schemas.microsoft.com/office/drawing/2014/main" id="{15C6D678-8F3B-4376-B34A-2A4C1356002A}"/>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3416551"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6" name="Picture 25">
            <a:extLst>
              <a:ext uri="{FF2B5EF4-FFF2-40B4-BE49-F238E27FC236}">
                <a16:creationId xmlns:a16="http://schemas.microsoft.com/office/drawing/2014/main" id="{8181C5E7-C410-47CB-B0E5-530A634D0B27}"/>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6337329" y="2139598"/>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7" name="Picture 26">
            <a:extLst>
              <a:ext uri="{FF2B5EF4-FFF2-40B4-BE49-F238E27FC236}">
                <a16:creationId xmlns:a16="http://schemas.microsoft.com/office/drawing/2014/main" id="{5C2CA6DC-E511-421E-AFC0-6F5D253D83B2}"/>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482253"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3663A42-B41F-47FD-B1FB-74BB472C5F2D}"/>
              </a:ext>
            </a:extLst>
          </p:cNvPr>
          <p:cNvPicPr>
            <a:picLocks noChangeAspect="1"/>
          </p:cNvPicPr>
          <p:nvPr/>
        </p:nvPicPr>
        <p:blipFill>
          <a:blip r:embed="rId2">
            <a:extLst>
              <a:ext uri="{28A0092B-C50C-407E-A947-70E740481C1C}">
                <a14:useLocalDpi xmlns:a14="http://schemas.microsoft.com/office/drawing/2010/main" val="0"/>
              </a:ext>
            </a:extLst>
          </a:blip>
          <a:srcRect l="8501" t="2932" r="8501" b="2932"/>
          <a:stretch>
            <a:fillRect/>
          </a:stretch>
        </p:blipFill>
        <p:spPr>
          <a:xfrm>
            <a:off x="-4088" y="0"/>
            <a:ext cx="4030980" cy="6858000"/>
          </a:xfrm>
          <a:custGeom>
            <a:avLst/>
            <a:gdLst>
              <a:gd name="connsiteX0" fmla="*/ 0 w 4030980"/>
              <a:gd name="connsiteY0" fmla="*/ 0 h 6858000"/>
              <a:gd name="connsiteX1" fmla="*/ 3622037 w 4030980"/>
              <a:gd name="connsiteY1" fmla="*/ 0 h 6858000"/>
              <a:gd name="connsiteX2" fmla="*/ 4030980 w 4030980"/>
              <a:gd name="connsiteY2" fmla="*/ 545257 h 6858000"/>
              <a:gd name="connsiteX3" fmla="*/ 4030980 w 4030980"/>
              <a:gd name="connsiteY3" fmla="*/ 6312743 h 6858000"/>
              <a:gd name="connsiteX4" fmla="*/ 3622037 w 4030980"/>
              <a:gd name="connsiteY4" fmla="*/ 6858000 h 6858000"/>
              <a:gd name="connsiteX5" fmla="*/ 0 w 403098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0980" h="6858000">
                <a:moveTo>
                  <a:pt x="0" y="0"/>
                </a:moveTo>
                <a:lnTo>
                  <a:pt x="3622037" y="0"/>
                </a:lnTo>
                <a:cubicBezTo>
                  <a:pt x="3847890" y="0"/>
                  <a:pt x="4030980" y="244120"/>
                  <a:pt x="4030980" y="545257"/>
                </a:cubicBezTo>
                <a:lnTo>
                  <a:pt x="4030980" y="6312743"/>
                </a:lnTo>
                <a:cubicBezTo>
                  <a:pt x="4030980" y="6613880"/>
                  <a:pt x="3847890" y="6858000"/>
                  <a:pt x="3622037"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8" name="TextBox 17">
            <a:extLst>
              <a:ext uri="{FF2B5EF4-FFF2-40B4-BE49-F238E27FC236}">
                <a16:creationId xmlns:a16="http://schemas.microsoft.com/office/drawing/2014/main" id="{A363C88A-814C-4898-B038-431D911D6AA0}"/>
              </a:ext>
            </a:extLst>
          </p:cNvPr>
          <p:cNvSpPr txBox="1"/>
          <p:nvPr/>
        </p:nvSpPr>
        <p:spPr>
          <a:xfrm>
            <a:off x="4472553" y="2702221"/>
            <a:ext cx="1363445" cy="507831"/>
          </a:xfrm>
          <a:prstGeom prst="rect">
            <a:avLst/>
          </a:prstGeom>
          <a:noFill/>
        </p:spPr>
        <p:txBody>
          <a:bodyPr wrap="square" rtlCol="0">
            <a:spAutoFit/>
          </a:bodyPr>
          <a:lstStyle/>
          <a:p>
            <a:r>
              <a:rPr lang="en-US" sz="1350" b="1">
                <a:latin typeface="+mj-lt"/>
              </a:rPr>
              <a:t>Phone Call :</a:t>
            </a:r>
          </a:p>
          <a:p>
            <a:r>
              <a:rPr lang="en-US" sz="1350"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6099289" y="3329675"/>
            <a:ext cx="1924355" cy="507831"/>
          </a:xfrm>
          <a:prstGeom prst="rect">
            <a:avLst/>
          </a:prstGeom>
          <a:noFill/>
        </p:spPr>
        <p:txBody>
          <a:bodyPr wrap="square" rtlCol="0">
            <a:spAutoFit/>
          </a:bodyPr>
          <a:lstStyle/>
          <a:p>
            <a:r>
              <a:rPr lang="en-US" sz="1350" b="1">
                <a:latin typeface="+mj-lt"/>
              </a:rPr>
              <a:t>Email :</a:t>
            </a:r>
          </a:p>
          <a:p>
            <a:r>
              <a:rPr lang="en-US" sz="1350" b="1">
                <a:solidFill>
                  <a:schemeClr val="accent4"/>
                </a:solidFill>
                <a:latin typeface="+mj-lt"/>
              </a:rPr>
              <a:t>company</a:t>
            </a:r>
            <a:r>
              <a:rPr lang="en-US" sz="1350" b="1" dirty="0" err="1">
                <a:solidFill>
                  <a:schemeClr val="accent4"/>
                </a:solidFill>
                <a:latin typeface="+mj-lt"/>
              </a:rPr>
              <a:t>@domain</a:t>
            </a:r>
            <a:endParaRPr lang="en-US" sz="1350"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4472553" y="3329675"/>
            <a:ext cx="1521442" cy="507831"/>
          </a:xfrm>
          <a:prstGeom prst="rect">
            <a:avLst/>
          </a:prstGeom>
          <a:noFill/>
        </p:spPr>
        <p:txBody>
          <a:bodyPr wrap="square" rtlCol="0">
            <a:spAutoFit/>
          </a:bodyPr>
          <a:lstStyle/>
          <a:p>
            <a:r>
              <a:rPr lang="en-US" sz="1350" b="1">
                <a:latin typeface="+mj-lt"/>
              </a:rPr>
              <a:t>Fax Number :</a:t>
            </a:r>
            <a:br>
              <a:rPr lang="en-US" sz="1350" b="1">
                <a:latin typeface="+mj-lt"/>
              </a:rPr>
            </a:br>
            <a:r>
              <a:rPr lang="en-US" sz="1350"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6099288" y="2702221"/>
            <a:ext cx="2042611" cy="507831"/>
          </a:xfrm>
          <a:prstGeom prst="rect">
            <a:avLst/>
          </a:prstGeom>
          <a:noFill/>
        </p:spPr>
        <p:txBody>
          <a:bodyPr wrap="square" rtlCol="0">
            <a:spAutoFit/>
          </a:bodyPr>
          <a:lstStyle/>
          <a:p>
            <a:r>
              <a:rPr lang="en-US" sz="1350" b="1">
                <a:latin typeface="+mj-lt"/>
              </a:rPr>
              <a:t>Address :</a:t>
            </a:r>
          </a:p>
          <a:p>
            <a:r>
              <a:rPr lang="en-US" sz="1350" b="1">
                <a:solidFill>
                  <a:schemeClr val="accent2"/>
                </a:solidFill>
                <a:latin typeface="+mj-lt"/>
              </a:rPr>
              <a:t>Wall Street, 23 Ave</a:t>
            </a:r>
            <a:endParaRPr lang="en-US" sz="1350"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4472553" y="4506090"/>
            <a:ext cx="395998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050"/>
          </a:p>
        </p:txBody>
      </p:sp>
      <p:sp>
        <p:nvSpPr>
          <p:cNvPr id="23" name="TextBox 22">
            <a:extLst>
              <a:ext uri="{FF2B5EF4-FFF2-40B4-BE49-F238E27FC236}">
                <a16:creationId xmlns:a16="http://schemas.microsoft.com/office/drawing/2014/main" id="{28093FDC-B3AA-43A0-A419-01292AD83D4A}"/>
              </a:ext>
            </a:extLst>
          </p:cNvPr>
          <p:cNvSpPr txBox="1"/>
          <p:nvPr/>
        </p:nvSpPr>
        <p:spPr>
          <a:xfrm>
            <a:off x="4472552" y="4229090"/>
            <a:ext cx="1752600" cy="300082"/>
          </a:xfrm>
          <a:prstGeom prst="rect">
            <a:avLst/>
          </a:prstGeom>
          <a:noFill/>
        </p:spPr>
        <p:txBody>
          <a:bodyPr wrap="square" rtlCol="0">
            <a:spAutoFit/>
          </a:bodyPr>
          <a:lstStyle/>
          <a:p>
            <a:r>
              <a:rPr lang="en-ID" sz="1350" b="1">
                <a:latin typeface="+mj-lt"/>
              </a:rPr>
              <a:t>Text Description</a:t>
            </a:r>
          </a:p>
        </p:txBody>
      </p:sp>
      <p:sp>
        <p:nvSpPr>
          <p:cNvPr id="14" name="Rectangle: Rounded Corners 13">
            <a:extLst>
              <a:ext uri="{FF2B5EF4-FFF2-40B4-BE49-F238E27FC236}">
                <a16:creationId xmlns:a16="http://schemas.microsoft.com/office/drawing/2014/main" id="{89FF9A3A-07C3-4076-8D62-4FC2BBC59D20}"/>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24" name="TextBox 23">
            <a:extLst>
              <a:ext uri="{FF2B5EF4-FFF2-40B4-BE49-F238E27FC236}">
                <a16:creationId xmlns:a16="http://schemas.microsoft.com/office/drawing/2014/main" id="{2B5C4EE7-15C8-49E2-9642-E305C138F782}"/>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393785" y="2751086"/>
            <a:ext cx="3883598" cy="2623377"/>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a:xfrm>
            <a:off x="4795775" y="765022"/>
            <a:ext cx="5145207" cy="1926532"/>
          </a:xfrm>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259590" y="1921732"/>
            <a:ext cx="1353965" cy="2240297"/>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1797701" y="2210061"/>
            <a:ext cx="1353080" cy="2237435"/>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sz="1350"/>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2509699" y="3133619"/>
            <a:ext cx="912059" cy="1497809"/>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sz="1350"/>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1967464" y="1927600"/>
            <a:ext cx="853217" cy="1150104"/>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016598" y="1962514"/>
            <a:ext cx="853217" cy="1123355"/>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sz="1350"/>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4795775" y="3456367"/>
            <a:ext cx="638027" cy="461665"/>
          </a:xfrm>
          <a:prstGeom prst="rect">
            <a:avLst/>
          </a:prstGeom>
          <a:noFill/>
        </p:spPr>
        <p:txBody>
          <a:bodyPr wrap="square" rtlCol="0">
            <a:spAutoFit/>
          </a:bodyPr>
          <a:lstStyle/>
          <a:p>
            <a:r>
              <a:rPr lang="en-ID" sz="24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5309025" y="3470135"/>
            <a:ext cx="1467967" cy="276999"/>
          </a:xfrm>
          <a:prstGeom prst="rect">
            <a:avLst/>
          </a:prstGeom>
          <a:noFill/>
        </p:spPr>
        <p:txBody>
          <a:bodyPr wrap="square" rtlCol="0">
            <a:spAutoFit/>
          </a:bodyPr>
          <a:lstStyle/>
          <a:p>
            <a:r>
              <a:rPr lang="en-ID" sz="12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5309025" y="3682289"/>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3" name="TextBox 82">
            <a:extLst>
              <a:ext uri="{FF2B5EF4-FFF2-40B4-BE49-F238E27FC236}">
                <a16:creationId xmlns:a16="http://schemas.microsoft.com/office/drawing/2014/main" id="{535A7571-079A-4A6B-91BC-68364AF1B3A0}"/>
              </a:ext>
            </a:extLst>
          </p:cNvPr>
          <p:cNvSpPr txBox="1"/>
          <p:nvPr/>
        </p:nvSpPr>
        <p:spPr>
          <a:xfrm>
            <a:off x="6815615" y="3452410"/>
            <a:ext cx="638027" cy="461665"/>
          </a:xfrm>
          <a:prstGeom prst="rect">
            <a:avLst/>
          </a:prstGeom>
          <a:noFill/>
        </p:spPr>
        <p:txBody>
          <a:bodyPr wrap="square" rtlCol="0">
            <a:spAutoFit/>
          </a:bodyPr>
          <a:lstStyle/>
          <a:p>
            <a:r>
              <a:rPr lang="en-ID" sz="24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7328865" y="3466178"/>
            <a:ext cx="1467967" cy="276999"/>
          </a:xfrm>
          <a:prstGeom prst="rect">
            <a:avLst/>
          </a:prstGeom>
          <a:noFill/>
        </p:spPr>
        <p:txBody>
          <a:bodyPr wrap="square" rtlCol="0">
            <a:spAutoFit/>
          </a:bodyPr>
          <a:lstStyle/>
          <a:p>
            <a:r>
              <a:rPr lang="en-ID" sz="12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7328865" y="367833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6" name="TextBox 85">
            <a:extLst>
              <a:ext uri="{FF2B5EF4-FFF2-40B4-BE49-F238E27FC236}">
                <a16:creationId xmlns:a16="http://schemas.microsoft.com/office/drawing/2014/main" id="{ABF636C8-0DFB-4BC5-894C-DE7F660F78B4}"/>
              </a:ext>
            </a:extLst>
          </p:cNvPr>
          <p:cNvSpPr txBox="1"/>
          <p:nvPr/>
        </p:nvSpPr>
        <p:spPr>
          <a:xfrm>
            <a:off x="4795775" y="4434689"/>
            <a:ext cx="638027" cy="461665"/>
          </a:xfrm>
          <a:prstGeom prst="rect">
            <a:avLst/>
          </a:prstGeom>
          <a:noFill/>
        </p:spPr>
        <p:txBody>
          <a:bodyPr wrap="square" rtlCol="0">
            <a:spAutoFit/>
          </a:bodyPr>
          <a:lstStyle/>
          <a:p>
            <a:r>
              <a:rPr lang="en-ID" sz="24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5309025" y="4448457"/>
            <a:ext cx="1467967" cy="276999"/>
          </a:xfrm>
          <a:prstGeom prst="rect">
            <a:avLst/>
          </a:prstGeom>
          <a:noFill/>
        </p:spPr>
        <p:txBody>
          <a:bodyPr wrap="square" rtlCol="0">
            <a:spAutoFit/>
          </a:bodyPr>
          <a:lstStyle/>
          <a:p>
            <a:r>
              <a:rPr lang="en-ID" sz="12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5309025" y="466061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9" name="TextBox 88">
            <a:extLst>
              <a:ext uri="{FF2B5EF4-FFF2-40B4-BE49-F238E27FC236}">
                <a16:creationId xmlns:a16="http://schemas.microsoft.com/office/drawing/2014/main" id="{432DC702-FE8A-4E88-BD25-622D7A8EEDC7}"/>
              </a:ext>
            </a:extLst>
          </p:cNvPr>
          <p:cNvSpPr txBox="1"/>
          <p:nvPr/>
        </p:nvSpPr>
        <p:spPr>
          <a:xfrm>
            <a:off x="6815615" y="4430732"/>
            <a:ext cx="638027" cy="461665"/>
          </a:xfrm>
          <a:prstGeom prst="rect">
            <a:avLst/>
          </a:prstGeom>
          <a:noFill/>
        </p:spPr>
        <p:txBody>
          <a:bodyPr wrap="square" rtlCol="0">
            <a:spAutoFit/>
          </a:bodyPr>
          <a:lstStyle/>
          <a:p>
            <a:r>
              <a:rPr lang="en-ID" sz="24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7328865" y="4444500"/>
            <a:ext cx="1467967" cy="276999"/>
          </a:xfrm>
          <a:prstGeom prst="rect">
            <a:avLst/>
          </a:prstGeom>
          <a:noFill/>
        </p:spPr>
        <p:txBody>
          <a:bodyPr wrap="square" rtlCol="0">
            <a:spAutoFit/>
          </a:bodyPr>
          <a:lstStyle/>
          <a:p>
            <a:r>
              <a:rPr lang="en-ID" sz="12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7328865" y="465665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384063" y="3481834"/>
            <a:ext cx="898472" cy="1292229"/>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sz="1350"/>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sz="1350"/>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sz="1350"/>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sz="1350"/>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sz="1350"/>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sz="1350"/>
            </a:p>
          </p:txBody>
        </p:sp>
      </p:grpSp>
      <p:sp>
        <p:nvSpPr>
          <p:cNvPr id="99" name="Rectangle 98">
            <a:extLst>
              <a:ext uri="{FF2B5EF4-FFF2-40B4-BE49-F238E27FC236}">
                <a16:creationId xmlns:a16="http://schemas.microsoft.com/office/drawing/2014/main" id="{80F858F9-161C-4384-B61F-317EF40882CC}"/>
              </a:ext>
            </a:extLst>
          </p:cNvPr>
          <p:cNvSpPr/>
          <p:nvPr/>
        </p:nvSpPr>
        <p:spPr>
          <a:xfrm>
            <a:off x="4795775" y="2483973"/>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309425" y="-13164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412280" y="508298"/>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999015" y="955966"/>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1686193" y="2984773"/>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259763" y="2537592"/>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3966579" y="268976"/>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424144" y="142167"/>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4800572" y="3009568"/>
            <a:ext cx="3802960" cy="1615827"/>
          </a:xfrm>
          <a:prstGeom prst="rect">
            <a:avLst/>
          </a:prstGeom>
          <a:noFill/>
        </p:spPr>
        <p:txBody>
          <a:bodyPr wrap="square" rtlCol="0">
            <a:spAutoFit/>
          </a:bodyPr>
          <a:lstStyle/>
          <a:p>
            <a:r>
              <a:rPr lang="en-ID" sz="4950" b="1">
                <a:latin typeface="+mj-lt"/>
              </a:rPr>
              <a:t>Thanks For</a:t>
            </a:r>
          </a:p>
          <a:p>
            <a:r>
              <a:rPr lang="en-ID" sz="495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4844722" y="2660050"/>
            <a:ext cx="2325641" cy="29715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1"/>
              <a:ext cx="2905422" cy="307775"/>
            </a:xfrm>
            <a:prstGeom prst="rect">
              <a:avLst/>
            </a:prstGeom>
            <a:noFill/>
          </p:spPr>
          <p:txBody>
            <a:bodyPr wrap="square" rtlCol="0">
              <a:spAutoFit/>
            </a:bodyPr>
            <a:lstStyle/>
            <a:p>
              <a:pPr algn="ctr"/>
              <a:r>
                <a:rPr lang="en-ID" sz="9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4812580" y="4600813"/>
            <a:ext cx="3548984" cy="793935"/>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a:t>
            </a:r>
            <a:endParaRPr lang="en-ID" sz="105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27F2D44F-BA05-4111-9F67-1D7EF9E7827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8431784" y="346048"/>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265018" y="346048"/>
            <a:ext cx="884039"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EB15FAC3-BCEA-4FDB-9E9B-B758C56B951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2" name="Rectangle 11">
            <a:extLst>
              <a:ext uri="{FF2B5EF4-FFF2-40B4-BE49-F238E27FC236}">
                <a16:creationId xmlns:a16="http://schemas.microsoft.com/office/drawing/2014/main" id="{5C108465-0D8A-41A2-93DE-02902E091AF8}"/>
              </a:ext>
            </a:extLst>
          </p:cNvPr>
          <p:cNvSpPr/>
          <p:nvPr/>
        </p:nvSpPr>
        <p:spPr>
          <a:xfrm>
            <a:off x="870990" y="1950297"/>
            <a:ext cx="7402016" cy="2585323"/>
          </a:xfrm>
          <a:prstGeom prst="rect">
            <a:avLst/>
          </a:prstGeom>
        </p:spPr>
        <p:txBody>
          <a:bodyPr wrap="square">
            <a:spAutoFit/>
          </a:bodyPr>
          <a:lstStyle/>
          <a:p>
            <a:pPr algn="ctr"/>
            <a:r>
              <a:rPr lang="en-US" sz="4050" b="1">
                <a:solidFill>
                  <a:schemeClr val="bg2"/>
                </a:solidFill>
                <a:latin typeface="+mj-lt"/>
              </a:rPr>
              <a:t>Education Is The Passport</a:t>
            </a:r>
          </a:p>
          <a:p>
            <a:pPr algn="ctr"/>
            <a:r>
              <a:rPr lang="en-US" sz="4050" b="1">
                <a:solidFill>
                  <a:schemeClr val="bg2"/>
                </a:solidFill>
                <a:latin typeface="+mj-lt"/>
              </a:rPr>
              <a:t>To The Future, For Tomorrow</a:t>
            </a:r>
          </a:p>
          <a:p>
            <a:pPr algn="ctr"/>
            <a:r>
              <a:rPr lang="en-US" sz="4050" b="1">
                <a:solidFill>
                  <a:schemeClr val="bg2"/>
                </a:solidFill>
                <a:latin typeface="+mj-lt"/>
              </a:rPr>
              <a:t>Belongs To Those Who</a:t>
            </a:r>
          </a:p>
          <a:p>
            <a:pPr algn="ctr"/>
            <a:r>
              <a:rPr lang="en-US" sz="4050" b="1">
                <a:solidFill>
                  <a:schemeClr val="bg2"/>
                </a:solidFill>
                <a:latin typeface="+mj-lt"/>
              </a:rPr>
              <a:t>Prepare For It Today.</a:t>
            </a:r>
            <a:endParaRPr lang="en-ID" sz="405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3695698" y="4612151"/>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099676" y="4866296"/>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3878575" y="1719464"/>
            <a:ext cx="1386846" cy="253916"/>
          </a:xfrm>
          <a:prstGeom prst="rect">
            <a:avLst/>
          </a:prstGeom>
          <a:noFill/>
        </p:spPr>
        <p:txBody>
          <a:bodyPr wrap="square" rtlCol="0">
            <a:spAutoFit/>
          </a:bodyPr>
          <a:lstStyle/>
          <a:p>
            <a:pPr algn="ctr"/>
            <a:r>
              <a:rPr lang="en-ID" sz="1050" b="1">
                <a:solidFill>
                  <a:schemeClr val="bg2"/>
                </a:solidFill>
              </a:rPr>
              <a:t>- Peter Pants</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4859105" y="2682506"/>
            <a:ext cx="3883598" cy="2623377"/>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5618088" y="2047989"/>
            <a:ext cx="2365633" cy="2496898"/>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sz="1350"/>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sz="1350"/>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sz="1350"/>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sz="1350"/>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2487112" y="3964507"/>
            <a:ext cx="1034864" cy="635501"/>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2803779" y="3871855"/>
            <a:ext cx="334556" cy="504844"/>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733053" y="3926213"/>
            <a:ext cx="1034864" cy="635501"/>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023957" y="3829171"/>
            <a:ext cx="441767" cy="53442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622800" y="4730433"/>
            <a:ext cx="1467967" cy="276999"/>
          </a:xfrm>
          <a:prstGeom prst="rect">
            <a:avLst/>
          </a:prstGeom>
          <a:noFill/>
        </p:spPr>
        <p:txBody>
          <a:bodyPr wrap="square" rtlCol="0">
            <a:spAutoFit/>
          </a:bodyPr>
          <a:lstStyle/>
          <a:p>
            <a:r>
              <a:rPr lang="en-ID" sz="12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622800" y="4942588"/>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79" name="TextBox 678">
            <a:extLst>
              <a:ext uri="{FF2B5EF4-FFF2-40B4-BE49-F238E27FC236}">
                <a16:creationId xmlns:a16="http://schemas.microsoft.com/office/drawing/2014/main" id="{97394607-5652-496C-A877-FB44D22286DC}"/>
              </a:ext>
            </a:extLst>
          </p:cNvPr>
          <p:cNvSpPr txBox="1"/>
          <p:nvPr/>
        </p:nvSpPr>
        <p:spPr>
          <a:xfrm>
            <a:off x="2482524" y="4726080"/>
            <a:ext cx="1467967" cy="276999"/>
          </a:xfrm>
          <a:prstGeom prst="rect">
            <a:avLst/>
          </a:prstGeom>
          <a:noFill/>
        </p:spPr>
        <p:txBody>
          <a:bodyPr wrap="square" rtlCol="0">
            <a:spAutoFit/>
          </a:bodyPr>
          <a:lstStyle/>
          <a:p>
            <a:r>
              <a:rPr lang="en-ID" sz="12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2482523" y="493823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84" name="Rectangle 683">
            <a:extLst>
              <a:ext uri="{FF2B5EF4-FFF2-40B4-BE49-F238E27FC236}">
                <a16:creationId xmlns:a16="http://schemas.microsoft.com/office/drawing/2014/main" id="{6945F279-C67A-4EE8-9C3E-E808868EFE3D}"/>
              </a:ext>
            </a:extLst>
          </p:cNvPr>
          <p:cNvSpPr/>
          <p:nvPr/>
        </p:nvSpPr>
        <p:spPr>
          <a:xfrm>
            <a:off x="626484" y="2621888"/>
            <a:ext cx="375126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05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a:xfrm>
            <a:off x="4715953" y="860548"/>
            <a:ext cx="5145207" cy="1926532"/>
          </a:xfrm>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426009" y="2706427"/>
            <a:ext cx="3883598" cy="2623377"/>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054971" y="2258773"/>
            <a:ext cx="1208597" cy="1834308"/>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sz="1350"/>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2303839" y="2953411"/>
            <a:ext cx="733916" cy="1646273"/>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sz="1350"/>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401793" y="3349716"/>
            <a:ext cx="899855" cy="965417"/>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1988140" y="1963801"/>
            <a:ext cx="461768" cy="495413"/>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166521" y="3982251"/>
            <a:ext cx="85480" cy="85480"/>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2306831" y="2754098"/>
            <a:ext cx="117139" cy="117139"/>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sz="1350"/>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495244" y="3111645"/>
            <a:ext cx="120305" cy="120305"/>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1845283" y="2687631"/>
            <a:ext cx="164627" cy="164627"/>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081727" y="3288157"/>
            <a:ext cx="56986" cy="56987"/>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4696715" y="2666377"/>
            <a:ext cx="2423397" cy="646331"/>
          </a:xfrm>
          <a:prstGeom prst="rect">
            <a:avLst/>
          </a:prstGeom>
          <a:noFill/>
        </p:spPr>
        <p:txBody>
          <a:bodyPr wrap="square" rtlCol="0">
            <a:spAutoFit/>
          </a:bodyPr>
          <a:lstStyle/>
          <a:p>
            <a:r>
              <a:rPr lang="en-US" b="1">
                <a:solidFill>
                  <a:schemeClr val="accent1"/>
                </a:solidFill>
                <a:latin typeface="+mj-lt"/>
              </a:rPr>
              <a:t>Uphold Moral Values And Discipline</a:t>
            </a:r>
            <a:endParaRPr lang="en-ID"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4696714" y="325094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99" name="TextBox 298">
            <a:extLst>
              <a:ext uri="{FF2B5EF4-FFF2-40B4-BE49-F238E27FC236}">
                <a16:creationId xmlns:a16="http://schemas.microsoft.com/office/drawing/2014/main" id="{0823C332-298E-4A79-B248-4E44C2EA84FA}"/>
              </a:ext>
            </a:extLst>
          </p:cNvPr>
          <p:cNvSpPr txBox="1"/>
          <p:nvPr/>
        </p:nvSpPr>
        <p:spPr>
          <a:xfrm>
            <a:off x="4696715" y="4184991"/>
            <a:ext cx="2762004" cy="646331"/>
          </a:xfrm>
          <a:prstGeom prst="rect">
            <a:avLst/>
          </a:prstGeom>
          <a:noFill/>
        </p:spPr>
        <p:txBody>
          <a:bodyPr wrap="square" rtlCol="0">
            <a:spAutoFit/>
          </a:bodyPr>
          <a:lstStyle/>
          <a:p>
            <a:r>
              <a:rPr lang="en-US" b="1">
                <a:solidFill>
                  <a:schemeClr val="accent2"/>
                </a:solidFill>
                <a:latin typeface="+mj-lt"/>
              </a:rPr>
              <a:t>Giving Knowledge to Other</a:t>
            </a:r>
            <a:r>
              <a:rPr lang="en-ID" b="1">
                <a:solidFill>
                  <a:schemeClr val="accent2"/>
                </a:solidFill>
                <a:latin typeface="+mj-lt"/>
              </a:rPr>
              <a:t> No Matter What</a:t>
            </a:r>
            <a:endParaRPr lang="en-US"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4696714" y="476956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796156" y="2596534"/>
            <a:ext cx="698500" cy="428943"/>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2689689" y="2599524"/>
            <a:ext cx="698500" cy="428943"/>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701579" y="311887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701580" y="3350163"/>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702" name="TextBox 701">
            <a:extLst>
              <a:ext uri="{FF2B5EF4-FFF2-40B4-BE49-F238E27FC236}">
                <a16:creationId xmlns:a16="http://schemas.microsoft.com/office/drawing/2014/main" id="{EAEC6B1E-0D12-45C3-8AEE-0F352096A1B3}"/>
              </a:ext>
            </a:extLst>
          </p:cNvPr>
          <p:cNvSpPr txBox="1"/>
          <p:nvPr/>
        </p:nvSpPr>
        <p:spPr>
          <a:xfrm>
            <a:off x="2603406" y="3107025"/>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2603407" y="3338309"/>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2794714" y="2469285"/>
            <a:ext cx="495115" cy="466959"/>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933995" y="2407147"/>
            <a:ext cx="406200" cy="517363"/>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790819" y="4302247"/>
            <a:ext cx="698500" cy="428943"/>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2684352" y="4305237"/>
            <a:ext cx="698500" cy="428943"/>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696242" y="4824592"/>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696243" y="5055876"/>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889" name="TextBox 888">
            <a:extLst>
              <a:ext uri="{FF2B5EF4-FFF2-40B4-BE49-F238E27FC236}">
                <a16:creationId xmlns:a16="http://schemas.microsoft.com/office/drawing/2014/main" id="{39814E4E-0842-499D-BDAD-A98C15233591}"/>
              </a:ext>
            </a:extLst>
          </p:cNvPr>
          <p:cNvSpPr txBox="1"/>
          <p:nvPr/>
        </p:nvSpPr>
        <p:spPr>
          <a:xfrm>
            <a:off x="2598069" y="48127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2598070" y="5044022"/>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961432" y="4066643"/>
            <a:ext cx="362276" cy="529073"/>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2862106" y="4203791"/>
            <a:ext cx="363026" cy="420404"/>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4611586" y="2504459"/>
            <a:ext cx="4271957" cy="2885715"/>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5883746" y="3283765"/>
            <a:ext cx="2338507" cy="1461688"/>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sz="1350"/>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5921560" y="4052367"/>
            <a:ext cx="477236" cy="725987"/>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sz="1350"/>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sz="1350"/>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sz="1350"/>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5955675" y="2241818"/>
            <a:ext cx="1067932" cy="1330816"/>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7093747" y="3680114"/>
            <a:ext cx="381605" cy="1073054"/>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sz="1350"/>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sz="1350"/>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sz="1350"/>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sz="1350"/>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4934483" y="1859371"/>
            <a:ext cx="1928919" cy="2069456"/>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0D991614-E6E6-4A0D-83F1-730E038E5B9C}"/>
              </a:ext>
            </a:extLst>
          </p:cNvPr>
          <p:cNvPicPr>
            <a:picLocks noChangeAspect="1"/>
          </p:cNvPicPr>
          <p:nvPr/>
        </p:nvPicPr>
        <p:blipFill>
          <a:blip r:embed="rId2">
            <a:extLst>
              <a:ext uri="{28A0092B-C50C-407E-A947-70E740481C1C}">
                <a14:useLocalDpi xmlns:a14="http://schemas.microsoft.com/office/drawing/2010/main" val="0"/>
              </a:ext>
            </a:extLst>
          </a:blip>
          <a:srcRect l="10501" t="5407" r="10501" b="5407"/>
          <a:stretch>
            <a:fillRect/>
          </a:stretch>
        </p:blipFill>
        <p:spPr>
          <a:xfrm>
            <a:off x="0" y="-15237"/>
            <a:ext cx="4064658" cy="6883224"/>
          </a:xfrm>
          <a:custGeom>
            <a:avLst/>
            <a:gdLst>
              <a:gd name="connsiteX0" fmla="*/ 0 w 4064658"/>
              <a:gd name="connsiteY0" fmla="*/ 0 h 6883224"/>
              <a:gd name="connsiteX1" fmla="*/ 3603644 w 4064658"/>
              <a:gd name="connsiteY1" fmla="*/ 0 h 6883224"/>
              <a:gd name="connsiteX2" fmla="*/ 4064658 w 4064658"/>
              <a:gd name="connsiteY2" fmla="*/ 614685 h 6883224"/>
              <a:gd name="connsiteX3" fmla="*/ 4064658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3603644" y="0"/>
                </a:lnTo>
                <a:cubicBezTo>
                  <a:pt x="3858255" y="0"/>
                  <a:pt x="4064658" y="275204"/>
                  <a:pt x="4064658" y="614685"/>
                </a:cubicBezTo>
                <a:lnTo>
                  <a:pt x="4064658" y="6883224"/>
                </a:lnTo>
                <a:lnTo>
                  <a:pt x="0" y="6883224"/>
                </a:lnTo>
                <a:close/>
              </a:path>
            </a:pathLst>
          </a:custGeom>
        </p:spPr>
      </p:pic>
      <p:sp>
        <p:nvSpPr>
          <p:cNvPr id="27" name="Freeform: Shape 26">
            <a:extLst>
              <a:ext uri="{FF2B5EF4-FFF2-40B4-BE49-F238E27FC236}">
                <a16:creationId xmlns:a16="http://schemas.microsoft.com/office/drawing/2014/main" id="{14C3D98D-3E28-483D-A50D-773E851E8F2D}"/>
              </a:ext>
            </a:extLst>
          </p:cNvPr>
          <p:cNvSpPr/>
          <p:nvPr/>
        </p:nvSpPr>
        <p:spPr>
          <a:xfrm rot="5400000" flipH="1">
            <a:off x="-1409282" y="1394046"/>
            <a:ext cx="6883223" cy="4064658"/>
          </a:xfrm>
          <a:custGeom>
            <a:avLst/>
            <a:gdLst>
              <a:gd name="connsiteX0" fmla="*/ 6883223 w 6883223"/>
              <a:gd name="connsiteY0" fmla="*/ 4064658 h 4064658"/>
              <a:gd name="connsiteX1" fmla="*/ 6883223 w 6883223"/>
              <a:gd name="connsiteY1" fmla="*/ 461014 h 4064658"/>
              <a:gd name="connsiteX2" fmla="*/ 6268538 w 6883223"/>
              <a:gd name="connsiteY2" fmla="*/ 0 h 4064658"/>
              <a:gd name="connsiteX3" fmla="*/ 0 w 6883223"/>
              <a:gd name="connsiteY3" fmla="*/ 1 h 4064658"/>
              <a:gd name="connsiteX4" fmla="*/ 0 w 6883223"/>
              <a:gd name="connsiteY4" fmla="*/ 4064658 h 4064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3223" h="4064658">
                <a:moveTo>
                  <a:pt x="6883223" y="4064658"/>
                </a:moveTo>
                <a:lnTo>
                  <a:pt x="6883223" y="461014"/>
                </a:lnTo>
                <a:cubicBezTo>
                  <a:pt x="6883223" y="206403"/>
                  <a:pt x="6608019" y="0"/>
                  <a:pt x="6268538" y="0"/>
                </a:cubicBezTo>
                <a:lnTo>
                  <a:pt x="0" y="1"/>
                </a:lnTo>
                <a:lnTo>
                  <a:pt x="0" y="4064658"/>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sz="1350"/>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H="1" flipV="1">
            <a:off x="769208" y="2063911"/>
            <a:ext cx="15771" cy="4804076"/>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769207" y="4332336"/>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769207" y="6058568"/>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784979" y="2433754"/>
            <a:ext cx="424704"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972486" y="334752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972485" y="3094450"/>
            <a:ext cx="625142" cy="300082"/>
          </a:xfrm>
          <a:prstGeom prst="rect">
            <a:avLst/>
          </a:prstGeom>
          <a:noFill/>
        </p:spPr>
        <p:txBody>
          <a:bodyPr wrap="square" rtlCol="0">
            <a:spAutoFit/>
          </a:bodyPr>
          <a:lstStyle/>
          <a:p>
            <a:r>
              <a:rPr lang="en-US" sz="1350" b="1">
                <a:solidFill>
                  <a:schemeClr val="bg2"/>
                </a:solidFill>
              </a:rPr>
              <a:t>2012</a:t>
            </a:r>
            <a:endParaRPr lang="en-ID" sz="1350"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972485" y="360144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972486" y="5073758"/>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972485" y="4820682"/>
            <a:ext cx="625142" cy="300082"/>
          </a:xfrm>
          <a:prstGeom prst="rect">
            <a:avLst/>
          </a:prstGeom>
          <a:noFill/>
        </p:spPr>
        <p:txBody>
          <a:bodyPr wrap="square" rtlCol="0">
            <a:spAutoFit/>
          </a:bodyPr>
          <a:lstStyle/>
          <a:p>
            <a:r>
              <a:rPr lang="en-US" sz="1350" b="1">
                <a:solidFill>
                  <a:schemeClr val="bg2"/>
                </a:solidFill>
              </a:rPr>
              <a:t>2014</a:t>
            </a:r>
            <a:endParaRPr lang="en-ID" sz="1350"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972485" y="5327673"/>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302363" y="2315026"/>
            <a:ext cx="1661821" cy="276999"/>
          </a:xfrm>
          <a:prstGeom prst="rect">
            <a:avLst/>
          </a:prstGeom>
          <a:noFill/>
        </p:spPr>
        <p:txBody>
          <a:bodyPr wrap="square" rtlCol="0">
            <a:spAutoFit/>
          </a:bodyPr>
          <a:lstStyle/>
          <a:p>
            <a:r>
              <a:rPr lang="en-US" sz="1200" b="1" dirty="0">
                <a:solidFill>
                  <a:schemeClr val="bg2"/>
                </a:solidFill>
                <a:latin typeface="+mj-lt"/>
              </a:rPr>
              <a:t>Timeline Start</a:t>
            </a:r>
            <a:endParaRPr lang="en-ID" sz="12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4678090" y="2723308"/>
            <a:ext cx="1134539" cy="646331"/>
          </a:xfrm>
          <a:prstGeom prst="rect">
            <a:avLst/>
          </a:prstGeom>
          <a:noFill/>
        </p:spPr>
        <p:txBody>
          <a:bodyPr wrap="square" rtlCol="0">
            <a:spAutoFit/>
          </a:bodyPr>
          <a:lstStyle/>
          <a:p>
            <a:r>
              <a:rPr lang="en-ID" sz="36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5359544" y="2796739"/>
            <a:ext cx="1992019" cy="507831"/>
          </a:xfrm>
          <a:prstGeom prst="rect">
            <a:avLst/>
          </a:prstGeom>
          <a:noFill/>
        </p:spPr>
        <p:txBody>
          <a:bodyPr wrap="square" rtlCol="0">
            <a:spAutoFit/>
          </a:bodyPr>
          <a:lstStyle/>
          <a:p>
            <a:r>
              <a:rPr lang="en-ID" sz="1350" b="1">
                <a:latin typeface="+mj-lt"/>
              </a:rPr>
              <a:t>Kind Volunteer </a:t>
            </a:r>
          </a:p>
          <a:p>
            <a:r>
              <a:rPr lang="en-ID" sz="1350"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4678089" y="328148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76" name="TextBox 75">
            <a:extLst>
              <a:ext uri="{FF2B5EF4-FFF2-40B4-BE49-F238E27FC236}">
                <a16:creationId xmlns:a16="http://schemas.microsoft.com/office/drawing/2014/main" id="{BA9B740C-B19C-4B5C-9327-A7B18756225E}"/>
              </a:ext>
            </a:extLst>
          </p:cNvPr>
          <p:cNvSpPr txBox="1"/>
          <p:nvPr/>
        </p:nvSpPr>
        <p:spPr>
          <a:xfrm>
            <a:off x="4678089" y="4099001"/>
            <a:ext cx="1381258" cy="646331"/>
          </a:xfrm>
          <a:prstGeom prst="rect">
            <a:avLst/>
          </a:prstGeom>
          <a:noFill/>
        </p:spPr>
        <p:txBody>
          <a:bodyPr wrap="square" rtlCol="0">
            <a:spAutoFit/>
          </a:bodyPr>
          <a:lstStyle/>
          <a:p>
            <a:r>
              <a:rPr lang="en-ID" sz="36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5776230" y="4172433"/>
            <a:ext cx="1992019" cy="507831"/>
          </a:xfrm>
          <a:prstGeom prst="rect">
            <a:avLst/>
          </a:prstGeom>
          <a:noFill/>
        </p:spPr>
        <p:txBody>
          <a:bodyPr wrap="square" rtlCol="0">
            <a:spAutoFit/>
          </a:bodyPr>
          <a:lstStyle/>
          <a:p>
            <a:r>
              <a:rPr lang="en-ID" sz="1350" b="1">
                <a:latin typeface="+mj-lt"/>
              </a:rPr>
              <a:t>Starting Up </a:t>
            </a:r>
          </a:p>
          <a:p>
            <a:r>
              <a:rPr lang="en-ID" sz="1350"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6" name="TextBox 25">
            <a:extLst>
              <a:ext uri="{FF2B5EF4-FFF2-40B4-BE49-F238E27FC236}">
                <a16:creationId xmlns:a16="http://schemas.microsoft.com/office/drawing/2014/main" id="{E37222B0-DB18-4E27-87A7-8F4B5364AC8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6244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50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00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00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50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00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50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00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8214FF9E-08B0-4DC3-A490-AE754EFE001C}"/>
              </a:ext>
            </a:extLst>
          </p:cNvPr>
          <p:cNvPicPr>
            <a:picLocks noChangeAspect="1"/>
          </p:cNvPicPr>
          <p:nvPr/>
        </p:nvPicPr>
        <p:blipFill>
          <a:blip r:embed="rId2">
            <a:extLst>
              <a:ext uri="{28A0092B-C50C-407E-A947-70E740481C1C}">
                <a14:useLocalDpi xmlns:a14="http://schemas.microsoft.com/office/drawing/2010/main" val="0"/>
              </a:ext>
            </a:extLst>
          </a:blip>
          <a:srcRect l="10079" t="5407" r="10922" b="5407"/>
          <a:stretch>
            <a:fillRect/>
          </a:stretch>
        </p:blipFill>
        <p:spPr>
          <a:xfrm>
            <a:off x="0" y="0"/>
            <a:ext cx="4064658" cy="6883224"/>
          </a:xfrm>
          <a:custGeom>
            <a:avLst/>
            <a:gdLst>
              <a:gd name="connsiteX0" fmla="*/ 0 w 4064658"/>
              <a:gd name="connsiteY0" fmla="*/ 0 h 6883224"/>
              <a:gd name="connsiteX1" fmla="*/ 4064658 w 4064658"/>
              <a:gd name="connsiteY1" fmla="*/ 0 h 6883224"/>
              <a:gd name="connsiteX2" fmla="*/ 4064658 w 4064658"/>
              <a:gd name="connsiteY2" fmla="*/ 6268539 h 6883224"/>
              <a:gd name="connsiteX3" fmla="*/ 3449973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4064658" y="0"/>
                </a:lnTo>
                <a:lnTo>
                  <a:pt x="4064658" y="6268539"/>
                </a:lnTo>
                <a:cubicBezTo>
                  <a:pt x="4064658" y="6608020"/>
                  <a:pt x="3789454" y="6883224"/>
                  <a:pt x="3449973" y="6883224"/>
                </a:cubicBezTo>
                <a:lnTo>
                  <a:pt x="0" y="6883224"/>
                </a:lnTo>
                <a:close/>
              </a:path>
            </a:pathLst>
          </a:custGeom>
        </p:spPr>
      </p:pic>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1409939" y="1407228"/>
            <a:ext cx="6884536" cy="4064658"/>
          </a:xfrm>
          <a:prstGeom prst="round1Rect">
            <a:avLst>
              <a:gd name="adj" fmla="val 14424"/>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8" name="TextBox 87">
            <a:extLst>
              <a:ext uri="{FF2B5EF4-FFF2-40B4-BE49-F238E27FC236}">
                <a16:creationId xmlns:a16="http://schemas.microsoft.com/office/drawing/2014/main" id="{08669D18-C6EC-4932-8042-E3A49EF9FCBE}"/>
              </a:ext>
            </a:extLst>
          </p:cNvPr>
          <p:cNvSpPr txBox="1"/>
          <p:nvPr/>
        </p:nvSpPr>
        <p:spPr>
          <a:xfrm>
            <a:off x="6245006" y="4172433"/>
            <a:ext cx="1992019" cy="507831"/>
          </a:xfrm>
          <a:prstGeom prst="rect">
            <a:avLst/>
          </a:prstGeom>
          <a:noFill/>
        </p:spPr>
        <p:txBody>
          <a:bodyPr wrap="square" rtlCol="0">
            <a:spAutoFit/>
          </a:bodyPr>
          <a:lstStyle/>
          <a:p>
            <a:r>
              <a:rPr lang="en-ID" sz="1350" b="1">
                <a:latin typeface="+mj-lt"/>
              </a:rPr>
              <a:t>Our Income </a:t>
            </a:r>
          </a:p>
          <a:p>
            <a:r>
              <a:rPr lang="en-ID" sz="1350" b="1">
                <a:latin typeface="+mj-lt"/>
              </a:rPr>
              <a:t>From 8 Years </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769208" y="12490"/>
            <a:ext cx="0" cy="487004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773914" y="1580495"/>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972486" y="67435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972485" y="421280"/>
            <a:ext cx="625142" cy="300082"/>
          </a:xfrm>
          <a:prstGeom prst="rect">
            <a:avLst/>
          </a:prstGeom>
          <a:noFill/>
        </p:spPr>
        <p:txBody>
          <a:bodyPr wrap="square" rtlCol="0">
            <a:spAutoFit/>
          </a:bodyPr>
          <a:lstStyle/>
          <a:p>
            <a:r>
              <a:rPr lang="en-US" sz="1350" b="1">
                <a:solidFill>
                  <a:schemeClr val="bg2"/>
                </a:solidFill>
              </a:rPr>
              <a:t>2016</a:t>
            </a:r>
            <a:endParaRPr lang="en-ID" sz="1350"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972485" y="92827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773914" y="2983691"/>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972486" y="2077552"/>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972485" y="1824476"/>
            <a:ext cx="625142" cy="300082"/>
          </a:xfrm>
          <a:prstGeom prst="rect">
            <a:avLst/>
          </a:prstGeom>
          <a:noFill/>
        </p:spPr>
        <p:txBody>
          <a:bodyPr wrap="square" rtlCol="0">
            <a:spAutoFit/>
          </a:bodyPr>
          <a:lstStyle/>
          <a:p>
            <a:r>
              <a:rPr lang="en-US" sz="1350" b="1">
                <a:solidFill>
                  <a:schemeClr val="bg2"/>
                </a:solidFill>
              </a:rPr>
              <a:t>2018</a:t>
            </a:r>
            <a:endParaRPr lang="en-ID" sz="1350"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972485" y="2331467"/>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781922" y="4387552"/>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980494" y="3481413"/>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980494" y="3228337"/>
            <a:ext cx="625142" cy="300082"/>
          </a:xfrm>
          <a:prstGeom prst="rect">
            <a:avLst/>
          </a:prstGeom>
          <a:noFill/>
        </p:spPr>
        <p:txBody>
          <a:bodyPr wrap="square" rtlCol="0">
            <a:spAutoFit/>
          </a:bodyPr>
          <a:lstStyle/>
          <a:p>
            <a:r>
              <a:rPr lang="en-US" sz="1350" b="1">
                <a:solidFill>
                  <a:schemeClr val="bg2"/>
                </a:solidFill>
              </a:rPr>
              <a:t>2020</a:t>
            </a:r>
            <a:endParaRPr lang="en-ID" sz="1350"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980494" y="3735328"/>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4678090" y="2713148"/>
            <a:ext cx="1134539" cy="646331"/>
          </a:xfrm>
          <a:prstGeom prst="rect">
            <a:avLst/>
          </a:prstGeom>
          <a:noFill/>
        </p:spPr>
        <p:txBody>
          <a:bodyPr wrap="square" rtlCol="0">
            <a:spAutoFit/>
          </a:bodyPr>
          <a:lstStyle/>
          <a:p>
            <a:r>
              <a:rPr lang="en-ID" sz="36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5784912" y="2786579"/>
            <a:ext cx="1992019" cy="507831"/>
          </a:xfrm>
          <a:prstGeom prst="rect">
            <a:avLst/>
          </a:prstGeom>
          <a:noFill/>
        </p:spPr>
        <p:txBody>
          <a:bodyPr wrap="square" rtlCol="0">
            <a:spAutoFit/>
          </a:bodyPr>
          <a:lstStyle/>
          <a:p>
            <a:r>
              <a:rPr lang="en-ID" sz="1350" b="1">
                <a:latin typeface="+mj-lt"/>
              </a:rPr>
              <a:t>Already Joined</a:t>
            </a:r>
          </a:p>
          <a:p>
            <a:r>
              <a:rPr lang="en-ID" sz="1350"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4678089" y="327132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87" name="TextBox 86">
            <a:extLst>
              <a:ext uri="{FF2B5EF4-FFF2-40B4-BE49-F238E27FC236}">
                <a16:creationId xmlns:a16="http://schemas.microsoft.com/office/drawing/2014/main" id="{32D0528F-27E8-4589-AF4B-6030ACAB311A}"/>
              </a:ext>
            </a:extLst>
          </p:cNvPr>
          <p:cNvSpPr txBox="1"/>
          <p:nvPr/>
        </p:nvSpPr>
        <p:spPr>
          <a:xfrm>
            <a:off x="4678089" y="4099001"/>
            <a:ext cx="1876076" cy="646331"/>
          </a:xfrm>
          <a:prstGeom prst="rect">
            <a:avLst/>
          </a:prstGeom>
          <a:noFill/>
        </p:spPr>
        <p:txBody>
          <a:bodyPr wrap="square" rtlCol="0">
            <a:spAutoFit/>
          </a:bodyPr>
          <a:lstStyle/>
          <a:p>
            <a:r>
              <a:rPr lang="en-ID" sz="36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112034247"/>
      </p:ext>
    </p:extLst>
  </p:cSld>
  <p:clrMapOvr>
    <a:masterClrMapping/>
  </p:clrMapOvr>
  <p:transition spd="slow">
    <p:push dir="u"/>
  </p:transition>
</p:sld>
</file>

<file path=ppt/theme/theme1.xml><?xml version="1.0" encoding="utf-8"?>
<a:theme xmlns:a="http://schemas.openxmlformats.org/drawingml/2006/main" name="Office Theme">
  <a:themeElements>
    <a:clrScheme name="Clorama Dark">
      <a:dk1>
        <a:srgbClr val="FFFFFF"/>
      </a:dk1>
      <a:lt1>
        <a:srgbClr val="3C3C3C"/>
      </a:lt1>
      <a:dk2>
        <a:srgbClr val="313C41"/>
      </a:dk2>
      <a:lt2>
        <a:srgbClr val="FFFFFF"/>
      </a:lt2>
      <a:accent1>
        <a:srgbClr val="FFC34A"/>
      </a:accent1>
      <a:accent2>
        <a:srgbClr val="EC297C"/>
      </a:accent2>
      <a:accent3>
        <a:srgbClr val="3DC4EA"/>
      </a:accent3>
      <a:accent4>
        <a:srgbClr val="0F76A1"/>
      </a:accent4>
      <a:accent5>
        <a:srgbClr val="DB31DB"/>
      </a:accent5>
      <a:accent6>
        <a:srgbClr val="A41DA8"/>
      </a:accent6>
      <a:hlink>
        <a:srgbClr val="0563C1"/>
      </a:hlink>
      <a:folHlink>
        <a:srgbClr val="954F72"/>
      </a:folHlink>
    </a:clrScheme>
    <a:fontScheme name="Custom 83">
      <a:majorFont>
        <a:latin typeface="Roboto Condensed"/>
        <a:ea typeface=""/>
        <a:cs typeface=""/>
      </a:majorFont>
      <a:minorFont>
        <a:latin typeface="Source Sans Pro"/>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5467</TotalTime>
  <Words>1978</Words>
  <Application>Microsoft Office PowerPoint</Application>
  <PresentationFormat>On-screen Show (4:3)</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ICONIC</dc:title>
  <dc:creator>Musedsmh</dc:creator>
  <cp:lastModifiedBy>muse</cp:lastModifiedBy>
  <cp:revision>381</cp:revision>
  <dcterms:created xsi:type="dcterms:W3CDTF">2017-01-10T11:09:36Z</dcterms:created>
  <dcterms:modified xsi:type="dcterms:W3CDTF">2020-06-13T12:44:29Z</dcterms:modified>
</cp:coreProperties>
</file>