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72" r:id="rId3"/>
    <p:sldId id="256" r:id="rId4"/>
    <p:sldId id="266" r:id="rId5"/>
    <p:sldId id="267" r:id="rId6"/>
    <p:sldId id="268" r:id="rId7"/>
    <p:sldId id="269" r:id="rId8"/>
  </p:sldIdLst>
  <p:sldSz cx="12192000" cy="6858000"/>
  <p:notesSz cx="6858000" cy="9144000"/>
  <p:embeddedFontLst>
    <p:embeddedFont>
      <p:font typeface="Calibri Light" panose="020F0302020204030204" pitchFamily="34" charset="0"/>
      <p:regular r:id="rId9"/>
      <p: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Tahoma" panose="020B0604030504040204" pitchFamily="34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38"/>
    <a:srgbClr val="843C0C"/>
    <a:srgbClr val="FF0000"/>
    <a:srgbClr val="F4B183"/>
    <a:srgbClr val="FF3300"/>
    <a:srgbClr val="F8CBAD"/>
    <a:srgbClr val="FF00FF"/>
    <a:srgbClr val="000066"/>
    <a:srgbClr val="8FDA1F"/>
    <a:srgbClr val="FF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5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0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8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2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1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8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2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77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79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0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7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microsoft.com/office/2007/relationships/media" Target="../media/media1.mp3"/><Relationship Id="rId16" Type="http://schemas.openxmlformats.org/officeDocument/2006/relationships/image" Target="../media/image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4.gif"/><Relationship Id="rId10" Type="http://schemas.openxmlformats.org/officeDocument/2006/relationships/audio" Target="../media/audio1.wav"/><Relationship Id="rId19" Type="http://schemas.openxmlformats.org/officeDocument/2006/relationships/image" Target="../media/image8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6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0866" y="5312395"/>
            <a:ext cx="2415653" cy="243294"/>
          </a:xfrm>
          <a:prstGeom prst="rect">
            <a:avLst/>
          </a:prstGeom>
          <a:solidFill>
            <a:srgbClr val="FFC6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352F69-3C53-4E30-82FC-40C25F71389D}"/>
              </a:ext>
            </a:extLst>
          </p:cNvPr>
          <p:cNvSpPr txBox="1"/>
          <p:nvPr/>
        </p:nvSpPr>
        <p:spPr>
          <a:xfrm>
            <a:off x="1741643" y="812776"/>
            <a:ext cx="839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thích hợp cho </a:t>
            </a:r>
            <a:r>
              <a: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bài cũ 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 </a:t>
            </a:r>
            <a:r>
              <a: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 bài học.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DFA79-DD72-4F08-A60D-F509BB78606D}"/>
              </a:ext>
            </a:extLst>
          </p:cNvPr>
          <p:cNvSpPr txBox="1"/>
          <p:nvPr/>
        </p:nvSpPr>
        <p:spPr>
          <a:xfrm>
            <a:off x="797702" y="1296102"/>
            <a:ext cx="10278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trò chơi : </a:t>
            </a:r>
          </a:p>
          <a:p>
            <a:pPr algn="ctr"/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đúng thì đ</a:t>
            </a:r>
            <a:r>
              <a:rPr lang="vi-VN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 còn không trả lời đúng thì ng</a:t>
            </a:r>
            <a:r>
              <a:rPr lang="vi-VN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lại.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80A6B-7BFE-4D1F-88F3-DBEE3FC58922}"/>
              </a:ext>
            </a:extLst>
          </p:cNvPr>
          <p:cNvSpPr txBox="1"/>
          <p:nvPr/>
        </p:nvSpPr>
        <p:spPr>
          <a:xfrm>
            <a:off x="1251027" y="3476441"/>
            <a:ext cx="6664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E7B4D8-6A97-47B4-BDCA-6893F15229FF}"/>
              </a:ext>
            </a:extLst>
          </p:cNvPr>
          <p:cNvSpPr txBox="1"/>
          <p:nvPr/>
        </p:nvSpPr>
        <p:spPr>
          <a:xfrm>
            <a:off x="1251028" y="4040680"/>
            <a:ext cx="4559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2A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thì bấm vào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9E1BE46-C367-4537-9CA1-5CC53BCAF1B2}"/>
              </a:ext>
            </a:extLst>
          </p:cNvPr>
          <p:cNvSpPr/>
          <p:nvPr/>
        </p:nvSpPr>
        <p:spPr>
          <a:xfrm flipH="1">
            <a:off x="5936798" y="393146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/ĐÚNG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67282-6826-4D67-AA19-61DBEA679B4E}"/>
              </a:ext>
            </a:extLst>
          </p:cNvPr>
          <p:cNvSpPr txBox="1"/>
          <p:nvPr/>
        </p:nvSpPr>
        <p:spPr>
          <a:xfrm>
            <a:off x="7760297" y="4040680"/>
            <a:ext cx="2286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D0CD3D-46C7-4459-BBF9-414648BD2176}"/>
              </a:ext>
            </a:extLst>
          </p:cNvPr>
          <p:cNvSpPr/>
          <p:nvPr/>
        </p:nvSpPr>
        <p:spPr>
          <a:xfrm>
            <a:off x="179928" y="2199289"/>
            <a:ext cx="4621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Thao tác ch</a:t>
            </a:r>
            <a:r>
              <a:rPr lang="vi-VN" sz="54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ơ</a:t>
            </a:r>
            <a:r>
              <a:rPr lang="en-US" sz="54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8B5E2-7D64-4E71-BA44-622D3FED3160}"/>
              </a:ext>
            </a:extLst>
          </p:cNvPr>
          <p:cNvSpPr txBox="1"/>
          <p:nvPr/>
        </p:nvSpPr>
        <p:spPr>
          <a:xfrm>
            <a:off x="1251027" y="4758258"/>
            <a:ext cx="4342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398690-3EC4-4EF2-8BF5-5338023CCBB3}"/>
              </a:ext>
            </a:extLst>
          </p:cNvPr>
          <p:cNvSpPr txBox="1"/>
          <p:nvPr/>
        </p:nvSpPr>
        <p:spPr>
          <a:xfrm>
            <a:off x="7628942" y="4758258"/>
            <a:ext cx="2735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9DDCF528-321E-4C8B-9E60-12F7C8DCBB5C}"/>
              </a:ext>
            </a:extLst>
          </p:cNvPr>
          <p:cNvSpPr/>
          <p:nvPr/>
        </p:nvSpPr>
        <p:spPr>
          <a:xfrm>
            <a:off x="5785090" y="4649043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  <a:r>
              <a: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82EFE-9F67-4492-8542-43595CF815CE}"/>
              </a:ext>
            </a:extLst>
          </p:cNvPr>
          <p:cNvSpPr txBox="1"/>
          <p:nvPr/>
        </p:nvSpPr>
        <p:spPr>
          <a:xfrm>
            <a:off x="1251027" y="5475837"/>
            <a:ext cx="5046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</a:p>
        </p:txBody>
      </p:sp>
    </p:spTree>
    <p:extLst>
      <p:ext uri="{BB962C8B-B14F-4D97-AF65-F5344CB8AC3E}">
        <p14:creationId xmlns:p14="http://schemas.microsoft.com/office/powerpoint/2010/main" val="3339405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THẦY CÔ ĐIỀN CÂU HỎI VÀO ĐÂY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)THẦY CÔ ĐIỀN ĐÁP ÁN VÀO ĐÂY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THẦY CÔ ĐIỀN CÂU HỎI VÀO ĐÂY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)THẦY CÔ ĐIỀN ĐÁP ÁN VÀO ĐÂY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THẦY CÔ ĐIỀN CÂU HỎI VÀO ĐÂY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)THẦY CÔ ĐIỀN ĐÁP ÁN VÀO ĐÂY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THẦY CÔ ĐIỀN CÂU HỎI VÀO ĐÂY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)THẦY CÔ ĐIỀN ĐÁP ÁN VÀO ĐÂY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THẦY CÔ ĐIỀN CÂU HỎI VÀO ĐÂY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)THẦY CÔ ĐIỀN ĐÁP ÁN VÀO ĐÂY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082CD4-D11F-45F8-A125-436ACBFE92E9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252</Words>
  <PresentationFormat>Widescreen</PresentationFormat>
  <Paragraphs>35</Paragraphs>
  <Slides>7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 Light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2019-10-22T06:47:35Z</dcterms:created>
  <dcterms:modified xsi:type="dcterms:W3CDTF">2020-10-30T05:49:38Z</dcterms:modified>
</cp:coreProperties>
</file>