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74" r:id="rId4"/>
    <p:sldId id="273" r:id="rId5"/>
    <p:sldId id="275" r:id="rId6"/>
    <p:sldId id="276" r:id="rId7"/>
    <p:sldId id="298" r:id="rId8"/>
    <p:sldId id="281" r:id="rId9"/>
    <p:sldId id="282" r:id="rId10"/>
    <p:sldId id="284" r:id="rId11"/>
    <p:sldId id="283" r:id="rId12"/>
    <p:sldId id="286" r:id="rId13"/>
    <p:sldId id="291" r:id="rId14"/>
    <p:sldId id="289" r:id="rId15"/>
    <p:sldId id="288" r:id="rId16"/>
    <p:sldId id="290" r:id="rId17"/>
    <p:sldId id="299" r:id="rId18"/>
    <p:sldId id="293" r:id="rId19"/>
    <p:sldId id="294" r:id="rId20"/>
    <p:sldId id="296" r:id="rId21"/>
    <p:sldId id="297" r:id="rId22"/>
    <p:sldId id="295" r:id="rId23"/>
    <p:sldId id="300" r:id="rId24"/>
  </p:sldIdLst>
  <p:sldSz cx="12192000" cy="6858000"/>
  <p:notesSz cx="6858000" cy="9144000"/>
  <p:embeddedFontLst>
    <p:embeddedFont>
      <p:font typeface="Tahoma" panose="020B0604030504040204" pitchFamily="34" charset="0"/>
      <p:regular r:id="rId25"/>
      <p:bold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24/03/2020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21" Type="http://schemas.openxmlformats.org/officeDocument/2006/relationships/slide" Target="slide17.xml"/><Relationship Id="rId34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slide" Target="slide22.xml"/><Relationship Id="rId37" Type="http://schemas.openxmlformats.org/officeDocument/2006/relationships/image" Target="../media/image10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36" Type="http://schemas.openxmlformats.org/officeDocument/2006/relationships/image" Target="../media/image9.png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8.png"/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" y="257834"/>
            <a:ext cx="6584251" cy="65842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xmlns="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xmlns="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xmlns="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xmlns="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xmlns="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xmlns="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xmlns="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xmlns="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xmlns="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xmlns="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xmlns="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xmlns="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174" y="4319142"/>
            <a:ext cx="2204049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xmlns="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8D70F8-3792-4124-837C-345FAC799BB6}"/>
              </a:ext>
            </a:extLst>
          </p:cNvPr>
          <p:cNvSpPr/>
          <p:nvPr/>
        </p:nvSpPr>
        <p:spPr>
          <a:xfrm>
            <a:off x="7095864" y="3343251"/>
            <a:ext cx="49215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Racehorses </a:t>
            </a:r>
          </a:p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PowerPoint game</a:t>
            </a:r>
            <a:endParaRPr lang="en-US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rId32" action="ppaction://hlinksldjump"/>
            <a:extLst>
              <a:ext uri="{FF2B5EF4-FFF2-40B4-BE49-F238E27FC236}">
                <a16:creationId xmlns:a16="http://schemas.microsoft.com/office/drawing/2014/main" xmlns="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xmlns="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xmlns="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xmlns="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xmlns="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xmlns="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00"/>
                            </p:stCondLst>
                            <p:childTnLst>
                              <p:par>
                                <p:cTn id="3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5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A5BAB-A37E-4B52-9793-3ED94F6F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250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Next lesson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25CC9E8-87D5-4804-9641-55976736550A}"/>
              </a:ext>
            </a:extLst>
          </p:cNvPr>
          <p:cNvSpPr txBox="1">
            <a:spLocks/>
          </p:cNvSpPr>
          <p:nvPr/>
        </p:nvSpPr>
        <p:spPr>
          <a:xfrm>
            <a:off x="838200" y="7749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Nội dung tiếp theo của bài học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8A59B4-B9D5-4EEA-86F6-637886263505}"/>
              </a:ext>
            </a:extLst>
          </p:cNvPr>
          <p:cNvSpPr/>
          <p:nvPr/>
        </p:nvSpPr>
        <p:spPr>
          <a:xfrm>
            <a:off x="94695" y="5545402"/>
            <a:ext cx="12002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Nếu bạn đọc được lời nhắn này, rất mong bạn đăng ký kênh để ủng hộ tinh thần cho mình nhé. 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Xin chân thành cảm ơn !</a:t>
            </a:r>
          </a:p>
          <a:p>
            <a:pPr algn="ctr"/>
            <a:r>
              <a:rPr lang="vi-VN">
                <a:solidFill>
                  <a:schemeClr val="accent5">
                    <a:lumMod val="75000"/>
                  </a:schemeClr>
                </a:solidFill>
              </a:rPr>
              <a:t>Subscribe my channel, please !</a:t>
            </a: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7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xmlns="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xmlns="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xmlns="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xmlns="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394</Words>
  <Application>Microsoft Office PowerPoint</Application>
  <PresentationFormat>Widescreen</PresentationFormat>
  <Paragraphs>149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Tahoma</vt:lpstr>
      <vt:lpstr>Calibri Light</vt:lpstr>
      <vt:lpstr>Calibri</vt:lpstr>
      <vt:lpstr>Helvetica Neue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lesson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84964260227</cp:lastModifiedBy>
  <cp:revision>43</cp:revision>
  <dcterms:created xsi:type="dcterms:W3CDTF">2018-12-26T02:13:50Z</dcterms:created>
  <dcterms:modified xsi:type="dcterms:W3CDTF">2020-03-24T03:08:56Z</dcterms:modified>
</cp:coreProperties>
</file>