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74" r:id="rId5"/>
    <p:sldId id="275" r:id="rId6"/>
    <p:sldId id="264" r:id="rId7"/>
    <p:sldId id="271" r:id="rId8"/>
    <p:sldId id="263" r:id="rId9"/>
    <p:sldId id="270" r:id="rId10"/>
    <p:sldId id="261" r:id="rId11"/>
    <p:sldId id="273" r:id="rId12"/>
    <p:sldId id="260" r:id="rId13"/>
    <p:sldId id="272" r:id="rId14"/>
    <p:sldId id="258" r:id="rId15"/>
    <p:sldId id="266" r:id="rId16"/>
    <p:sldId id="267" r:id="rId17"/>
    <p:sldId id="268" r:id="rId18"/>
    <p:sldId id="259" r:id="rId19"/>
    <p:sldId id="269" r:id="rId20"/>
    <p:sldId id="262" r:id="rId21"/>
    <p:sldId id="257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425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091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8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039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978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181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590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331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759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74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2786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34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DC9E-49D1-41CD-8116-1B6CD1F4CBD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28F-87C2-4D7F-94D4-1B914A663FA3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027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NnenKqXj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1"/>
                </a:solidFill>
                <a:latin typeface="Comic Sans MS" pitchFamily="66" charset="0"/>
              </a:rPr>
              <a:t>TOYS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478634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Puppet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3357586" cy="38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Rattle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410" name="Objeto 9"/>
          <p:cNvPicPr>
            <a:picLocks noChangeArrowheads="1"/>
          </p:cNvPicPr>
          <p:nvPr/>
        </p:nvPicPr>
        <p:blipFill>
          <a:blip r:embed="rId3" cstate="print"/>
          <a:srcRect l="-1685" t="-186" r="-27118" b="-1286"/>
          <a:stretch>
            <a:fillRect/>
          </a:stretch>
        </p:blipFill>
        <p:spPr bwMode="auto">
          <a:xfrm>
            <a:off x="2571736" y="0"/>
            <a:ext cx="435771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Robot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5719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Rocking horse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362" name="Imagen 3" descr="http://picti.co/colored/rocking_horse-1116650.jpg"/>
          <p:cNvPicPr>
            <a:picLocks noChangeArrowheads="1"/>
          </p:cNvPicPr>
          <p:nvPr/>
        </p:nvPicPr>
        <p:blipFill>
          <a:blip r:embed="rId3" cstate="print"/>
          <a:srcRect l="-333" t="-728"/>
          <a:stretch>
            <a:fillRect/>
          </a:stretch>
        </p:blipFill>
        <p:spPr bwMode="auto">
          <a:xfrm>
            <a:off x="2357422" y="0"/>
            <a:ext cx="464347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Scooter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554" name="Picture 2" descr="scoo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57203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Skateboard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578" name="Imagen 4" descr="http://images.clipartpanda.com/skateboard-clipart-4cb47be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0"/>
            <a:ext cx="4500594" cy="350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Skipping rope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602" name="Picture 2" descr="jump-rope-clip-art-2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435771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Spinning top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6386" name="Imagen 4" descr="http://www.staceyreid.com/news/wp-content/uploads/2011/10/whirligig_005022-640x718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442915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Teddy bear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385765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Train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458" name="Imagen 3" descr="http://openclipart.org/image/800px/svg_to_png/28521/jean_victor_balin_locotoy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53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Aeroplane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506" name="Imagen 10" descr="http://us.123rf.com/400wm/400/400/arnica/arnica1210/arnica121000100/15805419-toy-plane-coloring-book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1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Tricycle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338" name="Imagen 1" descr="http://www.dprice.co.il/images/pics/138164562%20(2).jpg"/>
          <p:cNvPicPr>
            <a:picLocks noChangeArrowheads="1"/>
          </p:cNvPicPr>
          <p:nvPr/>
        </p:nvPicPr>
        <p:blipFill>
          <a:blip r:embed="rId3" cstate="print"/>
          <a:srcRect t="-964"/>
          <a:stretch>
            <a:fillRect/>
          </a:stretch>
        </p:blipFill>
        <p:spPr bwMode="auto">
          <a:xfrm>
            <a:off x="2214546" y="0"/>
            <a:ext cx="478634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Yo-yo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38576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http://www.cutecliparts.com/wp-content/uploads/2015/08/Little-Girl-Riding-a-Scooter-Clip-Art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143404" cy="6477012"/>
          </a:xfrm>
          <a:prstGeom prst="rect">
            <a:avLst/>
          </a:prstGeom>
          <a:noFill/>
        </p:spPr>
      </p:pic>
      <p:sp>
        <p:nvSpPr>
          <p:cNvPr id="4" name="3 Llamada rectangular redondeada"/>
          <p:cNvSpPr/>
          <p:nvPr/>
        </p:nvSpPr>
        <p:spPr>
          <a:xfrm>
            <a:off x="5143504" y="428604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a scooter.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5214942" y="2714620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It’s new.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Llamada rectangular redondeada"/>
          <p:cNvSpPr/>
          <p:nvPr/>
        </p:nvSpPr>
        <p:spPr>
          <a:xfrm>
            <a:off x="5143504" y="428604"/>
            <a:ext cx="3571900" cy="2357454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a skipping rope. </a:t>
            </a:r>
          </a:p>
        </p:txBody>
      </p:sp>
      <p:pic>
        <p:nvPicPr>
          <p:cNvPr id="35842" name="Picture 2" descr="http://content.mycutegraphics.com/graphics/kids/girl-jumping-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452815" cy="5643602"/>
          </a:xfrm>
          <a:prstGeom prst="rect">
            <a:avLst/>
          </a:prstGeom>
          <a:noFill/>
        </p:spPr>
      </p:pic>
      <p:sp>
        <p:nvSpPr>
          <p:cNvPr id="6" name="5 Llamada rectangular redondeada"/>
          <p:cNvSpPr/>
          <p:nvPr/>
        </p:nvSpPr>
        <p:spPr>
          <a:xfrm>
            <a:off x="5214942" y="3286124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It’s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Llamada rectangular redondeada"/>
          <p:cNvSpPr/>
          <p:nvPr/>
        </p:nvSpPr>
        <p:spPr>
          <a:xfrm>
            <a:off x="5143504" y="428604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a car. 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5143504" y="2857496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It’s big.</a:t>
            </a:r>
          </a:p>
        </p:txBody>
      </p:sp>
      <p:pic>
        <p:nvPicPr>
          <p:cNvPr id="36868" name="Picture 4" descr="http://content.mycutegraphics.com/graphics/superhero/boy-superhero-driving-c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500042"/>
            <a:ext cx="4000528" cy="576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Llamada rectangular redondeada"/>
          <p:cNvSpPr/>
          <p:nvPr/>
        </p:nvSpPr>
        <p:spPr>
          <a:xfrm>
            <a:off x="5143504" y="428604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a ball. 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5143504" y="2857496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It’s big.</a:t>
            </a:r>
          </a:p>
        </p:txBody>
      </p:sp>
      <p:pic>
        <p:nvPicPr>
          <p:cNvPr id="38914" name="Picture 2" descr="http://content.mycutegraphics.com/graphics/soccer/boy-carrying-soccer-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00108"/>
            <a:ext cx="3071834" cy="4680000"/>
          </a:xfrm>
          <a:prstGeom prst="rect">
            <a:avLst/>
          </a:prstGeom>
          <a:noFill/>
        </p:spPr>
      </p:pic>
      <p:pic>
        <p:nvPicPr>
          <p:cNvPr id="38916" name="Picture 4" descr="Boy Holding a Ball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95600" y="1285860"/>
            <a:ext cx="28956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Llamada rectangular redondeada"/>
          <p:cNvSpPr/>
          <p:nvPr/>
        </p:nvSpPr>
        <p:spPr>
          <a:xfrm>
            <a:off x="5143504" y="428604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a balloon. 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5143504" y="2857496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It’s red.</a:t>
            </a:r>
          </a:p>
        </p:txBody>
      </p:sp>
      <p:pic>
        <p:nvPicPr>
          <p:cNvPr id="38916" name="Picture 4" descr="Boy Holding a Ball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214710" cy="569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Llamada rectangular redondeada"/>
          <p:cNvSpPr/>
          <p:nvPr/>
        </p:nvSpPr>
        <p:spPr>
          <a:xfrm>
            <a:off x="5143504" y="428604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I’ve got 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a puppet. 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5143504" y="2857496"/>
            <a:ext cx="3571900" cy="1785950"/>
          </a:xfrm>
          <a:prstGeom prst="wedgeRoundRectCallout">
            <a:avLst>
              <a:gd name="adj1" fmla="val -73214"/>
              <a:gd name="adj2" fmla="val 74435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It’s green.</a:t>
            </a:r>
          </a:p>
        </p:txBody>
      </p:sp>
      <p:pic>
        <p:nvPicPr>
          <p:cNvPr id="39938" name="Picture 2" descr="Boy with Pupp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3571900" cy="526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Llamada rectangular redondeada"/>
          <p:cNvSpPr/>
          <p:nvPr/>
        </p:nvSpPr>
        <p:spPr>
          <a:xfrm>
            <a:off x="857224" y="357166"/>
            <a:ext cx="7143800" cy="1357322"/>
          </a:xfrm>
          <a:prstGeom prst="wedgeRoundRectCallout">
            <a:avLst>
              <a:gd name="adj1" fmla="val 48090"/>
              <a:gd name="adj2" fmla="val 113819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itchFamily="66" charset="0"/>
              </a:rPr>
              <a:t>What have you got? </a:t>
            </a:r>
          </a:p>
        </p:txBody>
      </p:sp>
      <p:pic>
        <p:nvPicPr>
          <p:cNvPr id="43010" name="Picture 2" descr="Kids on a Merry Go 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7643866" cy="3952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Comic Sans MS" pitchFamily="66" charset="0"/>
              </a:rPr>
              <a:t>SONG:</a:t>
            </a:r>
          </a:p>
          <a:p>
            <a:pPr algn="ctr"/>
            <a:r>
              <a:rPr lang="en-GB" sz="4400" b="1" i="1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My toys</a:t>
            </a:r>
            <a:endParaRPr lang="en-GB" sz="4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198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 descr="http://clipartzebraz.com/test_im.php?pic=/cliparts/song-clipart/cliparti1_song-clipart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43042" cy="149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Ball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3786214" cy="38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Balloons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3714776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Bike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530" name="Imagen 1" descr="http://www.cliparthut.com/clip-arts/54/bike-clip-art-5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4572032" cy="37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Building blocks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407196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Car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482" name="Imagen 8" descr="http://dibuteca.estaticos.net/dibujos/pintados/2011005/3de2fc822c91c707a16918d2e549e0f3.png"/>
          <p:cNvPicPr>
            <a:picLocks noChangeArrowheads="1"/>
          </p:cNvPicPr>
          <p:nvPr/>
        </p:nvPicPr>
        <p:blipFill>
          <a:blip r:embed="rId3" cstate="print"/>
          <a:srcRect l="-1379" t="-5966"/>
          <a:stretch>
            <a:fillRect/>
          </a:stretch>
        </p:blipFill>
        <p:spPr bwMode="auto">
          <a:xfrm>
            <a:off x="2428860" y="0"/>
            <a:ext cx="4500594" cy="379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Doll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71438"/>
            <a:ext cx="321471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28596" y="5286388"/>
            <a:ext cx="8143932" cy="1285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omic Sans MS" pitchFamily="66" charset="0"/>
              </a:rPr>
              <a:t>Kite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0"/>
            <a:ext cx="5143536" cy="3857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434" name="Imagen 7" descr="http://images.clipartpanda.com/kite-clipart-large-Kite-33.3-134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371477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125</Words>
  <PresentationFormat>Trình chiếu Trên màn hình (4:3)</PresentationFormat>
  <Paragraphs>45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2015-11-15T18:36:42Z</dcterms:created>
  <dcterms:modified xsi:type="dcterms:W3CDTF">2023-09-16T12:14:38Z</dcterms:modified>
</cp:coreProperties>
</file>