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4"/>
    <p:sldMasterId id="2147483686" r:id="rId5"/>
    <p:sldMasterId id="2147483821" r:id="rId6"/>
  </p:sldMasterIdLst>
  <p:notesMasterIdLst>
    <p:notesMasterId r:id="rId34"/>
  </p:notesMasterIdLst>
  <p:sldIdLst>
    <p:sldId id="316" r:id="rId7"/>
    <p:sldId id="319" r:id="rId8"/>
    <p:sldId id="322" r:id="rId9"/>
    <p:sldId id="263" r:id="rId10"/>
    <p:sldId id="293" r:id="rId11"/>
    <p:sldId id="294" r:id="rId12"/>
    <p:sldId id="295" r:id="rId13"/>
    <p:sldId id="297" r:id="rId14"/>
    <p:sldId id="298" r:id="rId15"/>
    <p:sldId id="299" r:id="rId16"/>
    <p:sldId id="261" r:id="rId17"/>
    <p:sldId id="264" r:id="rId18"/>
    <p:sldId id="265" r:id="rId19"/>
    <p:sldId id="266" r:id="rId20"/>
    <p:sldId id="267" r:id="rId21"/>
    <p:sldId id="300" r:id="rId22"/>
    <p:sldId id="269" r:id="rId23"/>
    <p:sldId id="270" r:id="rId24"/>
    <p:sldId id="341" r:id="rId25"/>
    <p:sldId id="301" r:id="rId26"/>
    <p:sldId id="342" r:id="rId27"/>
    <p:sldId id="302" r:id="rId28"/>
    <p:sldId id="343" r:id="rId29"/>
    <p:sldId id="303" r:id="rId30"/>
    <p:sldId id="344" r:id="rId31"/>
    <p:sldId id="345" r:id="rId32"/>
    <p:sldId id="335"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stellar" panose="020A0402060406010301" pitchFamily="18" charset="0"/>
      <p:regular r:id="rId41"/>
    </p:embeddedFont>
    <p:embeddedFont>
      <p:font typeface="Century Gothic" panose="020B0502020202020204" pitchFamily="34" charset="0"/>
      <p:regular r:id="rId42"/>
      <p:bold r:id="rId43"/>
      <p:italic r:id="rId44"/>
      <p:boldItalic r:id="rId45"/>
    </p:embeddedFont>
    <p:embeddedFont>
      <p:font typeface="Curse Casual" panose="020B0604020202020204" charset="0"/>
      <p:regular r:id="rId46"/>
    </p:embeddedFont>
    <p:embeddedFont>
      <p:font typeface="Lato" panose="020F0502020204030203" pitchFamily="34" charset="0"/>
      <p:regular r:id="rId47"/>
      <p:bold r:id="rId48"/>
      <p:italic r:id="rId49"/>
      <p:boldItalic r:id="rId50"/>
    </p:embeddedFont>
    <p:embeddedFont>
      <p:font typeface="Patrick Hand" panose="00000500000000000000" pitchFamily="2" charset="0"/>
      <p:regular r:id="rId51"/>
    </p:embeddedFont>
    <p:embeddedFont>
      <p:font typeface="Roboto Condensed Light" panose="02000000000000000000" pitchFamily="2" charset="0"/>
      <p:regular r:id="rId52"/>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9">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78A4E0-2A6B-447F-A6D6-168DB2936D1E}">
  <a:tblStyle styleId="{D478A4E0-2A6B-447F-A6D6-168DB2936D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1" autoAdjust="0"/>
  </p:normalViewPr>
  <p:slideViewPr>
    <p:cSldViewPr snapToGrid="0">
      <p:cViewPr varScale="1">
        <p:scale>
          <a:sx n="106" d="100"/>
          <a:sy n="106" d="100"/>
        </p:scale>
        <p:origin x="221" y="77"/>
      </p:cViewPr>
      <p:guideLst>
        <p:guide orient="horz" pos="307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3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16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0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5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58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43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162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a:p>
        </p:txBody>
      </p:sp>
      <p:sp>
        <p:nvSpPr>
          <p:cNvPr id="3" name="부제목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2/11/2023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143099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2/11/2023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88034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a:p>
        </p:txBody>
      </p:sp>
      <p:sp>
        <p:nvSpPr>
          <p:cNvPr id="3" name="텍스트 개체 틀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2/11/2023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50793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6286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291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2/11/2023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6844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273844"/>
            <a:ext cx="7886700" cy="994172"/>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1878806"/>
            <a:ext cx="3868340"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1878806"/>
            <a:ext cx="3887391"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2/11/2023</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754169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2/11/2023</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65111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2/11/2023</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64952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내용 개체 틀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2/11/2023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08563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그림 개체 틀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2/11/2023</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3503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2/11/2023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360087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628650" y="273844"/>
            <a:ext cx="5800725" cy="4358879"/>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2/11/2023</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278729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535959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321499" y="1619875"/>
            <a:ext cx="4980000" cy="498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7"/>
          <p:cNvGrpSpPr/>
          <p:nvPr/>
        </p:nvGrpSpPr>
        <p:grpSpPr>
          <a:xfrm>
            <a:off x="-1533" y="4422632"/>
            <a:ext cx="9150702" cy="720905"/>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7"/>
          <p:cNvSpPr txBox="1"/>
          <p:nvPr/>
        </p:nvSpPr>
        <p:spPr>
          <a:xfrm>
            <a:off x="5014600" y="3469125"/>
            <a:ext cx="2988600" cy="4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latin typeface="Lato"/>
                <a:ea typeface="Lato"/>
                <a:cs typeface="Lato"/>
                <a:sym typeface="Lato"/>
              </a:rPr>
              <a:t>CREDITS: This presentation template was created by Slidesgo, including icons by Flaticon, and infographics &amp; images by Freepik</a:t>
            </a:r>
            <a:endParaRPr sz="1000">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2520338" y="698750"/>
            <a:ext cx="4099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4" name="Google Shape;214;p37"/>
          <p:cNvSpPr txBox="1">
            <a:spLocks noGrp="1"/>
          </p:cNvSpPr>
          <p:nvPr>
            <p:ph type="subTitle" idx="1"/>
          </p:nvPr>
        </p:nvSpPr>
        <p:spPr>
          <a:xfrm>
            <a:off x="5198860" y="3925150"/>
            <a:ext cx="2605200" cy="311400"/>
          </a:xfrm>
          <a:prstGeom prst="rect">
            <a:avLst/>
          </a:prstGeom>
        </p:spPr>
        <p:txBody>
          <a:bodyPr spcFirstLastPara="1" wrap="square" lIns="91425" tIns="91425" rIns="91425" bIns="91425" anchor="t" anchorCtr="0">
            <a:noAutofit/>
          </a:bodyPr>
          <a:lstStyle>
            <a:lvl1pPr lvl="0" algn="ctr" rtl="0">
              <a:lnSpc>
                <a:spcPct val="100000"/>
              </a:lnSpc>
              <a:spcBef>
                <a:spcPts val="300"/>
              </a:spcBef>
              <a:spcAft>
                <a:spcPts val="0"/>
              </a:spcAft>
              <a:buNone/>
              <a:defRPr sz="1200" b="0"/>
            </a:lvl1pPr>
            <a:lvl2pPr lvl="1" algn="ctr" rtl="0">
              <a:lnSpc>
                <a:spcPct val="100000"/>
              </a:lnSpc>
              <a:spcBef>
                <a:spcPts val="300"/>
              </a:spcBef>
              <a:spcAft>
                <a:spcPts val="0"/>
              </a:spcAft>
              <a:buNone/>
              <a:defRPr sz="1200"/>
            </a:lvl2pPr>
            <a:lvl3pPr lvl="2" algn="ctr" rtl="0">
              <a:lnSpc>
                <a:spcPct val="100000"/>
              </a:lnSpc>
              <a:spcBef>
                <a:spcPts val="300"/>
              </a:spcBef>
              <a:spcAft>
                <a:spcPts val="0"/>
              </a:spcAft>
              <a:buNone/>
              <a:defRPr sz="1200"/>
            </a:lvl3pPr>
            <a:lvl4pPr lvl="3" algn="ctr" rtl="0">
              <a:lnSpc>
                <a:spcPct val="100000"/>
              </a:lnSpc>
              <a:spcBef>
                <a:spcPts val="300"/>
              </a:spcBef>
              <a:spcAft>
                <a:spcPts val="0"/>
              </a:spcAft>
              <a:buNone/>
              <a:defRPr sz="1200"/>
            </a:lvl4pPr>
            <a:lvl5pPr lvl="4" algn="ctr" rtl="0">
              <a:lnSpc>
                <a:spcPct val="100000"/>
              </a:lnSpc>
              <a:spcBef>
                <a:spcPts val="300"/>
              </a:spcBef>
              <a:spcAft>
                <a:spcPts val="0"/>
              </a:spcAft>
              <a:buNone/>
              <a:defRPr sz="1200"/>
            </a:lvl5pPr>
            <a:lvl6pPr lvl="5" algn="ctr" rtl="0">
              <a:lnSpc>
                <a:spcPct val="100000"/>
              </a:lnSpc>
              <a:spcBef>
                <a:spcPts val="300"/>
              </a:spcBef>
              <a:spcAft>
                <a:spcPts val="0"/>
              </a:spcAft>
              <a:buNone/>
              <a:defRPr sz="1200"/>
            </a:lvl6pPr>
            <a:lvl7pPr lvl="6" algn="ctr" rtl="0">
              <a:lnSpc>
                <a:spcPct val="100000"/>
              </a:lnSpc>
              <a:spcBef>
                <a:spcPts val="300"/>
              </a:spcBef>
              <a:spcAft>
                <a:spcPts val="0"/>
              </a:spcAft>
              <a:buNone/>
              <a:defRPr sz="1200"/>
            </a:lvl7pPr>
            <a:lvl8pPr lvl="7" algn="ctr" rtl="0">
              <a:lnSpc>
                <a:spcPct val="100000"/>
              </a:lnSpc>
              <a:spcBef>
                <a:spcPts val="300"/>
              </a:spcBef>
              <a:spcAft>
                <a:spcPts val="0"/>
              </a:spcAft>
              <a:buNone/>
              <a:defRPr sz="1200"/>
            </a:lvl8pPr>
            <a:lvl9pPr lvl="8" algn="ctr" rtl="0">
              <a:lnSpc>
                <a:spcPct val="100000"/>
              </a:lnSpc>
              <a:spcBef>
                <a:spcPts val="300"/>
              </a:spcBef>
              <a:spcAft>
                <a:spcPts val="0"/>
              </a:spcAft>
              <a:buNone/>
              <a:defRPr sz="1200"/>
            </a:lvl9pPr>
          </a:lstStyle>
          <a:p>
            <a:endParaRPr/>
          </a:p>
        </p:txBody>
      </p:sp>
      <p:sp>
        <p:nvSpPr>
          <p:cNvPr id="215" name="Google Shape;215;p37"/>
          <p:cNvSpPr txBox="1">
            <a:spLocks noGrp="1"/>
          </p:cNvSpPr>
          <p:nvPr>
            <p:ph type="subTitle" idx="2"/>
          </p:nvPr>
        </p:nvSpPr>
        <p:spPr>
          <a:xfrm>
            <a:off x="2549600" y="1798522"/>
            <a:ext cx="4069200" cy="8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b="0"/>
            </a:lvl1pPr>
            <a:lvl2pPr lvl="1" algn="ctr" rtl="0">
              <a:lnSpc>
                <a:spcPct val="100000"/>
              </a:lnSpc>
              <a:spcBef>
                <a:spcPts val="1600"/>
              </a:spcBef>
              <a:spcAft>
                <a:spcPts val="0"/>
              </a:spcAft>
              <a:buNone/>
              <a:defRPr sz="1600"/>
            </a:lvl2pPr>
            <a:lvl3pPr lvl="2" algn="ctr" rtl="0">
              <a:lnSpc>
                <a:spcPct val="100000"/>
              </a:lnSpc>
              <a:spcBef>
                <a:spcPts val="1600"/>
              </a:spcBef>
              <a:spcAft>
                <a:spcPts val="0"/>
              </a:spcAft>
              <a:buNone/>
              <a:defRPr sz="1600"/>
            </a:lvl3pPr>
            <a:lvl4pPr lvl="3" algn="ctr" rtl="0">
              <a:lnSpc>
                <a:spcPct val="100000"/>
              </a:lnSpc>
              <a:spcBef>
                <a:spcPts val="1600"/>
              </a:spcBef>
              <a:spcAft>
                <a:spcPts val="0"/>
              </a:spcAft>
              <a:buNone/>
              <a:defRPr sz="1600"/>
            </a:lvl4pPr>
            <a:lvl5pPr lvl="4" algn="ctr" rtl="0">
              <a:lnSpc>
                <a:spcPct val="100000"/>
              </a:lnSpc>
              <a:spcBef>
                <a:spcPts val="1600"/>
              </a:spcBef>
              <a:spcAft>
                <a:spcPts val="0"/>
              </a:spcAft>
              <a:buNone/>
              <a:defRPr sz="1600"/>
            </a:lvl5pPr>
            <a:lvl6pPr lvl="5" algn="ctr" rtl="0">
              <a:lnSpc>
                <a:spcPct val="100000"/>
              </a:lnSpc>
              <a:spcBef>
                <a:spcPts val="1600"/>
              </a:spcBef>
              <a:spcAft>
                <a:spcPts val="0"/>
              </a:spcAft>
              <a:buNone/>
              <a:defRPr sz="1600"/>
            </a:lvl6pPr>
            <a:lvl7pPr lvl="6" algn="ctr" rtl="0">
              <a:lnSpc>
                <a:spcPct val="100000"/>
              </a:lnSpc>
              <a:spcBef>
                <a:spcPts val="1600"/>
              </a:spcBef>
              <a:spcAft>
                <a:spcPts val="0"/>
              </a:spcAft>
              <a:buNone/>
              <a:defRPr sz="1600"/>
            </a:lvl7pPr>
            <a:lvl8pPr lvl="7" algn="ctr" rtl="0">
              <a:lnSpc>
                <a:spcPct val="100000"/>
              </a:lnSpc>
              <a:spcBef>
                <a:spcPts val="1600"/>
              </a:spcBef>
              <a:spcAft>
                <a:spcPts val="0"/>
              </a:spcAft>
              <a:buNone/>
              <a:defRPr sz="1600"/>
            </a:lvl8pPr>
            <a:lvl9pPr lvl="8" algn="ctr" rtl="0">
              <a:lnSpc>
                <a:spcPct val="100000"/>
              </a:lnSpc>
              <a:spcBef>
                <a:spcPts val="1600"/>
              </a:spcBef>
              <a:spcAft>
                <a:spcPts val="1600"/>
              </a:spcAft>
              <a:buNone/>
              <a:defRPr sz="1600"/>
            </a:lvl9pPr>
          </a:lstStyle>
          <a:p>
            <a:endParaRPr/>
          </a:p>
        </p:txBody>
      </p:sp>
      <p:sp>
        <p:nvSpPr>
          <p:cNvPr id="216" name="Google Shape;216;p37"/>
          <p:cNvSpPr/>
          <p:nvPr/>
        </p:nvSpPr>
        <p:spPr>
          <a:xfrm>
            <a:off x="2806801" y="917525"/>
            <a:ext cx="565288" cy="45122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7"/>
          <p:cNvSpPr/>
          <p:nvPr/>
        </p:nvSpPr>
        <p:spPr>
          <a:xfrm>
            <a:off x="472550" y="539500"/>
            <a:ext cx="1316952" cy="7648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872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347358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8002B3-7885-4CDA-B8C5-6112ADDC9498}"/>
              </a:ext>
            </a:extLst>
          </p:cNvPr>
          <p:cNvGrpSpPr/>
          <p:nvPr userDrawn="1"/>
        </p:nvGrpSpPr>
        <p:grpSpPr>
          <a:xfrm>
            <a:off x="2201758" y="104221"/>
            <a:ext cx="4720371" cy="4810406"/>
            <a:chOff x="2935677" y="138960"/>
            <a:chExt cx="6293828" cy="6413875"/>
          </a:xfrm>
        </p:grpSpPr>
        <p:grpSp>
          <p:nvGrpSpPr>
            <p:cNvPr id="10" name="Group 9">
              <a:extLst>
                <a:ext uri="{FF2B5EF4-FFF2-40B4-BE49-F238E27FC236}">
                  <a16:creationId xmlns:a16="http://schemas.microsoft.com/office/drawing/2014/main" id="{AA82F4F0-07F9-4735-B4D3-6AB5853B2F16}"/>
                </a:ext>
              </a:extLst>
            </p:cNvPr>
            <p:cNvGrpSpPr>
              <a:grpSpLocks/>
            </p:cNvGrpSpPr>
            <p:nvPr/>
          </p:nvGrpSpPr>
          <p:grpSpPr>
            <a:xfrm rot="1035203">
              <a:off x="2935677" y="323876"/>
              <a:ext cx="6228959" cy="6228959"/>
              <a:chOff x="1158625" y="1488560"/>
              <a:chExt cx="4634146" cy="4634146"/>
            </a:xfrm>
          </p:grpSpPr>
          <p:sp>
            <p:nvSpPr>
              <p:cNvPr id="55" name="Oval 54">
                <a:extLst>
                  <a:ext uri="{FF2B5EF4-FFF2-40B4-BE49-F238E27FC236}">
                    <a16:creationId xmlns:a16="http://schemas.microsoft.com/office/drawing/2014/main" id="{8E87B49A-A9D1-4F43-BE08-496896E9A67C}"/>
                  </a:ext>
                </a:extLst>
              </p:cNvPr>
              <p:cNvSpPr>
                <a:spLocks/>
              </p:cNvSpPr>
              <p:nvPr/>
            </p:nvSpPr>
            <p:spPr>
              <a:xfrm>
                <a:off x="1158625" y="1488560"/>
                <a:ext cx="4634146" cy="4634146"/>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sz="1050" dirty="0">
                    <a:solidFill>
                      <a:schemeClr val="tx1"/>
                    </a:solidFill>
                  </a:rPr>
                  <a:t> </a:t>
                </a:r>
              </a:p>
            </p:txBody>
          </p:sp>
          <p:grpSp>
            <p:nvGrpSpPr>
              <p:cNvPr id="56" name="Group 55">
                <a:extLst>
                  <a:ext uri="{FF2B5EF4-FFF2-40B4-BE49-F238E27FC236}">
                    <a16:creationId xmlns:a16="http://schemas.microsoft.com/office/drawing/2014/main" id="{7D82BC36-9F96-4318-8AF1-4BDF19C21379}"/>
                  </a:ext>
                </a:extLst>
              </p:cNvPr>
              <p:cNvGrpSpPr>
                <a:grpSpLocks/>
              </p:cNvGrpSpPr>
              <p:nvPr/>
            </p:nvGrpSpPr>
            <p:grpSpPr>
              <a:xfrm>
                <a:off x="1417892" y="1744286"/>
                <a:ext cx="4068506" cy="4067915"/>
                <a:chOff x="1771398" y="1117404"/>
                <a:chExt cx="4082400" cy="4081807"/>
              </a:xfrm>
            </p:grpSpPr>
            <p:grpSp>
              <p:nvGrpSpPr>
                <p:cNvPr id="59" name="Group 58">
                  <a:extLst>
                    <a:ext uri="{FF2B5EF4-FFF2-40B4-BE49-F238E27FC236}">
                      <a16:creationId xmlns:a16="http://schemas.microsoft.com/office/drawing/2014/main" id="{42E81220-7697-4390-91CD-3BB095EF8EB5}"/>
                    </a:ext>
                  </a:extLst>
                </p:cNvPr>
                <p:cNvGrpSpPr>
                  <a:grpSpLocks/>
                </p:cNvGrpSpPr>
                <p:nvPr/>
              </p:nvGrpSpPr>
              <p:grpSpPr>
                <a:xfrm>
                  <a:off x="1771398" y="1117404"/>
                  <a:ext cx="4082400" cy="4081807"/>
                  <a:chOff x="1756530" y="1102936"/>
                  <a:chExt cx="4082400" cy="4081807"/>
                </a:xfrm>
              </p:grpSpPr>
              <p:sp>
                <p:nvSpPr>
                  <p:cNvPr id="67" name="Partial Circle 66">
                    <a:extLst>
                      <a:ext uri="{FF2B5EF4-FFF2-40B4-BE49-F238E27FC236}">
                        <a16:creationId xmlns:a16="http://schemas.microsoft.com/office/drawing/2014/main" id="{6465790F-D066-4CD9-9302-FEDF92747D90}"/>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8" name="Partial Circle 67">
                    <a:extLst>
                      <a:ext uri="{FF2B5EF4-FFF2-40B4-BE49-F238E27FC236}">
                        <a16:creationId xmlns:a16="http://schemas.microsoft.com/office/drawing/2014/main" id="{617D90DA-76D1-49F3-B2AF-819ECB1B5B1B}"/>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9" name="Partial Circle 68">
                    <a:extLst>
                      <a:ext uri="{FF2B5EF4-FFF2-40B4-BE49-F238E27FC236}">
                        <a16:creationId xmlns:a16="http://schemas.microsoft.com/office/drawing/2014/main" id="{6CF5BF93-517D-49F8-90A9-9AE4D88322A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0" name="Partial Circle 69">
                    <a:extLst>
                      <a:ext uri="{FF2B5EF4-FFF2-40B4-BE49-F238E27FC236}">
                        <a16:creationId xmlns:a16="http://schemas.microsoft.com/office/drawing/2014/main" id="{E56B6F05-902D-46B6-965B-584EC34403D8}"/>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1" name="Partial Circle 70">
                    <a:extLst>
                      <a:ext uri="{FF2B5EF4-FFF2-40B4-BE49-F238E27FC236}">
                        <a16:creationId xmlns:a16="http://schemas.microsoft.com/office/drawing/2014/main" id="{66A9F25C-63F3-4EDA-B77D-6934A6EB09E0}"/>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72" name="Partial Circle 71">
                    <a:extLst>
                      <a:ext uri="{FF2B5EF4-FFF2-40B4-BE49-F238E27FC236}">
                        <a16:creationId xmlns:a16="http://schemas.microsoft.com/office/drawing/2014/main" id="{32C8EE1D-2E9B-46D9-AF63-A2365157C9AC}"/>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grpSp>
              <p:nvGrpSpPr>
                <p:cNvPr id="60" name="Group 59">
                  <a:extLst>
                    <a:ext uri="{FF2B5EF4-FFF2-40B4-BE49-F238E27FC236}">
                      <a16:creationId xmlns:a16="http://schemas.microsoft.com/office/drawing/2014/main" id="{633E3138-214F-4E3B-BDBC-14BF88351739}"/>
                    </a:ext>
                  </a:extLst>
                </p:cNvPr>
                <p:cNvGrpSpPr>
                  <a:grpSpLocks/>
                </p:cNvGrpSpPr>
                <p:nvPr/>
              </p:nvGrpSpPr>
              <p:grpSpPr>
                <a:xfrm flipH="1" flipV="1">
                  <a:off x="1771398" y="1117404"/>
                  <a:ext cx="4082400" cy="4081807"/>
                  <a:chOff x="1756530" y="1102936"/>
                  <a:chExt cx="4082400" cy="4081807"/>
                </a:xfrm>
              </p:grpSpPr>
              <p:sp>
                <p:nvSpPr>
                  <p:cNvPr id="61" name="Partial Circle 60">
                    <a:extLst>
                      <a:ext uri="{FF2B5EF4-FFF2-40B4-BE49-F238E27FC236}">
                        <a16:creationId xmlns:a16="http://schemas.microsoft.com/office/drawing/2014/main" id="{53AEDE63-920B-4A77-BD72-18165796AD43}"/>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2" name="Partial Circle 61">
                    <a:extLst>
                      <a:ext uri="{FF2B5EF4-FFF2-40B4-BE49-F238E27FC236}">
                        <a16:creationId xmlns:a16="http://schemas.microsoft.com/office/drawing/2014/main" id="{CFBC9C3E-B21B-4C05-817E-98EAE412F951}"/>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3" name="Partial Circle 62">
                    <a:extLst>
                      <a:ext uri="{FF2B5EF4-FFF2-40B4-BE49-F238E27FC236}">
                        <a16:creationId xmlns:a16="http://schemas.microsoft.com/office/drawing/2014/main" id="{551B5846-1F3A-4425-8422-9A7BB5FCFC1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64" name="Partial Circle 63">
                    <a:extLst>
                      <a:ext uri="{FF2B5EF4-FFF2-40B4-BE49-F238E27FC236}">
                        <a16:creationId xmlns:a16="http://schemas.microsoft.com/office/drawing/2014/main" id="{E7AE7682-A2C2-436B-B5DE-5AC36F01CF1F}"/>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5" name="Partial Circle 64">
                    <a:extLst>
                      <a:ext uri="{FF2B5EF4-FFF2-40B4-BE49-F238E27FC236}">
                        <a16:creationId xmlns:a16="http://schemas.microsoft.com/office/drawing/2014/main" id="{B6553431-01E3-4768-A2EA-070A4887E7B8}"/>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6" name="Partial Circle 65">
                    <a:extLst>
                      <a:ext uri="{FF2B5EF4-FFF2-40B4-BE49-F238E27FC236}">
                        <a16:creationId xmlns:a16="http://schemas.microsoft.com/office/drawing/2014/main" id="{59B54E02-A932-4705-B941-F3AD89939FD4}"/>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grpSp>
          <p:sp>
            <p:nvSpPr>
              <p:cNvPr id="57" name="Freeform: Shape 56">
                <a:extLst>
                  <a:ext uri="{FF2B5EF4-FFF2-40B4-BE49-F238E27FC236}">
                    <a16:creationId xmlns:a16="http://schemas.microsoft.com/office/drawing/2014/main" id="{EF940DF0-81E3-4EF2-B7F1-32FA943993E7}"/>
                  </a:ext>
                </a:extLst>
              </p:cNvPr>
              <p:cNvSpPr>
                <a:spLocks/>
              </p:cNvSpPr>
              <p:nvPr/>
            </p:nvSpPr>
            <p:spPr>
              <a:xfrm>
                <a:off x="1410004" y="1734533"/>
                <a:ext cx="3499350" cy="349935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58" name="Freeform: Shape 57">
                <a:extLst>
                  <a:ext uri="{FF2B5EF4-FFF2-40B4-BE49-F238E27FC236}">
                    <a16:creationId xmlns:a16="http://schemas.microsoft.com/office/drawing/2014/main" id="{A06F458D-765B-44AB-BA0A-BA28EDC42EF0}"/>
                  </a:ext>
                </a:extLst>
              </p:cNvPr>
              <p:cNvSpPr>
                <a:spLocks/>
              </p:cNvSpPr>
              <p:nvPr/>
            </p:nvSpPr>
            <p:spPr>
              <a:xfrm rot="5400000" flipH="1">
                <a:off x="2047882" y="2380267"/>
                <a:ext cx="3496209" cy="3496209"/>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sp>
          <p:nvSpPr>
            <p:cNvPr id="11" name="Freeform: Shape 10">
              <a:extLst>
                <a:ext uri="{FF2B5EF4-FFF2-40B4-BE49-F238E27FC236}">
                  <a16:creationId xmlns:a16="http://schemas.microsoft.com/office/drawing/2014/main" id="{C183C1B2-A505-4F40-9ACE-23959DAC6BDC}"/>
                </a:ext>
              </a:extLst>
            </p:cNvPr>
            <p:cNvSpPr>
              <a:spLocks/>
            </p:cNvSpPr>
            <p:nvPr/>
          </p:nvSpPr>
          <p:spPr>
            <a:xfrm rot="3030174">
              <a:off x="3442217" y="129912"/>
              <a:ext cx="5329368" cy="534746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12" name="Oval 11">
              <a:extLst>
                <a:ext uri="{FF2B5EF4-FFF2-40B4-BE49-F238E27FC236}">
                  <a16:creationId xmlns:a16="http://schemas.microsoft.com/office/drawing/2014/main" id="{ADDE5FEC-D5B7-4A58-A616-986A1A673758}"/>
                </a:ext>
              </a:extLst>
            </p:cNvPr>
            <p:cNvSpPr>
              <a:spLocks/>
            </p:cNvSpPr>
            <p:nvPr/>
          </p:nvSpPr>
          <p:spPr>
            <a:xfrm rot="1035203">
              <a:off x="5664623" y="43194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Group 12">
              <a:extLst>
                <a:ext uri="{FF2B5EF4-FFF2-40B4-BE49-F238E27FC236}">
                  <a16:creationId xmlns:a16="http://schemas.microsoft.com/office/drawing/2014/main" id="{3A4024BB-B258-4EFC-A5BA-3AD0805E4F9D}"/>
                </a:ext>
              </a:extLst>
            </p:cNvPr>
            <p:cNvGrpSpPr>
              <a:grpSpLocks/>
            </p:cNvGrpSpPr>
            <p:nvPr/>
          </p:nvGrpSpPr>
          <p:grpSpPr>
            <a:xfrm rot="1035203">
              <a:off x="2972996" y="356627"/>
              <a:ext cx="6118000" cy="6118000"/>
              <a:chOff x="1199263" y="1525549"/>
              <a:chExt cx="4551596" cy="4551596"/>
            </a:xfrm>
          </p:grpSpPr>
          <p:grpSp>
            <p:nvGrpSpPr>
              <p:cNvPr id="49" name="Group 48">
                <a:extLst>
                  <a:ext uri="{FF2B5EF4-FFF2-40B4-BE49-F238E27FC236}">
                    <a16:creationId xmlns:a16="http://schemas.microsoft.com/office/drawing/2014/main" id="{E1231708-23CD-4A44-A740-1EBE4F9E95AF}"/>
                  </a:ext>
                </a:extLst>
              </p:cNvPr>
              <p:cNvGrpSpPr>
                <a:grpSpLocks/>
              </p:cNvGrpSpPr>
              <p:nvPr/>
            </p:nvGrpSpPr>
            <p:grpSpPr>
              <a:xfrm>
                <a:off x="3391780" y="1525549"/>
                <a:ext cx="166561" cy="4551596"/>
                <a:chOff x="3376068" y="1525549"/>
                <a:chExt cx="166561" cy="4551596"/>
              </a:xfrm>
            </p:grpSpPr>
            <p:sp>
              <p:nvSpPr>
                <p:cNvPr id="53" name="Oval 52">
                  <a:extLst>
                    <a:ext uri="{FF2B5EF4-FFF2-40B4-BE49-F238E27FC236}">
                      <a16:creationId xmlns:a16="http://schemas.microsoft.com/office/drawing/2014/main" id="{D4BBA581-AE13-4A1C-B1BA-FAFE6CEDC765}"/>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4" name="Oval 53">
                  <a:extLst>
                    <a:ext uri="{FF2B5EF4-FFF2-40B4-BE49-F238E27FC236}">
                      <a16:creationId xmlns:a16="http://schemas.microsoft.com/office/drawing/2014/main" id="{5CEA2CDD-0206-418B-A0FF-FB4EF2C7132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50" name="Group 49">
                <a:extLst>
                  <a:ext uri="{FF2B5EF4-FFF2-40B4-BE49-F238E27FC236}">
                    <a16:creationId xmlns:a16="http://schemas.microsoft.com/office/drawing/2014/main" id="{05C6FB91-9FBF-4522-9295-31C10C30586C}"/>
                  </a:ext>
                </a:extLst>
              </p:cNvPr>
              <p:cNvGrpSpPr>
                <a:grpSpLocks/>
              </p:cNvGrpSpPr>
              <p:nvPr/>
            </p:nvGrpSpPr>
            <p:grpSpPr>
              <a:xfrm rot="16200000">
                <a:off x="3391780" y="1525549"/>
                <a:ext cx="166561" cy="4551596"/>
                <a:chOff x="3376068" y="1525549"/>
                <a:chExt cx="166561" cy="4551596"/>
              </a:xfrm>
            </p:grpSpPr>
            <p:sp>
              <p:nvSpPr>
                <p:cNvPr id="51" name="Oval 50">
                  <a:extLst>
                    <a:ext uri="{FF2B5EF4-FFF2-40B4-BE49-F238E27FC236}">
                      <a16:creationId xmlns:a16="http://schemas.microsoft.com/office/drawing/2014/main" id="{55A49107-9274-4009-A8A8-582BF02CEC34}"/>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2" name="Oval 51">
                  <a:extLst>
                    <a:ext uri="{FF2B5EF4-FFF2-40B4-BE49-F238E27FC236}">
                      <a16:creationId xmlns:a16="http://schemas.microsoft.com/office/drawing/2014/main" id="{ED7D1C11-D944-4375-B652-A8B89B261387}"/>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14" name="Group 13">
              <a:extLst>
                <a:ext uri="{FF2B5EF4-FFF2-40B4-BE49-F238E27FC236}">
                  <a16:creationId xmlns:a16="http://schemas.microsoft.com/office/drawing/2014/main" id="{CFB4632D-75D3-4003-B264-AB2EC7C0E8DB}"/>
                </a:ext>
              </a:extLst>
            </p:cNvPr>
            <p:cNvGrpSpPr/>
            <p:nvPr/>
          </p:nvGrpSpPr>
          <p:grpSpPr>
            <a:xfrm rot="3735203">
              <a:off x="2972996" y="356627"/>
              <a:ext cx="6118000" cy="6118000"/>
              <a:chOff x="1199263" y="1525549"/>
              <a:chExt cx="4551596" cy="4551596"/>
            </a:xfrm>
          </p:grpSpPr>
          <p:grpSp>
            <p:nvGrpSpPr>
              <p:cNvPr id="43" name="Group 42">
                <a:extLst>
                  <a:ext uri="{FF2B5EF4-FFF2-40B4-BE49-F238E27FC236}">
                    <a16:creationId xmlns:a16="http://schemas.microsoft.com/office/drawing/2014/main" id="{5753DEEA-BDC2-48EF-A3C6-57A9D4ACA67C}"/>
                  </a:ext>
                </a:extLst>
              </p:cNvPr>
              <p:cNvGrpSpPr/>
              <p:nvPr/>
            </p:nvGrpSpPr>
            <p:grpSpPr>
              <a:xfrm>
                <a:off x="3391780" y="1525549"/>
                <a:ext cx="166561" cy="4551596"/>
                <a:chOff x="3376068" y="1525549"/>
                <a:chExt cx="166561" cy="4551596"/>
              </a:xfrm>
            </p:grpSpPr>
            <p:sp>
              <p:nvSpPr>
                <p:cNvPr id="47" name="Oval 46">
                  <a:extLst>
                    <a:ext uri="{FF2B5EF4-FFF2-40B4-BE49-F238E27FC236}">
                      <a16:creationId xmlns:a16="http://schemas.microsoft.com/office/drawing/2014/main" id="{9B9CBA11-C72D-45D0-850A-60ED98A6D7B8}"/>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8" name="Oval 47">
                  <a:extLst>
                    <a:ext uri="{FF2B5EF4-FFF2-40B4-BE49-F238E27FC236}">
                      <a16:creationId xmlns:a16="http://schemas.microsoft.com/office/drawing/2014/main" id="{CF044F52-D2E2-4770-BA5F-297061F28F3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4" name="Group 43">
                <a:extLst>
                  <a:ext uri="{FF2B5EF4-FFF2-40B4-BE49-F238E27FC236}">
                    <a16:creationId xmlns:a16="http://schemas.microsoft.com/office/drawing/2014/main" id="{733BA405-8091-4A82-BD9D-0616C17A1FF2}"/>
                  </a:ext>
                </a:extLst>
              </p:cNvPr>
              <p:cNvGrpSpPr/>
              <p:nvPr/>
            </p:nvGrpSpPr>
            <p:grpSpPr>
              <a:xfrm rot="16200000">
                <a:off x="3391780" y="1525549"/>
                <a:ext cx="166561" cy="4551596"/>
                <a:chOff x="3376068" y="1525549"/>
                <a:chExt cx="166561" cy="4551596"/>
              </a:xfrm>
            </p:grpSpPr>
            <p:sp>
              <p:nvSpPr>
                <p:cNvPr id="45" name="Oval 44">
                  <a:extLst>
                    <a:ext uri="{FF2B5EF4-FFF2-40B4-BE49-F238E27FC236}">
                      <a16:creationId xmlns:a16="http://schemas.microsoft.com/office/drawing/2014/main" id="{5078C1CF-A9F0-468F-A03F-6B57C6BB16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6" name="Oval 45">
                  <a:extLst>
                    <a:ext uri="{FF2B5EF4-FFF2-40B4-BE49-F238E27FC236}">
                      <a16:creationId xmlns:a16="http://schemas.microsoft.com/office/drawing/2014/main" id="{53EB1950-A024-418F-98CC-99D51FC82088}"/>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15" name="Oval 14">
              <a:extLst>
                <a:ext uri="{FF2B5EF4-FFF2-40B4-BE49-F238E27FC236}">
                  <a16:creationId xmlns:a16="http://schemas.microsoft.com/office/drawing/2014/main" id="{5CC01E9F-6E2D-4F9B-8BD1-A1F929D49997}"/>
                </a:ext>
              </a:extLst>
            </p:cNvPr>
            <p:cNvSpPr>
              <a:spLocks/>
            </p:cNvSpPr>
            <p:nvPr/>
          </p:nvSpPr>
          <p:spPr>
            <a:xfrm rot="1035203">
              <a:off x="7856260" y="11148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58FB4B99-9AEB-4605-A904-D7C2A7060B4E}"/>
                </a:ext>
              </a:extLst>
            </p:cNvPr>
            <p:cNvSpPr>
              <a:spLocks/>
            </p:cNvSpPr>
            <p:nvPr/>
          </p:nvSpPr>
          <p:spPr>
            <a:xfrm rot="1035203">
              <a:off x="8886726" y="301596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F227A7BF-5E5C-4E60-8E9A-0F76DD16C902}"/>
                </a:ext>
              </a:extLst>
            </p:cNvPr>
            <p:cNvSpPr>
              <a:spLocks/>
            </p:cNvSpPr>
            <p:nvPr/>
          </p:nvSpPr>
          <p:spPr>
            <a:xfrm rot="1035203">
              <a:off x="8286127" y="5213250"/>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CF1F7638-47C7-4D82-8E4E-B70D237A881E}"/>
                </a:ext>
              </a:extLst>
            </p:cNvPr>
            <p:cNvSpPr>
              <a:spLocks/>
            </p:cNvSpPr>
            <p:nvPr/>
          </p:nvSpPr>
          <p:spPr>
            <a:xfrm rot="1035203">
              <a:off x="6237534" y="6284163"/>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81C18CC2-941E-4E90-BBE0-13DBB1D30A43}"/>
                </a:ext>
              </a:extLst>
            </p:cNvPr>
            <p:cNvSpPr>
              <a:spLocks/>
            </p:cNvSpPr>
            <p:nvPr/>
          </p:nvSpPr>
          <p:spPr>
            <a:xfrm rot="1035203">
              <a:off x="4076636" y="5601989"/>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Oval 19">
              <a:extLst>
                <a:ext uri="{FF2B5EF4-FFF2-40B4-BE49-F238E27FC236}">
                  <a16:creationId xmlns:a16="http://schemas.microsoft.com/office/drawing/2014/main" id="{461A6FB0-DC19-43D3-9CFC-DED80249D222}"/>
                </a:ext>
              </a:extLst>
            </p:cNvPr>
            <p:cNvSpPr>
              <a:spLocks/>
            </p:cNvSpPr>
            <p:nvPr/>
          </p:nvSpPr>
          <p:spPr>
            <a:xfrm rot="1035203">
              <a:off x="3061278" y="36237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68ADF5D7-5F25-4629-BF71-AD62A793811D}"/>
                </a:ext>
              </a:extLst>
            </p:cNvPr>
            <p:cNvSpPr>
              <a:spLocks/>
            </p:cNvSpPr>
            <p:nvPr/>
          </p:nvSpPr>
          <p:spPr>
            <a:xfrm rot="1035203">
              <a:off x="3755001" y="143987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2" name="Group 21">
              <a:extLst>
                <a:ext uri="{FF2B5EF4-FFF2-40B4-BE49-F238E27FC236}">
                  <a16:creationId xmlns:a16="http://schemas.microsoft.com/office/drawing/2014/main" id="{97CE842E-0CFD-4342-B5BF-4EB92AAB93FA}"/>
                </a:ext>
              </a:extLst>
            </p:cNvPr>
            <p:cNvGrpSpPr>
              <a:grpSpLocks/>
            </p:cNvGrpSpPr>
            <p:nvPr/>
          </p:nvGrpSpPr>
          <p:grpSpPr>
            <a:xfrm rot="1035203">
              <a:off x="5709417" y="3123413"/>
              <a:ext cx="589200" cy="589200"/>
              <a:chOff x="3134414" y="3459637"/>
              <a:chExt cx="631596" cy="631596"/>
            </a:xfrm>
            <a:effectLst>
              <a:outerShdw blurRad="63500" sx="102000" sy="102000" algn="ctr" rotWithShape="0">
                <a:prstClr val="black">
                  <a:alpha val="50000"/>
                </a:prstClr>
              </a:outerShdw>
            </a:effectLst>
          </p:grpSpPr>
          <p:sp>
            <p:nvSpPr>
              <p:cNvPr id="40" name="Oval 39">
                <a:extLst>
                  <a:ext uri="{FF2B5EF4-FFF2-40B4-BE49-F238E27FC236}">
                    <a16:creationId xmlns:a16="http://schemas.microsoft.com/office/drawing/2014/main" id="{A13092DA-DFFF-44E3-AB92-D57867FD579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41" name="Oval 40">
                <a:extLst>
                  <a:ext uri="{FF2B5EF4-FFF2-40B4-BE49-F238E27FC236}">
                    <a16:creationId xmlns:a16="http://schemas.microsoft.com/office/drawing/2014/main" id="{8ACE3C12-33CF-485F-BBF8-1605002117C2}"/>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42" name="Star: 5 Points 41">
                <a:extLst>
                  <a:ext uri="{FF2B5EF4-FFF2-40B4-BE49-F238E27FC236}">
                    <a16:creationId xmlns:a16="http://schemas.microsoft.com/office/drawing/2014/main" id="{3DDFCE71-D7A1-4BC3-8C57-C0726DE2FEC4}"/>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sp>
          <p:nvSpPr>
            <p:cNvPr id="24" name="TextBox 23">
              <a:extLst>
                <a:ext uri="{FF2B5EF4-FFF2-40B4-BE49-F238E27FC236}">
                  <a16:creationId xmlns:a16="http://schemas.microsoft.com/office/drawing/2014/main" id="{78B4473B-A531-4BCE-A291-1383DA29BC16}"/>
                </a:ext>
              </a:extLst>
            </p:cNvPr>
            <p:cNvSpPr txBox="1"/>
            <p:nvPr/>
          </p:nvSpPr>
          <p:spPr>
            <a:xfrm rot="16146460">
              <a:off x="5406068" y="1196007"/>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100</a:t>
              </a:r>
            </a:p>
          </p:txBody>
        </p:sp>
        <p:sp>
          <p:nvSpPr>
            <p:cNvPr id="25" name="TextBox 24">
              <a:extLst>
                <a:ext uri="{FF2B5EF4-FFF2-40B4-BE49-F238E27FC236}">
                  <a16:creationId xmlns:a16="http://schemas.microsoft.com/office/drawing/2014/main" id="{362899BE-C7E2-43B2-9A87-77A1F77F74AF}"/>
                </a:ext>
              </a:extLst>
            </p:cNvPr>
            <p:cNvSpPr txBox="1"/>
            <p:nvPr/>
          </p:nvSpPr>
          <p:spPr>
            <a:xfrm rot="14714719">
              <a:off x="4492286" y="1438244"/>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200</a:t>
              </a:r>
            </a:p>
          </p:txBody>
        </p:sp>
        <p:sp>
          <p:nvSpPr>
            <p:cNvPr id="26" name="TextBox 25">
              <a:extLst>
                <a:ext uri="{FF2B5EF4-FFF2-40B4-BE49-F238E27FC236}">
                  <a16:creationId xmlns:a16="http://schemas.microsoft.com/office/drawing/2014/main" id="{73674143-7A03-456A-947D-E8B79D6D1A48}"/>
                </a:ext>
              </a:extLst>
            </p:cNvPr>
            <p:cNvSpPr txBox="1"/>
            <p:nvPr/>
          </p:nvSpPr>
          <p:spPr>
            <a:xfrm rot="18313492">
              <a:off x="6259604" y="1657425"/>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1000</a:t>
              </a:r>
            </a:p>
          </p:txBody>
        </p:sp>
        <p:sp>
          <p:nvSpPr>
            <p:cNvPr id="27" name="TextBox 26">
              <a:extLst>
                <a:ext uri="{FF2B5EF4-FFF2-40B4-BE49-F238E27FC236}">
                  <a16:creationId xmlns:a16="http://schemas.microsoft.com/office/drawing/2014/main" id="{36284CAD-E1FF-48A5-92B0-A7B7D898354F}"/>
                </a:ext>
              </a:extLst>
            </p:cNvPr>
            <p:cNvSpPr txBox="1"/>
            <p:nvPr/>
          </p:nvSpPr>
          <p:spPr>
            <a:xfrm rot="19734538">
              <a:off x="6863840" y="2326167"/>
              <a:ext cx="154350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2000</a:t>
              </a:r>
            </a:p>
          </p:txBody>
        </p:sp>
        <p:sp>
          <p:nvSpPr>
            <p:cNvPr id="28" name="TextBox 27">
              <a:extLst>
                <a:ext uri="{FF2B5EF4-FFF2-40B4-BE49-F238E27FC236}">
                  <a16:creationId xmlns:a16="http://schemas.microsoft.com/office/drawing/2014/main" id="{C57223A2-6B14-4003-8424-83F387EC20A1}"/>
                </a:ext>
              </a:extLst>
            </p:cNvPr>
            <p:cNvSpPr txBox="1"/>
            <p:nvPr/>
          </p:nvSpPr>
          <p:spPr>
            <a:xfrm rot="21571666">
              <a:off x="7030970" y="3263731"/>
              <a:ext cx="154350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3000</a:t>
              </a:r>
            </a:p>
          </p:txBody>
        </p:sp>
        <p:sp>
          <p:nvSpPr>
            <p:cNvPr id="29" name="TextBox 28">
              <a:extLst>
                <a:ext uri="{FF2B5EF4-FFF2-40B4-BE49-F238E27FC236}">
                  <a16:creationId xmlns:a16="http://schemas.microsoft.com/office/drawing/2014/main" id="{02F38962-09B1-4B17-A017-3A2F2A8BF4CF}"/>
                </a:ext>
              </a:extLst>
            </p:cNvPr>
            <p:cNvSpPr txBox="1"/>
            <p:nvPr/>
          </p:nvSpPr>
          <p:spPr>
            <a:xfrm rot="2354411">
              <a:off x="6721154" y="4081199"/>
              <a:ext cx="154350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900</a:t>
              </a:r>
            </a:p>
          </p:txBody>
        </p:sp>
        <p:sp>
          <p:nvSpPr>
            <p:cNvPr id="30" name="TextBox 29">
              <a:extLst>
                <a:ext uri="{FF2B5EF4-FFF2-40B4-BE49-F238E27FC236}">
                  <a16:creationId xmlns:a16="http://schemas.microsoft.com/office/drawing/2014/main" id="{85728DDA-238C-4144-8A1F-E8266E2B91AE}"/>
                </a:ext>
              </a:extLst>
            </p:cNvPr>
            <p:cNvSpPr txBox="1"/>
            <p:nvPr/>
          </p:nvSpPr>
          <p:spPr>
            <a:xfrm rot="3825717">
              <a:off x="6008964" y="4645547"/>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800</a:t>
              </a:r>
            </a:p>
          </p:txBody>
        </p:sp>
        <p:sp>
          <p:nvSpPr>
            <p:cNvPr id="31" name="TextBox 30">
              <a:extLst>
                <a:ext uri="{FF2B5EF4-FFF2-40B4-BE49-F238E27FC236}">
                  <a16:creationId xmlns:a16="http://schemas.microsoft.com/office/drawing/2014/main" id="{B1C8B999-E4A9-4F93-9F4B-C2451B1B2641}"/>
                </a:ext>
              </a:extLst>
            </p:cNvPr>
            <p:cNvSpPr txBox="1"/>
            <p:nvPr/>
          </p:nvSpPr>
          <p:spPr>
            <a:xfrm rot="5392839">
              <a:off x="5098480" y="4823051"/>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700</a:t>
              </a:r>
            </a:p>
          </p:txBody>
        </p:sp>
        <p:sp>
          <p:nvSpPr>
            <p:cNvPr id="32" name="TextBox 31">
              <a:extLst>
                <a:ext uri="{FF2B5EF4-FFF2-40B4-BE49-F238E27FC236}">
                  <a16:creationId xmlns:a16="http://schemas.microsoft.com/office/drawing/2014/main" id="{507FE6C2-1855-415D-9B1B-9F715C733969}"/>
                </a:ext>
              </a:extLst>
            </p:cNvPr>
            <p:cNvSpPr txBox="1"/>
            <p:nvPr/>
          </p:nvSpPr>
          <p:spPr>
            <a:xfrm rot="7265144">
              <a:off x="4201928" y="4541955"/>
              <a:ext cx="1543501"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600</a:t>
              </a:r>
            </a:p>
          </p:txBody>
        </p:sp>
        <p:sp>
          <p:nvSpPr>
            <p:cNvPr id="33" name="TextBox 32">
              <a:extLst>
                <a:ext uri="{FF2B5EF4-FFF2-40B4-BE49-F238E27FC236}">
                  <a16:creationId xmlns:a16="http://schemas.microsoft.com/office/drawing/2014/main" id="{826786D3-F925-4C66-AF8C-0DD51B352CD7}"/>
                </a:ext>
              </a:extLst>
            </p:cNvPr>
            <p:cNvSpPr txBox="1"/>
            <p:nvPr/>
          </p:nvSpPr>
          <p:spPr>
            <a:xfrm rot="9035019">
              <a:off x="3737118" y="3878780"/>
              <a:ext cx="146126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500</a:t>
              </a:r>
            </a:p>
          </p:txBody>
        </p:sp>
        <p:sp>
          <p:nvSpPr>
            <p:cNvPr id="34" name="TextBox 33">
              <a:extLst>
                <a:ext uri="{FF2B5EF4-FFF2-40B4-BE49-F238E27FC236}">
                  <a16:creationId xmlns:a16="http://schemas.microsoft.com/office/drawing/2014/main" id="{8C172955-92E8-451A-B64B-B57313BE29DE}"/>
                </a:ext>
              </a:extLst>
            </p:cNvPr>
            <p:cNvSpPr txBox="1"/>
            <p:nvPr/>
          </p:nvSpPr>
          <p:spPr>
            <a:xfrm rot="10832101">
              <a:off x="3481908" y="2867157"/>
              <a:ext cx="154350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400</a:t>
              </a:r>
            </a:p>
          </p:txBody>
        </p:sp>
        <p:sp>
          <p:nvSpPr>
            <p:cNvPr id="35" name="TextBox 34">
              <a:extLst>
                <a:ext uri="{FF2B5EF4-FFF2-40B4-BE49-F238E27FC236}">
                  <a16:creationId xmlns:a16="http://schemas.microsoft.com/office/drawing/2014/main" id="{E1E90E01-530E-446B-A556-09F044880DBD}"/>
                </a:ext>
              </a:extLst>
            </p:cNvPr>
            <p:cNvSpPr txBox="1"/>
            <p:nvPr/>
          </p:nvSpPr>
          <p:spPr>
            <a:xfrm rot="12727060">
              <a:off x="3760994" y="2028815"/>
              <a:ext cx="1543503" cy="677108"/>
            </a:xfrm>
            <a:prstGeom prst="rect">
              <a:avLst/>
            </a:prstGeom>
            <a:noFill/>
          </p:spPr>
          <p:txBody>
            <a:bodyPr wrap="square" rtlCol="0">
              <a:spAutoFit/>
            </a:bodyPr>
            <a:lstStyle/>
            <a:p>
              <a:pPr algn="ctr"/>
              <a:r>
                <a:rPr lang="en-US" sz="2700" b="1" dirty="0">
                  <a:ln>
                    <a:solidFill>
                      <a:srgbClr val="BF9000"/>
                    </a:solidFill>
                  </a:ln>
                  <a:solidFill>
                    <a:srgbClr val="FFFFD1"/>
                  </a:solidFill>
                  <a:effectLst>
                    <a:outerShdw blurRad="50800" dist="38100" dir="18900000" algn="bl" rotWithShape="0">
                      <a:prstClr val="black">
                        <a:alpha val="40000"/>
                      </a:prstClr>
                    </a:outerShdw>
                  </a:effectLst>
                </a:rPr>
                <a:t>300</a:t>
              </a:r>
            </a:p>
          </p:txBody>
        </p:sp>
        <p:grpSp>
          <p:nvGrpSpPr>
            <p:cNvPr id="23" name="Group 22">
              <a:extLst>
                <a:ext uri="{FF2B5EF4-FFF2-40B4-BE49-F238E27FC236}">
                  <a16:creationId xmlns:a16="http://schemas.microsoft.com/office/drawing/2014/main" id="{48E95255-C84F-4273-A943-507C6902E69E}"/>
                </a:ext>
              </a:extLst>
            </p:cNvPr>
            <p:cNvGrpSpPr>
              <a:grpSpLocks/>
            </p:cNvGrpSpPr>
            <p:nvPr/>
          </p:nvGrpSpPr>
          <p:grpSpPr>
            <a:xfrm>
              <a:off x="8060702" y="3189512"/>
              <a:ext cx="1168803" cy="735068"/>
              <a:chOff x="10351950" y="3379331"/>
              <a:chExt cx="815993" cy="552142"/>
            </a:xfrm>
            <a:effectLst>
              <a:outerShdw blurRad="50800" dist="38100" dir="5400000" algn="t" rotWithShape="0">
                <a:prstClr val="black">
                  <a:alpha val="40000"/>
                </a:prstClr>
              </a:outerShdw>
            </a:effectLst>
          </p:grpSpPr>
          <p:sp>
            <p:nvSpPr>
              <p:cNvPr id="36" name="Freeform: Shape 35">
                <a:extLst>
                  <a:ext uri="{FF2B5EF4-FFF2-40B4-BE49-F238E27FC236}">
                    <a16:creationId xmlns:a16="http://schemas.microsoft.com/office/drawing/2014/main" id="{542CB757-6F3D-4D66-953B-51278D0DCF59}"/>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nvGrpSpPr>
              <p:cNvPr id="37" name="Group 36">
                <a:extLst>
                  <a:ext uri="{FF2B5EF4-FFF2-40B4-BE49-F238E27FC236}">
                    <a16:creationId xmlns:a16="http://schemas.microsoft.com/office/drawing/2014/main" id="{D2D24539-EFD6-4A30-8463-4CC6293BD3B1}"/>
                  </a:ext>
                </a:extLst>
              </p:cNvPr>
              <p:cNvGrpSpPr>
                <a:grpSpLocks/>
              </p:cNvGrpSpPr>
              <p:nvPr/>
            </p:nvGrpSpPr>
            <p:grpSpPr>
              <a:xfrm>
                <a:off x="10376451" y="3396621"/>
                <a:ext cx="749786" cy="390621"/>
                <a:chOff x="9980691" y="2643347"/>
                <a:chExt cx="755933" cy="393822"/>
              </a:xfrm>
            </p:grpSpPr>
            <p:sp>
              <p:nvSpPr>
                <p:cNvPr id="38" name="Isosceles Triangle 37">
                  <a:extLst>
                    <a:ext uri="{FF2B5EF4-FFF2-40B4-BE49-F238E27FC236}">
                      <a16:creationId xmlns:a16="http://schemas.microsoft.com/office/drawing/2014/main" id="{0B1EA403-CB15-46C9-9931-FB480B0B7B26}"/>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Isosceles Triangle 38">
                  <a:extLst>
                    <a:ext uri="{FF2B5EF4-FFF2-40B4-BE49-F238E27FC236}">
                      <a16:creationId xmlns:a16="http://schemas.microsoft.com/office/drawing/2014/main" id="{7E626904-610E-4874-A21D-EA37EB7FF85F}"/>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sp>
        <p:nvSpPr>
          <p:cNvPr id="2" name="Title 1">
            <a:extLst>
              <a:ext uri="{FF2B5EF4-FFF2-40B4-BE49-F238E27FC236}">
                <a16:creationId xmlns:a16="http://schemas.microsoft.com/office/drawing/2014/main" id="{FB20F55C-A6D3-4DFE-A273-8D18F2B75595}"/>
              </a:ext>
            </a:extLst>
          </p:cNvPr>
          <p:cNvSpPr>
            <a:spLocks noGrp="1"/>
          </p:cNvSpPr>
          <p:nvPr userDrawn="1">
            <p:ph type="ctrTitle"/>
          </p:nvPr>
        </p:nvSpPr>
        <p:spPr>
          <a:xfrm>
            <a:off x="1112527" y="2464456"/>
            <a:ext cx="7214413" cy="1668042"/>
          </a:xfrm>
        </p:spPr>
        <p:txBody>
          <a:bodyPr anchor="ctr">
            <a:noAutofit/>
          </a:bodyPr>
          <a:lstStyle>
            <a:lvl1pPr algn="ctr">
              <a:defRPr sz="7875"/>
            </a:lvl1pPr>
          </a:lstStyle>
          <a:p>
            <a:r>
              <a:rPr lang="en-US" dirty="0"/>
              <a:t>Click to edit Master title style</a:t>
            </a:r>
          </a:p>
        </p:txBody>
      </p:sp>
      <p:sp>
        <p:nvSpPr>
          <p:cNvPr id="4" name="Date Placeholder 3">
            <a:extLst>
              <a:ext uri="{FF2B5EF4-FFF2-40B4-BE49-F238E27FC236}">
                <a16:creationId xmlns:a16="http://schemas.microsoft.com/office/drawing/2014/main" id="{16185C78-4C44-4509-B29E-5F8FC3B0A71F}"/>
              </a:ext>
            </a:extLst>
          </p:cNvPr>
          <p:cNvSpPr>
            <a:spLocks noGrp="1"/>
          </p:cNvSpPr>
          <p:nvPr userDrawn="1">
            <p:ph type="dt" sz="half" idx="10"/>
          </p:nvPr>
        </p:nvSpPr>
        <p:spPr/>
        <p:txBody>
          <a:bodyPr/>
          <a:lstStyle/>
          <a:p>
            <a:fld id="{793E0117-20EC-4B3C-88B0-D2475FBE5EF9}" type="datetimeFigureOut">
              <a:rPr lang="en-US" smtClean="0"/>
              <a:t>2/11/2023</a:t>
            </a:fld>
            <a:endParaRPr lang="en-US"/>
          </a:p>
        </p:txBody>
      </p:sp>
      <p:sp>
        <p:nvSpPr>
          <p:cNvPr id="5" name="Footer Placeholder 4">
            <a:extLst>
              <a:ext uri="{FF2B5EF4-FFF2-40B4-BE49-F238E27FC236}">
                <a16:creationId xmlns:a16="http://schemas.microsoft.com/office/drawing/2014/main" id="{C4D8B044-3008-49B7-BEF1-4CFD205557B9}"/>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A95EB6-8A8D-47EF-8AD0-3B3D0F4505D7}"/>
              </a:ext>
            </a:extLst>
          </p:cNvPr>
          <p:cNvSpPr>
            <a:spLocks noGrp="1"/>
          </p:cNvSpPr>
          <p:nvPr userDrawn="1">
            <p:ph type="sldNum" sz="quarter" idx="12"/>
          </p:nvPr>
        </p:nvSpPr>
        <p:spPr/>
        <p:txBody>
          <a:bodyPr/>
          <a:lstStyle/>
          <a:p>
            <a:fld id="{7AB1A9F7-FF63-4F3F-B71A-537E27319FD8}" type="slidenum">
              <a:rPr lang="en-US" smtClean="0"/>
              <a:t>‹#›</a:t>
            </a:fld>
            <a:endParaRPr lang="en-US"/>
          </a:p>
        </p:txBody>
      </p:sp>
      <p:grpSp>
        <p:nvGrpSpPr>
          <p:cNvPr id="3" name="Group 2">
            <a:extLst>
              <a:ext uri="{FF2B5EF4-FFF2-40B4-BE49-F238E27FC236}">
                <a16:creationId xmlns:a16="http://schemas.microsoft.com/office/drawing/2014/main" id="{8B26B748-A7DC-4EF9-9BDE-59202C8D70D0}"/>
              </a:ext>
            </a:extLst>
          </p:cNvPr>
          <p:cNvGrpSpPr/>
          <p:nvPr userDrawn="1"/>
        </p:nvGrpSpPr>
        <p:grpSpPr>
          <a:xfrm>
            <a:off x="-1354994" y="-852049"/>
            <a:ext cx="11964524" cy="6992153"/>
            <a:chOff x="-1806659" y="-1136065"/>
            <a:chExt cx="15952699" cy="9322870"/>
          </a:xfrm>
        </p:grpSpPr>
        <p:pic>
          <p:nvPicPr>
            <p:cNvPr id="143" name="Google Shape;62;p5">
              <a:extLst>
                <a:ext uri="{FF2B5EF4-FFF2-40B4-BE49-F238E27FC236}">
                  <a16:creationId xmlns:a16="http://schemas.microsoft.com/office/drawing/2014/main" id="{AB2F9738-7184-4B90-BA64-641CCEDEA63A}"/>
                </a:ext>
              </a:extLst>
            </p:cNvPr>
            <p:cNvPicPr preferRelativeResize="0"/>
            <p:nvPr userDrawn="1"/>
          </p:nvPicPr>
          <p:blipFill rotWithShape="1">
            <a:blip r:embed="rId2">
              <a:alphaModFix amt="21000"/>
            </a:blip>
            <a:srcRect t="240" b="34883"/>
            <a:stretch/>
          </p:blipFill>
          <p:spPr>
            <a:xfrm rot="19345523" flipH="1">
              <a:off x="-1806659" y="-1136065"/>
              <a:ext cx="8997470" cy="9311070"/>
            </a:xfrm>
            <a:prstGeom prst="rect">
              <a:avLst/>
            </a:prstGeom>
            <a:noFill/>
            <a:ln>
              <a:noFill/>
            </a:ln>
            <a:effectLst/>
          </p:spPr>
        </p:pic>
        <p:pic>
          <p:nvPicPr>
            <p:cNvPr id="144" name="Google Shape;62;p5">
              <a:extLst>
                <a:ext uri="{FF2B5EF4-FFF2-40B4-BE49-F238E27FC236}">
                  <a16:creationId xmlns:a16="http://schemas.microsoft.com/office/drawing/2014/main" id="{C114C659-5CE5-42C7-B794-A9D608EC95D5}"/>
                </a:ext>
              </a:extLst>
            </p:cNvPr>
            <p:cNvPicPr preferRelativeResize="0"/>
            <p:nvPr userDrawn="1"/>
          </p:nvPicPr>
          <p:blipFill rotWithShape="1">
            <a:blip r:embed="rId2">
              <a:alphaModFix amt="21000"/>
            </a:blip>
            <a:srcRect t="240" b="34883"/>
            <a:stretch/>
          </p:blipFill>
          <p:spPr>
            <a:xfrm rot="2254477">
              <a:off x="5148570" y="-1124265"/>
              <a:ext cx="8997470" cy="9311070"/>
            </a:xfrm>
            <a:prstGeom prst="rect">
              <a:avLst/>
            </a:prstGeom>
            <a:noFill/>
            <a:ln>
              <a:noFill/>
            </a:ln>
            <a:effectLst/>
          </p:spPr>
        </p:pic>
      </p:grpSp>
    </p:spTree>
    <p:extLst>
      <p:ext uri="{BB962C8B-B14F-4D97-AF65-F5344CB8AC3E}">
        <p14:creationId xmlns:p14="http://schemas.microsoft.com/office/powerpoint/2010/main" val="1070348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CF6B-6507-47A8-B76F-558C5D4051E8}"/>
              </a:ext>
            </a:extLst>
          </p:cNvPr>
          <p:cNvSpPr>
            <a:spLocks noGrp="1"/>
          </p:cNvSpPr>
          <p:nvPr>
            <p:ph type="title"/>
          </p:nvPr>
        </p:nvSpPr>
        <p:spPr>
          <a:xfrm>
            <a:off x="4070350" y="1003260"/>
            <a:ext cx="4445000" cy="2585323"/>
          </a:xfr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0B01413-29CC-4192-8AF6-4E4DA875ADF6}"/>
              </a:ext>
            </a:extLst>
          </p:cNvPr>
          <p:cNvSpPr>
            <a:spLocks noGrp="1"/>
          </p:cNvSpPr>
          <p:nvPr>
            <p:ph type="dt" sz="half" idx="10"/>
          </p:nvPr>
        </p:nvSpPr>
        <p:spPr/>
        <p:txBody>
          <a:bodyPr/>
          <a:lstStyle/>
          <a:p>
            <a:fld id="{793E0117-20EC-4B3C-88B0-D2475FBE5EF9}" type="datetimeFigureOut">
              <a:rPr lang="en-US" smtClean="0"/>
              <a:t>2/11/2023</a:t>
            </a:fld>
            <a:endParaRPr lang="en-US"/>
          </a:p>
        </p:txBody>
      </p:sp>
      <p:sp>
        <p:nvSpPr>
          <p:cNvPr id="4" name="Footer Placeholder 3">
            <a:extLst>
              <a:ext uri="{FF2B5EF4-FFF2-40B4-BE49-F238E27FC236}">
                <a16:creationId xmlns:a16="http://schemas.microsoft.com/office/drawing/2014/main" id="{F1AE6A39-068F-49DF-BB6E-739351583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50818-40B9-4E65-ACF5-71FEF2610A49}"/>
              </a:ext>
            </a:extLst>
          </p:cNvPr>
          <p:cNvSpPr>
            <a:spLocks noGrp="1"/>
          </p:cNvSpPr>
          <p:nvPr>
            <p:ph type="sldNum" sz="quarter" idx="12"/>
          </p:nvPr>
        </p:nvSpPr>
        <p:spPr/>
        <p:txBody>
          <a:bodyPr/>
          <a:lstStyle/>
          <a:p>
            <a:fld id="{7AB1A9F7-FF63-4F3F-B71A-537E27319FD8}" type="slidenum">
              <a:rPr lang="en-US" smtClean="0"/>
              <a:t>‹#›</a:t>
            </a:fld>
            <a:endParaRPr lang="en-US"/>
          </a:p>
        </p:txBody>
      </p:sp>
      <p:grpSp>
        <p:nvGrpSpPr>
          <p:cNvPr id="6" name="Group 5">
            <a:extLst>
              <a:ext uri="{FF2B5EF4-FFF2-40B4-BE49-F238E27FC236}">
                <a16:creationId xmlns:a16="http://schemas.microsoft.com/office/drawing/2014/main" id="{7D4DD968-9199-4EC1-A1C7-F2ED26F076D4}"/>
              </a:ext>
            </a:extLst>
          </p:cNvPr>
          <p:cNvGrpSpPr/>
          <p:nvPr userDrawn="1"/>
        </p:nvGrpSpPr>
        <p:grpSpPr>
          <a:xfrm>
            <a:off x="611718" y="49052"/>
            <a:ext cx="4743073" cy="4881835"/>
            <a:chOff x="1120423" y="564937"/>
            <a:chExt cx="5331312" cy="5487284"/>
          </a:xfrm>
        </p:grpSpPr>
        <p:grpSp>
          <p:nvGrpSpPr>
            <p:cNvPr id="7" name="Group 6">
              <a:extLst>
                <a:ext uri="{FF2B5EF4-FFF2-40B4-BE49-F238E27FC236}">
                  <a16:creationId xmlns:a16="http://schemas.microsoft.com/office/drawing/2014/main" id="{20D91CDE-E37D-42FC-95E9-114B867465F1}"/>
                </a:ext>
              </a:extLst>
            </p:cNvPr>
            <p:cNvGrpSpPr/>
            <p:nvPr/>
          </p:nvGrpSpPr>
          <p:grpSpPr>
            <a:xfrm>
              <a:off x="1120423" y="564937"/>
              <a:ext cx="5331312" cy="5487284"/>
              <a:chOff x="1120423" y="564937"/>
              <a:chExt cx="5331312" cy="5487284"/>
            </a:xfrm>
          </p:grpSpPr>
          <p:sp>
            <p:nvSpPr>
              <p:cNvPr id="9" name="Oval 8">
                <a:extLst>
                  <a:ext uri="{FF2B5EF4-FFF2-40B4-BE49-F238E27FC236}">
                    <a16:creationId xmlns:a16="http://schemas.microsoft.com/office/drawing/2014/main" id="{3C8D1A98-4B67-408A-8BD1-A89A63F26852}"/>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sz="1050" dirty="0">
                    <a:solidFill>
                      <a:schemeClr val="tx1"/>
                    </a:solidFill>
                  </a:rPr>
                  <a:t> </a:t>
                </a:r>
              </a:p>
            </p:txBody>
          </p:sp>
          <p:sp>
            <p:nvSpPr>
              <p:cNvPr id="10" name="Freeform: Shape 9">
                <a:extLst>
                  <a:ext uri="{FF2B5EF4-FFF2-40B4-BE49-F238E27FC236}">
                    <a16:creationId xmlns:a16="http://schemas.microsoft.com/office/drawing/2014/main" id="{6BD46A7D-6065-4466-A057-3399ACC13650}"/>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11" name="Freeform: Shape 10">
                <a:extLst>
                  <a:ext uri="{FF2B5EF4-FFF2-40B4-BE49-F238E27FC236}">
                    <a16:creationId xmlns:a16="http://schemas.microsoft.com/office/drawing/2014/main" id="{4EDA50AE-EF28-4CB5-8FEC-E7620B4642D9}"/>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12" name="Oval 11">
                <a:extLst>
                  <a:ext uri="{FF2B5EF4-FFF2-40B4-BE49-F238E27FC236}">
                    <a16:creationId xmlns:a16="http://schemas.microsoft.com/office/drawing/2014/main" id="{1F75183A-5800-4680-9D1D-53559C7608D1}"/>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Group 12">
                <a:extLst>
                  <a:ext uri="{FF2B5EF4-FFF2-40B4-BE49-F238E27FC236}">
                    <a16:creationId xmlns:a16="http://schemas.microsoft.com/office/drawing/2014/main" id="{5E813CA8-5520-40C4-A066-F2B27B6F780C}"/>
                  </a:ext>
                </a:extLst>
              </p:cNvPr>
              <p:cNvGrpSpPr>
                <a:grpSpLocks/>
              </p:cNvGrpSpPr>
              <p:nvPr/>
            </p:nvGrpSpPr>
            <p:grpSpPr>
              <a:xfrm>
                <a:off x="1147294" y="754426"/>
                <a:ext cx="5236343" cy="5236343"/>
                <a:chOff x="1199263" y="1525549"/>
                <a:chExt cx="4551596" cy="4551596"/>
              </a:xfrm>
            </p:grpSpPr>
            <p:grpSp>
              <p:nvGrpSpPr>
                <p:cNvPr id="27" name="Group 26">
                  <a:extLst>
                    <a:ext uri="{FF2B5EF4-FFF2-40B4-BE49-F238E27FC236}">
                      <a16:creationId xmlns:a16="http://schemas.microsoft.com/office/drawing/2014/main" id="{7A0F80E1-55CC-4D33-9ED8-2E791766DBD9}"/>
                    </a:ext>
                  </a:extLst>
                </p:cNvPr>
                <p:cNvGrpSpPr>
                  <a:grpSpLocks/>
                </p:cNvGrpSpPr>
                <p:nvPr/>
              </p:nvGrpSpPr>
              <p:grpSpPr>
                <a:xfrm>
                  <a:off x="3391780" y="1525549"/>
                  <a:ext cx="166561" cy="4551596"/>
                  <a:chOff x="3376068" y="1525549"/>
                  <a:chExt cx="166561" cy="4551596"/>
                </a:xfrm>
              </p:grpSpPr>
              <p:sp>
                <p:nvSpPr>
                  <p:cNvPr id="31" name="Oval 30">
                    <a:extLst>
                      <a:ext uri="{FF2B5EF4-FFF2-40B4-BE49-F238E27FC236}">
                        <a16:creationId xmlns:a16="http://schemas.microsoft.com/office/drawing/2014/main" id="{250264B6-8C68-4992-AE71-0F9299B54541}"/>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Oval 31">
                    <a:extLst>
                      <a:ext uri="{FF2B5EF4-FFF2-40B4-BE49-F238E27FC236}">
                        <a16:creationId xmlns:a16="http://schemas.microsoft.com/office/drawing/2014/main" id="{54C0260C-5465-4EAF-AED6-4BF6194F619A}"/>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8" name="Group 27">
                  <a:extLst>
                    <a:ext uri="{FF2B5EF4-FFF2-40B4-BE49-F238E27FC236}">
                      <a16:creationId xmlns:a16="http://schemas.microsoft.com/office/drawing/2014/main" id="{D33808C5-6E12-4571-B6A1-A37A47D72232}"/>
                    </a:ext>
                  </a:extLst>
                </p:cNvPr>
                <p:cNvGrpSpPr>
                  <a:grpSpLocks/>
                </p:cNvGrpSpPr>
                <p:nvPr/>
              </p:nvGrpSpPr>
              <p:grpSpPr>
                <a:xfrm rot="16200000">
                  <a:off x="3391780" y="1525549"/>
                  <a:ext cx="166561" cy="4551596"/>
                  <a:chOff x="3376068" y="1525549"/>
                  <a:chExt cx="166561" cy="4551596"/>
                </a:xfrm>
              </p:grpSpPr>
              <p:sp>
                <p:nvSpPr>
                  <p:cNvPr id="29" name="Oval 28">
                    <a:extLst>
                      <a:ext uri="{FF2B5EF4-FFF2-40B4-BE49-F238E27FC236}">
                        <a16:creationId xmlns:a16="http://schemas.microsoft.com/office/drawing/2014/main" id="{8C361FB9-5C08-4F96-805D-31F2E7590FD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79574304-3D8E-4B74-941F-F8ABD520AC83}"/>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14" name="Group 13">
                <a:extLst>
                  <a:ext uri="{FF2B5EF4-FFF2-40B4-BE49-F238E27FC236}">
                    <a16:creationId xmlns:a16="http://schemas.microsoft.com/office/drawing/2014/main" id="{B6DAE424-048F-4C50-9403-EBE5835417EA}"/>
                  </a:ext>
                </a:extLst>
              </p:cNvPr>
              <p:cNvGrpSpPr/>
              <p:nvPr/>
            </p:nvGrpSpPr>
            <p:grpSpPr>
              <a:xfrm rot="2700000">
                <a:off x="1147294" y="754426"/>
                <a:ext cx="5236343" cy="5236343"/>
                <a:chOff x="1199263" y="1525549"/>
                <a:chExt cx="4551596" cy="4551596"/>
              </a:xfrm>
            </p:grpSpPr>
            <p:grpSp>
              <p:nvGrpSpPr>
                <p:cNvPr id="21" name="Group 20">
                  <a:extLst>
                    <a:ext uri="{FF2B5EF4-FFF2-40B4-BE49-F238E27FC236}">
                      <a16:creationId xmlns:a16="http://schemas.microsoft.com/office/drawing/2014/main" id="{257B2575-569F-49BB-895C-65416357F535}"/>
                    </a:ext>
                  </a:extLst>
                </p:cNvPr>
                <p:cNvGrpSpPr/>
                <p:nvPr/>
              </p:nvGrpSpPr>
              <p:grpSpPr>
                <a:xfrm>
                  <a:off x="3391780" y="1525549"/>
                  <a:ext cx="166561" cy="4551596"/>
                  <a:chOff x="3376068" y="1525549"/>
                  <a:chExt cx="166561" cy="4551596"/>
                </a:xfrm>
              </p:grpSpPr>
              <p:sp>
                <p:nvSpPr>
                  <p:cNvPr id="25" name="Oval 24">
                    <a:extLst>
                      <a:ext uri="{FF2B5EF4-FFF2-40B4-BE49-F238E27FC236}">
                        <a16:creationId xmlns:a16="http://schemas.microsoft.com/office/drawing/2014/main" id="{0CD3BCF0-8F0F-4703-B0E3-674D3A6D3FF0}"/>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Oval 25">
                    <a:extLst>
                      <a:ext uri="{FF2B5EF4-FFF2-40B4-BE49-F238E27FC236}">
                        <a16:creationId xmlns:a16="http://schemas.microsoft.com/office/drawing/2014/main" id="{255DA59C-464A-4C8B-87CA-E228A9DD4907}"/>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2" name="Group 21">
                  <a:extLst>
                    <a:ext uri="{FF2B5EF4-FFF2-40B4-BE49-F238E27FC236}">
                      <a16:creationId xmlns:a16="http://schemas.microsoft.com/office/drawing/2014/main" id="{A76C8369-912A-45AB-B53E-BC84E25E349C}"/>
                    </a:ext>
                  </a:extLst>
                </p:cNvPr>
                <p:cNvGrpSpPr/>
                <p:nvPr/>
              </p:nvGrpSpPr>
              <p:grpSpPr>
                <a:xfrm rot="16200000">
                  <a:off x="3391780" y="1525549"/>
                  <a:ext cx="166561" cy="4551596"/>
                  <a:chOff x="3376068" y="1525549"/>
                  <a:chExt cx="166561" cy="4551596"/>
                </a:xfrm>
              </p:grpSpPr>
              <p:sp>
                <p:nvSpPr>
                  <p:cNvPr id="23" name="Oval 22">
                    <a:extLst>
                      <a:ext uri="{FF2B5EF4-FFF2-40B4-BE49-F238E27FC236}">
                        <a16:creationId xmlns:a16="http://schemas.microsoft.com/office/drawing/2014/main" id="{8C39AD14-1BA0-4644-9B8B-8BE38048240B}"/>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426FE38A-D150-4B57-BC22-F7F02B01B8D3}"/>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15" name="Oval 14">
                <a:extLst>
                  <a:ext uri="{FF2B5EF4-FFF2-40B4-BE49-F238E27FC236}">
                    <a16:creationId xmlns:a16="http://schemas.microsoft.com/office/drawing/2014/main" id="{C6204201-DDFF-4E6A-BDCA-F0CB0F37189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F1285161-DB1E-485D-B931-1CBDA16EC4DA}"/>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E14F0E05-E581-41C7-B059-47B3380E6BBE}"/>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43701AB1-8F05-491D-B66E-FB17A4AF8C19}"/>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C5F97885-F427-4C1C-9770-60BE280988AF}"/>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Oval 19">
                <a:extLst>
                  <a:ext uri="{FF2B5EF4-FFF2-40B4-BE49-F238E27FC236}">
                    <a16:creationId xmlns:a16="http://schemas.microsoft.com/office/drawing/2014/main" id="{905C5A59-9206-4C7C-8D54-F632095C2B1D}"/>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8" name="Oval 7">
              <a:extLst>
                <a:ext uri="{FF2B5EF4-FFF2-40B4-BE49-F238E27FC236}">
                  <a16:creationId xmlns:a16="http://schemas.microsoft.com/office/drawing/2014/main" id="{714EC7A7-D11B-4574-AEB7-3BE2141D0DAA}"/>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419882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18880" y="156857"/>
            <a:ext cx="8706240" cy="137526"/>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18880" y="4864423"/>
            <a:ext cx="8706240" cy="137526"/>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3" name="Frame 42">
            <a:extLst>
              <a:ext uri="{FF2B5EF4-FFF2-40B4-BE49-F238E27FC236}">
                <a16:creationId xmlns:a16="http://schemas.microsoft.com/office/drawing/2014/main" id="{392A1458-55C8-434B-A935-B8FC3D006492}"/>
              </a:ext>
            </a:extLst>
          </p:cNvPr>
          <p:cNvSpPr/>
          <p:nvPr userDrawn="1"/>
        </p:nvSpPr>
        <p:spPr>
          <a:xfrm>
            <a:off x="146199" y="487769"/>
            <a:ext cx="8851604" cy="4167963"/>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4" name="Frame 43">
            <a:extLst>
              <a:ext uri="{FF2B5EF4-FFF2-40B4-BE49-F238E27FC236}">
                <a16:creationId xmlns:a16="http://schemas.microsoft.com/office/drawing/2014/main" id="{A6E8F977-4099-489A-B3DF-89E7678A171F}"/>
              </a:ext>
            </a:extLst>
          </p:cNvPr>
          <p:cNvSpPr/>
          <p:nvPr userDrawn="1"/>
        </p:nvSpPr>
        <p:spPr>
          <a:xfrm flipH="1">
            <a:off x="260498" y="595424"/>
            <a:ext cx="8617688" cy="3939362"/>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45" name="Rectangle 44">
            <a:extLst>
              <a:ext uri="{FF2B5EF4-FFF2-40B4-BE49-F238E27FC236}">
                <a16:creationId xmlns:a16="http://schemas.microsoft.com/office/drawing/2014/main" id="{B3807558-5C11-4815-8FC5-7A4BB3AA9D7D}"/>
              </a:ext>
            </a:extLst>
          </p:cNvPr>
          <p:cNvSpPr/>
          <p:nvPr userDrawn="1"/>
        </p:nvSpPr>
        <p:spPr>
          <a:xfrm>
            <a:off x="398721" y="712382"/>
            <a:ext cx="8351874" cy="3710763"/>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6" name="Group 45">
            <a:extLst>
              <a:ext uri="{FF2B5EF4-FFF2-40B4-BE49-F238E27FC236}">
                <a16:creationId xmlns:a16="http://schemas.microsoft.com/office/drawing/2014/main" id="{7C4A5BF5-5E61-4160-A7BA-BD8D7AA73D20}"/>
              </a:ext>
            </a:extLst>
          </p:cNvPr>
          <p:cNvGrpSpPr/>
          <p:nvPr userDrawn="1"/>
        </p:nvGrpSpPr>
        <p:grpSpPr>
          <a:xfrm>
            <a:off x="7629203" y="3279989"/>
            <a:ext cx="1073543" cy="1098004"/>
            <a:chOff x="9789502" y="4971309"/>
            <a:chExt cx="1629865" cy="1667001"/>
          </a:xfrm>
          <a:effectLst/>
        </p:grpSpPr>
        <p:grpSp>
          <p:nvGrpSpPr>
            <p:cNvPr id="47" name="Group 46">
              <a:extLst>
                <a:ext uri="{FF2B5EF4-FFF2-40B4-BE49-F238E27FC236}">
                  <a16:creationId xmlns:a16="http://schemas.microsoft.com/office/drawing/2014/main" id="{B3735C4F-74F8-45A3-9B4B-1EAEA34F93A2}"/>
                </a:ext>
              </a:extLst>
            </p:cNvPr>
            <p:cNvGrpSpPr/>
            <p:nvPr/>
          </p:nvGrpSpPr>
          <p:grpSpPr>
            <a:xfrm>
              <a:off x="9789502" y="4971309"/>
              <a:ext cx="1619618" cy="1667001"/>
              <a:chOff x="1120423" y="564937"/>
              <a:chExt cx="5331312" cy="5487284"/>
            </a:xfrm>
          </p:grpSpPr>
          <p:grpSp>
            <p:nvGrpSpPr>
              <p:cNvPr id="65" name="Group 64">
                <a:extLst>
                  <a:ext uri="{FF2B5EF4-FFF2-40B4-BE49-F238E27FC236}">
                    <a16:creationId xmlns:a16="http://schemas.microsoft.com/office/drawing/2014/main" id="{7463275C-BACC-4FF2-B467-2B9332D4A3C6}"/>
                  </a:ext>
                </a:extLst>
              </p:cNvPr>
              <p:cNvGrpSpPr/>
              <p:nvPr/>
            </p:nvGrpSpPr>
            <p:grpSpPr>
              <a:xfrm>
                <a:off x="1120423" y="564937"/>
                <a:ext cx="5331312" cy="5487284"/>
                <a:chOff x="1120423" y="564937"/>
                <a:chExt cx="5331312" cy="5487284"/>
              </a:xfrm>
            </p:grpSpPr>
            <p:sp>
              <p:nvSpPr>
                <p:cNvPr id="67" name="Oval 66">
                  <a:extLst>
                    <a:ext uri="{FF2B5EF4-FFF2-40B4-BE49-F238E27FC236}">
                      <a16:creationId xmlns:a16="http://schemas.microsoft.com/office/drawing/2014/main" id="{126CCDF3-66AB-4D37-A827-D812DA5295A7}"/>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228600" sx="102000" sy="102000" algn="ctr" rotWithShape="0">
                    <a:prstClr val="black">
                      <a:alpha val="27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sz="1050" dirty="0">
                      <a:solidFill>
                        <a:schemeClr val="tx1"/>
                      </a:solidFill>
                    </a:rPr>
                    <a:t> </a:t>
                  </a:r>
                </a:p>
              </p:txBody>
            </p:sp>
            <p:sp>
              <p:nvSpPr>
                <p:cNvPr id="68" name="Freeform: Shape 67">
                  <a:extLst>
                    <a:ext uri="{FF2B5EF4-FFF2-40B4-BE49-F238E27FC236}">
                      <a16:creationId xmlns:a16="http://schemas.microsoft.com/office/drawing/2014/main" id="{7B930452-A7DB-481F-A0D4-9AAC9AB89E87}"/>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69" name="Freeform: Shape 68">
                  <a:extLst>
                    <a:ext uri="{FF2B5EF4-FFF2-40B4-BE49-F238E27FC236}">
                      <a16:creationId xmlns:a16="http://schemas.microsoft.com/office/drawing/2014/main" id="{7417A3CE-B6A0-4BB9-BC76-58B69DE28EC8}"/>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70" name="Oval 69">
                  <a:extLst>
                    <a:ext uri="{FF2B5EF4-FFF2-40B4-BE49-F238E27FC236}">
                      <a16:creationId xmlns:a16="http://schemas.microsoft.com/office/drawing/2014/main" id="{69FFA74A-0C7D-4023-A5F0-D99246DE8BEA}"/>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71" name="Group 70">
                  <a:extLst>
                    <a:ext uri="{FF2B5EF4-FFF2-40B4-BE49-F238E27FC236}">
                      <a16:creationId xmlns:a16="http://schemas.microsoft.com/office/drawing/2014/main" id="{F763F50A-C274-43D3-8DD9-26BA0B5169A5}"/>
                    </a:ext>
                  </a:extLst>
                </p:cNvPr>
                <p:cNvGrpSpPr>
                  <a:grpSpLocks/>
                </p:cNvGrpSpPr>
                <p:nvPr/>
              </p:nvGrpSpPr>
              <p:grpSpPr>
                <a:xfrm>
                  <a:off x="1147294" y="754426"/>
                  <a:ext cx="5236343" cy="5236343"/>
                  <a:chOff x="1199263" y="1525549"/>
                  <a:chExt cx="4551596" cy="4551596"/>
                </a:xfrm>
              </p:grpSpPr>
              <p:grpSp>
                <p:nvGrpSpPr>
                  <p:cNvPr id="85" name="Group 84">
                    <a:extLst>
                      <a:ext uri="{FF2B5EF4-FFF2-40B4-BE49-F238E27FC236}">
                        <a16:creationId xmlns:a16="http://schemas.microsoft.com/office/drawing/2014/main" id="{3FEFDA70-7C65-45E3-991E-74C03D25590B}"/>
                      </a:ext>
                    </a:extLst>
                  </p:cNvPr>
                  <p:cNvGrpSpPr>
                    <a:grpSpLocks/>
                  </p:cNvGrpSpPr>
                  <p:nvPr/>
                </p:nvGrpSpPr>
                <p:grpSpPr>
                  <a:xfrm>
                    <a:off x="3391780" y="1525549"/>
                    <a:ext cx="166561" cy="4551596"/>
                    <a:chOff x="3376068" y="1525549"/>
                    <a:chExt cx="166561" cy="4551596"/>
                  </a:xfrm>
                </p:grpSpPr>
                <p:sp>
                  <p:nvSpPr>
                    <p:cNvPr id="89" name="Oval 88">
                      <a:extLst>
                        <a:ext uri="{FF2B5EF4-FFF2-40B4-BE49-F238E27FC236}">
                          <a16:creationId xmlns:a16="http://schemas.microsoft.com/office/drawing/2014/main" id="{70F7AC13-917B-4873-9692-92A0CD84C17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Oval 89">
                      <a:extLst>
                        <a:ext uri="{FF2B5EF4-FFF2-40B4-BE49-F238E27FC236}">
                          <a16:creationId xmlns:a16="http://schemas.microsoft.com/office/drawing/2014/main" id="{AB3E68A0-6A5D-47CC-B579-2E6FCE2FAC4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6" name="Group 85">
                    <a:extLst>
                      <a:ext uri="{FF2B5EF4-FFF2-40B4-BE49-F238E27FC236}">
                        <a16:creationId xmlns:a16="http://schemas.microsoft.com/office/drawing/2014/main" id="{5F7C3C70-9605-4DDA-B128-5B7E7CC9F4AE}"/>
                      </a:ext>
                    </a:extLst>
                  </p:cNvPr>
                  <p:cNvGrpSpPr>
                    <a:grpSpLocks/>
                  </p:cNvGrpSpPr>
                  <p:nvPr/>
                </p:nvGrpSpPr>
                <p:grpSpPr>
                  <a:xfrm rot="16200000">
                    <a:off x="3391780" y="1525549"/>
                    <a:ext cx="166561" cy="4551596"/>
                    <a:chOff x="3376068" y="1525549"/>
                    <a:chExt cx="166561" cy="4551596"/>
                  </a:xfrm>
                </p:grpSpPr>
                <p:sp>
                  <p:nvSpPr>
                    <p:cNvPr id="87" name="Oval 86">
                      <a:extLst>
                        <a:ext uri="{FF2B5EF4-FFF2-40B4-BE49-F238E27FC236}">
                          <a16:creationId xmlns:a16="http://schemas.microsoft.com/office/drawing/2014/main" id="{C5CAD5C4-3315-498D-9EBE-6A9507DBCE1A}"/>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8" name="Oval 87">
                      <a:extLst>
                        <a:ext uri="{FF2B5EF4-FFF2-40B4-BE49-F238E27FC236}">
                          <a16:creationId xmlns:a16="http://schemas.microsoft.com/office/drawing/2014/main" id="{4C3ADD5A-AAC8-41AE-A8D1-7BB73FF7CBE5}"/>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nvGrpSpPr>
                <p:cNvPr id="72" name="Group 71">
                  <a:extLst>
                    <a:ext uri="{FF2B5EF4-FFF2-40B4-BE49-F238E27FC236}">
                      <a16:creationId xmlns:a16="http://schemas.microsoft.com/office/drawing/2014/main" id="{1A699B20-BC25-4043-A591-4DD80D05311C}"/>
                    </a:ext>
                  </a:extLst>
                </p:cNvPr>
                <p:cNvGrpSpPr/>
                <p:nvPr/>
              </p:nvGrpSpPr>
              <p:grpSpPr>
                <a:xfrm rot="2700000">
                  <a:off x="1147294" y="754426"/>
                  <a:ext cx="5236343" cy="5236343"/>
                  <a:chOff x="1199263" y="1525549"/>
                  <a:chExt cx="4551596" cy="4551596"/>
                </a:xfrm>
              </p:grpSpPr>
              <p:grpSp>
                <p:nvGrpSpPr>
                  <p:cNvPr id="79" name="Group 78">
                    <a:extLst>
                      <a:ext uri="{FF2B5EF4-FFF2-40B4-BE49-F238E27FC236}">
                        <a16:creationId xmlns:a16="http://schemas.microsoft.com/office/drawing/2014/main" id="{124162D3-DEEA-4447-B345-C03BBC1966F0}"/>
                      </a:ext>
                    </a:extLst>
                  </p:cNvPr>
                  <p:cNvGrpSpPr/>
                  <p:nvPr/>
                </p:nvGrpSpPr>
                <p:grpSpPr>
                  <a:xfrm>
                    <a:off x="3391780" y="1525549"/>
                    <a:ext cx="166561" cy="4551596"/>
                    <a:chOff x="3376068" y="1525549"/>
                    <a:chExt cx="166561" cy="4551596"/>
                  </a:xfrm>
                </p:grpSpPr>
                <p:sp>
                  <p:nvSpPr>
                    <p:cNvPr id="83" name="Oval 82">
                      <a:extLst>
                        <a:ext uri="{FF2B5EF4-FFF2-40B4-BE49-F238E27FC236}">
                          <a16:creationId xmlns:a16="http://schemas.microsoft.com/office/drawing/2014/main" id="{1A5B017C-9E9B-492B-9547-5BDF14CA53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4" name="Oval 83">
                      <a:extLst>
                        <a:ext uri="{FF2B5EF4-FFF2-40B4-BE49-F238E27FC236}">
                          <a16:creationId xmlns:a16="http://schemas.microsoft.com/office/drawing/2014/main" id="{AFE9DEAC-6ED3-4B2D-9FF7-21A0063C4EE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80" name="Group 79">
                    <a:extLst>
                      <a:ext uri="{FF2B5EF4-FFF2-40B4-BE49-F238E27FC236}">
                        <a16:creationId xmlns:a16="http://schemas.microsoft.com/office/drawing/2014/main" id="{BADF2CEC-D7D2-4AB2-9802-BE30DAEC511A}"/>
                      </a:ext>
                    </a:extLst>
                  </p:cNvPr>
                  <p:cNvGrpSpPr/>
                  <p:nvPr/>
                </p:nvGrpSpPr>
                <p:grpSpPr>
                  <a:xfrm rot="16200000">
                    <a:off x="3391780" y="1525549"/>
                    <a:ext cx="166561" cy="4551596"/>
                    <a:chOff x="3376068" y="1525549"/>
                    <a:chExt cx="166561" cy="4551596"/>
                  </a:xfrm>
                </p:grpSpPr>
                <p:sp>
                  <p:nvSpPr>
                    <p:cNvPr id="81" name="Oval 80">
                      <a:extLst>
                        <a:ext uri="{FF2B5EF4-FFF2-40B4-BE49-F238E27FC236}">
                          <a16:creationId xmlns:a16="http://schemas.microsoft.com/office/drawing/2014/main" id="{A7622866-D45C-4D62-BCF3-552CC9222F02}"/>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Oval 81">
                      <a:extLst>
                        <a:ext uri="{FF2B5EF4-FFF2-40B4-BE49-F238E27FC236}">
                          <a16:creationId xmlns:a16="http://schemas.microsoft.com/office/drawing/2014/main" id="{100B053E-92F5-409D-A112-4FE4B85E47B2}"/>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sp>
              <p:nvSpPr>
                <p:cNvPr id="73" name="Oval 72">
                  <a:extLst>
                    <a:ext uri="{FF2B5EF4-FFF2-40B4-BE49-F238E27FC236}">
                      <a16:creationId xmlns:a16="http://schemas.microsoft.com/office/drawing/2014/main" id="{96380079-1E35-4E66-BA5C-E50F8A43EFE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4" name="Oval 73">
                  <a:extLst>
                    <a:ext uri="{FF2B5EF4-FFF2-40B4-BE49-F238E27FC236}">
                      <a16:creationId xmlns:a16="http://schemas.microsoft.com/office/drawing/2014/main" id="{F90B029C-D1C0-4504-8A57-AB7D4965F8A5}"/>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Oval 74">
                  <a:extLst>
                    <a:ext uri="{FF2B5EF4-FFF2-40B4-BE49-F238E27FC236}">
                      <a16:creationId xmlns:a16="http://schemas.microsoft.com/office/drawing/2014/main" id="{102E0F68-E5F7-4D2B-BE19-26F1EDE68AE5}"/>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6" name="Oval 75">
                  <a:extLst>
                    <a:ext uri="{FF2B5EF4-FFF2-40B4-BE49-F238E27FC236}">
                      <a16:creationId xmlns:a16="http://schemas.microsoft.com/office/drawing/2014/main" id="{D491FF35-15A5-4D4D-9E3C-D78342A6F373}"/>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7" name="Oval 76">
                  <a:extLst>
                    <a:ext uri="{FF2B5EF4-FFF2-40B4-BE49-F238E27FC236}">
                      <a16:creationId xmlns:a16="http://schemas.microsoft.com/office/drawing/2014/main" id="{BFBBC602-DE02-49EC-BAD5-0F752111C25B}"/>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8" name="Oval 77">
                  <a:extLst>
                    <a:ext uri="{FF2B5EF4-FFF2-40B4-BE49-F238E27FC236}">
                      <a16:creationId xmlns:a16="http://schemas.microsoft.com/office/drawing/2014/main" id="{9036F512-48FF-4D79-8FCF-01BF944F5629}"/>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66" name="Oval 65">
                <a:extLst>
                  <a:ext uri="{FF2B5EF4-FFF2-40B4-BE49-F238E27FC236}">
                    <a16:creationId xmlns:a16="http://schemas.microsoft.com/office/drawing/2014/main" id="{A121B45E-EACF-4C34-BC98-346BEF6F3A22}"/>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48" name="Group 47">
              <a:extLst>
                <a:ext uri="{FF2B5EF4-FFF2-40B4-BE49-F238E27FC236}">
                  <a16:creationId xmlns:a16="http://schemas.microsoft.com/office/drawing/2014/main" id="{7DB70F06-5D85-45C4-8375-F43D0172DAA0}"/>
                </a:ext>
              </a:extLst>
            </p:cNvPr>
            <p:cNvGrpSpPr>
              <a:grpSpLocks/>
            </p:cNvGrpSpPr>
            <p:nvPr/>
          </p:nvGrpSpPr>
          <p:grpSpPr>
            <a:xfrm flipH="1" flipV="1">
              <a:off x="9882687" y="5113212"/>
              <a:ext cx="1421928" cy="1421722"/>
              <a:chOff x="1756530" y="1102936"/>
              <a:chExt cx="4082400" cy="4081807"/>
            </a:xfrm>
          </p:grpSpPr>
          <p:sp>
            <p:nvSpPr>
              <p:cNvPr id="59" name="Partial Circle 58">
                <a:extLst>
                  <a:ext uri="{FF2B5EF4-FFF2-40B4-BE49-F238E27FC236}">
                    <a16:creationId xmlns:a16="http://schemas.microsoft.com/office/drawing/2014/main" id="{14CDEEAC-C3D2-469B-A034-82407FC2AEDA}"/>
                  </a:ext>
                </a:extLst>
              </p:cNvPr>
              <p:cNvSpPr>
                <a:spLocks/>
              </p:cNvSpPr>
              <p:nvPr/>
            </p:nvSpPr>
            <p:spPr>
              <a:xfrm>
                <a:off x="1756530" y="1102936"/>
                <a:ext cx="4082400" cy="4081807"/>
              </a:xfrm>
              <a:prstGeom prst="pie">
                <a:avLst>
                  <a:gd name="adj1" fmla="val 17974981"/>
                  <a:gd name="adj2" fmla="val 162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0" name="Partial Circle 59">
                <a:extLst>
                  <a:ext uri="{FF2B5EF4-FFF2-40B4-BE49-F238E27FC236}">
                    <a16:creationId xmlns:a16="http://schemas.microsoft.com/office/drawing/2014/main" id="{4FFC3380-216B-489D-8F67-F7491477EAB5}"/>
                  </a:ext>
                </a:extLst>
              </p:cNvPr>
              <p:cNvSpPr>
                <a:spLocks/>
              </p:cNvSpPr>
              <p:nvPr/>
            </p:nvSpPr>
            <p:spPr>
              <a:xfrm>
                <a:off x="1756530" y="1102936"/>
                <a:ext cx="4082400" cy="4081807"/>
              </a:xfrm>
              <a:prstGeom prst="pie">
                <a:avLst>
                  <a:gd name="adj1" fmla="val 22141"/>
                  <a:gd name="adj2" fmla="val 345423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1" name="Partial Circle 60">
                <a:extLst>
                  <a:ext uri="{FF2B5EF4-FFF2-40B4-BE49-F238E27FC236}">
                    <a16:creationId xmlns:a16="http://schemas.microsoft.com/office/drawing/2014/main" id="{D5543967-01FF-4586-A757-F66857FCE625}"/>
                  </a:ext>
                </a:extLst>
              </p:cNvPr>
              <p:cNvSpPr>
                <a:spLocks/>
              </p:cNvSpPr>
              <p:nvPr/>
            </p:nvSpPr>
            <p:spPr>
              <a:xfrm>
                <a:off x="1756530" y="1102936"/>
                <a:ext cx="4082400" cy="4081807"/>
              </a:xfrm>
              <a:prstGeom prst="pie">
                <a:avLst>
                  <a:gd name="adj1" fmla="val 3450103"/>
                  <a:gd name="adj2" fmla="val 76714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62" name="Partial Circle 61">
                <a:extLst>
                  <a:ext uri="{FF2B5EF4-FFF2-40B4-BE49-F238E27FC236}">
                    <a16:creationId xmlns:a16="http://schemas.microsoft.com/office/drawing/2014/main" id="{685C8176-0580-4CBB-A619-02AB55497488}"/>
                  </a:ext>
                </a:extLst>
              </p:cNvPr>
              <p:cNvSpPr>
                <a:spLocks/>
              </p:cNvSpPr>
              <p:nvPr/>
            </p:nvSpPr>
            <p:spPr>
              <a:xfrm>
                <a:off x="1756530" y="1102936"/>
                <a:ext cx="4082400" cy="4081807"/>
              </a:xfrm>
              <a:prstGeom prst="pie">
                <a:avLst>
                  <a:gd name="adj1" fmla="val 7469945"/>
                  <a:gd name="adj2" fmla="val 10740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3" name="Partial Circle 62">
                <a:extLst>
                  <a:ext uri="{FF2B5EF4-FFF2-40B4-BE49-F238E27FC236}">
                    <a16:creationId xmlns:a16="http://schemas.microsoft.com/office/drawing/2014/main" id="{C7C80532-4982-4A98-8057-B313FE4388C6}"/>
                  </a:ext>
                </a:extLst>
              </p:cNvPr>
              <p:cNvSpPr>
                <a:spLocks/>
              </p:cNvSpPr>
              <p:nvPr/>
            </p:nvSpPr>
            <p:spPr>
              <a:xfrm>
                <a:off x="1756530" y="1102936"/>
                <a:ext cx="4082400" cy="4081807"/>
              </a:xfrm>
              <a:prstGeom prst="pie">
                <a:avLst>
                  <a:gd name="adj1" fmla="val 10699018"/>
                  <a:gd name="adj2" fmla="val 14122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64" name="Partial Circle 63">
                <a:extLst>
                  <a:ext uri="{FF2B5EF4-FFF2-40B4-BE49-F238E27FC236}">
                    <a16:creationId xmlns:a16="http://schemas.microsoft.com/office/drawing/2014/main" id="{C0753F08-F374-4571-9298-2813AA2EC7FA}"/>
                  </a:ext>
                </a:extLst>
              </p:cNvPr>
              <p:cNvSpPr>
                <a:spLocks/>
              </p:cNvSpPr>
              <p:nvPr/>
            </p:nvSpPr>
            <p:spPr>
              <a:xfrm>
                <a:off x="1756530" y="1102936"/>
                <a:ext cx="4082400" cy="4081807"/>
              </a:xfrm>
              <a:prstGeom prst="pie">
                <a:avLst>
                  <a:gd name="adj1" fmla="val 14138803"/>
                  <a:gd name="adj2" fmla="val 180746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grpSp>
        <p:sp>
          <p:nvSpPr>
            <p:cNvPr id="49" name="Freeform: Shape 48">
              <a:extLst>
                <a:ext uri="{FF2B5EF4-FFF2-40B4-BE49-F238E27FC236}">
                  <a16:creationId xmlns:a16="http://schemas.microsoft.com/office/drawing/2014/main" id="{0CF15BD4-A63D-49F7-B764-ECA31207F5EC}"/>
                </a:ext>
              </a:extLst>
            </p:cNvPr>
            <p:cNvSpPr>
              <a:spLocks/>
            </p:cNvSpPr>
            <p:nvPr/>
          </p:nvSpPr>
          <p:spPr>
            <a:xfrm>
              <a:off x="9877358" y="5104659"/>
              <a:ext cx="1223010" cy="122301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nvGrpSpPr>
            <p:cNvPr id="50" name="Group 49">
              <a:extLst>
                <a:ext uri="{FF2B5EF4-FFF2-40B4-BE49-F238E27FC236}">
                  <a16:creationId xmlns:a16="http://schemas.microsoft.com/office/drawing/2014/main" id="{77A90B05-FF2D-40F9-AAD4-83443575543A}"/>
                </a:ext>
              </a:extLst>
            </p:cNvPr>
            <p:cNvGrpSpPr>
              <a:grpSpLocks/>
            </p:cNvGrpSpPr>
            <p:nvPr/>
          </p:nvGrpSpPr>
          <p:grpSpPr>
            <a:xfrm>
              <a:off x="10367917" y="5615728"/>
              <a:ext cx="480271" cy="480271"/>
              <a:chOff x="3134414" y="3459637"/>
              <a:chExt cx="631596" cy="631596"/>
            </a:xfrm>
            <a:effectLst>
              <a:outerShdw blurRad="63500" sx="102000" sy="102000" algn="ctr" rotWithShape="0">
                <a:prstClr val="black">
                  <a:alpha val="50000"/>
                </a:prstClr>
              </a:outerShdw>
            </a:effectLst>
          </p:grpSpPr>
          <p:sp>
            <p:nvSpPr>
              <p:cNvPr id="56" name="Oval 55">
                <a:extLst>
                  <a:ext uri="{FF2B5EF4-FFF2-40B4-BE49-F238E27FC236}">
                    <a16:creationId xmlns:a16="http://schemas.microsoft.com/office/drawing/2014/main" id="{501737C2-A365-4E38-88F1-AFEEC6351C0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57" name="Oval 56">
                <a:extLst>
                  <a:ext uri="{FF2B5EF4-FFF2-40B4-BE49-F238E27FC236}">
                    <a16:creationId xmlns:a16="http://schemas.microsoft.com/office/drawing/2014/main" id="{E57531BE-ACE6-4F22-90DC-32A9F407F2F3}"/>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sp>
            <p:nvSpPr>
              <p:cNvPr id="58" name="Star: 5 Points 57">
                <a:extLst>
                  <a:ext uri="{FF2B5EF4-FFF2-40B4-BE49-F238E27FC236}">
                    <a16:creationId xmlns:a16="http://schemas.microsoft.com/office/drawing/2014/main" id="{278BC65B-E96A-4E4E-B7BF-6AC90A6556D7}"/>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grpSp>
          <p:nvGrpSpPr>
            <p:cNvPr id="51" name="Group 50">
              <a:extLst>
                <a:ext uri="{FF2B5EF4-FFF2-40B4-BE49-F238E27FC236}">
                  <a16:creationId xmlns:a16="http://schemas.microsoft.com/office/drawing/2014/main" id="{18AEF426-CEDD-4E71-90E1-88BF4F7F4A2E}"/>
                </a:ext>
              </a:extLst>
            </p:cNvPr>
            <p:cNvGrpSpPr>
              <a:grpSpLocks/>
            </p:cNvGrpSpPr>
            <p:nvPr/>
          </p:nvGrpSpPr>
          <p:grpSpPr>
            <a:xfrm>
              <a:off x="11115462" y="5748894"/>
              <a:ext cx="303905" cy="191128"/>
              <a:chOff x="10351950" y="3379331"/>
              <a:chExt cx="815993" cy="552142"/>
            </a:xfrm>
            <a:effectLst>
              <a:outerShdw blurRad="50800" dist="38100" dir="5400000" algn="t" rotWithShape="0">
                <a:prstClr val="black">
                  <a:alpha val="40000"/>
                </a:prstClr>
              </a:outerShdw>
            </a:effectLst>
          </p:grpSpPr>
          <p:sp>
            <p:nvSpPr>
              <p:cNvPr id="52" name="Freeform: Shape 51">
                <a:extLst>
                  <a:ext uri="{FF2B5EF4-FFF2-40B4-BE49-F238E27FC236}">
                    <a16:creationId xmlns:a16="http://schemas.microsoft.com/office/drawing/2014/main" id="{30079530-55D8-4D15-810A-550903440E14}"/>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sz="1050">
                  <a:solidFill>
                    <a:schemeClr val="tx1"/>
                  </a:solidFill>
                </a:endParaRPr>
              </a:p>
            </p:txBody>
          </p:sp>
          <p:grpSp>
            <p:nvGrpSpPr>
              <p:cNvPr id="53" name="Group 52">
                <a:extLst>
                  <a:ext uri="{FF2B5EF4-FFF2-40B4-BE49-F238E27FC236}">
                    <a16:creationId xmlns:a16="http://schemas.microsoft.com/office/drawing/2014/main" id="{4E3A3776-7EFD-4DDA-A513-A9C72EB18E24}"/>
                  </a:ext>
                </a:extLst>
              </p:cNvPr>
              <p:cNvGrpSpPr>
                <a:grpSpLocks/>
              </p:cNvGrpSpPr>
              <p:nvPr/>
            </p:nvGrpSpPr>
            <p:grpSpPr>
              <a:xfrm>
                <a:off x="10376451" y="3396621"/>
                <a:ext cx="749786" cy="390621"/>
                <a:chOff x="9980691" y="2643347"/>
                <a:chExt cx="755933" cy="393822"/>
              </a:xfrm>
            </p:grpSpPr>
            <p:sp>
              <p:nvSpPr>
                <p:cNvPr id="54" name="Isosceles Triangle 53">
                  <a:extLst>
                    <a:ext uri="{FF2B5EF4-FFF2-40B4-BE49-F238E27FC236}">
                      <a16:creationId xmlns:a16="http://schemas.microsoft.com/office/drawing/2014/main" id="{60424D9B-43B5-487B-9F24-48434CBD9E3B}"/>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5" name="Isosceles Triangle 54">
                  <a:extLst>
                    <a:ext uri="{FF2B5EF4-FFF2-40B4-BE49-F238E27FC236}">
                      <a16:creationId xmlns:a16="http://schemas.microsoft.com/office/drawing/2014/main" id="{BB3C0709-A55A-48F3-B9CF-B6ACB35EEAE8}"/>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grpSp>
      <p:sp>
        <p:nvSpPr>
          <p:cNvPr id="2" name="Title 1">
            <a:extLst>
              <a:ext uri="{FF2B5EF4-FFF2-40B4-BE49-F238E27FC236}">
                <a16:creationId xmlns:a16="http://schemas.microsoft.com/office/drawing/2014/main" id="{FA490F72-110F-46A3-BFDF-0CBDF1C090D5}"/>
              </a:ext>
            </a:extLst>
          </p:cNvPr>
          <p:cNvSpPr>
            <a:spLocks noGrp="1"/>
          </p:cNvSpPr>
          <p:nvPr>
            <p:ph type="title"/>
          </p:nvPr>
        </p:nvSpPr>
        <p:spPr>
          <a:xfrm>
            <a:off x="623333" y="933062"/>
            <a:ext cx="7886700" cy="715581"/>
          </a:xfrm>
          <a:effectLst/>
        </p:spPr>
        <p:txBody>
          <a:bodyPr/>
          <a:lstStyle>
            <a:lvl1pPr algn="ctr">
              <a:defRPr sz="4500">
                <a:solidFill>
                  <a:srgbClr val="002774"/>
                </a:solidFill>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F2912F10-A510-47A1-A07E-F6B54C4F49B9}"/>
              </a:ext>
            </a:extLst>
          </p:cNvPr>
          <p:cNvSpPr>
            <a:spLocks noGrp="1"/>
          </p:cNvSpPr>
          <p:nvPr>
            <p:ph idx="1"/>
          </p:nvPr>
        </p:nvSpPr>
        <p:spPr>
          <a:xfrm>
            <a:off x="628650" y="1594884"/>
            <a:ext cx="7886700" cy="2599661"/>
          </a:xfrm>
        </p:spPr>
        <p:txBody>
          <a:bodyPr anchor="ct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2/11/2023</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1645106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18880" y="156857"/>
            <a:ext cx="8706240" cy="137526"/>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18880" y="4864423"/>
            <a:ext cx="8706240" cy="137526"/>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2/11/2023</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17228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18">
    <p:spTree>
      <p:nvGrpSpPr>
        <p:cNvPr id="1" name="Shape 6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CUSTOM_19">
    <p:spTree>
      <p:nvGrpSpPr>
        <p:cNvPr id="1" name="Shape 7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5">
  <p:cSld name="CUSTOM_20">
    <p:spTree>
      <p:nvGrpSpPr>
        <p:cNvPr id="1" name="Shape 7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9" r:id="rId5"/>
    <p:sldLayoutId id="2147483661" r:id="rId6"/>
    <p:sldLayoutId id="2147483662" r:id="rId7"/>
    <p:sldLayoutId id="2147483663" r:id="rId8"/>
    <p:sldLayoutId id="2147483668"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24E9CE-3115-408B-A09A-0CBECDDA196C}" type="datetimeFigureOut">
              <a:rPr lang="en-US" smtClean="0"/>
              <a:t>2/11/2023</a:t>
            </a:fld>
            <a:endParaRPr lang="en-US"/>
          </a:p>
        </p:txBody>
      </p:sp>
      <p:sp>
        <p:nvSpPr>
          <p:cNvPr id="5" name="바닥글 개체 틀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5942706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817" r:id="rId12"/>
    <p:sldLayoutId id="2147483818" r:id="rId13"/>
    <p:sldLayoutId id="214748381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319">
              <a:srgbClr val="000F2E"/>
            </a:gs>
            <a:gs pos="26000">
              <a:srgbClr val="002060"/>
            </a:gs>
            <a:gs pos="53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6D56F-E9B1-4806-9F08-D6C2C305522C}"/>
              </a:ext>
            </a:extLst>
          </p:cNvPr>
          <p:cNvSpPr>
            <a:spLocks noGrp="1"/>
          </p:cNvSpPr>
          <p:nvPr>
            <p:ph type="title"/>
          </p:nvPr>
        </p:nvSpPr>
        <p:spPr>
          <a:xfrm>
            <a:off x="628650" y="273844"/>
            <a:ext cx="7886700" cy="1754326"/>
          </a:xfrm>
          <a:prstGeom prst="rect">
            <a:avLst/>
          </a:prstGeom>
          <a:noFill/>
          <a:effectLst>
            <a:outerShdw blurRad="50800" dist="38100" dir="18900000" algn="bl" rotWithShape="0">
              <a:prstClr val="black">
                <a:alpha val="40000"/>
              </a:prstClr>
            </a:outerShdw>
          </a:effectLst>
        </p:spPr>
        <p:txBody>
          <a:bodyPr wrap="square" rtlCol="0">
            <a:spAutoFit/>
          </a:bodyPr>
          <a:lstStyle/>
          <a:p>
            <a:pPr marL="0" lvl="0" algn="ctr"/>
            <a:r>
              <a:rPr lang="en-US"/>
              <a:t>Click to edit Master title style</a:t>
            </a:r>
          </a:p>
        </p:txBody>
      </p:sp>
      <p:sp>
        <p:nvSpPr>
          <p:cNvPr id="3" name="Text Placeholder 2">
            <a:extLst>
              <a:ext uri="{FF2B5EF4-FFF2-40B4-BE49-F238E27FC236}">
                <a16:creationId xmlns:a16="http://schemas.microsoft.com/office/drawing/2014/main" id="{540466D3-56A5-4B16-AE36-4E00DE7A868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A9B40F-C8B0-4209-90D0-43963F7D9A2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93E0117-20EC-4B3C-88B0-D2475FBE5EF9}" type="datetimeFigureOut">
              <a:rPr lang="en-US" smtClean="0"/>
              <a:t>2/11/2023</a:t>
            </a:fld>
            <a:endParaRPr lang="en-US"/>
          </a:p>
        </p:txBody>
      </p:sp>
      <p:sp>
        <p:nvSpPr>
          <p:cNvPr id="5" name="Footer Placeholder 4">
            <a:extLst>
              <a:ext uri="{FF2B5EF4-FFF2-40B4-BE49-F238E27FC236}">
                <a16:creationId xmlns:a16="http://schemas.microsoft.com/office/drawing/2014/main" id="{637BE653-2034-498E-9D69-CDEB9D41FAF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EC8935-8876-4298-B30A-44B3417938D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AB1A9F7-FF63-4F3F-B71A-537E27319FD8}" type="slidenum">
              <a:rPr lang="en-US" smtClean="0"/>
              <a:t>‹#›</a:t>
            </a:fld>
            <a:endParaRPr lang="en-US"/>
          </a:p>
        </p:txBody>
      </p:sp>
      <p:sp>
        <p:nvSpPr>
          <p:cNvPr id="7" name="Google Shape;9;p1">
            <a:extLst>
              <a:ext uri="{FF2B5EF4-FFF2-40B4-BE49-F238E27FC236}">
                <a16:creationId xmlns:a16="http://schemas.microsoft.com/office/drawing/2014/main" id="{0236AA08-3AAC-4F1C-B199-063D5F0EAC7C}"/>
              </a:ext>
            </a:extLst>
          </p:cNvPr>
          <p:cNvSpPr/>
          <p:nvPr userDrawn="1"/>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bg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187406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l" defTabSz="685800" rtl="0" eaLnBrk="1" latinLnBrk="0" hangingPunct="1">
        <a:lnSpc>
          <a:spcPct val="90000"/>
        </a:lnSpc>
        <a:spcBef>
          <a:spcPct val="0"/>
        </a:spcBef>
        <a:buNone/>
        <a:defRPr lang="en-US" sz="6000" b="1" kern="1200" smtClean="0">
          <a:solidFill>
            <a:schemeClr val="bg1"/>
          </a:solidFill>
          <a:latin typeface="Luckiest Guy" panose="02000506000000020004" pitchFamily="2" charset="0"/>
          <a:ea typeface="+mn-ea"/>
          <a:cs typeface="+mn-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bg1"/>
          </a:solidFill>
          <a:latin typeface="Lexend Deca" pitchFamily="2" charset="-78"/>
          <a:ea typeface="+mn-ea"/>
          <a:cs typeface="Lexend Deca" pitchFamily="2" charset="-78"/>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bg1"/>
          </a:solidFill>
          <a:latin typeface="Lexend Deca" pitchFamily="2" charset="-78"/>
          <a:ea typeface="+mn-ea"/>
          <a:cs typeface="Lexend Deca" pitchFamily="2" charset="-78"/>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bg1"/>
          </a:solidFill>
          <a:latin typeface="Lexend Deca" pitchFamily="2" charset="-78"/>
          <a:ea typeface="+mn-ea"/>
          <a:cs typeface="Lexend Deca" pitchFamily="2" charset="-78"/>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bg1"/>
          </a:solidFill>
          <a:latin typeface="Lexend Deca" pitchFamily="2" charset="-78"/>
          <a:ea typeface="+mn-ea"/>
          <a:cs typeface="Lexend Deca" pitchFamily="2" charset="-78"/>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12.png"/><Relationship Id="rId12"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1.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10.xml"/><Relationship Id="rId7"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slide" Target="slide17.xml"/><Relationship Id="rId5" Type="http://schemas.openxmlformats.org/officeDocument/2006/relationships/slide" Target="slide6.xml"/><Relationship Id="rId4" Type="http://schemas.openxmlformats.org/officeDocument/2006/relationships/slide" Target="slide15.xml"/><Relationship Id="rId9" Type="http://schemas.openxmlformats.org/officeDocument/2006/relationships/slide" Target="slide3.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tif"/><Relationship Id="rId7" Type="http://schemas.openxmlformats.org/officeDocument/2006/relationships/image" Target="../media/image30.png"/><Relationship Id="rId2" Type="http://schemas.openxmlformats.org/officeDocument/2006/relationships/image" Target="../media/image25.tif"/><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3643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p:cNvSpPr/>
          <p:nvPr/>
        </p:nvSpPr>
        <p:spPr>
          <a:xfrm>
            <a:off x="235850" y="589547"/>
            <a:ext cx="8672300" cy="4329002"/>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685800">
              <a:lnSpc>
                <a:spcPct val="90000"/>
              </a:lnSpc>
              <a:buClrTx/>
              <a:buSzPct val="80000"/>
              <a:buFont typeface="Wingdings" panose="05000000000000000000" pitchFamily="2" charset="2"/>
              <a:buChar char="§"/>
            </a:pPr>
            <a:endParaRPr lang="en-US" sz="3600" kern="1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2600186" y="111724"/>
            <a:ext cx="5416868" cy="978729"/>
          </a:xfrm>
          <a:prstGeom prst="rect">
            <a:avLst/>
          </a:prstGeom>
          <a:noFill/>
        </p:spPr>
        <p:txBody>
          <a:bodyPr wrap="none" rtlCol="0">
            <a:spAutoFit/>
          </a:bodyPr>
          <a:lstStyle/>
          <a:p>
            <a:pP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How to Play</a:t>
            </a:r>
          </a:p>
        </p:txBody>
      </p:sp>
      <p:sp>
        <p:nvSpPr>
          <p:cNvPr id="2" name="Instructions"/>
          <p:cNvSpPr/>
          <p:nvPr/>
        </p:nvSpPr>
        <p:spPr>
          <a:xfrm>
            <a:off x="932448" y="1067371"/>
            <a:ext cx="7640053" cy="2806922"/>
          </a:xfrm>
          <a:prstGeom prst="rect">
            <a:avLst/>
          </a:prstGeom>
        </p:spPr>
        <p:txBody>
          <a:bodyPr wrap="square">
            <a:spAutoFit/>
          </a:bodyPr>
          <a:lstStyle/>
          <a:p>
            <a:pPr marL="514350" indent="-514350" defTabSz="685800">
              <a:lnSpc>
                <a:spcPct val="90000"/>
              </a:lnSpc>
              <a:buClrTx/>
              <a:buSzPct val="80000"/>
              <a:buFont typeface="Wingdings" panose="05000000000000000000" pitchFamily="2" charset="2"/>
              <a:buChar char="§"/>
            </a:pPr>
            <a:r>
              <a:rPr lang="en-US" sz="2800" kern="1200" dirty="0">
                <a:solidFill>
                  <a:srgbClr val="000000">
                    <a:lumMod val="75000"/>
                    <a:lumOff val="25000"/>
                  </a:srgbClr>
                </a:solidFill>
                <a:latin typeface="Curse Casual" panose="020B0606020101010101" pitchFamily="34" charset="0"/>
                <a:ea typeface="+mn-ea"/>
                <a:cs typeface="+mn-cs"/>
              </a:rPr>
              <a:t>Everyone stands up.</a:t>
            </a:r>
          </a:p>
          <a:p>
            <a:pPr marL="514350" indent="-514350" defTabSz="685800">
              <a:lnSpc>
                <a:spcPct val="90000"/>
              </a:lnSpc>
              <a:buClrTx/>
              <a:buSzPct val="80000"/>
              <a:buFont typeface="Wingdings" panose="05000000000000000000" pitchFamily="2" charset="2"/>
              <a:buChar char="§"/>
            </a:pPr>
            <a:r>
              <a:rPr lang="en-US" sz="2800" kern="1200" dirty="0">
                <a:solidFill>
                  <a:srgbClr val="000000">
                    <a:lumMod val="75000"/>
                    <a:lumOff val="25000"/>
                  </a:srgbClr>
                </a:solidFill>
                <a:latin typeface="Curse Casual" panose="020B0606020101010101" pitchFamily="34" charset="0"/>
                <a:ea typeface="+mn-ea"/>
                <a:cs typeface="+mn-cs"/>
              </a:rPr>
              <a:t>One person reads the word or sentence </a:t>
            </a:r>
            <a:br>
              <a:rPr lang="en-US" sz="2800" kern="1200" dirty="0">
                <a:solidFill>
                  <a:srgbClr val="000000">
                    <a:lumMod val="75000"/>
                    <a:lumOff val="25000"/>
                  </a:srgbClr>
                </a:solidFill>
                <a:latin typeface="Curse Casual" panose="020B0606020101010101" pitchFamily="34" charset="0"/>
                <a:ea typeface="+mn-ea"/>
                <a:cs typeface="+mn-cs"/>
              </a:rPr>
            </a:br>
            <a:r>
              <a:rPr lang="en-US" sz="2800" kern="1200" dirty="0">
                <a:solidFill>
                  <a:srgbClr val="000000">
                    <a:lumMod val="75000"/>
                    <a:lumOff val="25000"/>
                  </a:srgbClr>
                </a:solidFill>
                <a:latin typeface="Curse Casual" panose="020B0606020101010101" pitchFamily="34" charset="0"/>
                <a:ea typeface="+mn-ea"/>
                <a:cs typeface="+mn-cs"/>
              </a:rPr>
              <a:t>on the screen.</a:t>
            </a:r>
          </a:p>
          <a:p>
            <a:pPr marL="514350" indent="-514350" defTabSz="685800">
              <a:lnSpc>
                <a:spcPct val="90000"/>
              </a:lnSpc>
              <a:buClrTx/>
              <a:buSzPct val="80000"/>
              <a:buFont typeface="Wingdings" panose="05000000000000000000" pitchFamily="2" charset="2"/>
              <a:buChar char="§"/>
            </a:pPr>
            <a:r>
              <a:rPr lang="en-US" sz="2800" kern="1200" dirty="0">
                <a:solidFill>
                  <a:srgbClr val="000000">
                    <a:lumMod val="75000"/>
                    <a:lumOff val="25000"/>
                  </a:srgbClr>
                </a:solidFill>
                <a:latin typeface="Curse Casual" panose="020B0606020101010101" pitchFamily="34" charset="0"/>
                <a:ea typeface="+mn-ea"/>
                <a:cs typeface="+mn-cs"/>
              </a:rPr>
              <a:t>Then, the next person goes.</a:t>
            </a:r>
          </a:p>
          <a:p>
            <a:pPr marL="514350" indent="-514350" defTabSz="685800">
              <a:lnSpc>
                <a:spcPct val="90000"/>
              </a:lnSpc>
              <a:buClrTx/>
              <a:buSzPct val="80000"/>
              <a:buFont typeface="Wingdings" panose="05000000000000000000" pitchFamily="2" charset="2"/>
              <a:buChar char="§"/>
            </a:pPr>
            <a:r>
              <a:rPr lang="en-US" sz="2800" kern="1200" dirty="0">
                <a:solidFill>
                  <a:srgbClr val="000000">
                    <a:lumMod val="75000"/>
                    <a:lumOff val="25000"/>
                  </a:srgbClr>
                </a:solidFill>
                <a:latin typeface="Curse Casual" panose="020B0606020101010101" pitchFamily="34" charset="0"/>
                <a:ea typeface="+mn-ea"/>
                <a:cs typeface="+mn-cs"/>
              </a:rPr>
              <a:t>If Billy is struck by lightning when</a:t>
            </a:r>
            <a:br>
              <a:rPr lang="en-US" sz="2800" kern="1200" dirty="0">
                <a:solidFill>
                  <a:srgbClr val="000000">
                    <a:lumMod val="75000"/>
                    <a:lumOff val="25000"/>
                  </a:srgbClr>
                </a:solidFill>
                <a:latin typeface="Curse Casual" panose="020B0606020101010101" pitchFamily="34" charset="0"/>
                <a:ea typeface="+mn-ea"/>
                <a:cs typeface="+mn-cs"/>
              </a:rPr>
            </a:br>
            <a:r>
              <a:rPr lang="en-US" sz="2800" kern="1200" dirty="0">
                <a:solidFill>
                  <a:srgbClr val="000000">
                    <a:lumMod val="75000"/>
                    <a:lumOff val="25000"/>
                  </a:srgbClr>
                </a:solidFill>
                <a:latin typeface="Curse Casual" panose="020B0606020101010101" pitchFamily="34" charset="0"/>
                <a:ea typeface="+mn-ea"/>
                <a:cs typeface="+mn-cs"/>
              </a:rPr>
              <a:t>you’re reading, you’re out (sit down).</a:t>
            </a:r>
          </a:p>
          <a:p>
            <a:pPr marL="514350" indent="-514350" defTabSz="685800">
              <a:lnSpc>
                <a:spcPct val="90000"/>
              </a:lnSpc>
              <a:buClrTx/>
              <a:buSzPct val="80000"/>
              <a:buFont typeface="Wingdings" panose="05000000000000000000" pitchFamily="2" charset="2"/>
              <a:buChar char="§"/>
            </a:pPr>
            <a:r>
              <a:rPr lang="en-US" sz="2800" kern="1200" dirty="0">
                <a:solidFill>
                  <a:srgbClr val="000000">
                    <a:lumMod val="75000"/>
                    <a:lumOff val="25000"/>
                  </a:srgbClr>
                </a:solidFill>
                <a:latin typeface="Curse Casual" panose="020B0606020101010101" pitchFamily="34" charset="0"/>
                <a:ea typeface="+mn-ea"/>
                <a:cs typeface="+mn-cs"/>
              </a:rPr>
              <a:t>The last person standing is the winner!</a:t>
            </a:r>
          </a:p>
        </p:txBody>
      </p:sp>
      <p:pic>
        <p:nvPicPr>
          <p:cNvPr id="8" name="Shocked Billy"/>
          <p:cNvPicPr>
            <a:picLocks noChangeAspect="1"/>
          </p:cNvPicPr>
          <p:nvPr/>
        </p:nvPicPr>
        <p:blipFill>
          <a:blip r:embed="rId4"/>
          <a:stretch>
            <a:fillRect/>
          </a:stretch>
        </p:blipFill>
        <p:spPr>
          <a:xfrm>
            <a:off x="8276721" y="3859360"/>
            <a:ext cx="859412" cy="1245269"/>
          </a:xfrm>
          <a:prstGeom prst="rect">
            <a:avLst/>
          </a:prstGeom>
        </p:spPr>
      </p:pic>
      <p:pic>
        <p:nvPicPr>
          <p:cNvPr id="10" name="Angry Clouds"/>
          <p:cNvPicPr>
            <a:picLocks noChangeAspect="1"/>
          </p:cNvPicPr>
          <p:nvPr/>
        </p:nvPicPr>
        <p:blipFill>
          <a:blip r:embed="rId5"/>
          <a:stretch>
            <a:fillRect/>
          </a:stretch>
        </p:blipFill>
        <p:spPr>
          <a:xfrm>
            <a:off x="110135" y="4474399"/>
            <a:ext cx="1098593" cy="537191"/>
          </a:xfrm>
          <a:prstGeom prst="rect">
            <a:avLst/>
          </a:prstGeom>
        </p:spPr>
      </p:pic>
      <p:pic>
        <p:nvPicPr>
          <p:cNvPr id="9"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484" y="4054642"/>
            <a:ext cx="311206" cy="960636"/>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8"/>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9"/>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0"/>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194768"/>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Where do you live? </a:t>
            </a: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What’s the city like?</a:t>
            </a:r>
          </a:p>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 </a:t>
            </a: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04995"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043A8C5-C4F4-E88D-04F7-5870A38B3606}"/>
              </a:ext>
            </a:extLst>
          </p:cNvPr>
          <p:cNvPicPr>
            <a:picLocks noChangeAspect="1"/>
          </p:cNvPicPr>
          <p:nvPr/>
        </p:nvPicPr>
        <p:blipFill>
          <a:blip r:embed="rId14"/>
          <a:stretch>
            <a:fillRect/>
          </a:stretch>
        </p:blipFill>
        <p:spPr>
          <a:xfrm>
            <a:off x="1667112" y="2989366"/>
            <a:ext cx="2438300" cy="1839809"/>
          </a:xfrm>
          <a:prstGeom prst="rect">
            <a:avLst/>
          </a:prstGeom>
        </p:spPr>
      </p:pic>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434373" y="2534323"/>
            <a:ext cx="1320017"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What does he do? </a:t>
            </a: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637763" y="2529703"/>
            <a:ext cx="913236" cy="2388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6A1D5A-0D02-87F9-FBA5-4DE734150FA5}"/>
              </a:ext>
            </a:extLst>
          </p:cNvPr>
          <p:cNvPicPr>
            <a:picLocks noChangeAspect="1"/>
          </p:cNvPicPr>
          <p:nvPr/>
        </p:nvPicPr>
        <p:blipFill>
          <a:blip r:embed="rId14"/>
          <a:stretch>
            <a:fillRect/>
          </a:stretch>
        </p:blipFill>
        <p:spPr>
          <a:xfrm>
            <a:off x="1908747" y="3332314"/>
            <a:ext cx="1863153" cy="1468834"/>
          </a:xfrm>
          <a:prstGeom prst="rect">
            <a:avLst/>
          </a:prstGeom>
        </p:spPr>
      </p:pic>
    </p:spTree>
    <p:extLst>
      <p:ext uri="{BB962C8B-B14F-4D97-AF65-F5344CB8AC3E}">
        <p14:creationId xmlns:p14="http://schemas.microsoft.com/office/powerpoint/2010/main" val="1209517116"/>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5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9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Where does she work?</a:t>
            </a: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616781" y="2529703"/>
            <a:ext cx="913236" cy="23888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820E29-0DE8-E6E5-9527-52810C4A7838}"/>
              </a:ext>
            </a:extLst>
          </p:cNvPr>
          <p:cNvPicPr>
            <a:picLocks noChangeAspect="1"/>
          </p:cNvPicPr>
          <p:nvPr/>
        </p:nvPicPr>
        <p:blipFill rotWithShape="1">
          <a:blip r:embed="rId14"/>
          <a:srcRect t="6136"/>
          <a:stretch/>
        </p:blipFill>
        <p:spPr>
          <a:xfrm>
            <a:off x="1613983" y="2643187"/>
            <a:ext cx="2336511" cy="1832765"/>
          </a:xfrm>
          <a:prstGeom prst="rect">
            <a:avLst/>
          </a:prstGeom>
        </p:spPr>
      </p:pic>
    </p:spTree>
    <p:extLst>
      <p:ext uri="{BB962C8B-B14F-4D97-AF65-F5344CB8AC3E}">
        <p14:creationId xmlns:p14="http://schemas.microsoft.com/office/powerpoint/2010/main" val="411757074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1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5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What does he look like?</a:t>
            </a: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C27E04-2E49-00ED-D2F6-26DD6ABCDDD5}"/>
              </a:ext>
            </a:extLst>
          </p:cNvPr>
          <p:cNvPicPr>
            <a:picLocks noChangeAspect="1"/>
          </p:cNvPicPr>
          <p:nvPr/>
        </p:nvPicPr>
        <p:blipFill>
          <a:blip r:embed="rId14"/>
          <a:stretch>
            <a:fillRect/>
          </a:stretch>
        </p:blipFill>
        <p:spPr>
          <a:xfrm>
            <a:off x="2180416" y="2488078"/>
            <a:ext cx="983065" cy="2476715"/>
          </a:xfrm>
          <a:prstGeom prst="rect">
            <a:avLst/>
          </a:prstGeom>
        </p:spPr>
      </p:pic>
    </p:spTree>
    <p:extLst>
      <p:ext uri="{BB962C8B-B14F-4D97-AF65-F5344CB8AC3E}">
        <p14:creationId xmlns:p14="http://schemas.microsoft.com/office/powerpoint/2010/main" val="3777733122"/>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22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26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510687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What does she look like?</a:t>
            </a: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666952" y="2534324"/>
            <a:ext cx="911470" cy="2384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EB1675-E8EA-8BA1-0A60-1848503AFC72}"/>
              </a:ext>
            </a:extLst>
          </p:cNvPr>
          <p:cNvPicPr>
            <a:picLocks noChangeAspect="1"/>
          </p:cNvPicPr>
          <p:nvPr/>
        </p:nvPicPr>
        <p:blipFill>
          <a:blip r:embed="rId14"/>
          <a:stretch>
            <a:fillRect/>
          </a:stretch>
        </p:blipFill>
        <p:spPr>
          <a:xfrm>
            <a:off x="1565578" y="2317560"/>
            <a:ext cx="2563509" cy="2271625"/>
          </a:xfrm>
          <a:prstGeom prst="rect">
            <a:avLst/>
          </a:prstGeom>
        </p:spPr>
      </p:pic>
    </p:spTree>
    <p:extLst>
      <p:ext uri="{BB962C8B-B14F-4D97-AF65-F5344CB8AC3E}">
        <p14:creationId xmlns:p14="http://schemas.microsoft.com/office/powerpoint/2010/main" val="1255752567"/>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9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3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408234" y="2529704"/>
            <a:ext cx="1322575"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When do you do homework?</a:t>
            </a: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955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E47FA9-BA22-F2AC-5D0D-D230765689FF}"/>
              </a:ext>
            </a:extLst>
          </p:cNvPr>
          <p:cNvPicPr>
            <a:picLocks noChangeAspect="1"/>
          </p:cNvPicPr>
          <p:nvPr/>
        </p:nvPicPr>
        <p:blipFill>
          <a:blip r:embed="rId14"/>
          <a:stretch>
            <a:fillRect/>
          </a:stretch>
        </p:blipFill>
        <p:spPr>
          <a:xfrm>
            <a:off x="1603322" y="2913864"/>
            <a:ext cx="2137253" cy="1934778"/>
          </a:xfrm>
          <a:prstGeom prst="rect">
            <a:avLst/>
          </a:prstGeom>
        </p:spPr>
      </p:pic>
    </p:spTree>
    <p:extLst>
      <p:ext uri="{BB962C8B-B14F-4D97-AF65-F5344CB8AC3E}">
        <p14:creationId xmlns:p14="http://schemas.microsoft.com/office/powerpoint/2010/main" val="4228399823"/>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4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8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vi-VN" sz="6000" kern="1200" dirty="0">
                <a:solidFill>
                  <a:srgbClr val="000000">
                    <a:lumMod val="75000"/>
                    <a:lumOff val="25000"/>
                  </a:srgbClr>
                </a:solidFill>
                <a:latin typeface="Curse Casual" panose="020B0606020101010101" pitchFamily="34" charset="0"/>
              </a:rPr>
              <a:t>What do you do on Sunday? </a:t>
            </a:r>
          </a:p>
          <a:p>
            <a:pPr algn="ctr" defTabSz="685800">
              <a:lnSpc>
                <a:spcPct val="90000"/>
              </a:lnSpc>
              <a:buClrTx/>
            </a:pPr>
            <a:endParaRPr lang="vi-VN" sz="6000" kern="1200" dirty="0">
              <a:solidFill>
                <a:srgbClr val="000000">
                  <a:lumMod val="75000"/>
                  <a:lumOff val="25000"/>
                </a:srgbClr>
              </a:solidFill>
              <a:latin typeface="Curse Casual" panose="020B0606020101010101" pitchFamily="34" charset="0"/>
            </a:endParaRPr>
          </a:p>
          <a:p>
            <a:pPr algn="ctr" defTabSz="685800">
              <a:lnSpc>
                <a:spcPct val="90000"/>
              </a:lnSpc>
              <a:buClrTx/>
            </a:pP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BF803F-F4DA-29B0-B068-5C737B74EA4E}"/>
              </a:ext>
            </a:extLst>
          </p:cNvPr>
          <p:cNvPicPr>
            <a:picLocks noChangeAspect="1"/>
          </p:cNvPicPr>
          <p:nvPr/>
        </p:nvPicPr>
        <p:blipFill>
          <a:blip r:embed="rId14"/>
          <a:stretch>
            <a:fillRect/>
          </a:stretch>
        </p:blipFill>
        <p:spPr>
          <a:xfrm>
            <a:off x="1564407" y="2872922"/>
            <a:ext cx="1993181" cy="1984322"/>
          </a:xfrm>
          <a:prstGeom prst="rect">
            <a:avLst/>
          </a:prstGeom>
        </p:spPr>
      </p:pic>
    </p:spTree>
    <p:extLst>
      <p:ext uri="{BB962C8B-B14F-4D97-AF65-F5344CB8AC3E}">
        <p14:creationId xmlns:p14="http://schemas.microsoft.com/office/powerpoint/2010/main" val="3052599267"/>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2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238" y="925971"/>
            <a:ext cx="5657849" cy="841800"/>
          </a:xfrm>
        </p:spPr>
        <p:txBody>
          <a:bodyPr/>
          <a:lstStyle/>
          <a:p>
            <a:pPr>
              <a:lnSpc>
                <a:spcPct val="100000"/>
              </a:lnSpc>
              <a:buClr>
                <a:schemeClr val="dk1"/>
              </a:buClr>
            </a:pPr>
            <a:r>
              <a:rPr lang="vi-VN" sz="9600" dirty="0">
                <a:solidFill>
                  <a:schemeClr val="dk1"/>
                </a:solidFill>
                <a:latin typeface="Patrick Hand"/>
                <a:sym typeface="Patrick Hand"/>
              </a:rPr>
              <a:t>Activity 3</a:t>
            </a:r>
            <a:endParaRPr lang="en-US" sz="9600" dirty="0">
              <a:solidFill>
                <a:schemeClr val="dk1"/>
              </a:solidFill>
              <a:latin typeface="Patrick Hand"/>
              <a:sym typeface="Patrick Hand"/>
            </a:endParaRPr>
          </a:p>
        </p:txBody>
      </p:sp>
      <p:sp>
        <p:nvSpPr>
          <p:cNvPr id="4" name="Subtitle 3"/>
          <p:cNvSpPr>
            <a:spLocks noGrp="1"/>
          </p:cNvSpPr>
          <p:nvPr>
            <p:ph type="subTitle" idx="1"/>
          </p:nvPr>
        </p:nvSpPr>
        <p:spPr>
          <a:xfrm>
            <a:off x="3812456" y="2552216"/>
            <a:ext cx="4602881" cy="546000"/>
          </a:xfrm>
        </p:spPr>
        <p:txBody>
          <a:bodyPr/>
          <a:lstStyle/>
          <a:p>
            <a:r>
              <a:rPr lang="vi-VN" sz="4000" dirty="0"/>
              <a:t>Read and match</a:t>
            </a:r>
            <a:endParaRPr lang="en-US" sz="4000" dirty="0"/>
          </a:p>
        </p:txBody>
      </p:sp>
      <p:sp>
        <p:nvSpPr>
          <p:cNvPr id="5" name="Rectangle 4"/>
          <p:cNvSpPr/>
          <p:nvPr/>
        </p:nvSpPr>
        <p:spPr>
          <a:xfrm>
            <a:off x="5287297" y="3375729"/>
            <a:ext cx="2875935" cy="575187"/>
          </a:xfrm>
          <a:prstGeom prst="rect">
            <a:avLst/>
          </a:prstGeom>
          <a:solidFill>
            <a:srgbClr val="98DAED"/>
          </a:solidFill>
          <a:ln>
            <a:solidFill>
              <a:srgbClr val="98D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36574" y="3384755"/>
            <a:ext cx="250723" cy="612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39;p56"/>
          <p:cNvSpPr/>
          <p:nvPr/>
        </p:nvSpPr>
        <p:spPr>
          <a:xfrm>
            <a:off x="960455" y="1040357"/>
            <a:ext cx="1347150" cy="1258510"/>
          </a:xfrm>
          <a:prstGeom prst="ellipse">
            <a:avLst/>
          </a:prstGeom>
          <a:solidFill>
            <a:srgbClr val="FF0000"/>
          </a:solidFill>
          <a:ln>
            <a:noFill/>
          </a:ln>
        </p:spPr>
        <p:txBody>
          <a:bodyPr spcFirstLastPara="1" wrap="square" lIns="91425" tIns="91425" rIns="91425" bIns="91425" anchor="ctr" anchorCtr="0">
            <a:noAutofit/>
          </a:bodyPr>
          <a:lstStyle/>
          <a:p>
            <a:pPr defTabSz="914378"/>
            <a:endParaRPr/>
          </a:p>
        </p:txBody>
      </p:sp>
      <p:sp>
        <p:nvSpPr>
          <p:cNvPr id="8" name="Google Shape;2240;p56">
            <a:hlinkClick r:id="" action="ppaction://noaction"/>
          </p:cNvPr>
          <p:cNvSpPr/>
          <p:nvPr/>
        </p:nvSpPr>
        <p:spPr>
          <a:xfrm>
            <a:off x="992580" y="1117963"/>
            <a:ext cx="1186666" cy="1103297"/>
          </a:xfrm>
          <a:prstGeom prst="ellipse">
            <a:avLst/>
          </a:prstGeom>
          <a:solidFill>
            <a:srgbClr val="FFFFFF"/>
          </a:solidFill>
          <a:ln>
            <a:noFill/>
          </a:ln>
        </p:spPr>
        <p:txBody>
          <a:bodyPr spcFirstLastPara="1" wrap="square" lIns="91425" tIns="91425" rIns="91425" bIns="91425" anchor="ctr" anchorCtr="0">
            <a:noAutofit/>
          </a:bodyPr>
          <a:lstStyle/>
          <a:p>
            <a:pPr defTabSz="914378"/>
            <a:endParaRPr/>
          </a:p>
        </p:txBody>
      </p:sp>
      <p:sp>
        <p:nvSpPr>
          <p:cNvPr id="9" name="TextBox 8"/>
          <p:cNvSpPr txBox="1"/>
          <p:nvPr/>
        </p:nvSpPr>
        <p:spPr>
          <a:xfrm>
            <a:off x="1084408" y="1022535"/>
            <a:ext cx="1475356" cy="1323439"/>
          </a:xfrm>
          <a:prstGeom prst="rect">
            <a:avLst/>
          </a:prstGeom>
          <a:noFill/>
        </p:spPr>
        <p:txBody>
          <a:bodyPr wrap="square" rtlCol="0">
            <a:spAutoFit/>
          </a:bodyPr>
          <a:lstStyle/>
          <a:p>
            <a:r>
              <a:rPr lang="en-US" sz="8000" dirty="0">
                <a:solidFill>
                  <a:srgbClr val="7030A0"/>
                </a:solidFill>
                <a:latin typeface="Patrick Hand" panose="020B0604020202020204" charset="0"/>
              </a:rPr>
              <a:t>0</a:t>
            </a:r>
            <a:r>
              <a:rPr lang="vi-VN" sz="8000" dirty="0">
                <a:solidFill>
                  <a:srgbClr val="7030A0"/>
                </a:solidFill>
                <a:latin typeface="Patrick Hand" panose="020B0604020202020204" charset="0"/>
              </a:rPr>
              <a:t>2</a:t>
            </a:r>
            <a:endParaRPr lang="en-US" sz="8000" dirty="0">
              <a:solidFill>
                <a:srgbClr val="7030A0"/>
              </a:solidFill>
              <a:latin typeface="Patrick Hand" panose="020B0604020202020204" charset="0"/>
            </a:endParaRPr>
          </a:p>
        </p:txBody>
      </p:sp>
    </p:spTree>
    <p:extLst>
      <p:ext uri="{BB962C8B-B14F-4D97-AF65-F5344CB8AC3E}">
        <p14:creationId xmlns:p14="http://schemas.microsoft.com/office/powerpoint/2010/main" val="382578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E78B1C7A-97C4-4086-15E6-306710DEB2AF}"/>
              </a:ext>
            </a:extLst>
          </p:cNvPr>
          <p:cNvSpPr/>
          <p:nvPr/>
        </p:nvSpPr>
        <p:spPr>
          <a:xfrm>
            <a:off x="3148988" y="4010655"/>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Patrick Hand" panose="020B0604020202020204" charset="0"/>
            </a:endParaRPr>
          </a:p>
        </p:txBody>
      </p:sp>
      <p:sp>
        <p:nvSpPr>
          <p:cNvPr id="3" name="Title 2"/>
          <p:cNvSpPr>
            <a:spLocks noGrp="1"/>
          </p:cNvSpPr>
          <p:nvPr>
            <p:ph type="title"/>
          </p:nvPr>
        </p:nvSpPr>
        <p:spPr>
          <a:xfrm>
            <a:off x="810083" y="380060"/>
            <a:ext cx="7713600" cy="575400"/>
          </a:xfrm>
        </p:spPr>
        <p:txBody>
          <a:bodyPr/>
          <a:lstStyle/>
          <a:p>
            <a:r>
              <a:rPr lang="en-US" sz="4800" dirty="0">
                <a:latin typeface="Patrick Hand" panose="020B0604020202020204" charset="0"/>
              </a:rPr>
              <a:t>Table of contents</a:t>
            </a:r>
          </a:p>
        </p:txBody>
      </p:sp>
      <p:grpSp>
        <p:nvGrpSpPr>
          <p:cNvPr id="4" name="Group 3">
            <a:extLst>
              <a:ext uri="{FF2B5EF4-FFF2-40B4-BE49-F238E27FC236}">
                <a16:creationId xmlns:a16="http://schemas.microsoft.com/office/drawing/2014/main" id="{58B42A6E-2155-41E0-A342-D26B4579095D}"/>
              </a:ext>
            </a:extLst>
          </p:cNvPr>
          <p:cNvGrpSpPr/>
          <p:nvPr/>
        </p:nvGrpSpPr>
        <p:grpSpPr>
          <a:xfrm>
            <a:off x="955023" y="1261197"/>
            <a:ext cx="8188977" cy="3714532"/>
            <a:chOff x="2120258" y="1803937"/>
            <a:chExt cx="8188977" cy="3714532"/>
          </a:xfrm>
        </p:grpSpPr>
        <p:sp>
          <p:nvSpPr>
            <p:cNvPr id="6" name="TextBox 5">
              <a:extLst>
                <a:ext uri="{FF2B5EF4-FFF2-40B4-BE49-F238E27FC236}">
                  <a16:creationId xmlns:a16="http://schemas.microsoft.com/office/drawing/2014/main" id="{7761123A-180B-4A73-BCB6-DCD15595735B}"/>
                </a:ext>
              </a:extLst>
            </p:cNvPr>
            <p:cNvSpPr txBox="1"/>
            <p:nvPr/>
          </p:nvSpPr>
          <p:spPr>
            <a:xfrm>
              <a:off x="3120764" y="2052663"/>
              <a:ext cx="2568477" cy="707886"/>
            </a:xfrm>
            <a:prstGeom prst="rect">
              <a:avLst/>
            </a:prstGeom>
            <a:noFill/>
          </p:spPr>
          <p:txBody>
            <a:bodyPr wrap="square" rtlCol="0">
              <a:spAutoFit/>
            </a:bodyPr>
            <a:lstStyle/>
            <a:p>
              <a:r>
                <a:rPr lang="en-IN" sz="4000" dirty="0">
                  <a:solidFill>
                    <a:srgbClr val="7030A0"/>
                  </a:solidFill>
                  <a:latin typeface="Patrick Hand" panose="020B0604020202020204" charset="0"/>
                </a:rPr>
                <a:t>Warm up</a:t>
              </a:r>
            </a:p>
          </p:txBody>
        </p:sp>
        <p:sp>
          <p:nvSpPr>
            <p:cNvPr id="7" name="Rectangle: Rounded Corners 14">
              <a:extLst>
                <a:ext uri="{FF2B5EF4-FFF2-40B4-BE49-F238E27FC236}">
                  <a16:creationId xmlns:a16="http://schemas.microsoft.com/office/drawing/2014/main" id="{A8CC1C58-3725-4C35-AD9A-06228C97903C}"/>
                </a:ext>
              </a:extLst>
            </p:cNvPr>
            <p:cNvSpPr/>
            <p:nvPr/>
          </p:nvSpPr>
          <p:spPr>
            <a:xfrm>
              <a:off x="2208995" y="1952027"/>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Patrick Hand" panose="020B0604020202020204" charset="0"/>
              </a:endParaRPr>
            </a:p>
          </p:txBody>
        </p:sp>
        <p:sp>
          <p:nvSpPr>
            <p:cNvPr id="8" name="TextBox 7">
              <a:extLst>
                <a:ext uri="{FF2B5EF4-FFF2-40B4-BE49-F238E27FC236}">
                  <a16:creationId xmlns:a16="http://schemas.microsoft.com/office/drawing/2014/main" id="{94E063E6-915E-47D9-B141-B814E82FAFD8}"/>
                </a:ext>
              </a:extLst>
            </p:cNvPr>
            <p:cNvSpPr txBox="1"/>
            <p:nvPr/>
          </p:nvSpPr>
          <p:spPr>
            <a:xfrm>
              <a:off x="7213583" y="1803937"/>
              <a:ext cx="2843211" cy="707886"/>
            </a:xfrm>
            <a:prstGeom prst="rect">
              <a:avLst/>
            </a:prstGeom>
            <a:noFill/>
          </p:spPr>
          <p:txBody>
            <a:bodyPr wrap="square" rtlCol="0">
              <a:spAutoFit/>
            </a:bodyPr>
            <a:lstStyle/>
            <a:p>
              <a:r>
                <a:rPr lang="vi-VN" sz="4000" dirty="0">
                  <a:solidFill>
                    <a:srgbClr val="7030A0"/>
                  </a:solidFill>
                  <a:latin typeface="Patrick Hand" panose="020B0604020202020204" charset="0"/>
                </a:rPr>
                <a:t>Activity 3</a:t>
              </a:r>
              <a:endParaRPr lang="en-IN" sz="4000" dirty="0">
                <a:solidFill>
                  <a:srgbClr val="7030A0"/>
                </a:solidFill>
                <a:latin typeface="Patrick Hand" panose="020B0604020202020204" charset="0"/>
              </a:endParaRPr>
            </a:p>
          </p:txBody>
        </p:sp>
        <p:sp>
          <p:nvSpPr>
            <p:cNvPr id="9" name="Rectangle: Rounded Corners 15">
              <a:extLst>
                <a:ext uri="{FF2B5EF4-FFF2-40B4-BE49-F238E27FC236}">
                  <a16:creationId xmlns:a16="http://schemas.microsoft.com/office/drawing/2014/main" id="{A9C4138A-0134-41DC-9830-CCEBE69C2787}"/>
                </a:ext>
              </a:extLst>
            </p:cNvPr>
            <p:cNvSpPr/>
            <p:nvPr/>
          </p:nvSpPr>
          <p:spPr>
            <a:xfrm>
              <a:off x="6191023" y="1916278"/>
              <a:ext cx="832513" cy="786049"/>
            </a:xfrm>
            <a:prstGeom prst="roundRect">
              <a:avLst/>
            </a:prstGeom>
            <a:solidFill>
              <a:srgbClr val="308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Patrick Hand" panose="020B0604020202020204" charset="0"/>
              </a:endParaRPr>
            </a:p>
          </p:txBody>
        </p:sp>
        <p:grpSp>
          <p:nvGrpSpPr>
            <p:cNvPr id="10" name="Group 9">
              <a:extLst>
                <a:ext uri="{FF2B5EF4-FFF2-40B4-BE49-F238E27FC236}">
                  <a16:creationId xmlns:a16="http://schemas.microsoft.com/office/drawing/2014/main" id="{5CCBEB7D-6648-400A-BD12-0AA206F3EF0D}"/>
                </a:ext>
              </a:extLst>
            </p:cNvPr>
            <p:cNvGrpSpPr/>
            <p:nvPr/>
          </p:nvGrpSpPr>
          <p:grpSpPr>
            <a:xfrm>
              <a:off x="5403906" y="3250028"/>
              <a:ext cx="4905329" cy="2268441"/>
              <a:chOff x="4238202" y="3245627"/>
              <a:chExt cx="4905329" cy="2268441"/>
            </a:xfrm>
          </p:grpSpPr>
          <p:sp>
            <p:nvSpPr>
              <p:cNvPr id="20" name="TextBox 19">
                <a:extLst>
                  <a:ext uri="{FF2B5EF4-FFF2-40B4-BE49-F238E27FC236}">
                    <a16:creationId xmlns:a16="http://schemas.microsoft.com/office/drawing/2014/main" id="{42DFC999-FDAB-4BA2-9AAC-2F935608B235}"/>
                  </a:ext>
                </a:extLst>
              </p:cNvPr>
              <p:cNvSpPr txBox="1"/>
              <p:nvPr/>
            </p:nvSpPr>
            <p:spPr>
              <a:xfrm>
                <a:off x="6000010" y="3245627"/>
                <a:ext cx="3143521" cy="707886"/>
              </a:xfrm>
              <a:prstGeom prst="rect">
                <a:avLst/>
              </a:prstGeom>
              <a:noFill/>
            </p:spPr>
            <p:txBody>
              <a:bodyPr wrap="square" rtlCol="0">
                <a:spAutoFit/>
              </a:bodyPr>
              <a:lstStyle/>
              <a:p>
                <a:r>
                  <a:rPr lang="en-IN" sz="4000" dirty="0">
                    <a:solidFill>
                      <a:srgbClr val="7030A0"/>
                    </a:solidFill>
                    <a:latin typeface="Patrick Hand" panose="020B0604020202020204" charset="0"/>
                  </a:rPr>
                  <a:t>Activity </a:t>
                </a:r>
                <a:r>
                  <a:rPr lang="vi-VN" sz="4000" dirty="0">
                    <a:solidFill>
                      <a:srgbClr val="7030A0"/>
                    </a:solidFill>
                    <a:latin typeface="Patrick Hand" panose="020B0604020202020204" charset="0"/>
                  </a:rPr>
                  <a:t>5</a:t>
                </a:r>
                <a:r>
                  <a:rPr lang="en-IN" sz="4000" dirty="0">
                    <a:solidFill>
                      <a:srgbClr val="7030A0"/>
                    </a:solidFill>
                    <a:latin typeface="Patrick Hand" panose="020B0604020202020204" charset="0"/>
                  </a:rPr>
                  <a:t> </a:t>
                </a:r>
              </a:p>
            </p:txBody>
          </p:sp>
          <p:sp>
            <p:nvSpPr>
              <p:cNvPr id="21" name="TextBox 20">
                <a:extLst>
                  <a:ext uri="{FF2B5EF4-FFF2-40B4-BE49-F238E27FC236}">
                    <a16:creationId xmlns:a16="http://schemas.microsoft.com/office/drawing/2014/main" id="{E9955FDA-8146-4BE6-8934-70BCE868B17A}"/>
                  </a:ext>
                </a:extLst>
              </p:cNvPr>
              <p:cNvSpPr txBox="1"/>
              <p:nvPr/>
            </p:nvSpPr>
            <p:spPr>
              <a:xfrm>
                <a:off x="6000010" y="3756530"/>
                <a:ext cx="2843211" cy="509498"/>
              </a:xfrm>
              <a:prstGeom prst="rect">
                <a:avLst/>
              </a:prstGeom>
              <a:noFill/>
            </p:spPr>
            <p:txBody>
              <a:bodyPr wrap="square">
                <a:spAutoFit/>
              </a:bodyPr>
              <a:lstStyle/>
              <a:p>
                <a:pPr>
                  <a:lnSpc>
                    <a:spcPct val="150000"/>
                  </a:lnSpc>
                </a:pPr>
                <a:r>
                  <a:rPr lang="vi-VN" sz="2000" dirty="0">
                    <a:solidFill>
                      <a:schemeClr val="bg1">
                        <a:lumMod val="50000"/>
                      </a:schemeClr>
                    </a:solidFill>
                    <a:latin typeface="Patrick Hand" panose="020B0604020202020204" charset="0"/>
                  </a:rPr>
                  <a:t>Let’s write</a:t>
                </a:r>
                <a:endParaRPr lang="en-IN" sz="2000" dirty="0">
                  <a:solidFill>
                    <a:schemeClr val="bg1">
                      <a:lumMod val="50000"/>
                    </a:schemeClr>
                  </a:solidFill>
                  <a:latin typeface="Patrick Hand" panose="020B0604020202020204" charset="0"/>
                </a:endParaRPr>
              </a:p>
            </p:txBody>
          </p:sp>
          <p:sp>
            <p:nvSpPr>
              <p:cNvPr id="2" name="TextBox 1">
                <a:extLst>
                  <a:ext uri="{FF2B5EF4-FFF2-40B4-BE49-F238E27FC236}">
                    <a16:creationId xmlns:a16="http://schemas.microsoft.com/office/drawing/2014/main" id="{B57870A2-0BF7-CAA3-2DC8-BDD16EA921F3}"/>
                  </a:ext>
                </a:extLst>
              </p:cNvPr>
              <p:cNvSpPr txBox="1"/>
              <p:nvPr/>
            </p:nvSpPr>
            <p:spPr>
              <a:xfrm>
                <a:off x="4238202" y="4493667"/>
                <a:ext cx="3143521" cy="707886"/>
              </a:xfrm>
              <a:prstGeom prst="rect">
                <a:avLst/>
              </a:prstGeom>
              <a:noFill/>
            </p:spPr>
            <p:txBody>
              <a:bodyPr wrap="square" rtlCol="0">
                <a:spAutoFit/>
              </a:bodyPr>
              <a:lstStyle/>
              <a:p>
                <a:r>
                  <a:rPr lang="vi-VN" sz="4000" dirty="0">
                    <a:solidFill>
                      <a:srgbClr val="7030A0"/>
                    </a:solidFill>
                    <a:latin typeface="Patrick Hand" panose="020B0604020202020204" charset="0"/>
                  </a:rPr>
                  <a:t>Fun time</a:t>
                </a:r>
                <a:endParaRPr lang="en-IN" sz="4000" dirty="0">
                  <a:solidFill>
                    <a:srgbClr val="7030A0"/>
                  </a:solidFill>
                  <a:latin typeface="Patrick Hand" panose="020B0604020202020204" charset="0"/>
                </a:endParaRPr>
              </a:p>
            </p:txBody>
          </p:sp>
          <p:sp>
            <p:nvSpPr>
              <p:cNvPr id="5" name="TextBox 4">
                <a:extLst>
                  <a:ext uri="{FF2B5EF4-FFF2-40B4-BE49-F238E27FC236}">
                    <a16:creationId xmlns:a16="http://schemas.microsoft.com/office/drawing/2014/main" id="{8DE39ACC-FC6E-4D66-76D3-0BCF3B8DA0AA}"/>
                  </a:ext>
                </a:extLst>
              </p:cNvPr>
              <p:cNvSpPr txBox="1"/>
              <p:nvPr/>
            </p:nvSpPr>
            <p:spPr>
              <a:xfrm>
                <a:off x="4238202" y="5004570"/>
                <a:ext cx="2843211" cy="509498"/>
              </a:xfrm>
              <a:prstGeom prst="rect">
                <a:avLst/>
              </a:prstGeom>
              <a:noFill/>
            </p:spPr>
            <p:txBody>
              <a:bodyPr wrap="square">
                <a:spAutoFit/>
              </a:bodyPr>
              <a:lstStyle/>
              <a:p>
                <a:pPr>
                  <a:lnSpc>
                    <a:spcPct val="150000"/>
                  </a:lnSpc>
                </a:pPr>
                <a:r>
                  <a:rPr lang="vi-VN" sz="2000" dirty="0">
                    <a:solidFill>
                      <a:schemeClr val="bg1">
                        <a:lumMod val="50000"/>
                      </a:schemeClr>
                    </a:solidFill>
                    <a:latin typeface="Patrick Hand" panose="020B0604020202020204" charset="0"/>
                  </a:rPr>
                  <a:t>Game </a:t>
                </a:r>
                <a:endParaRPr lang="en-IN" sz="2000" dirty="0">
                  <a:solidFill>
                    <a:schemeClr val="bg1">
                      <a:lumMod val="50000"/>
                    </a:schemeClr>
                  </a:solidFill>
                  <a:latin typeface="Patrick Hand" panose="020B0604020202020204" charset="0"/>
                </a:endParaRPr>
              </a:p>
            </p:txBody>
          </p:sp>
        </p:grpSp>
        <p:sp>
          <p:nvSpPr>
            <p:cNvPr id="11" name="Rectangle: Rounded Corners 16">
              <a:extLst>
                <a:ext uri="{FF2B5EF4-FFF2-40B4-BE49-F238E27FC236}">
                  <a16:creationId xmlns:a16="http://schemas.microsoft.com/office/drawing/2014/main" id="{6718B731-192D-42F0-A26D-0AAB2D399CF3}"/>
                </a:ext>
              </a:extLst>
            </p:cNvPr>
            <p:cNvSpPr/>
            <p:nvPr/>
          </p:nvSpPr>
          <p:spPr>
            <a:xfrm>
              <a:off x="6143154" y="3338889"/>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Patrick Hand" panose="020B0604020202020204" charset="0"/>
              </a:endParaRPr>
            </a:p>
          </p:txBody>
        </p:sp>
        <p:grpSp>
          <p:nvGrpSpPr>
            <p:cNvPr id="12" name="Group 11">
              <a:extLst>
                <a:ext uri="{FF2B5EF4-FFF2-40B4-BE49-F238E27FC236}">
                  <a16:creationId xmlns:a16="http://schemas.microsoft.com/office/drawing/2014/main" id="{A71B9D0E-5548-47F3-B47B-0EFF775EC07E}"/>
                </a:ext>
              </a:extLst>
            </p:cNvPr>
            <p:cNvGrpSpPr/>
            <p:nvPr/>
          </p:nvGrpSpPr>
          <p:grpSpPr>
            <a:xfrm>
              <a:off x="3143936" y="2309302"/>
              <a:ext cx="6971973" cy="1925024"/>
              <a:chOff x="2565088" y="2306102"/>
              <a:chExt cx="6971973" cy="1925024"/>
            </a:xfrm>
          </p:grpSpPr>
          <p:sp>
            <p:nvSpPr>
              <p:cNvPr id="18" name="TextBox 17">
                <a:extLst>
                  <a:ext uri="{FF2B5EF4-FFF2-40B4-BE49-F238E27FC236}">
                    <a16:creationId xmlns:a16="http://schemas.microsoft.com/office/drawing/2014/main" id="{74E1B205-07EA-40FA-98BA-BEA01E2E40CB}"/>
                  </a:ext>
                </a:extLst>
              </p:cNvPr>
              <p:cNvSpPr txBox="1"/>
              <p:nvPr/>
            </p:nvSpPr>
            <p:spPr>
              <a:xfrm>
                <a:off x="2588860" y="3290741"/>
                <a:ext cx="2753595" cy="707886"/>
              </a:xfrm>
              <a:prstGeom prst="rect">
                <a:avLst/>
              </a:prstGeom>
              <a:noFill/>
            </p:spPr>
            <p:txBody>
              <a:bodyPr wrap="square" rtlCol="0">
                <a:spAutoFit/>
              </a:bodyPr>
              <a:lstStyle/>
              <a:p>
                <a:r>
                  <a:rPr lang="en-IN" sz="4000" dirty="0">
                    <a:solidFill>
                      <a:srgbClr val="7030A0"/>
                    </a:solidFill>
                    <a:latin typeface="Patrick Hand" panose="020B0604020202020204" charset="0"/>
                  </a:rPr>
                  <a:t>Activity </a:t>
                </a:r>
                <a:r>
                  <a:rPr lang="vi-VN" sz="4000" dirty="0">
                    <a:solidFill>
                      <a:srgbClr val="7030A0"/>
                    </a:solidFill>
                    <a:latin typeface="Patrick Hand" panose="020B0604020202020204" charset="0"/>
                  </a:rPr>
                  <a:t>4</a:t>
                </a:r>
                <a:endParaRPr lang="en-IN" sz="4000" dirty="0">
                  <a:solidFill>
                    <a:srgbClr val="7030A0"/>
                  </a:solidFill>
                  <a:latin typeface="Patrick Hand" panose="020B0604020202020204" charset="0"/>
                </a:endParaRPr>
              </a:p>
            </p:txBody>
          </p:sp>
          <p:sp>
            <p:nvSpPr>
              <p:cNvPr id="19" name="TextBox 18">
                <a:extLst>
                  <a:ext uri="{FF2B5EF4-FFF2-40B4-BE49-F238E27FC236}">
                    <a16:creationId xmlns:a16="http://schemas.microsoft.com/office/drawing/2014/main" id="{788E7C59-2DC6-4087-AE62-DA0A69BD2C63}"/>
                  </a:ext>
                </a:extLst>
              </p:cNvPr>
              <p:cNvSpPr txBox="1"/>
              <p:nvPr/>
            </p:nvSpPr>
            <p:spPr>
              <a:xfrm>
                <a:off x="2565088" y="3721628"/>
                <a:ext cx="2843211" cy="509498"/>
              </a:xfrm>
              <a:prstGeom prst="rect">
                <a:avLst/>
              </a:prstGeom>
              <a:noFill/>
            </p:spPr>
            <p:txBody>
              <a:bodyPr wrap="square">
                <a:spAutoFit/>
              </a:bodyPr>
              <a:lstStyle/>
              <a:p>
                <a:pPr>
                  <a:lnSpc>
                    <a:spcPct val="150000"/>
                  </a:lnSpc>
                </a:pPr>
                <a:r>
                  <a:rPr lang="vi-VN" sz="2000" dirty="0">
                    <a:solidFill>
                      <a:schemeClr val="bg1">
                        <a:lumMod val="50000"/>
                      </a:schemeClr>
                    </a:solidFill>
                    <a:latin typeface="Patrick Hand" panose="020B0604020202020204" charset="0"/>
                  </a:rPr>
                  <a:t>Red and complete</a:t>
                </a:r>
                <a:endParaRPr lang="en-IN" sz="2000" dirty="0">
                  <a:solidFill>
                    <a:schemeClr val="bg1">
                      <a:lumMod val="50000"/>
                    </a:schemeClr>
                  </a:solidFill>
                  <a:latin typeface="Patrick Hand" panose="020B0604020202020204" charset="0"/>
                </a:endParaRPr>
              </a:p>
            </p:txBody>
          </p:sp>
          <p:sp>
            <p:nvSpPr>
              <p:cNvPr id="25" name="TextBox 24">
                <a:extLst>
                  <a:ext uri="{FF2B5EF4-FFF2-40B4-BE49-F238E27FC236}">
                    <a16:creationId xmlns:a16="http://schemas.microsoft.com/office/drawing/2014/main" id="{4D0BCD4E-7BE2-80E9-A908-0D79107F4344}"/>
                  </a:ext>
                </a:extLst>
              </p:cNvPr>
              <p:cNvSpPr txBox="1"/>
              <p:nvPr/>
            </p:nvSpPr>
            <p:spPr>
              <a:xfrm>
                <a:off x="6693850" y="2306102"/>
                <a:ext cx="2843211" cy="509498"/>
              </a:xfrm>
              <a:prstGeom prst="rect">
                <a:avLst/>
              </a:prstGeom>
              <a:noFill/>
            </p:spPr>
            <p:txBody>
              <a:bodyPr wrap="square">
                <a:spAutoFit/>
              </a:bodyPr>
              <a:lstStyle/>
              <a:p>
                <a:pPr>
                  <a:lnSpc>
                    <a:spcPct val="150000"/>
                  </a:lnSpc>
                </a:pPr>
                <a:r>
                  <a:rPr lang="vi-VN" sz="2000" dirty="0">
                    <a:solidFill>
                      <a:schemeClr val="bg1">
                        <a:lumMod val="50000"/>
                      </a:schemeClr>
                    </a:solidFill>
                    <a:latin typeface="Patrick Hand" panose="020B0604020202020204" charset="0"/>
                  </a:rPr>
                  <a:t>Read and match</a:t>
                </a:r>
                <a:endParaRPr lang="en-IN" sz="2000" dirty="0">
                  <a:solidFill>
                    <a:schemeClr val="bg1">
                      <a:lumMod val="50000"/>
                    </a:schemeClr>
                  </a:solidFill>
                  <a:latin typeface="Patrick Hand" panose="020B0604020202020204" charset="0"/>
                </a:endParaRPr>
              </a:p>
            </p:txBody>
          </p:sp>
        </p:grpSp>
        <p:sp>
          <p:nvSpPr>
            <p:cNvPr id="13" name="Rectangle: Rounded Corners 17">
              <a:extLst>
                <a:ext uri="{FF2B5EF4-FFF2-40B4-BE49-F238E27FC236}">
                  <a16:creationId xmlns:a16="http://schemas.microsoft.com/office/drawing/2014/main" id="{8563CA02-5CFB-4F7B-9B36-30EA9B2BEA60}"/>
                </a:ext>
              </a:extLst>
            </p:cNvPr>
            <p:cNvSpPr/>
            <p:nvPr/>
          </p:nvSpPr>
          <p:spPr>
            <a:xfrm>
              <a:off x="2192301" y="3338889"/>
              <a:ext cx="832513" cy="786049"/>
            </a:xfrm>
            <a:prstGeom prst="roundRect">
              <a:avLst/>
            </a:prstGeom>
            <a:solidFill>
              <a:srgbClr val="3CA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Patrick Hand" panose="020B0604020202020204" charset="0"/>
              </a:endParaRPr>
            </a:p>
          </p:txBody>
        </p:sp>
        <p:sp>
          <p:nvSpPr>
            <p:cNvPr id="14" name="TextBox 13">
              <a:extLst>
                <a:ext uri="{FF2B5EF4-FFF2-40B4-BE49-F238E27FC236}">
                  <a16:creationId xmlns:a16="http://schemas.microsoft.com/office/drawing/2014/main" id="{B1588E44-F78F-4B09-A9CF-45D641926BDA}"/>
                </a:ext>
              </a:extLst>
            </p:cNvPr>
            <p:cNvSpPr txBox="1"/>
            <p:nvPr/>
          </p:nvSpPr>
          <p:spPr>
            <a:xfrm>
              <a:off x="2159564" y="1850895"/>
              <a:ext cx="931373" cy="1015663"/>
            </a:xfrm>
            <a:prstGeom prst="rect">
              <a:avLst/>
            </a:prstGeom>
            <a:noFill/>
          </p:spPr>
          <p:txBody>
            <a:bodyPr wrap="square" rtlCol="0">
              <a:spAutoFit/>
            </a:bodyPr>
            <a:lstStyle/>
            <a:p>
              <a:pPr algn="ctr"/>
              <a:r>
                <a:rPr lang="en-IN" sz="6000" spc="300" dirty="0">
                  <a:solidFill>
                    <a:schemeClr val="bg1"/>
                  </a:solidFill>
                  <a:latin typeface="Patrick Hand" panose="020B0604020202020204" charset="0"/>
                </a:rPr>
                <a:t>01</a:t>
              </a:r>
            </a:p>
          </p:txBody>
        </p:sp>
        <p:sp>
          <p:nvSpPr>
            <p:cNvPr id="15" name="TextBox 14">
              <a:extLst>
                <a:ext uri="{FF2B5EF4-FFF2-40B4-BE49-F238E27FC236}">
                  <a16:creationId xmlns:a16="http://schemas.microsoft.com/office/drawing/2014/main" id="{83926214-6FDF-4B64-A7DB-94AC657BC7EC}"/>
                </a:ext>
              </a:extLst>
            </p:cNvPr>
            <p:cNvSpPr txBox="1"/>
            <p:nvPr/>
          </p:nvSpPr>
          <p:spPr>
            <a:xfrm>
              <a:off x="2120258" y="3299266"/>
              <a:ext cx="1022233" cy="1015663"/>
            </a:xfrm>
            <a:prstGeom prst="rect">
              <a:avLst/>
            </a:prstGeom>
            <a:noFill/>
          </p:spPr>
          <p:txBody>
            <a:bodyPr wrap="square" rtlCol="0">
              <a:spAutoFit/>
            </a:bodyPr>
            <a:lstStyle/>
            <a:p>
              <a:pPr algn="ctr"/>
              <a:r>
                <a:rPr lang="en-IN" sz="6000" spc="300" dirty="0">
                  <a:solidFill>
                    <a:schemeClr val="bg1"/>
                  </a:solidFill>
                  <a:latin typeface="Patrick Hand" panose="020B0604020202020204" charset="0"/>
                </a:rPr>
                <a:t>03</a:t>
              </a:r>
            </a:p>
          </p:txBody>
        </p:sp>
        <p:sp>
          <p:nvSpPr>
            <p:cNvPr id="16" name="TextBox 15">
              <a:extLst>
                <a:ext uri="{FF2B5EF4-FFF2-40B4-BE49-F238E27FC236}">
                  <a16:creationId xmlns:a16="http://schemas.microsoft.com/office/drawing/2014/main" id="{C99C7C01-A4A4-4415-8E9B-048D0ED553EC}"/>
                </a:ext>
              </a:extLst>
            </p:cNvPr>
            <p:cNvSpPr txBox="1"/>
            <p:nvPr/>
          </p:nvSpPr>
          <p:spPr>
            <a:xfrm>
              <a:off x="6096000" y="1850895"/>
              <a:ext cx="1022560" cy="1015663"/>
            </a:xfrm>
            <a:prstGeom prst="rect">
              <a:avLst/>
            </a:prstGeom>
            <a:noFill/>
          </p:spPr>
          <p:txBody>
            <a:bodyPr wrap="square" rtlCol="0">
              <a:spAutoFit/>
            </a:bodyPr>
            <a:lstStyle/>
            <a:p>
              <a:pPr algn="ctr"/>
              <a:r>
                <a:rPr lang="en-IN" sz="6000" spc="300" dirty="0">
                  <a:solidFill>
                    <a:schemeClr val="bg1"/>
                  </a:solidFill>
                  <a:latin typeface="Patrick Hand" panose="020B0604020202020204" charset="0"/>
                </a:rPr>
                <a:t>02</a:t>
              </a:r>
            </a:p>
          </p:txBody>
        </p:sp>
        <p:sp>
          <p:nvSpPr>
            <p:cNvPr id="17" name="TextBox 16">
              <a:extLst>
                <a:ext uri="{FF2B5EF4-FFF2-40B4-BE49-F238E27FC236}">
                  <a16:creationId xmlns:a16="http://schemas.microsoft.com/office/drawing/2014/main" id="{BBBEA11A-F0C5-4E7D-93E9-9AB80026E0F5}"/>
                </a:ext>
              </a:extLst>
            </p:cNvPr>
            <p:cNvSpPr txBox="1"/>
            <p:nvPr/>
          </p:nvSpPr>
          <p:spPr>
            <a:xfrm>
              <a:off x="6052992" y="3293941"/>
              <a:ext cx="1022560" cy="1015663"/>
            </a:xfrm>
            <a:prstGeom prst="rect">
              <a:avLst/>
            </a:prstGeom>
            <a:noFill/>
          </p:spPr>
          <p:txBody>
            <a:bodyPr wrap="square" rtlCol="0">
              <a:spAutoFit/>
            </a:bodyPr>
            <a:lstStyle/>
            <a:p>
              <a:pPr algn="ctr"/>
              <a:r>
                <a:rPr lang="en-IN" sz="6000" spc="300" dirty="0">
                  <a:solidFill>
                    <a:schemeClr val="bg1"/>
                  </a:solidFill>
                  <a:latin typeface="Patrick Hand" panose="020B0604020202020204" charset="0"/>
                </a:rPr>
                <a:t>04</a:t>
              </a:r>
            </a:p>
          </p:txBody>
        </p:sp>
        <p:sp>
          <p:nvSpPr>
            <p:cNvPr id="22" name="TextBox 21">
              <a:extLst>
                <a:ext uri="{FF2B5EF4-FFF2-40B4-BE49-F238E27FC236}">
                  <a16:creationId xmlns:a16="http://schemas.microsoft.com/office/drawing/2014/main" id="{18890AB6-90D3-FDF1-65BC-C2152A055909}"/>
                </a:ext>
              </a:extLst>
            </p:cNvPr>
            <p:cNvSpPr txBox="1"/>
            <p:nvPr/>
          </p:nvSpPr>
          <p:spPr>
            <a:xfrm>
              <a:off x="4219199" y="4438587"/>
              <a:ext cx="1022560" cy="1015663"/>
            </a:xfrm>
            <a:prstGeom prst="rect">
              <a:avLst/>
            </a:prstGeom>
            <a:noFill/>
          </p:spPr>
          <p:txBody>
            <a:bodyPr wrap="square" rtlCol="0">
              <a:spAutoFit/>
            </a:bodyPr>
            <a:lstStyle/>
            <a:p>
              <a:pPr algn="ctr"/>
              <a:r>
                <a:rPr lang="en-IN" sz="6000" spc="300" dirty="0">
                  <a:solidFill>
                    <a:schemeClr val="bg1"/>
                  </a:solidFill>
                  <a:latin typeface="Patrick Hand" panose="020B0604020202020204" charset="0"/>
                </a:rPr>
                <a:t>0</a:t>
              </a:r>
              <a:r>
                <a:rPr lang="vi-VN" sz="6000" spc="300" dirty="0">
                  <a:solidFill>
                    <a:schemeClr val="bg1"/>
                  </a:solidFill>
                  <a:latin typeface="Patrick Hand" panose="020B0604020202020204" charset="0"/>
                </a:rPr>
                <a:t>5</a:t>
              </a:r>
              <a:endParaRPr lang="en-IN" sz="6000" spc="300" dirty="0">
                <a:solidFill>
                  <a:schemeClr val="bg1"/>
                </a:solidFill>
                <a:latin typeface="Patrick Hand" panose="020B0604020202020204" charset="0"/>
              </a:endParaRPr>
            </a:p>
          </p:txBody>
        </p:sp>
      </p:grpSp>
    </p:spTree>
    <p:extLst>
      <p:ext uri="{BB962C8B-B14F-4D97-AF65-F5344CB8AC3E}">
        <p14:creationId xmlns:p14="http://schemas.microsoft.com/office/powerpoint/2010/main" val="81237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69815-CC73-D581-BB82-225CA1AC380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9FEA8F9-8D4A-8BDC-1FAD-865A93E6ECC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CD365C3-3324-9F74-2002-C8161462136B}"/>
              </a:ext>
            </a:extLst>
          </p:cNvPr>
          <p:cNvPicPr>
            <a:picLocks noChangeAspect="1"/>
          </p:cNvPicPr>
          <p:nvPr/>
        </p:nvPicPr>
        <p:blipFill>
          <a:blip r:embed="rId2"/>
          <a:stretch>
            <a:fillRect/>
          </a:stretch>
        </p:blipFill>
        <p:spPr>
          <a:xfrm>
            <a:off x="0" y="251966"/>
            <a:ext cx="9144000" cy="4639567"/>
          </a:xfrm>
          <a:prstGeom prst="rect">
            <a:avLst/>
          </a:prstGeom>
        </p:spPr>
      </p:pic>
      <p:cxnSp>
        <p:nvCxnSpPr>
          <p:cNvPr id="6" name="Straight Arrow Connector 5">
            <a:extLst>
              <a:ext uri="{FF2B5EF4-FFF2-40B4-BE49-F238E27FC236}">
                <a16:creationId xmlns:a16="http://schemas.microsoft.com/office/drawing/2014/main" id="{7C7D7D36-D9FF-0AE6-8F17-FF12D9E49FB1}"/>
              </a:ext>
            </a:extLst>
          </p:cNvPr>
          <p:cNvCxnSpPr/>
          <p:nvPr/>
        </p:nvCxnSpPr>
        <p:spPr>
          <a:xfrm>
            <a:off x="3931200" y="1186375"/>
            <a:ext cx="1987200" cy="21664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8E0372A-14C9-6396-98B4-50E10AA69F88}"/>
              </a:ext>
            </a:extLst>
          </p:cNvPr>
          <p:cNvCxnSpPr>
            <a:cxnSpLocks/>
          </p:cNvCxnSpPr>
          <p:nvPr/>
        </p:nvCxnSpPr>
        <p:spPr>
          <a:xfrm flipV="1">
            <a:off x="4420726" y="1186375"/>
            <a:ext cx="1497674" cy="8491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935CF6F-0E7D-5EA5-A850-83E10E07FDC3}"/>
              </a:ext>
            </a:extLst>
          </p:cNvPr>
          <p:cNvCxnSpPr>
            <a:cxnSpLocks/>
          </p:cNvCxnSpPr>
          <p:nvPr/>
        </p:nvCxnSpPr>
        <p:spPr>
          <a:xfrm flipV="1">
            <a:off x="4598364" y="2693851"/>
            <a:ext cx="1504799" cy="8283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F91E95-EF7E-30EB-979D-CEF4B501BE9A}"/>
              </a:ext>
            </a:extLst>
          </p:cNvPr>
          <p:cNvCxnSpPr>
            <a:cxnSpLocks/>
          </p:cNvCxnSpPr>
          <p:nvPr/>
        </p:nvCxnSpPr>
        <p:spPr>
          <a:xfrm flipV="1">
            <a:off x="4413600" y="1815167"/>
            <a:ext cx="1425600" cy="27535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1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238" y="925971"/>
            <a:ext cx="5657849" cy="841800"/>
          </a:xfrm>
        </p:spPr>
        <p:txBody>
          <a:bodyPr/>
          <a:lstStyle/>
          <a:p>
            <a:r>
              <a:rPr lang="vi-VN" sz="9600" dirty="0"/>
              <a:t>Activity 4</a:t>
            </a:r>
            <a:endParaRPr lang="en-US" sz="9600" dirty="0"/>
          </a:p>
        </p:txBody>
      </p:sp>
      <p:sp>
        <p:nvSpPr>
          <p:cNvPr id="4" name="Subtitle 3"/>
          <p:cNvSpPr>
            <a:spLocks noGrp="1"/>
          </p:cNvSpPr>
          <p:nvPr>
            <p:ph type="subTitle" idx="1"/>
          </p:nvPr>
        </p:nvSpPr>
        <p:spPr>
          <a:xfrm>
            <a:off x="3812457" y="2552216"/>
            <a:ext cx="4917206" cy="546000"/>
          </a:xfrm>
        </p:spPr>
        <p:txBody>
          <a:bodyPr/>
          <a:lstStyle/>
          <a:p>
            <a:r>
              <a:rPr lang="vi-VN" sz="4000" dirty="0"/>
              <a:t>Read and complete</a:t>
            </a:r>
            <a:endParaRPr lang="en-US" sz="4000" dirty="0"/>
          </a:p>
        </p:txBody>
      </p:sp>
      <p:sp>
        <p:nvSpPr>
          <p:cNvPr id="5" name="Rectangle 4"/>
          <p:cNvSpPr/>
          <p:nvPr/>
        </p:nvSpPr>
        <p:spPr>
          <a:xfrm>
            <a:off x="5287297" y="3375729"/>
            <a:ext cx="2875935" cy="575187"/>
          </a:xfrm>
          <a:prstGeom prst="rect">
            <a:avLst/>
          </a:prstGeom>
          <a:solidFill>
            <a:srgbClr val="98DAED"/>
          </a:solidFill>
          <a:ln>
            <a:solidFill>
              <a:srgbClr val="98D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36574" y="3384755"/>
            <a:ext cx="250723" cy="612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39;p56"/>
          <p:cNvSpPr/>
          <p:nvPr/>
        </p:nvSpPr>
        <p:spPr>
          <a:xfrm>
            <a:off x="960455" y="1040357"/>
            <a:ext cx="1347150" cy="1258510"/>
          </a:xfrm>
          <a:prstGeom prst="ellipse">
            <a:avLst/>
          </a:prstGeom>
          <a:solidFill>
            <a:srgbClr val="FF0000"/>
          </a:solidFill>
          <a:ln>
            <a:noFill/>
          </a:ln>
        </p:spPr>
        <p:txBody>
          <a:bodyPr spcFirstLastPara="1" wrap="square" lIns="91425" tIns="91425" rIns="91425" bIns="91425" anchor="ctr" anchorCtr="0">
            <a:noAutofit/>
          </a:bodyPr>
          <a:lstStyle/>
          <a:p>
            <a:pPr defTabSz="914378"/>
            <a:endParaRPr/>
          </a:p>
        </p:txBody>
      </p:sp>
      <p:sp>
        <p:nvSpPr>
          <p:cNvPr id="8" name="Google Shape;2240;p56">
            <a:hlinkClick r:id="" action="ppaction://noaction"/>
          </p:cNvPr>
          <p:cNvSpPr/>
          <p:nvPr/>
        </p:nvSpPr>
        <p:spPr>
          <a:xfrm>
            <a:off x="992580" y="1117963"/>
            <a:ext cx="1186666" cy="1103297"/>
          </a:xfrm>
          <a:prstGeom prst="ellipse">
            <a:avLst/>
          </a:prstGeom>
          <a:solidFill>
            <a:srgbClr val="FFFFFF"/>
          </a:solidFill>
          <a:ln>
            <a:noFill/>
          </a:ln>
        </p:spPr>
        <p:txBody>
          <a:bodyPr spcFirstLastPara="1" wrap="square" lIns="91425" tIns="91425" rIns="91425" bIns="91425" anchor="ctr" anchorCtr="0">
            <a:noAutofit/>
          </a:bodyPr>
          <a:lstStyle/>
          <a:p>
            <a:pPr defTabSz="914378"/>
            <a:endParaRPr/>
          </a:p>
        </p:txBody>
      </p:sp>
      <p:sp>
        <p:nvSpPr>
          <p:cNvPr id="9" name="TextBox 8"/>
          <p:cNvSpPr txBox="1"/>
          <p:nvPr/>
        </p:nvSpPr>
        <p:spPr>
          <a:xfrm>
            <a:off x="1084408" y="1022535"/>
            <a:ext cx="1475356" cy="1323439"/>
          </a:xfrm>
          <a:prstGeom prst="rect">
            <a:avLst/>
          </a:prstGeom>
          <a:noFill/>
        </p:spPr>
        <p:txBody>
          <a:bodyPr wrap="square" rtlCol="0">
            <a:spAutoFit/>
          </a:bodyPr>
          <a:lstStyle/>
          <a:p>
            <a:r>
              <a:rPr lang="en-US" sz="8000" dirty="0">
                <a:solidFill>
                  <a:srgbClr val="7030A0"/>
                </a:solidFill>
                <a:latin typeface="Patrick Hand" panose="020B0604020202020204" charset="0"/>
              </a:rPr>
              <a:t>0</a:t>
            </a:r>
            <a:r>
              <a:rPr lang="vi-VN" sz="8000" dirty="0">
                <a:solidFill>
                  <a:srgbClr val="7030A0"/>
                </a:solidFill>
                <a:latin typeface="Patrick Hand" panose="020B0604020202020204" charset="0"/>
              </a:rPr>
              <a:t>3</a:t>
            </a:r>
            <a:endParaRPr lang="en-US" sz="8000" dirty="0">
              <a:solidFill>
                <a:srgbClr val="7030A0"/>
              </a:solidFill>
              <a:latin typeface="Patrick Hand" panose="020B0604020202020204" charset="0"/>
            </a:endParaRPr>
          </a:p>
        </p:txBody>
      </p:sp>
    </p:spTree>
    <p:extLst>
      <p:ext uri="{BB962C8B-B14F-4D97-AF65-F5344CB8AC3E}">
        <p14:creationId xmlns:p14="http://schemas.microsoft.com/office/powerpoint/2010/main" val="1584885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F7172-8549-294E-ACDB-02C6C4C667D0}"/>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CC43A740-AFDB-FEF8-E181-EC6CD7E1F412}"/>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C742DD70-77E3-A2AB-CCB1-9CB4C03C7003}"/>
              </a:ext>
            </a:extLst>
          </p:cNvPr>
          <p:cNvPicPr>
            <a:picLocks noChangeAspect="1"/>
          </p:cNvPicPr>
          <p:nvPr/>
        </p:nvPicPr>
        <p:blipFill>
          <a:blip r:embed="rId2"/>
          <a:stretch>
            <a:fillRect/>
          </a:stretch>
        </p:blipFill>
        <p:spPr>
          <a:xfrm>
            <a:off x="0" y="844469"/>
            <a:ext cx="9144000" cy="3454562"/>
          </a:xfrm>
          <a:prstGeom prst="rect">
            <a:avLst/>
          </a:prstGeom>
        </p:spPr>
      </p:pic>
      <p:sp>
        <p:nvSpPr>
          <p:cNvPr id="4" name="Rectangle 3">
            <a:extLst>
              <a:ext uri="{FF2B5EF4-FFF2-40B4-BE49-F238E27FC236}">
                <a16:creationId xmlns:a16="http://schemas.microsoft.com/office/drawing/2014/main" id="{C7396D63-235B-B927-C5DC-BD35ABE10719}"/>
              </a:ext>
            </a:extLst>
          </p:cNvPr>
          <p:cNvSpPr/>
          <p:nvPr/>
        </p:nvSpPr>
        <p:spPr>
          <a:xfrm>
            <a:off x="5473856" y="2628485"/>
            <a:ext cx="1263487" cy="523220"/>
          </a:xfrm>
          <a:prstGeom prst="rect">
            <a:avLst/>
          </a:prstGeom>
          <a:noFill/>
        </p:spPr>
        <p:txBody>
          <a:bodyPr wrap="none" lIns="91440" tIns="45720" rIns="91440" bIns="45720">
            <a:spAutoFit/>
          </a:bodyPr>
          <a:lstStyle/>
          <a:p>
            <a:pPr algn="ctr"/>
            <a:r>
              <a:rPr lang="vi-VN" sz="2800" b="0" cap="none" spc="0" dirty="0">
                <a:ln w="0"/>
                <a:solidFill>
                  <a:srgbClr val="FF0000"/>
                </a:solidFill>
                <a:effectLst>
                  <a:outerShdw blurRad="38100" dist="19050" dir="2700000" algn="tl" rotWithShape="0">
                    <a:schemeClr val="dk1">
                      <a:alpha val="40000"/>
                    </a:schemeClr>
                  </a:outerShdw>
                </a:effectLst>
              </a:rPr>
              <a:t>factory</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E30FDBA5-9C8E-0053-314E-46AFB1822585}"/>
              </a:ext>
            </a:extLst>
          </p:cNvPr>
          <p:cNvSpPr/>
          <p:nvPr/>
        </p:nvSpPr>
        <p:spPr>
          <a:xfrm>
            <a:off x="1402267" y="3017285"/>
            <a:ext cx="824265"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slim</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3B2F34DC-E1D2-263B-25D2-51222FB4D693}"/>
              </a:ext>
            </a:extLst>
          </p:cNvPr>
          <p:cNvSpPr/>
          <p:nvPr/>
        </p:nvSpPr>
        <p:spPr>
          <a:xfrm>
            <a:off x="3477112" y="3017285"/>
            <a:ext cx="1124027"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works</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10533A08-34AB-BB46-D8CE-7C41E42E4EBD}"/>
              </a:ext>
            </a:extLst>
          </p:cNvPr>
          <p:cNvSpPr/>
          <p:nvPr/>
        </p:nvSpPr>
        <p:spPr>
          <a:xfrm>
            <a:off x="7646117" y="3017770"/>
            <a:ext cx="946093"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pupil</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4E62F226-B8ED-F393-6BD3-949459492FC5}"/>
              </a:ext>
            </a:extLst>
          </p:cNvPr>
          <p:cNvSpPr/>
          <p:nvPr/>
        </p:nvSpPr>
        <p:spPr>
          <a:xfrm>
            <a:off x="3647550" y="3737884"/>
            <a:ext cx="1124026"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watch</a:t>
            </a:r>
            <a:endParaRPr lang="en-US" sz="2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2732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238" y="925971"/>
            <a:ext cx="5657849" cy="841800"/>
          </a:xfrm>
        </p:spPr>
        <p:txBody>
          <a:bodyPr/>
          <a:lstStyle/>
          <a:p>
            <a:r>
              <a:rPr lang="vi-VN" sz="9600" dirty="0"/>
              <a:t>Activity 5</a:t>
            </a:r>
            <a:endParaRPr lang="en-US" sz="9600" dirty="0"/>
          </a:p>
        </p:txBody>
      </p:sp>
      <p:sp>
        <p:nvSpPr>
          <p:cNvPr id="4" name="Subtitle 3"/>
          <p:cNvSpPr>
            <a:spLocks noGrp="1"/>
          </p:cNvSpPr>
          <p:nvPr>
            <p:ph type="subTitle" idx="1"/>
          </p:nvPr>
        </p:nvSpPr>
        <p:spPr>
          <a:xfrm>
            <a:off x="3812457" y="2552216"/>
            <a:ext cx="3851100" cy="546000"/>
          </a:xfrm>
        </p:spPr>
        <p:txBody>
          <a:bodyPr/>
          <a:lstStyle/>
          <a:p>
            <a:r>
              <a:rPr lang="vi-VN" sz="4000" dirty="0"/>
              <a:t>Let’s write</a:t>
            </a:r>
            <a:endParaRPr lang="en-US" sz="4000" dirty="0"/>
          </a:p>
        </p:txBody>
      </p:sp>
      <p:sp>
        <p:nvSpPr>
          <p:cNvPr id="5" name="Rectangle 4"/>
          <p:cNvSpPr/>
          <p:nvPr/>
        </p:nvSpPr>
        <p:spPr>
          <a:xfrm>
            <a:off x="5287297" y="3375729"/>
            <a:ext cx="2875935" cy="575187"/>
          </a:xfrm>
          <a:prstGeom prst="rect">
            <a:avLst/>
          </a:prstGeom>
          <a:solidFill>
            <a:srgbClr val="98DAED"/>
          </a:solidFill>
          <a:ln>
            <a:solidFill>
              <a:srgbClr val="98D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36574" y="3384755"/>
            <a:ext cx="250723" cy="612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39;p56"/>
          <p:cNvSpPr/>
          <p:nvPr/>
        </p:nvSpPr>
        <p:spPr>
          <a:xfrm>
            <a:off x="960455" y="1040357"/>
            <a:ext cx="1347150" cy="1258510"/>
          </a:xfrm>
          <a:prstGeom prst="ellipse">
            <a:avLst/>
          </a:prstGeom>
          <a:solidFill>
            <a:srgbClr val="FF0000"/>
          </a:solidFill>
          <a:ln>
            <a:noFill/>
          </a:ln>
        </p:spPr>
        <p:txBody>
          <a:bodyPr spcFirstLastPara="1" wrap="square" lIns="91425" tIns="91425" rIns="91425" bIns="91425" anchor="ctr" anchorCtr="0">
            <a:noAutofit/>
          </a:bodyPr>
          <a:lstStyle/>
          <a:p>
            <a:pPr defTabSz="914378"/>
            <a:endParaRPr/>
          </a:p>
        </p:txBody>
      </p:sp>
      <p:sp>
        <p:nvSpPr>
          <p:cNvPr id="8" name="Google Shape;2240;p56">
            <a:hlinkClick r:id="" action="ppaction://noaction"/>
          </p:cNvPr>
          <p:cNvSpPr/>
          <p:nvPr/>
        </p:nvSpPr>
        <p:spPr>
          <a:xfrm>
            <a:off x="992580" y="1117963"/>
            <a:ext cx="1186666" cy="1103297"/>
          </a:xfrm>
          <a:prstGeom prst="ellipse">
            <a:avLst/>
          </a:prstGeom>
          <a:solidFill>
            <a:srgbClr val="FFFFFF"/>
          </a:solidFill>
          <a:ln>
            <a:noFill/>
          </a:ln>
        </p:spPr>
        <p:txBody>
          <a:bodyPr spcFirstLastPara="1" wrap="square" lIns="91425" tIns="91425" rIns="91425" bIns="91425" anchor="ctr" anchorCtr="0">
            <a:noAutofit/>
          </a:bodyPr>
          <a:lstStyle/>
          <a:p>
            <a:pPr defTabSz="914378"/>
            <a:endParaRPr/>
          </a:p>
        </p:txBody>
      </p:sp>
      <p:sp>
        <p:nvSpPr>
          <p:cNvPr id="9" name="TextBox 8"/>
          <p:cNvSpPr txBox="1"/>
          <p:nvPr/>
        </p:nvSpPr>
        <p:spPr>
          <a:xfrm>
            <a:off x="1084408" y="1022535"/>
            <a:ext cx="1475356" cy="1323439"/>
          </a:xfrm>
          <a:prstGeom prst="rect">
            <a:avLst/>
          </a:prstGeom>
          <a:noFill/>
        </p:spPr>
        <p:txBody>
          <a:bodyPr wrap="square" rtlCol="0">
            <a:spAutoFit/>
          </a:bodyPr>
          <a:lstStyle/>
          <a:p>
            <a:r>
              <a:rPr lang="en-US" sz="8000" dirty="0">
                <a:solidFill>
                  <a:srgbClr val="7030A0"/>
                </a:solidFill>
                <a:latin typeface="Patrick Hand" panose="020B0604020202020204" charset="0"/>
              </a:rPr>
              <a:t>0</a:t>
            </a:r>
            <a:r>
              <a:rPr lang="vi-VN" sz="8000" dirty="0">
                <a:solidFill>
                  <a:srgbClr val="7030A0"/>
                </a:solidFill>
                <a:latin typeface="Patrick Hand" panose="020B0604020202020204" charset="0"/>
              </a:rPr>
              <a:t>4</a:t>
            </a:r>
            <a:endParaRPr lang="en-US" sz="8000" dirty="0">
              <a:solidFill>
                <a:srgbClr val="7030A0"/>
              </a:solidFill>
              <a:latin typeface="Patrick Hand" panose="020B0604020202020204" charset="0"/>
            </a:endParaRPr>
          </a:p>
        </p:txBody>
      </p:sp>
    </p:spTree>
    <p:extLst>
      <p:ext uri="{BB962C8B-B14F-4D97-AF65-F5344CB8AC3E}">
        <p14:creationId xmlns:p14="http://schemas.microsoft.com/office/powerpoint/2010/main" val="3434321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C6AD-56D3-6D7B-C706-A6F6288F86F2}"/>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0F5E6791-0AAE-2B1B-2CC5-C5473CDA4F1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D3E5342-BA43-F698-E0E7-242CFD3C6ED9}"/>
              </a:ext>
            </a:extLst>
          </p:cNvPr>
          <p:cNvPicPr>
            <a:picLocks noChangeAspect="1"/>
          </p:cNvPicPr>
          <p:nvPr/>
        </p:nvPicPr>
        <p:blipFill>
          <a:blip r:embed="rId2"/>
          <a:stretch>
            <a:fillRect/>
          </a:stretch>
        </p:blipFill>
        <p:spPr>
          <a:xfrm>
            <a:off x="0" y="215088"/>
            <a:ext cx="9144000" cy="4713323"/>
          </a:xfrm>
          <a:prstGeom prst="rect">
            <a:avLst/>
          </a:prstGeom>
        </p:spPr>
      </p:pic>
      <p:sp>
        <p:nvSpPr>
          <p:cNvPr id="4" name="Rectangle 3">
            <a:extLst>
              <a:ext uri="{FF2B5EF4-FFF2-40B4-BE49-F238E27FC236}">
                <a16:creationId xmlns:a16="http://schemas.microsoft.com/office/drawing/2014/main" id="{84B55818-8014-B13A-5BFF-C191CE574832}"/>
              </a:ext>
            </a:extLst>
          </p:cNvPr>
          <p:cNvSpPr/>
          <p:nvPr/>
        </p:nvSpPr>
        <p:spPr>
          <a:xfrm>
            <a:off x="1831396" y="1282085"/>
            <a:ext cx="2183611"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cooks meals</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627BFFCA-4E78-5FD2-AD8A-38510DCE5594}"/>
              </a:ext>
            </a:extLst>
          </p:cNvPr>
          <p:cNvSpPr/>
          <p:nvPr/>
        </p:nvSpPr>
        <p:spPr>
          <a:xfrm>
            <a:off x="5642845" y="1189350"/>
            <a:ext cx="1645002" cy="954107"/>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clean the</a:t>
            </a:r>
          </a:p>
          <a:p>
            <a:pPr algn="ctr"/>
            <a:r>
              <a:rPr lang="vi-VN" sz="2800" dirty="0">
                <a:ln w="0"/>
                <a:solidFill>
                  <a:srgbClr val="FF0000"/>
                </a:solidFill>
                <a:effectLst>
                  <a:outerShdw blurRad="38100" dist="19050" dir="2700000" algn="tl" rotWithShape="0">
                    <a:schemeClr val="dk1">
                      <a:alpha val="40000"/>
                    </a:schemeClr>
                  </a:outerShdw>
                </a:effectLst>
              </a:rPr>
              <a:t> floor</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3BAE151F-D8EF-EE6E-E8AC-EF6FA041FBB1}"/>
              </a:ext>
            </a:extLst>
          </p:cNvPr>
          <p:cNvSpPr/>
          <p:nvPr/>
        </p:nvSpPr>
        <p:spPr>
          <a:xfrm>
            <a:off x="560059" y="1666403"/>
            <a:ext cx="2004075" cy="954107"/>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washes the</a:t>
            </a:r>
          </a:p>
          <a:p>
            <a:pPr algn="ctr"/>
            <a:r>
              <a:rPr lang="vi-VN" sz="2800" dirty="0">
                <a:ln w="0"/>
                <a:solidFill>
                  <a:srgbClr val="FF0000"/>
                </a:solidFill>
                <a:effectLst>
                  <a:outerShdw blurRad="38100" dist="19050" dir="2700000" algn="tl" rotWithShape="0">
                    <a:schemeClr val="dk1">
                      <a:alpha val="40000"/>
                    </a:schemeClr>
                  </a:outerShdw>
                </a:effectLst>
              </a:rPr>
              <a:t> dishes </a:t>
            </a:r>
            <a:endParaRPr lang="en-US" sz="2800" b="0" cap="none" spc="0" dirty="0">
              <a:ln w="0"/>
              <a:solidFill>
                <a:srgbClr val="FF0000"/>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558EFB31-A70D-6481-CBF2-31376706602A}"/>
              </a:ext>
            </a:extLst>
          </p:cNvPr>
          <p:cNvSpPr/>
          <p:nvPr/>
        </p:nvSpPr>
        <p:spPr>
          <a:xfrm>
            <a:off x="2689555" y="1639405"/>
            <a:ext cx="2525051" cy="523220"/>
          </a:xfrm>
          <a:prstGeom prst="rect">
            <a:avLst/>
          </a:prstGeom>
          <a:noFill/>
        </p:spPr>
        <p:txBody>
          <a:bodyPr wrap="none" lIns="91440" tIns="45720" rIns="91440" bIns="45720">
            <a:spAutoFit/>
          </a:bodyPr>
          <a:lstStyle/>
          <a:p>
            <a:pPr algn="ctr"/>
            <a:r>
              <a:rPr lang="vi-VN" sz="2800" dirty="0">
                <a:ln w="0"/>
                <a:solidFill>
                  <a:srgbClr val="FF0000"/>
                </a:solidFill>
                <a:effectLst>
                  <a:outerShdw blurRad="38100" dist="19050" dir="2700000" algn="tl" rotWithShape="0">
                    <a:schemeClr val="dk1">
                      <a:alpha val="40000"/>
                    </a:schemeClr>
                  </a:outerShdw>
                </a:effectLst>
              </a:rPr>
              <a:t>clean the table</a:t>
            </a:r>
            <a:endParaRPr lang="en-US" sz="28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048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238" y="925971"/>
            <a:ext cx="5657849" cy="841800"/>
          </a:xfrm>
        </p:spPr>
        <p:txBody>
          <a:bodyPr/>
          <a:lstStyle/>
          <a:p>
            <a:r>
              <a:rPr lang="vi-VN" sz="9600" dirty="0"/>
              <a:t>Fun time</a:t>
            </a:r>
            <a:endParaRPr lang="en-US" sz="9600" dirty="0"/>
          </a:p>
        </p:txBody>
      </p:sp>
      <p:sp>
        <p:nvSpPr>
          <p:cNvPr id="4" name="Subtitle 3"/>
          <p:cNvSpPr>
            <a:spLocks noGrp="1"/>
          </p:cNvSpPr>
          <p:nvPr>
            <p:ph type="subTitle" idx="1"/>
          </p:nvPr>
        </p:nvSpPr>
        <p:spPr>
          <a:xfrm>
            <a:off x="3812457" y="2552216"/>
            <a:ext cx="3851100" cy="546000"/>
          </a:xfrm>
        </p:spPr>
        <p:txBody>
          <a:bodyPr/>
          <a:lstStyle/>
          <a:p>
            <a:r>
              <a:rPr lang="vi-VN" sz="4000" dirty="0"/>
              <a:t>Play a game</a:t>
            </a:r>
            <a:endParaRPr lang="en-US" sz="4000" dirty="0"/>
          </a:p>
        </p:txBody>
      </p:sp>
      <p:sp>
        <p:nvSpPr>
          <p:cNvPr id="5" name="Rectangle 4"/>
          <p:cNvSpPr/>
          <p:nvPr/>
        </p:nvSpPr>
        <p:spPr>
          <a:xfrm>
            <a:off x="5287297" y="3375729"/>
            <a:ext cx="2875935" cy="575187"/>
          </a:xfrm>
          <a:prstGeom prst="rect">
            <a:avLst/>
          </a:prstGeom>
          <a:solidFill>
            <a:srgbClr val="98DAED"/>
          </a:solidFill>
          <a:ln>
            <a:solidFill>
              <a:srgbClr val="98D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36574" y="3384755"/>
            <a:ext cx="250723" cy="612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39;p56"/>
          <p:cNvSpPr/>
          <p:nvPr/>
        </p:nvSpPr>
        <p:spPr>
          <a:xfrm>
            <a:off x="960455" y="1040357"/>
            <a:ext cx="1347150" cy="1258510"/>
          </a:xfrm>
          <a:prstGeom prst="ellipse">
            <a:avLst/>
          </a:prstGeom>
          <a:solidFill>
            <a:srgbClr val="FF0000"/>
          </a:solidFill>
          <a:ln>
            <a:noFill/>
          </a:ln>
        </p:spPr>
        <p:txBody>
          <a:bodyPr spcFirstLastPara="1" wrap="square" lIns="91425" tIns="91425" rIns="91425" bIns="91425" anchor="ctr" anchorCtr="0">
            <a:noAutofit/>
          </a:bodyPr>
          <a:lstStyle/>
          <a:p>
            <a:pPr defTabSz="914378"/>
            <a:endParaRPr/>
          </a:p>
        </p:txBody>
      </p:sp>
      <p:sp>
        <p:nvSpPr>
          <p:cNvPr id="8" name="Google Shape;2240;p56">
            <a:hlinkClick r:id="" action="ppaction://noaction"/>
          </p:cNvPr>
          <p:cNvSpPr/>
          <p:nvPr/>
        </p:nvSpPr>
        <p:spPr>
          <a:xfrm>
            <a:off x="992580" y="1117963"/>
            <a:ext cx="1186666" cy="1103297"/>
          </a:xfrm>
          <a:prstGeom prst="ellipse">
            <a:avLst/>
          </a:prstGeom>
          <a:solidFill>
            <a:srgbClr val="FFFFFF"/>
          </a:solidFill>
          <a:ln>
            <a:noFill/>
          </a:ln>
        </p:spPr>
        <p:txBody>
          <a:bodyPr spcFirstLastPara="1" wrap="square" lIns="91425" tIns="91425" rIns="91425" bIns="91425" anchor="ctr" anchorCtr="0">
            <a:noAutofit/>
          </a:bodyPr>
          <a:lstStyle/>
          <a:p>
            <a:pPr defTabSz="914378"/>
            <a:endParaRPr/>
          </a:p>
        </p:txBody>
      </p:sp>
      <p:sp>
        <p:nvSpPr>
          <p:cNvPr id="9" name="TextBox 8"/>
          <p:cNvSpPr txBox="1"/>
          <p:nvPr/>
        </p:nvSpPr>
        <p:spPr>
          <a:xfrm>
            <a:off x="1084408" y="1022535"/>
            <a:ext cx="1475356" cy="1323439"/>
          </a:xfrm>
          <a:prstGeom prst="rect">
            <a:avLst/>
          </a:prstGeom>
          <a:noFill/>
        </p:spPr>
        <p:txBody>
          <a:bodyPr wrap="square" rtlCol="0">
            <a:spAutoFit/>
          </a:bodyPr>
          <a:lstStyle/>
          <a:p>
            <a:r>
              <a:rPr lang="en-US" sz="8000" dirty="0">
                <a:solidFill>
                  <a:srgbClr val="7030A0"/>
                </a:solidFill>
                <a:latin typeface="Patrick Hand" panose="020B0604020202020204" charset="0"/>
              </a:rPr>
              <a:t>0</a:t>
            </a:r>
            <a:r>
              <a:rPr lang="vi-VN" sz="8000" dirty="0">
                <a:solidFill>
                  <a:srgbClr val="7030A0"/>
                </a:solidFill>
                <a:latin typeface="Patrick Hand" panose="020B0604020202020204" charset="0"/>
              </a:rPr>
              <a:t>5</a:t>
            </a:r>
            <a:endParaRPr lang="en-US" sz="8000" dirty="0">
              <a:solidFill>
                <a:srgbClr val="7030A0"/>
              </a:solidFill>
              <a:latin typeface="Patrick Hand" panose="020B0604020202020204" charset="0"/>
            </a:endParaRPr>
          </a:p>
        </p:txBody>
      </p:sp>
    </p:spTree>
    <p:extLst>
      <p:ext uri="{BB962C8B-B14F-4D97-AF65-F5344CB8AC3E}">
        <p14:creationId xmlns:p14="http://schemas.microsoft.com/office/powerpoint/2010/main" val="140185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48CECAE-85CC-407C-B29B-4845F11FAEC8}"/>
              </a:ext>
            </a:extLst>
          </p:cNvPr>
          <p:cNvGrpSpPr/>
          <p:nvPr/>
        </p:nvGrpSpPr>
        <p:grpSpPr>
          <a:xfrm>
            <a:off x="901185" y="477584"/>
            <a:ext cx="4164137" cy="4163532"/>
            <a:chOff x="1179481" y="619489"/>
            <a:chExt cx="5552182" cy="5551376"/>
          </a:xfrm>
        </p:grpSpPr>
        <p:grpSp>
          <p:nvGrpSpPr>
            <p:cNvPr id="1199" name="Group 1198">
              <a:extLst>
                <a:ext uri="{FF2B5EF4-FFF2-40B4-BE49-F238E27FC236}">
                  <a16:creationId xmlns:a16="http://schemas.microsoft.com/office/drawing/2014/main" id="{74F0E654-2259-4E2E-8FDE-BE1621CD5214}"/>
                </a:ext>
              </a:extLst>
            </p:cNvPr>
            <p:cNvGrpSpPr>
              <a:grpSpLocks/>
            </p:cNvGrpSpPr>
            <p:nvPr/>
          </p:nvGrpSpPr>
          <p:grpSpPr>
            <a:xfrm flipH="1" flipV="1">
              <a:off x="1179481" y="619489"/>
              <a:ext cx="5552182" cy="5551376"/>
              <a:chOff x="1756530" y="1102936"/>
              <a:chExt cx="4082400" cy="4081807"/>
            </a:xfrm>
          </p:grpSpPr>
          <p:sp>
            <p:nvSpPr>
              <p:cNvPr id="1200" name="Partial Circle 1199">
                <a:hlinkClick r:id="rId3" action="ppaction://hlinksldjump"/>
                <a:extLst>
                  <a:ext uri="{FF2B5EF4-FFF2-40B4-BE49-F238E27FC236}">
                    <a16:creationId xmlns:a16="http://schemas.microsoft.com/office/drawing/2014/main" id="{9227EB37-737F-45C2-AF46-175E2E9919B9}"/>
                  </a:ext>
                </a:extLst>
              </p:cNvPr>
              <p:cNvSpPr>
                <a:spLocks/>
              </p:cNvSpPr>
              <p:nvPr/>
            </p:nvSpPr>
            <p:spPr>
              <a:xfrm>
                <a:off x="1756530" y="1102936"/>
                <a:ext cx="4082400" cy="4081807"/>
              </a:xfrm>
              <a:prstGeom prst="pie">
                <a:avLst>
                  <a:gd name="adj1" fmla="val 17974981"/>
                  <a:gd name="adj2" fmla="val 43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201" name="Partial Circle 1200">
                <a:hlinkClick r:id="rId4" action="ppaction://hlinksldjump"/>
                <a:extLst>
                  <a:ext uri="{FF2B5EF4-FFF2-40B4-BE49-F238E27FC236}">
                    <a16:creationId xmlns:a16="http://schemas.microsoft.com/office/drawing/2014/main" id="{110D4504-7A4C-4368-971C-9D700654BC25}"/>
                  </a:ext>
                </a:extLst>
              </p:cNvPr>
              <p:cNvSpPr>
                <a:spLocks/>
              </p:cNvSpPr>
              <p:nvPr/>
            </p:nvSpPr>
            <p:spPr>
              <a:xfrm>
                <a:off x="1756530" y="1102936"/>
                <a:ext cx="4082400" cy="4081807"/>
              </a:xfrm>
              <a:prstGeom prst="pie">
                <a:avLst>
                  <a:gd name="adj1" fmla="val 22141"/>
                  <a:gd name="adj2" fmla="val 345423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202" name="Partial Circle 1201">
                <a:hlinkClick r:id="rId5" action="ppaction://hlinksldjump"/>
                <a:extLst>
                  <a:ext uri="{FF2B5EF4-FFF2-40B4-BE49-F238E27FC236}">
                    <a16:creationId xmlns:a16="http://schemas.microsoft.com/office/drawing/2014/main" id="{77DD5CCE-F891-472C-B3AD-BD0AB26FF59A}"/>
                  </a:ext>
                </a:extLst>
              </p:cNvPr>
              <p:cNvSpPr>
                <a:spLocks/>
              </p:cNvSpPr>
              <p:nvPr/>
            </p:nvSpPr>
            <p:spPr>
              <a:xfrm>
                <a:off x="1756530" y="1102936"/>
                <a:ext cx="4082400" cy="4081807"/>
              </a:xfrm>
              <a:prstGeom prst="pie">
                <a:avLst>
                  <a:gd name="adj1" fmla="val 3450103"/>
                  <a:gd name="adj2" fmla="val 76714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203" name="Partial Circle 1202">
                <a:hlinkClick r:id="rId6" action="ppaction://hlinksldjump"/>
                <a:extLst>
                  <a:ext uri="{FF2B5EF4-FFF2-40B4-BE49-F238E27FC236}">
                    <a16:creationId xmlns:a16="http://schemas.microsoft.com/office/drawing/2014/main" id="{F6EA1510-55A1-4F94-B7AC-8AB1B0E1D173}"/>
                  </a:ext>
                </a:extLst>
              </p:cNvPr>
              <p:cNvSpPr>
                <a:spLocks/>
              </p:cNvSpPr>
              <p:nvPr/>
            </p:nvSpPr>
            <p:spPr>
              <a:xfrm>
                <a:off x="1756530" y="1102936"/>
                <a:ext cx="4082400" cy="4081807"/>
              </a:xfrm>
              <a:prstGeom prst="pie">
                <a:avLst>
                  <a:gd name="adj1" fmla="val 7469945"/>
                  <a:gd name="adj2" fmla="val 10740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04" name="Partial Circle 1203">
                <a:hlinkClick r:id="rId7" action="ppaction://hlinksldjump"/>
                <a:extLst>
                  <a:ext uri="{FF2B5EF4-FFF2-40B4-BE49-F238E27FC236}">
                    <a16:creationId xmlns:a16="http://schemas.microsoft.com/office/drawing/2014/main" id="{9F6CB7B9-32B5-4385-9CF9-7A23B54414B8}"/>
                  </a:ext>
                </a:extLst>
              </p:cNvPr>
              <p:cNvSpPr>
                <a:spLocks/>
              </p:cNvSpPr>
              <p:nvPr/>
            </p:nvSpPr>
            <p:spPr>
              <a:xfrm>
                <a:off x="1756530" y="1102936"/>
                <a:ext cx="4082400" cy="4081807"/>
              </a:xfrm>
              <a:prstGeom prst="pie">
                <a:avLst>
                  <a:gd name="adj1" fmla="val 10699018"/>
                  <a:gd name="adj2" fmla="val 14122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05" name="Partial Circle 1204">
                <a:hlinkClick r:id="rId8" action="ppaction://hlinksldjump"/>
                <a:extLst>
                  <a:ext uri="{FF2B5EF4-FFF2-40B4-BE49-F238E27FC236}">
                    <a16:creationId xmlns:a16="http://schemas.microsoft.com/office/drawing/2014/main" id="{9E34062E-23CC-46DA-81A3-853B072EA9C4}"/>
                  </a:ext>
                </a:extLst>
              </p:cNvPr>
              <p:cNvSpPr>
                <a:spLocks/>
              </p:cNvSpPr>
              <p:nvPr/>
            </p:nvSpPr>
            <p:spPr>
              <a:xfrm>
                <a:off x="1756530" y="1102936"/>
                <a:ext cx="4082400" cy="4081807"/>
              </a:xfrm>
              <a:prstGeom prst="pie">
                <a:avLst>
                  <a:gd name="adj1" fmla="val 14138803"/>
                  <a:gd name="adj2" fmla="val 180746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grpSp>
        <p:sp>
          <p:nvSpPr>
            <p:cNvPr id="2" name="TextBox 1">
              <a:extLst>
                <a:ext uri="{FF2B5EF4-FFF2-40B4-BE49-F238E27FC236}">
                  <a16:creationId xmlns:a16="http://schemas.microsoft.com/office/drawing/2014/main" id="{3BCBF32A-C2E0-41C8-9211-3CB1AFA973E4}"/>
                </a:ext>
              </a:extLst>
            </p:cNvPr>
            <p:cNvSpPr txBox="1"/>
            <p:nvPr/>
          </p:nvSpPr>
          <p:spPr>
            <a:xfrm rot="16200000">
              <a:off x="2829690" y="1544298"/>
              <a:ext cx="2299289"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7 stars</a:t>
              </a:r>
              <a:endParaRPr lang="en-US" sz="2400" kern="1200" dirty="0">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7A0816E4-69F4-48A8-A307-77CA4334CFC6}"/>
                </a:ext>
              </a:extLst>
            </p:cNvPr>
            <p:cNvSpPr txBox="1"/>
            <p:nvPr/>
          </p:nvSpPr>
          <p:spPr>
            <a:xfrm rot="19956350">
              <a:off x="4162197" y="2350112"/>
              <a:ext cx="2311656"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2 stars</a:t>
              </a:r>
              <a:endParaRPr lang="en-US" sz="2400" kern="1200" dirty="0">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15C8BD6-7467-4AC5-A564-EF6696553256}"/>
                </a:ext>
              </a:extLst>
            </p:cNvPr>
            <p:cNvSpPr txBox="1"/>
            <p:nvPr/>
          </p:nvSpPr>
          <p:spPr>
            <a:xfrm rot="1315819">
              <a:off x="4118381" y="3782302"/>
              <a:ext cx="2388142"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10 stars</a:t>
              </a:r>
              <a:endParaRPr lang="en-US" sz="2400" kern="1200" dirty="0">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EC78E-6856-476F-B54B-56ED1039AE3A}"/>
                </a:ext>
              </a:extLst>
            </p:cNvPr>
            <p:cNvSpPr txBox="1"/>
            <p:nvPr/>
          </p:nvSpPr>
          <p:spPr>
            <a:xfrm rot="5400000">
              <a:off x="2772523" y="4554398"/>
              <a:ext cx="2358345"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- 5 stars</a:t>
              </a:r>
              <a:endParaRPr lang="en-US" sz="2400" kern="1200" dirty="0">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8EB31C5-4630-42EC-A2DA-88AF97DA57A0}"/>
                </a:ext>
              </a:extLst>
            </p:cNvPr>
            <p:cNvSpPr txBox="1"/>
            <p:nvPr/>
          </p:nvSpPr>
          <p:spPr>
            <a:xfrm rot="8942861">
              <a:off x="1471752" y="3866581"/>
              <a:ext cx="2362268"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5 stars</a:t>
              </a:r>
              <a:endParaRPr lang="en-US" sz="2400" kern="1200" dirty="0">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778CAAA-D08E-40B0-91F3-573DE3C8A2F9}"/>
                </a:ext>
              </a:extLst>
            </p:cNvPr>
            <p:cNvSpPr txBox="1"/>
            <p:nvPr/>
          </p:nvSpPr>
          <p:spPr>
            <a:xfrm rot="12654167">
              <a:off x="1482706" y="2370561"/>
              <a:ext cx="2401721" cy="615553"/>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defTabSz="685800">
                <a:buClrTx/>
              </a:pPr>
              <a:r>
                <a:rPr lang="vi-VN" sz="2400" kern="1200" dirty="0">
                  <a:latin typeface="Century Gothic" panose="020B0502020202020204" pitchFamily="34" charset="0"/>
                  <a:ea typeface="+mn-ea"/>
                  <a:cs typeface="+mn-cs"/>
                </a:rPr>
                <a:t>1 star</a:t>
              </a:r>
              <a:endParaRPr lang="en-US" sz="2400" kern="1200" dirty="0">
                <a:latin typeface="Century Gothic" panose="020B0502020202020204" pitchFamily="34" charset="0"/>
                <a:ea typeface="+mn-ea"/>
                <a:cs typeface="+mn-cs"/>
              </a:endParaRPr>
            </a:p>
          </p:txBody>
        </p:sp>
      </p:grpSp>
      <p:sp>
        <p:nvSpPr>
          <p:cNvPr id="1196" name="Freeform: Shape 1195">
            <a:extLst>
              <a:ext uri="{FF2B5EF4-FFF2-40B4-BE49-F238E27FC236}">
                <a16:creationId xmlns:a16="http://schemas.microsoft.com/office/drawing/2014/main" id="{44099FE2-AD1B-43EF-9F07-FD3D7C0FB4C8}"/>
              </a:ext>
            </a:extLst>
          </p:cNvPr>
          <p:cNvSpPr>
            <a:spLocks/>
          </p:cNvSpPr>
          <p:nvPr/>
        </p:nvSpPr>
        <p:spPr>
          <a:xfrm>
            <a:off x="901185" y="477584"/>
            <a:ext cx="3581603" cy="358160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defTabSz="685800">
              <a:buClrTx/>
            </a:pPr>
            <a:endParaRPr lang="en-US" sz="1350" kern="1200">
              <a:solidFill>
                <a:prstClr val="black"/>
              </a:solidFill>
              <a:latin typeface="Calibri" panose="020F0502020204030204"/>
              <a:ea typeface="+mn-ea"/>
              <a:cs typeface="+mn-cs"/>
            </a:endParaRPr>
          </a:p>
        </p:txBody>
      </p:sp>
      <p:grpSp>
        <p:nvGrpSpPr>
          <p:cNvPr id="1162" name="Group 1161">
            <a:extLst>
              <a:ext uri="{FF2B5EF4-FFF2-40B4-BE49-F238E27FC236}">
                <a16:creationId xmlns:a16="http://schemas.microsoft.com/office/drawing/2014/main" id="{FD663830-5B26-4C02-83C0-50D0364973AD}"/>
              </a:ext>
            </a:extLst>
          </p:cNvPr>
          <p:cNvGrpSpPr>
            <a:grpSpLocks/>
          </p:cNvGrpSpPr>
          <p:nvPr/>
        </p:nvGrpSpPr>
        <p:grpSpPr>
          <a:xfrm>
            <a:off x="4494809" y="2326221"/>
            <a:ext cx="889991" cy="559721"/>
            <a:chOff x="10351950" y="3379331"/>
            <a:chExt cx="815993" cy="552142"/>
          </a:xfrm>
          <a:effectLst>
            <a:outerShdw blurRad="50800" dist="38100" dir="5400000" algn="t" rotWithShape="0">
              <a:prstClr val="black">
                <a:alpha val="40000"/>
              </a:prstClr>
            </a:outerShdw>
          </a:effectLst>
        </p:grpSpPr>
        <p:sp>
          <p:nvSpPr>
            <p:cNvPr id="1175" name="Freeform: Shape 1174">
              <a:extLst>
                <a:ext uri="{FF2B5EF4-FFF2-40B4-BE49-F238E27FC236}">
                  <a16:creationId xmlns:a16="http://schemas.microsoft.com/office/drawing/2014/main" id="{229BD2A3-3172-49F0-B27D-7594EF0D22B0}"/>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defTabSz="685800">
                <a:buClrTx/>
              </a:pPr>
              <a:endParaRPr lang="en-US" sz="1350" kern="1200">
                <a:solidFill>
                  <a:prstClr val="black"/>
                </a:solidFill>
                <a:latin typeface="Calibri" panose="020F0502020204030204"/>
                <a:ea typeface="+mn-ea"/>
                <a:cs typeface="+mn-cs"/>
              </a:endParaRPr>
            </a:p>
          </p:txBody>
        </p:sp>
        <p:grpSp>
          <p:nvGrpSpPr>
            <p:cNvPr id="1176" name="Group 1175">
              <a:extLst>
                <a:ext uri="{FF2B5EF4-FFF2-40B4-BE49-F238E27FC236}">
                  <a16:creationId xmlns:a16="http://schemas.microsoft.com/office/drawing/2014/main" id="{B7F659F5-9900-406B-B47E-0902E7A65F99}"/>
                </a:ext>
              </a:extLst>
            </p:cNvPr>
            <p:cNvGrpSpPr>
              <a:grpSpLocks/>
            </p:cNvGrpSpPr>
            <p:nvPr/>
          </p:nvGrpSpPr>
          <p:grpSpPr>
            <a:xfrm>
              <a:off x="10376451" y="3396621"/>
              <a:ext cx="749786" cy="390621"/>
              <a:chOff x="9980691" y="2643347"/>
              <a:chExt cx="755933" cy="393822"/>
            </a:xfrm>
          </p:grpSpPr>
          <p:sp>
            <p:nvSpPr>
              <p:cNvPr id="1177" name="Isosceles Triangle 1176">
                <a:extLst>
                  <a:ext uri="{FF2B5EF4-FFF2-40B4-BE49-F238E27FC236}">
                    <a16:creationId xmlns:a16="http://schemas.microsoft.com/office/drawing/2014/main" id="{4067F261-C9A2-4A64-9D62-ADB2749A3B80}"/>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78" name="Isosceles Triangle 1177">
                <a:extLst>
                  <a:ext uri="{FF2B5EF4-FFF2-40B4-BE49-F238E27FC236}">
                    <a16:creationId xmlns:a16="http://schemas.microsoft.com/office/drawing/2014/main" id="{5A506957-7E6F-4999-A78A-60B353F1D3B7}"/>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grpSp>
      </p:grpSp>
      <p:sp>
        <p:nvSpPr>
          <p:cNvPr id="1212" name="Title 1211">
            <a:extLst>
              <a:ext uri="{FF2B5EF4-FFF2-40B4-BE49-F238E27FC236}">
                <a16:creationId xmlns:a16="http://schemas.microsoft.com/office/drawing/2014/main" id="{D6D98236-F770-4697-8A3C-B189F06E69B3}"/>
              </a:ext>
            </a:extLst>
          </p:cNvPr>
          <p:cNvSpPr>
            <a:spLocks noGrp="1"/>
          </p:cNvSpPr>
          <p:nvPr>
            <p:ph type="title"/>
          </p:nvPr>
        </p:nvSpPr>
        <p:spPr>
          <a:xfrm>
            <a:off x="5654601" y="2010855"/>
            <a:ext cx="3181351" cy="646331"/>
          </a:xfrm>
        </p:spPr>
        <p:txBody>
          <a:bodyPr/>
          <a:lstStyle/>
          <a:p>
            <a:r>
              <a:rPr lang="vi-VN" sz="4000" dirty="0"/>
              <a:t>CLICK TO </a:t>
            </a:r>
            <a:r>
              <a:rPr lang="en-US" sz="4000" dirty="0"/>
              <a:t>SPIN</a:t>
            </a:r>
          </a:p>
        </p:txBody>
      </p:sp>
      <p:sp>
        <p:nvSpPr>
          <p:cNvPr id="69" name="Content Placeholder 12">
            <a:extLst>
              <a:ext uri="{FF2B5EF4-FFF2-40B4-BE49-F238E27FC236}">
                <a16:creationId xmlns:a16="http://schemas.microsoft.com/office/drawing/2014/main" id="{15162BEF-0CF5-430C-B7C8-CBA2F772347A}"/>
              </a:ext>
            </a:extLst>
          </p:cNvPr>
          <p:cNvSpPr txBox="1">
            <a:spLocks/>
          </p:cNvSpPr>
          <p:nvPr/>
        </p:nvSpPr>
        <p:spPr>
          <a:xfrm>
            <a:off x="5683103" y="3694815"/>
            <a:ext cx="3326661" cy="1002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bg1"/>
                </a:solidFill>
                <a:latin typeface="Lexend Deca" pitchFamily="2" charset="-78"/>
                <a:ea typeface="+mn-ea"/>
                <a:cs typeface="Lexend Deca"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bg1"/>
                </a:solidFill>
                <a:latin typeface="Lexend Deca" pitchFamily="2" charset="-78"/>
                <a:ea typeface="+mn-ea"/>
                <a:cs typeface="Lexend Deca"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bg1"/>
                </a:solidFill>
                <a:latin typeface="Lexend Deca" pitchFamily="2" charset="-78"/>
                <a:ea typeface="+mn-ea"/>
                <a:cs typeface="Lexend Deca"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endParaRPr lang="en-US" sz="1350" dirty="0">
              <a:solidFill>
                <a:prstClr val="white"/>
              </a:solidFill>
            </a:endParaRPr>
          </a:p>
        </p:txBody>
      </p:sp>
      <p:grpSp>
        <p:nvGrpSpPr>
          <p:cNvPr id="71" name="Group 70">
            <a:extLst>
              <a:ext uri="{FF2B5EF4-FFF2-40B4-BE49-F238E27FC236}">
                <a16:creationId xmlns:a16="http://schemas.microsoft.com/office/drawing/2014/main" id="{4E1DD6CB-C099-4817-85C1-D242D6613849}"/>
              </a:ext>
            </a:extLst>
          </p:cNvPr>
          <p:cNvGrpSpPr>
            <a:grpSpLocks/>
          </p:cNvGrpSpPr>
          <p:nvPr/>
        </p:nvGrpSpPr>
        <p:grpSpPr>
          <a:xfrm>
            <a:off x="2772617" y="2330654"/>
            <a:ext cx="448649" cy="448649"/>
            <a:chOff x="3134414" y="3459637"/>
            <a:chExt cx="631596" cy="631596"/>
          </a:xfrm>
          <a:effectLst>
            <a:outerShdw blurRad="63500" sx="102000" sy="102000" algn="ctr" rotWithShape="0">
              <a:prstClr val="black">
                <a:alpha val="50000"/>
              </a:prstClr>
            </a:outerShdw>
          </a:effectLst>
        </p:grpSpPr>
        <p:sp>
          <p:nvSpPr>
            <p:cNvPr id="72" name="Oval 71">
              <a:extLst>
                <a:ext uri="{FF2B5EF4-FFF2-40B4-BE49-F238E27FC236}">
                  <a16:creationId xmlns:a16="http://schemas.microsoft.com/office/drawing/2014/main" id="{12C6C530-C82C-4923-83EA-BAAE4F652543}"/>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defTabSz="685800">
                <a:buClrTx/>
              </a:pPr>
              <a:endParaRPr lang="en-US" sz="1350" kern="1200">
                <a:solidFill>
                  <a:prstClr val="black"/>
                </a:solidFill>
                <a:latin typeface="Calibri" panose="020F0502020204030204"/>
                <a:ea typeface="+mn-ea"/>
                <a:cs typeface="+mn-cs"/>
              </a:endParaRPr>
            </a:p>
          </p:txBody>
        </p:sp>
        <p:sp>
          <p:nvSpPr>
            <p:cNvPr id="73" name="Oval 72">
              <a:extLst>
                <a:ext uri="{FF2B5EF4-FFF2-40B4-BE49-F238E27FC236}">
                  <a16:creationId xmlns:a16="http://schemas.microsoft.com/office/drawing/2014/main" id="{92E8C272-BE84-4CDB-AC1E-9B67700BAF7D}"/>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defTabSz="685800">
                <a:buClrTx/>
              </a:pPr>
              <a:endParaRPr lang="en-US" sz="1350" kern="1200">
                <a:solidFill>
                  <a:prstClr val="black"/>
                </a:solidFill>
                <a:latin typeface="Calibri" panose="020F0502020204030204"/>
                <a:ea typeface="+mn-ea"/>
                <a:cs typeface="+mn-cs"/>
              </a:endParaRPr>
            </a:p>
          </p:txBody>
        </p:sp>
        <p:sp>
          <p:nvSpPr>
            <p:cNvPr id="74" name="Star: 5 Points 73">
              <a:extLst>
                <a:ext uri="{FF2B5EF4-FFF2-40B4-BE49-F238E27FC236}">
                  <a16:creationId xmlns:a16="http://schemas.microsoft.com/office/drawing/2014/main" id="{680217D9-129F-4BC6-ACE3-FB21E9ABDAC6}"/>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defTabSz="685800">
                <a:buClrTx/>
              </a:pPr>
              <a:endParaRPr lang="en-US" sz="1350" kern="1200">
                <a:solidFill>
                  <a:prstClr val="black"/>
                </a:solidFill>
                <a:latin typeface="Calibri" panose="020F0502020204030204"/>
                <a:ea typeface="+mn-ea"/>
                <a:cs typeface="+mn-cs"/>
              </a:endParaRPr>
            </a:p>
          </p:txBody>
        </p:sp>
      </p:grpSp>
      <p:sp>
        <p:nvSpPr>
          <p:cNvPr id="28" name="Rectangle 27">
            <a:hlinkClick r:id="rId9" action="ppaction://hlinksldjump"/>
            <a:extLst>
              <a:ext uri="{FF2B5EF4-FFF2-40B4-BE49-F238E27FC236}">
                <a16:creationId xmlns:a16="http://schemas.microsoft.com/office/drawing/2014/main" id="{E4B9B328-755B-4B8C-AE35-EF2A28920B28}"/>
              </a:ext>
            </a:extLst>
          </p:cNvPr>
          <p:cNvSpPr/>
          <p:nvPr/>
        </p:nvSpPr>
        <p:spPr>
          <a:xfrm>
            <a:off x="8207596" y="4364182"/>
            <a:ext cx="936404" cy="779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aphicFrame>
        <p:nvGraphicFramePr>
          <p:cNvPr id="3" name="Table 2">
            <a:extLst>
              <a:ext uri="{FF2B5EF4-FFF2-40B4-BE49-F238E27FC236}">
                <a16:creationId xmlns:a16="http://schemas.microsoft.com/office/drawing/2014/main" id="{CECADACF-2570-51B2-4D4F-0BBC7F10D444}"/>
              </a:ext>
            </a:extLst>
          </p:cNvPr>
          <p:cNvGraphicFramePr>
            <a:graphicFrameLocks noGrp="1"/>
          </p:cNvGraphicFramePr>
          <p:nvPr>
            <p:extLst>
              <p:ext uri="{D42A27DB-BD31-4B8C-83A1-F6EECF244321}">
                <p14:modId xmlns:p14="http://schemas.microsoft.com/office/powerpoint/2010/main" val="3863265505"/>
              </p:ext>
            </p:extLst>
          </p:nvPr>
        </p:nvGraphicFramePr>
        <p:xfrm>
          <a:off x="5108848" y="291295"/>
          <a:ext cx="7886700" cy="4779328"/>
        </p:xfrm>
        <a:graphic>
          <a:graphicData uri="http://schemas.openxmlformats.org/drawingml/2006/table">
            <a:tbl>
              <a:tblPr>
                <a:tableStyleId>{D478A4E0-2A6B-447F-A6D6-168DB2936D1E}</a:tableStyleId>
              </a:tblPr>
              <a:tblGrid>
                <a:gridCol w="7886700">
                  <a:extLst>
                    <a:ext uri="{9D8B030D-6E8A-4147-A177-3AD203B41FA5}">
                      <a16:colId xmlns:a16="http://schemas.microsoft.com/office/drawing/2014/main" val="39262194"/>
                    </a:ext>
                  </a:extLst>
                </a:gridCol>
              </a:tblGrid>
              <a:tr h="0">
                <a:tc>
                  <a:txBody>
                    <a:bodyPr/>
                    <a:lstStyle/>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Where do you live? – I live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What’s the ____ like? – It’s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 does he / she do? – He’s / She’s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Where does he / she work? – He / She works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 does he / she look like? – He’s / She’s ____.</a:t>
                      </a:r>
                      <a:endParaRPr lang="vi-VN" sz="13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endParaRPr lang="vi-VN" sz="13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endParaRPr lang="vi-VN" sz="13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endParaRPr lang="vi-VN" sz="13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endParaRPr lang="vi-VN" sz="13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 does he / she look like? – He / She has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When do you watch TV? – I watch TV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 do you do in the morning? – I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Where does he / she go on Saturdays?</a:t>
                      </a:r>
                      <a:endParaRPr lang="vi-VN" sz="1300" dirty="0">
                        <a:solidFill>
                          <a:schemeClr val="bg1"/>
                        </a:solidFill>
                        <a:effectLst/>
                      </a:endParaRPr>
                    </a:p>
                    <a:p>
                      <a:pPr marL="0" marR="197485" lvl="0" indent="0" algn="just">
                        <a:lnSpc>
                          <a:spcPct val="107000"/>
                        </a:lnSpc>
                        <a:spcAft>
                          <a:spcPts val="600"/>
                        </a:spcAft>
                        <a:buFont typeface="Symbol" panose="05050102010706020507" pitchFamily="18" charset="2"/>
                        <a:buNone/>
                        <a:tabLst>
                          <a:tab pos="379095" algn="l"/>
                        </a:tabLst>
                      </a:pPr>
                      <a:r>
                        <a:rPr lang="vi-VN" sz="1300" dirty="0">
                          <a:solidFill>
                            <a:schemeClr val="bg1"/>
                          </a:solidFill>
                          <a:effectLst/>
                        </a:rPr>
                        <a:t>      </a:t>
                      </a:r>
                      <a:r>
                        <a:rPr lang="en-US" sz="1300" dirty="0">
                          <a:solidFill>
                            <a:schemeClr val="bg1"/>
                          </a:solidFill>
                          <a:effectLst/>
                        </a:rPr>
                        <a:t> – He / She goes to the ____.</a:t>
                      </a:r>
                      <a:endParaRPr lang="en-US" sz="1100" dirty="0">
                        <a:solidFill>
                          <a:schemeClr val="bg1"/>
                        </a:solidFill>
                        <a:effectLst/>
                      </a:endParaRPr>
                    </a:p>
                    <a:p>
                      <a:pPr marL="342900" marR="197485" lvl="0" indent="-342900" algn="just">
                        <a:lnSpc>
                          <a:spcPct val="107000"/>
                        </a:lnSpc>
                        <a:spcAft>
                          <a:spcPts val="600"/>
                        </a:spcAft>
                        <a:buFont typeface="Symbol" panose="05050102010706020507" pitchFamily="18" charset="2"/>
                        <a:buChar char=""/>
                        <a:tabLst>
                          <a:tab pos="379095" algn="l"/>
                        </a:tabLst>
                      </a:pPr>
                      <a:r>
                        <a:rPr lang="en-US" sz="1300" dirty="0">
                          <a:solidFill>
                            <a:schemeClr val="bg1"/>
                          </a:solidFill>
                          <a:effectLst/>
                        </a:rPr>
                        <a:t>What does he / she do on Sundays?</a:t>
                      </a:r>
                      <a:endParaRPr lang="vi-VN" sz="1300" dirty="0">
                        <a:solidFill>
                          <a:schemeClr val="bg1"/>
                        </a:solidFill>
                        <a:effectLst/>
                      </a:endParaRPr>
                    </a:p>
                    <a:p>
                      <a:pPr marL="0" marR="197485" lvl="0" indent="0" algn="just">
                        <a:lnSpc>
                          <a:spcPct val="107000"/>
                        </a:lnSpc>
                        <a:spcAft>
                          <a:spcPts val="600"/>
                        </a:spcAft>
                        <a:buFont typeface="Symbol" panose="05050102010706020507" pitchFamily="18" charset="2"/>
                        <a:buNone/>
                        <a:tabLst>
                          <a:tab pos="379095" algn="l"/>
                        </a:tabLst>
                      </a:pPr>
                      <a:r>
                        <a:rPr lang="vi-VN" sz="1300" dirty="0">
                          <a:solidFill>
                            <a:schemeClr val="bg1"/>
                          </a:solidFill>
                          <a:effectLst/>
                        </a:rPr>
                        <a:t>       </a:t>
                      </a:r>
                      <a:r>
                        <a:rPr lang="en-US" sz="1300" dirty="0">
                          <a:solidFill>
                            <a:schemeClr val="bg1"/>
                          </a:solidFill>
                          <a:effectLst/>
                        </a:rPr>
                        <a:t> – He / She ____.</a:t>
                      </a: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000339846"/>
                  </a:ext>
                </a:extLst>
              </a:tr>
            </a:tbl>
          </a:graphicData>
        </a:graphic>
      </p:graphicFrame>
    </p:spTree>
    <p:extLst>
      <p:ext uri="{BB962C8B-B14F-4D97-AF65-F5344CB8AC3E}">
        <p14:creationId xmlns:p14="http://schemas.microsoft.com/office/powerpoint/2010/main" val="362993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16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rcRect/>
          <a:stretch/>
        </p:blipFill>
        <p:spPr>
          <a:xfrm>
            <a:off x="6095" y="6858"/>
            <a:ext cx="9131808" cy="5136642"/>
          </a:xfrm>
          <a:prstGeom prst="rect">
            <a:avLst/>
          </a:prstGeom>
        </p:spPr>
      </p:pic>
      <p:pic>
        <p:nvPicPr>
          <p:cNvPr id="2" name="Picture 1"/>
          <p:cNvPicPr>
            <a:picLocks noChangeAspect="1"/>
          </p:cNvPicPr>
          <p:nvPr/>
        </p:nvPicPr>
        <p:blipFill>
          <a:blip r:embed="rId3"/>
          <a:srcRect t="472" b="472"/>
          <a:stretch/>
        </p:blipFill>
        <p:spPr>
          <a:xfrm>
            <a:off x="3307080" y="1249680"/>
            <a:ext cx="822960" cy="9601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149" y="2460970"/>
            <a:ext cx="1008515" cy="14074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96" y="2460967"/>
            <a:ext cx="1005744" cy="140748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3085" y="2458972"/>
            <a:ext cx="1001003" cy="140748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1532" y="2461210"/>
            <a:ext cx="1006159" cy="140525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5135" y="2458974"/>
            <a:ext cx="1007320" cy="1407487"/>
          </a:xfrm>
          <a:prstGeom prst="rect">
            <a:avLst/>
          </a:prstGeom>
        </p:spPr>
      </p:pic>
      <p:sp>
        <p:nvSpPr>
          <p:cNvPr id="8" name="TextBox 7"/>
          <p:cNvSpPr txBox="1"/>
          <p:nvPr/>
        </p:nvSpPr>
        <p:spPr>
          <a:xfrm>
            <a:off x="2134774" y="358726"/>
            <a:ext cx="5032717" cy="784830"/>
          </a:xfrm>
          <a:prstGeom prst="rect">
            <a:avLst/>
          </a:prstGeom>
          <a:noFill/>
        </p:spPr>
        <p:txBody>
          <a:bodyPr wrap="square" rtlCol="0">
            <a:spAutoFit/>
          </a:bodyPr>
          <a:lstStyle/>
          <a:p>
            <a:pPr algn="ctr"/>
            <a:r>
              <a:rPr lang="en-US" sz="4500" b="1" dirty="0">
                <a:solidFill>
                  <a:srgbClr val="DA9914"/>
                </a:solidFill>
                <a:latin typeface="Castellar" panose="020A0402060406010301" pitchFamily="18" charset="0"/>
              </a:rPr>
              <a:t>THANK YOU</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7509" y="1438811"/>
            <a:ext cx="1613156" cy="58186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209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238" y="925971"/>
            <a:ext cx="5657849" cy="841800"/>
          </a:xfrm>
        </p:spPr>
        <p:txBody>
          <a:bodyPr/>
          <a:lstStyle/>
          <a:p>
            <a:r>
              <a:rPr lang="en-US" sz="9600" dirty="0"/>
              <a:t>Warm up</a:t>
            </a:r>
          </a:p>
        </p:txBody>
      </p:sp>
      <p:sp>
        <p:nvSpPr>
          <p:cNvPr id="4" name="Subtitle 3"/>
          <p:cNvSpPr>
            <a:spLocks noGrp="1"/>
          </p:cNvSpPr>
          <p:nvPr>
            <p:ph type="subTitle" idx="1"/>
          </p:nvPr>
        </p:nvSpPr>
        <p:spPr>
          <a:xfrm>
            <a:off x="3812457" y="2552216"/>
            <a:ext cx="3851100" cy="546000"/>
          </a:xfrm>
        </p:spPr>
        <p:txBody>
          <a:bodyPr/>
          <a:lstStyle/>
          <a:p>
            <a:r>
              <a:rPr lang="en-US" sz="4000" dirty="0"/>
              <a:t>Sing a song</a:t>
            </a:r>
          </a:p>
        </p:txBody>
      </p:sp>
      <p:sp>
        <p:nvSpPr>
          <p:cNvPr id="5" name="Rectangle 4"/>
          <p:cNvSpPr/>
          <p:nvPr/>
        </p:nvSpPr>
        <p:spPr>
          <a:xfrm>
            <a:off x="5287297" y="3375729"/>
            <a:ext cx="2875935" cy="575187"/>
          </a:xfrm>
          <a:prstGeom prst="rect">
            <a:avLst/>
          </a:prstGeom>
          <a:solidFill>
            <a:srgbClr val="98DAED"/>
          </a:solidFill>
          <a:ln>
            <a:solidFill>
              <a:srgbClr val="98D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36574" y="3384755"/>
            <a:ext cx="250723" cy="6120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239;p56"/>
          <p:cNvSpPr/>
          <p:nvPr/>
        </p:nvSpPr>
        <p:spPr>
          <a:xfrm>
            <a:off x="960455" y="1040357"/>
            <a:ext cx="1347150" cy="1258510"/>
          </a:xfrm>
          <a:prstGeom prst="ellipse">
            <a:avLst/>
          </a:prstGeom>
          <a:solidFill>
            <a:srgbClr val="FF0000"/>
          </a:solidFill>
          <a:ln>
            <a:noFill/>
          </a:ln>
        </p:spPr>
        <p:txBody>
          <a:bodyPr spcFirstLastPara="1" wrap="square" lIns="91425" tIns="91425" rIns="91425" bIns="91425" anchor="ctr" anchorCtr="0">
            <a:noAutofit/>
          </a:bodyPr>
          <a:lstStyle/>
          <a:p>
            <a:pPr defTabSz="914378"/>
            <a:endParaRPr/>
          </a:p>
        </p:txBody>
      </p:sp>
      <p:sp>
        <p:nvSpPr>
          <p:cNvPr id="8" name="Google Shape;2240;p56">
            <a:hlinkClick r:id="" action="ppaction://noaction"/>
          </p:cNvPr>
          <p:cNvSpPr/>
          <p:nvPr/>
        </p:nvSpPr>
        <p:spPr>
          <a:xfrm>
            <a:off x="992580" y="1117963"/>
            <a:ext cx="1186666" cy="1103297"/>
          </a:xfrm>
          <a:prstGeom prst="ellipse">
            <a:avLst/>
          </a:prstGeom>
          <a:solidFill>
            <a:srgbClr val="FFFFFF"/>
          </a:solidFill>
          <a:ln>
            <a:noFill/>
          </a:ln>
        </p:spPr>
        <p:txBody>
          <a:bodyPr spcFirstLastPara="1" wrap="square" lIns="91425" tIns="91425" rIns="91425" bIns="91425" anchor="ctr" anchorCtr="0">
            <a:noAutofit/>
          </a:bodyPr>
          <a:lstStyle/>
          <a:p>
            <a:pPr defTabSz="914378"/>
            <a:endParaRPr/>
          </a:p>
        </p:txBody>
      </p:sp>
      <p:sp>
        <p:nvSpPr>
          <p:cNvPr id="9" name="TextBox 8"/>
          <p:cNvSpPr txBox="1"/>
          <p:nvPr/>
        </p:nvSpPr>
        <p:spPr>
          <a:xfrm>
            <a:off x="1084408" y="1022535"/>
            <a:ext cx="1475356" cy="1323439"/>
          </a:xfrm>
          <a:prstGeom prst="rect">
            <a:avLst/>
          </a:prstGeom>
          <a:noFill/>
        </p:spPr>
        <p:txBody>
          <a:bodyPr wrap="square" rtlCol="0">
            <a:spAutoFit/>
          </a:bodyPr>
          <a:lstStyle/>
          <a:p>
            <a:r>
              <a:rPr lang="en-US" sz="8000" dirty="0">
                <a:solidFill>
                  <a:srgbClr val="7030A0"/>
                </a:solidFill>
                <a:latin typeface="Patrick Hand" panose="020B0604020202020204" charset="0"/>
              </a:rPr>
              <a:t>01</a:t>
            </a:r>
          </a:p>
        </p:txBody>
      </p:sp>
    </p:spTree>
    <p:extLst>
      <p:ext uri="{BB962C8B-B14F-4D97-AF65-F5344CB8AC3E}">
        <p14:creationId xmlns:p14="http://schemas.microsoft.com/office/powerpoint/2010/main" val="13582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txBox="1"/>
          <p:nvPr/>
        </p:nvSpPr>
        <p:spPr>
          <a:xfrm>
            <a:off x="223521" y="948480"/>
            <a:ext cx="3818674"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Bad</a:t>
            </a:r>
          </a:p>
        </p:txBody>
      </p:sp>
      <p:pic>
        <p:nvPicPr>
          <p:cNvPr id="14" name="Happy Billy" descr="(Leo) Man Worker is Giving Ok Sign clipart"/>
          <p:cNvPicPr>
            <a:picLocks noChangeAspect="1" noChangeArrowheads="1"/>
          </p:cNvPicPr>
          <p:nvPr/>
        </p:nvPicPr>
        <p:blipFill rotWithShape="1">
          <a:blip r:embed="rId4">
            <a:extLst>
              <a:ext uri="{28A0092B-C50C-407E-A947-70E740481C1C}">
                <a14:useLocalDpi xmlns:a14="http://schemas.microsoft.com/office/drawing/2010/main" val="0"/>
              </a:ext>
            </a:extLst>
          </a:blip>
          <a:srcRect t="-1" b="43812"/>
          <a:stretch/>
        </p:blipFill>
        <p:spPr bwMode="auto">
          <a:xfrm>
            <a:off x="6233017" y="1937756"/>
            <a:ext cx="2278856" cy="3211187"/>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b="43910"/>
          <a:stretch/>
        </p:blipFill>
        <p:spPr bwMode="auto">
          <a:xfrm>
            <a:off x="6717217" y="1943433"/>
            <a:ext cx="1850231" cy="3205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3558208" y="948479"/>
            <a:ext cx="4673074" cy="2400657"/>
          </a:xfrm>
          <a:prstGeom prst="rect">
            <a:avLst/>
          </a:prstGeom>
        </p:spPr>
        <p:txBody>
          <a:bodyPr wrap="none">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Luck</a:t>
            </a:r>
          </a:p>
        </p:txBody>
      </p:sp>
      <p:sp>
        <p:nvSpPr>
          <p:cNvPr id="13" name="Title"/>
          <p:cNvSpPr txBox="1"/>
          <p:nvPr/>
        </p:nvSpPr>
        <p:spPr>
          <a:xfrm>
            <a:off x="1661611" y="2533399"/>
            <a:ext cx="4245073"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a:t>
            </a:r>
          </a:p>
        </p:txBody>
      </p:sp>
      <p:pic>
        <p:nvPicPr>
          <p:cNvPr id="7" name="Tear Drop"/>
          <p:cNvPicPr>
            <a:picLocks noChangeAspect="1"/>
          </p:cNvPicPr>
          <p:nvPr/>
        </p:nvPicPr>
        <p:blipFill>
          <a:blip r:embed="rId6"/>
          <a:stretch>
            <a:fillRect/>
          </a:stretch>
        </p:blipFill>
        <p:spPr>
          <a:xfrm>
            <a:off x="7982149" y="3084511"/>
            <a:ext cx="498266" cy="687389"/>
          </a:xfrm>
          <a:prstGeom prst="rect">
            <a:avLst/>
          </a:prstGeom>
        </p:spPr>
      </p:pic>
      <p:pic>
        <p:nvPicPr>
          <p:cNvPr id="6" name="Lightning Clouds"/>
          <p:cNvPicPr>
            <a:picLocks noChangeAspect="1"/>
          </p:cNvPicPr>
          <p:nvPr/>
        </p:nvPicPr>
        <p:blipFill>
          <a:blip r:embed="rId7"/>
          <a:stretch>
            <a:fillRect/>
          </a:stretch>
        </p:blipFill>
        <p:spPr>
          <a:xfrm>
            <a:off x="4483883" y="-650667"/>
            <a:ext cx="4948922" cy="2419928"/>
          </a:xfrm>
          <a:prstGeom prst="rect">
            <a:avLst/>
          </a:prstGeom>
        </p:spPr>
      </p:pic>
    </p:spTree>
    <p:extLst>
      <p:ext uri="{BB962C8B-B14F-4D97-AF65-F5344CB8AC3E}">
        <p14:creationId xmlns:p14="http://schemas.microsoft.com/office/powerpoint/2010/main" val="5284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3"/>
          <a:srcRect l="1940" r="1940" b="70674"/>
          <a:stretch/>
        </p:blipFill>
        <p:spPr>
          <a:xfrm>
            <a:off x="-16328" y="2815681"/>
            <a:ext cx="9176657" cy="2327819"/>
          </a:xfrm>
          <a:prstGeom prst="rect">
            <a:avLst/>
          </a:prstGeom>
        </p:spPr>
      </p:pic>
      <p:sp>
        <p:nvSpPr>
          <p:cNvPr id="3" name="Textbox"/>
          <p:cNvSpPr txBox="1"/>
          <p:nvPr/>
        </p:nvSpPr>
        <p:spPr>
          <a:xfrm>
            <a:off x="86245" y="565321"/>
            <a:ext cx="6296917" cy="1717393"/>
          </a:xfrm>
          <a:prstGeom prst="rect">
            <a:avLst/>
          </a:prstGeom>
          <a:noFill/>
        </p:spPr>
        <p:txBody>
          <a:bodyPr wrap="none" rtlCol="0">
            <a:spAutoFit/>
          </a:bodyPr>
          <a:lstStyle/>
          <a:p>
            <a:pPr algn="ctr" defTabSz="685800">
              <a:lnSpc>
                <a:spcPct val="80000"/>
              </a:lnSpc>
              <a:buClrTx/>
            </a:pPr>
            <a:r>
              <a:rPr lang="en-US" sz="6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This is Billy. </a:t>
            </a:r>
          </a:p>
          <a:p>
            <a:pPr algn="ctr" defTabSz="685800">
              <a:lnSpc>
                <a:spcPct val="80000"/>
              </a:lnSpc>
              <a:buClrTx/>
            </a:pPr>
            <a:r>
              <a:rPr lang="en-US" sz="6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He has </a:t>
            </a:r>
            <a:r>
              <a:rPr lang="en-US" sz="60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4" name="Happy Bill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8059" y="383277"/>
            <a:ext cx="1964723" cy="4528535"/>
          </a:xfrm>
          <a:prstGeom prst="rect">
            <a:avLst/>
          </a:prstGeom>
        </p:spPr>
      </p:pic>
      <p:pic>
        <p:nvPicPr>
          <p:cNvPr id="5" name="Worried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9725" y="383277"/>
            <a:ext cx="1467056" cy="4528535"/>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9" name="Background Clouds"/>
          <p:cNvPicPr>
            <a:picLocks noChangeAspect="1"/>
          </p:cNvPicPr>
          <p:nvPr/>
        </p:nvPicPr>
        <p:blipFill rotWithShape="1">
          <a:blip r:embed="rId4">
            <a:grayscl/>
            <a:extLst>
              <a:ext uri="{BEBA8EAE-BF5A-486C-A8C5-ECC9F3942E4B}">
                <a14:imgProps xmlns:a14="http://schemas.microsoft.com/office/drawing/2010/main">
                  <a14:imgLayer r:embed="rId5">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0" name="Hills"/>
          <p:cNvPicPr>
            <a:picLocks noChangeAspect="1"/>
          </p:cNvPicPr>
          <p:nvPr/>
        </p:nvPicPr>
        <p:blipFill rotWithShape="1">
          <a:blip r:embed="rId6"/>
          <a:srcRect l="1940" r="1940" b="70674"/>
          <a:stretch/>
        </p:blipFill>
        <p:spPr>
          <a:xfrm>
            <a:off x="-16328" y="2815681"/>
            <a:ext cx="9176657" cy="2327819"/>
          </a:xfrm>
          <a:prstGeom prst="rect">
            <a:avLst/>
          </a:prstGeom>
        </p:spPr>
      </p:pic>
      <p:sp>
        <p:nvSpPr>
          <p:cNvPr id="3" name="Textbox"/>
          <p:cNvSpPr txBox="1"/>
          <p:nvPr/>
        </p:nvSpPr>
        <p:spPr>
          <a:xfrm>
            <a:off x="-62946" y="623011"/>
            <a:ext cx="6083717" cy="1569660"/>
          </a:xfrm>
          <a:prstGeom prst="rect">
            <a:avLst/>
          </a:prstGeom>
          <a:noFill/>
        </p:spPr>
        <p:txBody>
          <a:bodyPr wrap="none" rtlCol="0">
            <a:spAutoFit/>
          </a:bodyPr>
          <a:lstStyle/>
          <a:p>
            <a:pPr algn="ctr" defTabSz="685800">
              <a:lnSpc>
                <a:spcPct val="80000"/>
              </a:lnSpc>
              <a:buClrTx/>
            </a:pPr>
            <a:r>
              <a:rPr lang="en-US" sz="6000" b="1" kern="1200"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ea typeface="+mn-ea"/>
                <a:cs typeface="+mn-cs"/>
              </a:rPr>
              <a:t>Dark clouds </a:t>
            </a:r>
            <a:r>
              <a:rPr lang="en-US" sz="60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like</a:t>
            </a:r>
            <a:br>
              <a:rPr lang="en-US" sz="60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60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to follow him…</a:t>
            </a:r>
          </a:p>
        </p:txBody>
      </p:sp>
      <p:pic>
        <p:nvPicPr>
          <p:cNvPr id="5"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6455" y="2122273"/>
            <a:ext cx="937214" cy="2893007"/>
          </a:xfrm>
          <a:prstGeom prst="rect">
            <a:avLst/>
          </a:prstGeom>
        </p:spPr>
      </p:pic>
      <p:pic>
        <p:nvPicPr>
          <p:cNvPr id="2"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2076" y="2122273"/>
            <a:ext cx="1105972" cy="2893007"/>
          </a:xfrm>
          <a:prstGeom prst="rect">
            <a:avLst/>
          </a:prstGeom>
        </p:spPr>
      </p:pic>
      <p:pic>
        <p:nvPicPr>
          <p:cNvPr id="7" name="Angry Clouds"/>
          <p:cNvPicPr>
            <a:picLocks noChangeAspect="1"/>
          </p:cNvPicPr>
          <p:nvPr/>
        </p:nvPicPr>
        <p:blipFill>
          <a:blip r:embed="rId9"/>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 name="Background Clouds"/>
          <p:cNvPicPr>
            <a:picLocks noChangeAspect="1"/>
          </p:cNvPicPr>
          <p:nvPr/>
        </p:nvPicPr>
        <p:blipFill rotWithShape="1">
          <a:blip r:embed="rId4">
            <a:grayscl/>
            <a:extLst>
              <a:ext uri="{BEBA8EAE-BF5A-486C-A8C5-ECC9F3942E4B}">
                <a14:imgProps xmlns:a14="http://schemas.microsoft.com/office/drawing/2010/main">
                  <a14:imgLayer r:embed="rId5">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4" name="Hills"/>
          <p:cNvPicPr>
            <a:picLocks noChangeAspect="1"/>
          </p:cNvPicPr>
          <p:nvPr/>
        </p:nvPicPr>
        <p:blipFill rotWithShape="1">
          <a:blip r:embed="rId6"/>
          <a:srcRect l="1940" r="1940" b="70674"/>
          <a:stretch/>
        </p:blipFill>
        <p:spPr>
          <a:xfrm>
            <a:off x="-16328" y="2815681"/>
            <a:ext cx="9176657" cy="2327819"/>
          </a:xfrm>
          <a:prstGeom prst="rect">
            <a:avLst/>
          </a:prstGeom>
        </p:spPr>
      </p:pic>
      <p:sp>
        <p:nvSpPr>
          <p:cNvPr id="3" name="Textbox"/>
          <p:cNvSpPr txBox="1"/>
          <p:nvPr/>
        </p:nvSpPr>
        <p:spPr>
          <a:xfrm>
            <a:off x="228453" y="565321"/>
            <a:ext cx="5570756" cy="1421928"/>
          </a:xfrm>
          <a:prstGeom prst="rect">
            <a:avLst/>
          </a:prstGeom>
          <a:noFill/>
        </p:spPr>
        <p:txBody>
          <a:bodyPr wrap="none" rtlCol="0">
            <a:spAutoFit/>
          </a:bodyPr>
          <a:lstStyle/>
          <a:p>
            <a:pPr algn="ctr" defTabSz="685800">
              <a:lnSpc>
                <a:spcPct val="80000"/>
              </a:lnSpc>
              <a:buClrTx/>
            </a:pPr>
            <a:r>
              <a:rPr lang="en-US" sz="54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…and strike him</a:t>
            </a:r>
            <a:br>
              <a:rPr lang="en-US" sz="54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54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with </a:t>
            </a:r>
            <a:r>
              <a:rPr lang="en-US" sz="5400" b="1" kern="1200"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ea typeface="+mn-ea"/>
                <a:cs typeface="+mn-cs"/>
              </a:rPr>
              <a:t>lightning</a:t>
            </a:r>
            <a:r>
              <a:rPr lang="en-US" sz="54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t>
            </a:r>
          </a:p>
        </p:txBody>
      </p:sp>
      <p:pic>
        <p:nvPicPr>
          <p:cNvPr id="10" name="Scar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1374" y="2122273"/>
            <a:ext cx="1105972" cy="2893007"/>
          </a:xfrm>
          <a:prstGeom prst="rect">
            <a:avLst/>
          </a:prstGeom>
        </p:spPr>
      </p:pic>
      <p:pic>
        <p:nvPicPr>
          <p:cNvPr id="12"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7072429"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9"/>
          <a:stretch>
            <a:fillRect/>
          </a:stretch>
        </p:blipFill>
        <p:spPr>
          <a:xfrm>
            <a:off x="6161595" y="1623200"/>
            <a:ext cx="2429503" cy="3520301"/>
          </a:xfrm>
          <a:prstGeom prst="rect">
            <a:avLst/>
          </a:prstGeom>
        </p:spPr>
      </p:pic>
      <p:pic>
        <p:nvPicPr>
          <p:cNvPr id="11" name="Angry Clouds"/>
          <p:cNvPicPr>
            <a:picLocks noChangeAspect="1"/>
          </p:cNvPicPr>
          <p:nvPr/>
        </p:nvPicPr>
        <p:blipFill>
          <a:blip r:embed="rId10"/>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3"/>
          <a:srcRect l="1940" r="1940" b="70674"/>
          <a:stretch/>
        </p:blipFill>
        <p:spPr>
          <a:xfrm>
            <a:off x="-16328" y="2815681"/>
            <a:ext cx="9176657" cy="2327819"/>
          </a:xfrm>
          <a:prstGeom prst="rect">
            <a:avLst/>
          </a:prstGeom>
        </p:spPr>
      </p:pic>
      <p:sp>
        <p:nvSpPr>
          <p:cNvPr id="3" name="Textbox"/>
          <p:cNvSpPr txBox="1"/>
          <p:nvPr/>
        </p:nvSpPr>
        <p:spPr>
          <a:xfrm>
            <a:off x="201229" y="565321"/>
            <a:ext cx="6442789"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Don’t worry, </a:t>
            </a:r>
          </a:p>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 is </a:t>
            </a:r>
            <a:r>
              <a:rPr lang="en-US" sz="7200" b="1" kern="1200"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ea typeface="+mn-ea"/>
                <a:cs typeface="+mn-cs"/>
              </a:rPr>
              <a:t>okay</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6" name="Happy Bill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634" y="332939"/>
            <a:ext cx="1983203" cy="457113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3"/>
          <a:srcRect l="1940" r="1940" b="70674"/>
          <a:stretch/>
        </p:blipFill>
        <p:spPr>
          <a:xfrm>
            <a:off x="-16328" y="2815681"/>
            <a:ext cx="9176657" cy="2327819"/>
          </a:xfrm>
          <a:prstGeom prst="rect">
            <a:avLst/>
          </a:prstGeom>
        </p:spPr>
      </p:pic>
      <p:sp>
        <p:nvSpPr>
          <p:cNvPr id="3" name="Textbox"/>
          <p:cNvSpPr txBox="1"/>
          <p:nvPr/>
        </p:nvSpPr>
        <p:spPr>
          <a:xfrm>
            <a:off x="-43742" y="571835"/>
            <a:ext cx="6849952" cy="1569660"/>
          </a:xfrm>
          <a:prstGeom prst="rect">
            <a:avLst/>
          </a:prstGeom>
          <a:noFill/>
        </p:spPr>
        <p:txBody>
          <a:bodyPr wrap="none" rtlCol="0">
            <a:spAutoFit/>
          </a:bodyPr>
          <a:lstStyle/>
          <a:p>
            <a:pPr algn="ctr" defTabSz="685800">
              <a:lnSpc>
                <a:spcPct val="80000"/>
              </a:lnSpc>
              <a:buClrTx/>
            </a:pPr>
            <a:r>
              <a:rPr lang="en-US" sz="6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…but, don’t have</a:t>
            </a:r>
          </a:p>
          <a:p>
            <a:pPr algn="ctr" defTabSz="685800">
              <a:lnSpc>
                <a:spcPct val="80000"/>
              </a:lnSpc>
              <a:buClrTx/>
            </a:pPr>
            <a:r>
              <a:rPr lang="en-US" sz="60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 </a:t>
            </a:r>
            <a:r>
              <a:rPr lang="en-US" sz="6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like Billy.</a:t>
            </a:r>
          </a:p>
        </p:txBody>
      </p:sp>
      <p:pic>
        <p:nvPicPr>
          <p:cNvPr id="6" name="Happy Bill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5312" y="332940"/>
            <a:ext cx="1983203" cy="4571129"/>
          </a:xfrm>
          <a:prstGeom prst="rect">
            <a:avLst/>
          </a:prstGeom>
        </p:spPr>
      </p:pic>
      <p:pic>
        <p:nvPicPr>
          <p:cNvPr id="5" name="Worried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6211" y="332939"/>
            <a:ext cx="1480856" cy="4571131"/>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Custom 22">
      <a:dk1>
        <a:sysClr val="windowText" lastClr="000000"/>
      </a:dk1>
      <a:lt1>
        <a:sysClr val="window" lastClr="FFFFFF"/>
      </a:lt1>
      <a:dk2>
        <a:srgbClr val="44546A"/>
      </a:dk2>
      <a:lt2>
        <a:srgbClr val="E7E6E6"/>
      </a:lt2>
      <a:accent1>
        <a:srgbClr val="FF0000"/>
      </a:accent1>
      <a:accent2>
        <a:srgbClr val="FFC000"/>
      </a:accent2>
      <a:accent3>
        <a:srgbClr val="92D050"/>
      </a:accent3>
      <a:accent4>
        <a:srgbClr val="00B0F0"/>
      </a:accent4>
      <a:accent5>
        <a:srgbClr val="0070C0"/>
      </a:accent5>
      <a:accent6>
        <a:srgbClr val="A12CA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44D53F338CC8DC4CAEFC22484AE86868" ma:contentTypeVersion="12" ma:contentTypeDescription="Tạo tài liệu mới." ma:contentTypeScope="" ma:versionID="2f0ba83103ae173d1d02d03384611654">
  <xsd:schema xmlns:xsd="http://www.w3.org/2001/XMLSchema" xmlns:xs="http://www.w3.org/2001/XMLSchema" xmlns:p="http://schemas.microsoft.com/office/2006/metadata/properties" xmlns:ns2="603f0427-bff9-46b6-b375-76b9c26189ea" xmlns:ns3="f12999e1-241a-4163-9295-d4ca9545933c" targetNamespace="http://schemas.microsoft.com/office/2006/metadata/properties" ma:root="true" ma:fieldsID="6ea02a51263c844fd00e2b3a9699c4bc" ns2:_="" ns3:_="">
    <xsd:import namespace="603f0427-bff9-46b6-b375-76b9c26189ea"/>
    <xsd:import namespace="f12999e1-241a-4163-9295-d4ca954593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f0427-bff9-46b6-b375-76b9c2618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2999e1-241a-4163-9295-d4ca9545933c" elementFormDefault="qualified">
    <xsd:import namespace="http://schemas.microsoft.com/office/2006/documentManagement/types"/>
    <xsd:import namespace="http://schemas.microsoft.com/office/infopath/2007/PartnerControls"/>
    <xsd:element name="SharedWithUsers" ma:index="1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9C2A62-6B8B-49EB-9889-6DEA51EE631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4494D82-4B0B-4196-B271-D7EAF16B38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3f0427-bff9-46b6-b375-76b9c26189ea"/>
    <ds:schemaRef ds:uri="f12999e1-241a-4163-9295-d4ca954593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2B336E-F57F-40F1-9689-359901DB4B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115</TotalTime>
  <Words>2652</Words>
  <Application>Microsoft Office PowerPoint</Application>
  <PresentationFormat>On-screen Show (16:9)</PresentationFormat>
  <Paragraphs>218</Paragraphs>
  <Slides>27</Slides>
  <Notes>16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Calibri</vt:lpstr>
      <vt:lpstr>Symbol</vt:lpstr>
      <vt:lpstr>Wingdings</vt:lpstr>
      <vt:lpstr>Curse Casual</vt:lpstr>
      <vt:lpstr>Century Gothic</vt:lpstr>
      <vt:lpstr>Castellar</vt:lpstr>
      <vt:lpstr>Lato</vt:lpstr>
      <vt:lpstr>Calibri Light</vt:lpstr>
      <vt:lpstr>Arial</vt:lpstr>
      <vt:lpstr>Luckiest Guy</vt:lpstr>
      <vt:lpstr>Patrick Hand</vt:lpstr>
      <vt:lpstr>Lexend Deca</vt:lpstr>
      <vt:lpstr>Roboto Condensed Light</vt:lpstr>
      <vt:lpstr>End of Course Jeopardy by Slidesgo</vt:lpstr>
      <vt:lpstr>Office 테마</vt:lpstr>
      <vt:lpstr>SlidesMania</vt:lpstr>
      <vt:lpstr>PowerPoint Presentation</vt:lpstr>
      <vt:lpstr>Table of contents</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3</vt:lpstr>
      <vt:lpstr>PowerPoint Presentation</vt:lpstr>
      <vt:lpstr>Activity 4</vt:lpstr>
      <vt:lpstr>PowerPoint Presentation</vt:lpstr>
      <vt:lpstr>Activity 5</vt:lpstr>
      <vt:lpstr>PowerPoint Presentation</vt:lpstr>
      <vt:lpstr>Fun time</vt:lpstr>
      <vt:lpstr>CLICK TO SPIN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COURSE JEOPARDY</dc:title>
  <dc:creator>DELL</dc:creator>
  <cp:lastModifiedBy>Đinh Thị Kim Thoa</cp:lastModifiedBy>
  <cp:revision>8</cp:revision>
  <dcterms:modified xsi:type="dcterms:W3CDTF">2023-02-11T15:52:05Z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0x01010044D53F338CC8DC4CAEFC22484AE86868</vt:lpwstr>
  </property>
</Properties>
</file>