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9873" y="1678037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419872" y="702444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983760" y="4136181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3A597F7-7015-4ECD-90D4-8DC6881AB250}"/>
              </a:ext>
            </a:extLst>
          </p:cNvPr>
          <p:cNvSpPr/>
          <p:nvPr/>
        </p:nvSpPr>
        <p:spPr>
          <a:xfrm>
            <a:off x="6804248" y="4797901"/>
            <a:ext cx="2299156" cy="30777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https://www.vnteach.com/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131590"/>
            <a:ext cx="670708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117</Words>
  <PresentationFormat>On-screen Show (16:9)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Wingdings</vt:lpstr>
      <vt:lpstr>Office Theme</vt:lpstr>
      <vt:lpstr>PowerPoint Presentation</vt:lpstr>
      <vt:lpstr> Enter Your Tittle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2022-10-13T02:11:59Z</dcterms:modified>
</cp:coreProperties>
</file>