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handoutMasterIdLst>
    <p:handoutMasterId r:id="rId32"/>
  </p:handoutMasterIdLst>
  <p:sldIdLst>
    <p:sldId id="284" r:id="rId2"/>
    <p:sldId id="256" r:id="rId3"/>
    <p:sldId id="257" r:id="rId4"/>
    <p:sldId id="260" r:id="rId5"/>
    <p:sldId id="259" r:id="rId6"/>
    <p:sldId id="258" r:id="rId7"/>
    <p:sldId id="261" r:id="rId8"/>
    <p:sldId id="262" r:id="rId9"/>
    <p:sldId id="272" r:id="rId10"/>
    <p:sldId id="266" r:id="rId11"/>
    <p:sldId id="263" r:id="rId12"/>
    <p:sldId id="264" r:id="rId13"/>
    <p:sldId id="265" r:id="rId14"/>
    <p:sldId id="270" r:id="rId15"/>
    <p:sldId id="268" r:id="rId16"/>
    <p:sldId id="267" r:id="rId17"/>
    <p:sldId id="269" r:id="rId18"/>
    <p:sldId id="271" r:id="rId19"/>
    <p:sldId id="273" r:id="rId20"/>
    <p:sldId id="275" r:id="rId21"/>
    <p:sldId id="274" r:id="rId22"/>
    <p:sldId id="281" r:id="rId23"/>
    <p:sldId id="276" r:id="rId24"/>
    <p:sldId id="277" r:id="rId25"/>
    <p:sldId id="278" r:id="rId26"/>
    <p:sldId id="279" r:id="rId27"/>
    <p:sldId id="280" r:id="rId28"/>
    <p:sldId id="282" r:id="rId29"/>
    <p:sldId id="283" r:id="rId30"/>
    <p:sldId id="285" r:id="rId3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1" d="100"/>
          <a:sy n="51" d="100"/>
        </p:scale>
        <p:origin x="78" y="216"/>
      </p:cViewPr>
      <p:guideLst/>
    </p:cSldViewPr>
  </p:slideViewPr>
  <p:notesTextViewPr>
    <p:cViewPr>
      <p:scale>
        <a:sx n="1" d="1"/>
        <a:sy n="1" d="1"/>
      </p:scale>
      <p:origin x="0" y="0"/>
    </p:cViewPr>
  </p:notesTextViewPr>
  <p:notesViewPr>
    <p:cSldViewPr snapToGrid="0">
      <p:cViewPr varScale="1">
        <p:scale>
          <a:sx n="53" d="100"/>
          <a:sy n="53" d="100"/>
        </p:scale>
        <p:origin x="284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40BD2B-807E-4800-9D70-1B205035508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a:extLst>
              <a:ext uri="{FF2B5EF4-FFF2-40B4-BE49-F238E27FC236}">
                <a16:creationId xmlns:a16="http://schemas.microsoft.com/office/drawing/2014/main" id="{097490E1-3E41-4939-A4F5-C9251DD92E7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B773AA8-F961-4665-8D79-557837D16558}" type="datetimeFigureOut">
              <a:rPr lang="en-ID" smtClean="0"/>
              <a:t>26/10/2021</a:t>
            </a:fld>
            <a:endParaRPr lang="en-ID"/>
          </a:p>
        </p:txBody>
      </p:sp>
      <p:sp>
        <p:nvSpPr>
          <p:cNvPr id="4" name="Footer Placeholder 3">
            <a:extLst>
              <a:ext uri="{FF2B5EF4-FFF2-40B4-BE49-F238E27FC236}">
                <a16:creationId xmlns:a16="http://schemas.microsoft.com/office/drawing/2014/main" id="{C585AE59-A64F-4146-ACE9-E3221005828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5" name="Slide Number Placeholder 4">
            <a:extLst>
              <a:ext uri="{FF2B5EF4-FFF2-40B4-BE49-F238E27FC236}">
                <a16:creationId xmlns:a16="http://schemas.microsoft.com/office/drawing/2014/main" id="{37DAC1E9-81F9-42EC-9F1A-C14BD951F0F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79723A5-6937-46D8-A724-B3B9086D54EB}" type="slidenum">
              <a:rPr lang="en-ID" smtClean="0"/>
              <a:t>‹#›</a:t>
            </a:fld>
            <a:endParaRPr lang="en-ID"/>
          </a:p>
        </p:txBody>
      </p:sp>
    </p:spTree>
    <p:extLst>
      <p:ext uri="{BB962C8B-B14F-4D97-AF65-F5344CB8AC3E}">
        <p14:creationId xmlns:p14="http://schemas.microsoft.com/office/powerpoint/2010/main" val="27391297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83FD389-FFFD-42AF-83A5-A54D0141582E}" type="datetimeFigureOut">
              <a:rPr lang="en-ID" smtClean="0"/>
              <a:t>26/10/2021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212F70F-A253-4A0B-92EE-C8695905A08D}" type="slidenum">
              <a:rPr lang="en-ID" smtClean="0"/>
              <a:t>‹#›</a:t>
            </a:fld>
            <a:endParaRPr lang="en-ID"/>
          </a:p>
        </p:txBody>
      </p:sp>
    </p:spTree>
    <p:extLst>
      <p:ext uri="{BB962C8B-B14F-4D97-AF65-F5344CB8AC3E}">
        <p14:creationId xmlns:p14="http://schemas.microsoft.com/office/powerpoint/2010/main" val="3728502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3FD389-FFFD-42AF-83A5-A54D0141582E}" type="datetimeFigureOut">
              <a:rPr lang="en-ID" smtClean="0"/>
              <a:t>26/10/2021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212F70F-A253-4A0B-92EE-C8695905A08D}" type="slidenum">
              <a:rPr lang="en-ID" smtClean="0"/>
              <a:t>‹#›</a:t>
            </a:fld>
            <a:endParaRPr lang="en-ID"/>
          </a:p>
        </p:txBody>
      </p:sp>
    </p:spTree>
    <p:extLst>
      <p:ext uri="{BB962C8B-B14F-4D97-AF65-F5344CB8AC3E}">
        <p14:creationId xmlns:p14="http://schemas.microsoft.com/office/powerpoint/2010/main" val="2347141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3FD389-FFFD-42AF-83A5-A54D0141582E}" type="datetimeFigureOut">
              <a:rPr lang="en-ID" smtClean="0"/>
              <a:t>26/10/2021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212F70F-A253-4A0B-92EE-C8695905A08D}" type="slidenum">
              <a:rPr lang="en-ID" smtClean="0"/>
              <a:t>‹#›</a:t>
            </a:fld>
            <a:endParaRPr lang="en-ID"/>
          </a:p>
        </p:txBody>
      </p:sp>
    </p:spTree>
    <p:extLst>
      <p:ext uri="{BB962C8B-B14F-4D97-AF65-F5344CB8AC3E}">
        <p14:creationId xmlns:p14="http://schemas.microsoft.com/office/powerpoint/2010/main" val="1613144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7D8FCB8A-035E-4E4A-88CD-607EEBFCCD26}"/>
              </a:ext>
            </a:extLst>
          </p:cNvPr>
          <p:cNvSpPr>
            <a:spLocks noGrp="1"/>
          </p:cNvSpPr>
          <p:nvPr>
            <p:ph type="pic" sz="quarter" idx="10"/>
          </p:nvPr>
        </p:nvSpPr>
        <p:spPr>
          <a:xfrm>
            <a:off x="0" y="0"/>
            <a:ext cx="9144000" cy="5143501"/>
          </a:xfrm>
          <a:custGeom>
            <a:avLst/>
            <a:gdLst>
              <a:gd name="connsiteX0" fmla="*/ 0 w 12192000"/>
              <a:gd name="connsiteY0" fmla="*/ 0 h 4170218"/>
              <a:gd name="connsiteX1" fmla="*/ 12192000 w 12192000"/>
              <a:gd name="connsiteY1" fmla="*/ 0 h 4170218"/>
              <a:gd name="connsiteX2" fmla="*/ 12192000 w 12192000"/>
              <a:gd name="connsiteY2" fmla="*/ 4170218 h 4170218"/>
              <a:gd name="connsiteX3" fmla="*/ 0 w 12192000"/>
              <a:gd name="connsiteY3" fmla="*/ 4170218 h 4170218"/>
            </a:gdLst>
            <a:ahLst/>
            <a:cxnLst>
              <a:cxn ang="0">
                <a:pos x="connsiteX0" y="connsiteY0"/>
              </a:cxn>
              <a:cxn ang="0">
                <a:pos x="connsiteX1" y="connsiteY1"/>
              </a:cxn>
              <a:cxn ang="0">
                <a:pos x="connsiteX2" y="connsiteY2"/>
              </a:cxn>
              <a:cxn ang="0">
                <a:pos x="connsiteX3" y="connsiteY3"/>
              </a:cxn>
            </a:cxnLst>
            <a:rect l="l" t="t" r="r" b="b"/>
            <a:pathLst>
              <a:path w="12192000" h="4170218">
                <a:moveTo>
                  <a:pt x="0" y="0"/>
                </a:moveTo>
                <a:lnTo>
                  <a:pt x="12192000" y="0"/>
                </a:lnTo>
                <a:lnTo>
                  <a:pt x="12192000" y="4170218"/>
                </a:lnTo>
                <a:lnTo>
                  <a:pt x="0" y="4170218"/>
                </a:lnTo>
                <a:close/>
              </a:path>
            </a:pathLst>
          </a:custGeom>
        </p:spPr>
        <p:txBody>
          <a:bodyPr wrap="square">
            <a:noAutofit/>
          </a:bodyPr>
          <a:lstStyle/>
          <a:p>
            <a:endParaRPr lang="en-ID"/>
          </a:p>
        </p:txBody>
      </p:sp>
    </p:spTree>
    <p:extLst>
      <p:ext uri="{BB962C8B-B14F-4D97-AF65-F5344CB8AC3E}">
        <p14:creationId xmlns:p14="http://schemas.microsoft.com/office/powerpoint/2010/main" val="1337174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AE7C4E7E-A0CA-4AAD-A248-83F4FC691943}"/>
              </a:ext>
            </a:extLst>
          </p:cNvPr>
          <p:cNvSpPr>
            <a:spLocks noGrp="1"/>
          </p:cNvSpPr>
          <p:nvPr>
            <p:ph type="pic" sz="quarter" idx="10"/>
          </p:nvPr>
        </p:nvSpPr>
        <p:spPr>
          <a:xfrm>
            <a:off x="5164282" y="0"/>
            <a:ext cx="3979718" cy="5143500"/>
          </a:xfrm>
          <a:custGeom>
            <a:avLst/>
            <a:gdLst>
              <a:gd name="connsiteX0" fmla="*/ 0 w 5306291"/>
              <a:gd name="connsiteY0" fmla="*/ 0 h 6858000"/>
              <a:gd name="connsiteX1" fmla="*/ 5306291 w 5306291"/>
              <a:gd name="connsiteY1" fmla="*/ 0 h 6858000"/>
              <a:gd name="connsiteX2" fmla="*/ 5306291 w 5306291"/>
              <a:gd name="connsiteY2" fmla="*/ 6858000 h 6858000"/>
              <a:gd name="connsiteX3" fmla="*/ 0 w 53062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306291" h="6858000">
                <a:moveTo>
                  <a:pt x="0" y="0"/>
                </a:moveTo>
                <a:lnTo>
                  <a:pt x="5306291" y="0"/>
                </a:lnTo>
                <a:lnTo>
                  <a:pt x="5306291" y="6858000"/>
                </a:lnTo>
                <a:lnTo>
                  <a:pt x="0" y="6858000"/>
                </a:lnTo>
                <a:close/>
              </a:path>
            </a:pathLst>
          </a:custGeom>
        </p:spPr>
        <p:txBody>
          <a:bodyPr wrap="square">
            <a:noAutofit/>
          </a:bodyPr>
          <a:lstStyle/>
          <a:p>
            <a:endParaRPr lang="en-ID"/>
          </a:p>
        </p:txBody>
      </p:sp>
      <p:sp>
        <p:nvSpPr>
          <p:cNvPr id="9" name="Picture Placeholder 8">
            <a:extLst>
              <a:ext uri="{FF2B5EF4-FFF2-40B4-BE49-F238E27FC236}">
                <a16:creationId xmlns:a16="http://schemas.microsoft.com/office/drawing/2014/main" id="{8FC170FA-E98D-4EA6-9321-BF6396425B1F}"/>
              </a:ext>
            </a:extLst>
          </p:cNvPr>
          <p:cNvSpPr>
            <a:spLocks noGrp="1"/>
          </p:cNvSpPr>
          <p:nvPr>
            <p:ph type="pic" sz="quarter" idx="11"/>
          </p:nvPr>
        </p:nvSpPr>
        <p:spPr>
          <a:xfrm>
            <a:off x="0" y="3482082"/>
            <a:ext cx="4945888" cy="1661419"/>
          </a:xfrm>
          <a:custGeom>
            <a:avLst/>
            <a:gdLst>
              <a:gd name="connsiteX0" fmla="*/ 0 w 6594517"/>
              <a:gd name="connsiteY0" fmla="*/ 0 h 2215225"/>
              <a:gd name="connsiteX1" fmla="*/ 6594517 w 6594517"/>
              <a:gd name="connsiteY1" fmla="*/ 0 h 2215225"/>
              <a:gd name="connsiteX2" fmla="*/ 6594517 w 6594517"/>
              <a:gd name="connsiteY2" fmla="*/ 2215225 h 2215225"/>
              <a:gd name="connsiteX3" fmla="*/ 0 w 6594517"/>
              <a:gd name="connsiteY3" fmla="*/ 2215225 h 2215225"/>
            </a:gdLst>
            <a:ahLst/>
            <a:cxnLst>
              <a:cxn ang="0">
                <a:pos x="connsiteX0" y="connsiteY0"/>
              </a:cxn>
              <a:cxn ang="0">
                <a:pos x="connsiteX1" y="connsiteY1"/>
              </a:cxn>
              <a:cxn ang="0">
                <a:pos x="connsiteX2" y="connsiteY2"/>
              </a:cxn>
              <a:cxn ang="0">
                <a:pos x="connsiteX3" y="connsiteY3"/>
              </a:cxn>
            </a:cxnLst>
            <a:rect l="l" t="t" r="r" b="b"/>
            <a:pathLst>
              <a:path w="6594517" h="2215225">
                <a:moveTo>
                  <a:pt x="0" y="0"/>
                </a:moveTo>
                <a:lnTo>
                  <a:pt x="6594517" y="0"/>
                </a:lnTo>
                <a:lnTo>
                  <a:pt x="6594517" y="2215225"/>
                </a:lnTo>
                <a:lnTo>
                  <a:pt x="0" y="2215225"/>
                </a:lnTo>
                <a:close/>
              </a:path>
            </a:pathLst>
          </a:custGeom>
        </p:spPr>
        <p:txBody>
          <a:bodyPr wrap="square">
            <a:noAutofit/>
          </a:bodyPr>
          <a:lstStyle/>
          <a:p>
            <a:endParaRPr lang="en-ID"/>
          </a:p>
        </p:txBody>
      </p:sp>
    </p:spTree>
    <p:extLst>
      <p:ext uri="{BB962C8B-B14F-4D97-AF65-F5344CB8AC3E}">
        <p14:creationId xmlns:p14="http://schemas.microsoft.com/office/powerpoint/2010/main" val="195651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9F639AD8-AEC1-4E9D-9BE4-61173EF3C766}"/>
              </a:ext>
            </a:extLst>
          </p:cNvPr>
          <p:cNvSpPr>
            <a:spLocks noGrp="1"/>
          </p:cNvSpPr>
          <p:nvPr>
            <p:ph type="pic" sz="quarter" idx="10"/>
          </p:nvPr>
        </p:nvSpPr>
        <p:spPr>
          <a:xfrm>
            <a:off x="4377" y="956660"/>
            <a:ext cx="1958656" cy="3251825"/>
          </a:xfrm>
          <a:custGeom>
            <a:avLst/>
            <a:gdLst>
              <a:gd name="connsiteX0" fmla="*/ 0 w 2611541"/>
              <a:gd name="connsiteY0" fmla="*/ 0 h 4335766"/>
              <a:gd name="connsiteX1" fmla="*/ 2611541 w 2611541"/>
              <a:gd name="connsiteY1" fmla="*/ 0 h 4335766"/>
              <a:gd name="connsiteX2" fmla="*/ 2611541 w 2611541"/>
              <a:gd name="connsiteY2" fmla="*/ 4335766 h 4335766"/>
              <a:gd name="connsiteX3" fmla="*/ 0 w 2611541"/>
              <a:gd name="connsiteY3" fmla="*/ 4335766 h 4335766"/>
            </a:gdLst>
            <a:ahLst/>
            <a:cxnLst>
              <a:cxn ang="0">
                <a:pos x="connsiteX0" y="connsiteY0"/>
              </a:cxn>
              <a:cxn ang="0">
                <a:pos x="connsiteX1" y="connsiteY1"/>
              </a:cxn>
              <a:cxn ang="0">
                <a:pos x="connsiteX2" y="connsiteY2"/>
              </a:cxn>
              <a:cxn ang="0">
                <a:pos x="connsiteX3" y="connsiteY3"/>
              </a:cxn>
            </a:cxnLst>
            <a:rect l="l" t="t" r="r" b="b"/>
            <a:pathLst>
              <a:path w="2611541" h="4335766">
                <a:moveTo>
                  <a:pt x="0" y="0"/>
                </a:moveTo>
                <a:lnTo>
                  <a:pt x="2611541" y="0"/>
                </a:lnTo>
                <a:lnTo>
                  <a:pt x="2611541" y="4335766"/>
                </a:lnTo>
                <a:lnTo>
                  <a:pt x="0" y="4335766"/>
                </a:lnTo>
                <a:close/>
              </a:path>
            </a:pathLst>
          </a:custGeom>
        </p:spPr>
        <p:txBody>
          <a:bodyPr wrap="square">
            <a:noAutofit/>
          </a:bodyPr>
          <a:lstStyle/>
          <a:p>
            <a:endParaRPr lang="en-ID"/>
          </a:p>
        </p:txBody>
      </p:sp>
      <p:sp>
        <p:nvSpPr>
          <p:cNvPr id="9" name="Picture Placeholder 8">
            <a:extLst>
              <a:ext uri="{FF2B5EF4-FFF2-40B4-BE49-F238E27FC236}">
                <a16:creationId xmlns:a16="http://schemas.microsoft.com/office/drawing/2014/main" id="{D5231AE0-F2CE-4563-8AC0-A62BD48485CD}"/>
              </a:ext>
            </a:extLst>
          </p:cNvPr>
          <p:cNvSpPr>
            <a:spLocks noGrp="1"/>
          </p:cNvSpPr>
          <p:nvPr>
            <p:ph type="pic" sz="quarter" idx="11"/>
          </p:nvPr>
        </p:nvSpPr>
        <p:spPr>
          <a:xfrm>
            <a:off x="2122052" y="2132573"/>
            <a:ext cx="2173955" cy="3010926"/>
          </a:xfrm>
          <a:custGeom>
            <a:avLst/>
            <a:gdLst>
              <a:gd name="connsiteX0" fmla="*/ 0 w 2898607"/>
              <a:gd name="connsiteY0" fmla="*/ 0 h 4014568"/>
              <a:gd name="connsiteX1" fmla="*/ 2898607 w 2898607"/>
              <a:gd name="connsiteY1" fmla="*/ 0 h 4014568"/>
              <a:gd name="connsiteX2" fmla="*/ 2898607 w 2898607"/>
              <a:gd name="connsiteY2" fmla="*/ 4014568 h 4014568"/>
              <a:gd name="connsiteX3" fmla="*/ 0 w 2898607"/>
              <a:gd name="connsiteY3" fmla="*/ 4014568 h 4014568"/>
            </a:gdLst>
            <a:ahLst/>
            <a:cxnLst>
              <a:cxn ang="0">
                <a:pos x="connsiteX0" y="connsiteY0"/>
              </a:cxn>
              <a:cxn ang="0">
                <a:pos x="connsiteX1" y="connsiteY1"/>
              </a:cxn>
              <a:cxn ang="0">
                <a:pos x="connsiteX2" y="connsiteY2"/>
              </a:cxn>
              <a:cxn ang="0">
                <a:pos x="connsiteX3" y="connsiteY3"/>
              </a:cxn>
            </a:cxnLst>
            <a:rect l="l" t="t" r="r" b="b"/>
            <a:pathLst>
              <a:path w="2898607" h="4014568">
                <a:moveTo>
                  <a:pt x="0" y="0"/>
                </a:moveTo>
                <a:lnTo>
                  <a:pt x="2898607" y="0"/>
                </a:lnTo>
                <a:lnTo>
                  <a:pt x="2898607" y="4014568"/>
                </a:lnTo>
                <a:lnTo>
                  <a:pt x="0" y="4014568"/>
                </a:lnTo>
                <a:close/>
              </a:path>
            </a:pathLst>
          </a:custGeom>
        </p:spPr>
        <p:txBody>
          <a:bodyPr wrap="square">
            <a:noAutofit/>
          </a:bodyPr>
          <a:lstStyle/>
          <a:p>
            <a:endParaRPr lang="en-ID"/>
          </a:p>
        </p:txBody>
      </p:sp>
    </p:spTree>
    <p:extLst>
      <p:ext uri="{BB962C8B-B14F-4D97-AF65-F5344CB8AC3E}">
        <p14:creationId xmlns:p14="http://schemas.microsoft.com/office/powerpoint/2010/main" val="39790921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F7CCFFC-7645-4A29-8C3C-954FACA0363A}"/>
              </a:ext>
            </a:extLst>
          </p:cNvPr>
          <p:cNvSpPr>
            <a:spLocks noGrp="1"/>
          </p:cNvSpPr>
          <p:nvPr>
            <p:ph type="pic" sz="quarter" idx="10"/>
          </p:nvPr>
        </p:nvSpPr>
        <p:spPr>
          <a:xfrm>
            <a:off x="2130137" y="1"/>
            <a:ext cx="7013863" cy="2571749"/>
          </a:xfrm>
          <a:custGeom>
            <a:avLst/>
            <a:gdLst>
              <a:gd name="connsiteX0" fmla="*/ 0 w 9351817"/>
              <a:gd name="connsiteY0" fmla="*/ 0 h 3428999"/>
              <a:gd name="connsiteX1" fmla="*/ 9351817 w 9351817"/>
              <a:gd name="connsiteY1" fmla="*/ 0 h 3428999"/>
              <a:gd name="connsiteX2" fmla="*/ 9351817 w 9351817"/>
              <a:gd name="connsiteY2" fmla="*/ 3428999 h 3428999"/>
              <a:gd name="connsiteX3" fmla="*/ 0 w 9351817"/>
              <a:gd name="connsiteY3" fmla="*/ 3428999 h 3428999"/>
            </a:gdLst>
            <a:ahLst/>
            <a:cxnLst>
              <a:cxn ang="0">
                <a:pos x="connsiteX0" y="connsiteY0"/>
              </a:cxn>
              <a:cxn ang="0">
                <a:pos x="connsiteX1" y="connsiteY1"/>
              </a:cxn>
              <a:cxn ang="0">
                <a:pos x="connsiteX2" y="connsiteY2"/>
              </a:cxn>
              <a:cxn ang="0">
                <a:pos x="connsiteX3" y="connsiteY3"/>
              </a:cxn>
            </a:cxnLst>
            <a:rect l="l" t="t" r="r" b="b"/>
            <a:pathLst>
              <a:path w="9351817" h="3428999">
                <a:moveTo>
                  <a:pt x="0" y="0"/>
                </a:moveTo>
                <a:lnTo>
                  <a:pt x="9351817" y="0"/>
                </a:lnTo>
                <a:lnTo>
                  <a:pt x="9351817" y="3428999"/>
                </a:lnTo>
                <a:lnTo>
                  <a:pt x="0" y="3428999"/>
                </a:lnTo>
                <a:close/>
              </a:path>
            </a:pathLst>
          </a:custGeom>
        </p:spPr>
        <p:txBody>
          <a:bodyPr wrap="square">
            <a:noAutofit/>
          </a:bodyPr>
          <a:lstStyle/>
          <a:p>
            <a:endParaRPr lang="en-ID"/>
          </a:p>
        </p:txBody>
      </p:sp>
    </p:spTree>
    <p:extLst>
      <p:ext uri="{BB962C8B-B14F-4D97-AF65-F5344CB8AC3E}">
        <p14:creationId xmlns:p14="http://schemas.microsoft.com/office/powerpoint/2010/main" val="29762134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62E59FD4-2B0F-42C5-A807-BED36BED3AF6}"/>
              </a:ext>
            </a:extLst>
          </p:cNvPr>
          <p:cNvSpPr>
            <a:spLocks noGrp="1"/>
          </p:cNvSpPr>
          <p:nvPr>
            <p:ph type="pic" sz="quarter" idx="10"/>
          </p:nvPr>
        </p:nvSpPr>
        <p:spPr>
          <a:xfrm>
            <a:off x="4598633" y="930119"/>
            <a:ext cx="3771900" cy="3283262"/>
          </a:xfrm>
          <a:custGeom>
            <a:avLst/>
            <a:gdLst>
              <a:gd name="connsiteX0" fmla="*/ 0 w 5029200"/>
              <a:gd name="connsiteY0" fmla="*/ 0 h 4377683"/>
              <a:gd name="connsiteX1" fmla="*/ 5029200 w 5029200"/>
              <a:gd name="connsiteY1" fmla="*/ 0 h 4377683"/>
              <a:gd name="connsiteX2" fmla="*/ 5029200 w 5029200"/>
              <a:gd name="connsiteY2" fmla="*/ 4377683 h 4377683"/>
              <a:gd name="connsiteX3" fmla="*/ 0 w 5029200"/>
              <a:gd name="connsiteY3" fmla="*/ 4377683 h 4377683"/>
            </a:gdLst>
            <a:ahLst/>
            <a:cxnLst>
              <a:cxn ang="0">
                <a:pos x="connsiteX0" y="connsiteY0"/>
              </a:cxn>
              <a:cxn ang="0">
                <a:pos x="connsiteX1" y="connsiteY1"/>
              </a:cxn>
              <a:cxn ang="0">
                <a:pos x="connsiteX2" y="connsiteY2"/>
              </a:cxn>
              <a:cxn ang="0">
                <a:pos x="connsiteX3" y="connsiteY3"/>
              </a:cxn>
            </a:cxnLst>
            <a:rect l="l" t="t" r="r" b="b"/>
            <a:pathLst>
              <a:path w="5029200" h="4377683">
                <a:moveTo>
                  <a:pt x="0" y="0"/>
                </a:moveTo>
                <a:lnTo>
                  <a:pt x="5029200" y="0"/>
                </a:lnTo>
                <a:lnTo>
                  <a:pt x="5029200" y="4377683"/>
                </a:lnTo>
                <a:lnTo>
                  <a:pt x="0" y="4377683"/>
                </a:lnTo>
                <a:close/>
              </a:path>
            </a:pathLst>
          </a:custGeom>
        </p:spPr>
        <p:txBody>
          <a:bodyPr wrap="square">
            <a:noAutofit/>
          </a:bodyPr>
          <a:lstStyle/>
          <a:p>
            <a:endParaRPr lang="en-ID"/>
          </a:p>
        </p:txBody>
      </p:sp>
    </p:spTree>
    <p:extLst>
      <p:ext uri="{BB962C8B-B14F-4D97-AF65-F5344CB8AC3E}">
        <p14:creationId xmlns:p14="http://schemas.microsoft.com/office/powerpoint/2010/main" val="8687487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466452F5-A59B-4312-9CCE-D36271EAEED2}"/>
              </a:ext>
            </a:extLst>
          </p:cNvPr>
          <p:cNvSpPr>
            <a:spLocks noGrp="1"/>
          </p:cNvSpPr>
          <p:nvPr>
            <p:ph type="pic" sz="quarter" idx="10"/>
          </p:nvPr>
        </p:nvSpPr>
        <p:spPr>
          <a:xfrm>
            <a:off x="0" y="2408"/>
            <a:ext cx="4094019" cy="2410179"/>
          </a:xfrm>
          <a:custGeom>
            <a:avLst/>
            <a:gdLst>
              <a:gd name="connsiteX0" fmla="*/ 0 w 5458692"/>
              <a:gd name="connsiteY0" fmla="*/ 0 h 3213572"/>
              <a:gd name="connsiteX1" fmla="*/ 5458692 w 5458692"/>
              <a:gd name="connsiteY1" fmla="*/ 0 h 3213572"/>
              <a:gd name="connsiteX2" fmla="*/ 5458692 w 5458692"/>
              <a:gd name="connsiteY2" fmla="*/ 3213572 h 3213572"/>
              <a:gd name="connsiteX3" fmla="*/ 0 w 5458692"/>
              <a:gd name="connsiteY3" fmla="*/ 3213572 h 3213572"/>
            </a:gdLst>
            <a:ahLst/>
            <a:cxnLst>
              <a:cxn ang="0">
                <a:pos x="connsiteX0" y="connsiteY0"/>
              </a:cxn>
              <a:cxn ang="0">
                <a:pos x="connsiteX1" y="connsiteY1"/>
              </a:cxn>
              <a:cxn ang="0">
                <a:pos x="connsiteX2" y="connsiteY2"/>
              </a:cxn>
              <a:cxn ang="0">
                <a:pos x="connsiteX3" y="connsiteY3"/>
              </a:cxn>
            </a:cxnLst>
            <a:rect l="l" t="t" r="r" b="b"/>
            <a:pathLst>
              <a:path w="5458692" h="3213572">
                <a:moveTo>
                  <a:pt x="0" y="0"/>
                </a:moveTo>
                <a:lnTo>
                  <a:pt x="5458692" y="0"/>
                </a:lnTo>
                <a:lnTo>
                  <a:pt x="5458692" y="3213572"/>
                </a:lnTo>
                <a:lnTo>
                  <a:pt x="0" y="3213572"/>
                </a:lnTo>
                <a:close/>
              </a:path>
            </a:pathLst>
          </a:custGeom>
        </p:spPr>
        <p:txBody>
          <a:bodyPr wrap="square">
            <a:noAutofit/>
          </a:bodyPr>
          <a:lstStyle/>
          <a:p>
            <a:endParaRPr lang="en-ID"/>
          </a:p>
        </p:txBody>
      </p:sp>
      <p:sp>
        <p:nvSpPr>
          <p:cNvPr id="9" name="Picture Placeholder 8">
            <a:extLst>
              <a:ext uri="{FF2B5EF4-FFF2-40B4-BE49-F238E27FC236}">
                <a16:creationId xmlns:a16="http://schemas.microsoft.com/office/drawing/2014/main" id="{1BBBA16D-DCE7-494E-B495-520237BD0495}"/>
              </a:ext>
            </a:extLst>
          </p:cNvPr>
          <p:cNvSpPr>
            <a:spLocks noGrp="1"/>
          </p:cNvSpPr>
          <p:nvPr>
            <p:ph type="pic" sz="quarter" idx="11"/>
          </p:nvPr>
        </p:nvSpPr>
        <p:spPr>
          <a:xfrm>
            <a:off x="4346887" y="1952411"/>
            <a:ext cx="4094019" cy="1770309"/>
          </a:xfrm>
          <a:custGeom>
            <a:avLst/>
            <a:gdLst>
              <a:gd name="connsiteX0" fmla="*/ 0 w 5458692"/>
              <a:gd name="connsiteY0" fmla="*/ 0 h 2360412"/>
              <a:gd name="connsiteX1" fmla="*/ 5458692 w 5458692"/>
              <a:gd name="connsiteY1" fmla="*/ 0 h 2360412"/>
              <a:gd name="connsiteX2" fmla="*/ 5458692 w 5458692"/>
              <a:gd name="connsiteY2" fmla="*/ 2360412 h 2360412"/>
              <a:gd name="connsiteX3" fmla="*/ 0 w 5458692"/>
              <a:gd name="connsiteY3" fmla="*/ 2360412 h 2360412"/>
            </a:gdLst>
            <a:ahLst/>
            <a:cxnLst>
              <a:cxn ang="0">
                <a:pos x="connsiteX0" y="connsiteY0"/>
              </a:cxn>
              <a:cxn ang="0">
                <a:pos x="connsiteX1" y="connsiteY1"/>
              </a:cxn>
              <a:cxn ang="0">
                <a:pos x="connsiteX2" y="connsiteY2"/>
              </a:cxn>
              <a:cxn ang="0">
                <a:pos x="connsiteX3" y="connsiteY3"/>
              </a:cxn>
            </a:cxnLst>
            <a:rect l="l" t="t" r="r" b="b"/>
            <a:pathLst>
              <a:path w="5458692" h="2360412">
                <a:moveTo>
                  <a:pt x="0" y="0"/>
                </a:moveTo>
                <a:lnTo>
                  <a:pt x="5458692" y="0"/>
                </a:lnTo>
                <a:lnTo>
                  <a:pt x="5458692" y="2360412"/>
                </a:lnTo>
                <a:lnTo>
                  <a:pt x="0" y="2360412"/>
                </a:lnTo>
                <a:close/>
              </a:path>
            </a:pathLst>
          </a:custGeom>
        </p:spPr>
        <p:txBody>
          <a:bodyPr wrap="square">
            <a:noAutofit/>
          </a:bodyPr>
          <a:lstStyle/>
          <a:p>
            <a:endParaRPr lang="en-ID"/>
          </a:p>
        </p:txBody>
      </p:sp>
    </p:spTree>
    <p:extLst>
      <p:ext uri="{BB962C8B-B14F-4D97-AF65-F5344CB8AC3E}">
        <p14:creationId xmlns:p14="http://schemas.microsoft.com/office/powerpoint/2010/main" val="3896408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DC1460C1-A449-4989-8442-0B263F470294}"/>
              </a:ext>
            </a:extLst>
          </p:cNvPr>
          <p:cNvSpPr>
            <a:spLocks noGrp="1"/>
          </p:cNvSpPr>
          <p:nvPr>
            <p:ph type="pic" sz="quarter" idx="10"/>
          </p:nvPr>
        </p:nvSpPr>
        <p:spPr>
          <a:xfrm>
            <a:off x="4572000" y="1"/>
            <a:ext cx="4572000" cy="2682452"/>
          </a:xfrm>
          <a:custGeom>
            <a:avLst/>
            <a:gdLst>
              <a:gd name="connsiteX0" fmla="*/ 0 w 6096000"/>
              <a:gd name="connsiteY0" fmla="*/ 0 h 3576603"/>
              <a:gd name="connsiteX1" fmla="*/ 6096000 w 6096000"/>
              <a:gd name="connsiteY1" fmla="*/ 0 h 3576603"/>
              <a:gd name="connsiteX2" fmla="*/ 6096000 w 6096000"/>
              <a:gd name="connsiteY2" fmla="*/ 3576603 h 3576603"/>
              <a:gd name="connsiteX3" fmla="*/ 0 w 6096000"/>
              <a:gd name="connsiteY3" fmla="*/ 3576603 h 3576603"/>
            </a:gdLst>
            <a:ahLst/>
            <a:cxnLst>
              <a:cxn ang="0">
                <a:pos x="connsiteX0" y="connsiteY0"/>
              </a:cxn>
              <a:cxn ang="0">
                <a:pos x="connsiteX1" y="connsiteY1"/>
              </a:cxn>
              <a:cxn ang="0">
                <a:pos x="connsiteX2" y="connsiteY2"/>
              </a:cxn>
              <a:cxn ang="0">
                <a:pos x="connsiteX3" y="connsiteY3"/>
              </a:cxn>
            </a:cxnLst>
            <a:rect l="l" t="t" r="r" b="b"/>
            <a:pathLst>
              <a:path w="6096000" h="3576603">
                <a:moveTo>
                  <a:pt x="0" y="0"/>
                </a:moveTo>
                <a:lnTo>
                  <a:pt x="6096000" y="0"/>
                </a:lnTo>
                <a:lnTo>
                  <a:pt x="6096000" y="3576603"/>
                </a:lnTo>
                <a:lnTo>
                  <a:pt x="0" y="3576603"/>
                </a:lnTo>
                <a:close/>
              </a:path>
            </a:pathLst>
          </a:custGeom>
        </p:spPr>
        <p:txBody>
          <a:bodyPr wrap="square">
            <a:noAutofit/>
          </a:bodyPr>
          <a:lstStyle/>
          <a:p>
            <a:endParaRPr lang="en-ID"/>
          </a:p>
        </p:txBody>
      </p:sp>
    </p:spTree>
    <p:extLst>
      <p:ext uri="{BB962C8B-B14F-4D97-AF65-F5344CB8AC3E}">
        <p14:creationId xmlns:p14="http://schemas.microsoft.com/office/powerpoint/2010/main" val="5630511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7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3623A1-D00B-40AF-A941-BB8E24C1D36A}"/>
              </a:ext>
            </a:extLst>
          </p:cNvPr>
          <p:cNvSpPr/>
          <p:nvPr userDrawn="1"/>
        </p:nvSpPr>
        <p:spPr>
          <a:xfrm>
            <a:off x="1" y="0"/>
            <a:ext cx="1894115" cy="354737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sp>
        <p:nvSpPr>
          <p:cNvPr id="6" name="Picture Placeholder 5">
            <a:extLst>
              <a:ext uri="{FF2B5EF4-FFF2-40B4-BE49-F238E27FC236}">
                <a16:creationId xmlns:a16="http://schemas.microsoft.com/office/drawing/2014/main" id="{415647FE-416D-486A-A72A-BAC890DB08B5}"/>
              </a:ext>
            </a:extLst>
          </p:cNvPr>
          <p:cNvSpPr>
            <a:spLocks noGrp="1"/>
          </p:cNvSpPr>
          <p:nvPr>
            <p:ph type="pic" sz="quarter" idx="10"/>
          </p:nvPr>
        </p:nvSpPr>
        <p:spPr>
          <a:xfrm>
            <a:off x="1975757" y="0"/>
            <a:ext cx="2949398" cy="5143500"/>
          </a:xfrm>
          <a:custGeom>
            <a:avLst/>
            <a:gdLst>
              <a:gd name="connsiteX0" fmla="*/ 0 w 3932530"/>
              <a:gd name="connsiteY0" fmla="*/ 0 h 6858000"/>
              <a:gd name="connsiteX1" fmla="*/ 3932530 w 3932530"/>
              <a:gd name="connsiteY1" fmla="*/ 0 h 6858000"/>
              <a:gd name="connsiteX2" fmla="*/ 3932530 w 3932530"/>
              <a:gd name="connsiteY2" fmla="*/ 6858000 h 6858000"/>
              <a:gd name="connsiteX3" fmla="*/ 0 w 393253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932530" h="6858000">
                <a:moveTo>
                  <a:pt x="0" y="0"/>
                </a:moveTo>
                <a:lnTo>
                  <a:pt x="3932530" y="0"/>
                </a:lnTo>
                <a:lnTo>
                  <a:pt x="3932530" y="6858000"/>
                </a:lnTo>
                <a:lnTo>
                  <a:pt x="0" y="6858000"/>
                </a:lnTo>
                <a:close/>
              </a:path>
            </a:pathLst>
          </a:custGeom>
        </p:spPr>
        <p:txBody>
          <a:bodyPr wrap="square">
            <a:noAutofit/>
          </a:bodyPr>
          <a:lstStyle/>
          <a:p>
            <a:endParaRPr lang="en-ID"/>
          </a:p>
        </p:txBody>
      </p:sp>
    </p:spTree>
    <p:extLst>
      <p:ext uri="{BB962C8B-B14F-4D97-AF65-F5344CB8AC3E}">
        <p14:creationId xmlns:p14="http://schemas.microsoft.com/office/powerpoint/2010/main" val="2721085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3FD389-FFFD-42AF-83A5-A54D0141582E}" type="datetimeFigureOut">
              <a:rPr lang="en-ID" smtClean="0"/>
              <a:t>26/10/2021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212F70F-A253-4A0B-92EE-C8695905A08D}" type="slidenum">
              <a:rPr lang="en-ID" smtClean="0"/>
              <a:t>‹#›</a:t>
            </a:fld>
            <a:endParaRPr lang="en-ID"/>
          </a:p>
        </p:txBody>
      </p:sp>
    </p:spTree>
    <p:extLst>
      <p:ext uri="{BB962C8B-B14F-4D97-AF65-F5344CB8AC3E}">
        <p14:creationId xmlns:p14="http://schemas.microsoft.com/office/powerpoint/2010/main" val="32161976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8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53730BA9-9076-46EC-A539-69FD3B33DC7C}"/>
              </a:ext>
            </a:extLst>
          </p:cNvPr>
          <p:cNvSpPr>
            <a:spLocks noGrp="1"/>
          </p:cNvSpPr>
          <p:nvPr>
            <p:ph type="pic" sz="quarter" idx="10"/>
          </p:nvPr>
        </p:nvSpPr>
        <p:spPr>
          <a:xfrm>
            <a:off x="1184563" y="1115358"/>
            <a:ext cx="1641338" cy="2891793"/>
          </a:xfrm>
          <a:custGeom>
            <a:avLst/>
            <a:gdLst>
              <a:gd name="connsiteX0" fmla="*/ 0 w 2188450"/>
              <a:gd name="connsiteY0" fmla="*/ 0 h 3855724"/>
              <a:gd name="connsiteX1" fmla="*/ 2188450 w 2188450"/>
              <a:gd name="connsiteY1" fmla="*/ 0 h 3855724"/>
              <a:gd name="connsiteX2" fmla="*/ 2188450 w 2188450"/>
              <a:gd name="connsiteY2" fmla="*/ 3855724 h 3855724"/>
              <a:gd name="connsiteX3" fmla="*/ 0 w 2188450"/>
              <a:gd name="connsiteY3" fmla="*/ 3855724 h 3855724"/>
            </a:gdLst>
            <a:ahLst/>
            <a:cxnLst>
              <a:cxn ang="0">
                <a:pos x="connsiteX0" y="connsiteY0"/>
              </a:cxn>
              <a:cxn ang="0">
                <a:pos x="connsiteX1" y="connsiteY1"/>
              </a:cxn>
              <a:cxn ang="0">
                <a:pos x="connsiteX2" y="connsiteY2"/>
              </a:cxn>
              <a:cxn ang="0">
                <a:pos x="connsiteX3" y="connsiteY3"/>
              </a:cxn>
            </a:cxnLst>
            <a:rect l="l" t="t" r="r" b="b"/>
            <a:pathLst>
              <a:path w="2188450" h="3855724">
                <a:moveTo>
                  <a:pt x="0" y="0"/>
                </a:moveTo>
                <a:lnTo>
                  <a:pt x="2188450" y="0"/>
                </a:lnTo>
                <a:lnTo>
                  <a:pt x="2188450" y="3855724"/>
                </a:lnTo>
                <a:lnTo>
                  <a:pt x="0" y="3855724"/>
                </a:lnTo>
                <a:close/>
              </a:path>
            </a:pathLst>
          </a:custGeom>
        </p:spPr>
        <p:txBody>
          <a:bodyPr wrap="square">
            <a:noAutofit/>
          </a:bodyPr>
          <a:lstStyle/>
          <a:p>
            <a:endParaRPr lang="en-ID"/>
          </a:p>
        </p:txBody>
      </p:sp>
      <p:sp>
        <p:nvSpPr>
          <p:cNvPr id="9" name="Picture Placeholder 8">
            <a:extLst>
              <a:ext uri="{FF2B5EF4-FFF2-40B4-BE49-F238E27FC236}">
                <a16:creationId xmlns:a16="http://schemas.microsoft.com/office/drawing/2014/main" id="{3C6BA545-9ABD-4EF7-B537-250C0857C504}"/>
              </a:ext>
            </a:extLst>
          </p:cNvPr>
          <p:cNvSpPr>
            <a:spLocks noGrp="1"/>
          </p:cNvSpPr>
          <p:nvPr>
            <p:ph type="pic" sz="quarter" idx="11"/>
          </p:nvPr>
        </p:nvSpPr>
        <p:spPr>
          <a:xfrm>
            <a:off x="0" y="0"/>
            <a:ext cx="9144000" cy="3158837"/>
          </a:xfrm>
          <a:custGeom>
            <a:avLst/>
            <a:gdLst>
              <a:gd name="connsiteX0" fmla="*/ 0 w 12192000"/>
              <a:gd name="connsiteY0" fmla="*/ 0 h 4211782"/>
              <a:gd name="connsiteX1" fmla="*/ 12192000 w 12192000"/>
              <a:gd name="connsiteY1" fmla="*/ 0 h 4211782"/>
              <a:gd name="connsiteX2" fmla="*/ 12192000 w 12192000"/>
              <a:gd name="connsiteY2" fmla="*/ 4211782 h 4211782"/>
              <a:gd name="connsiteX3" fmla="*/ 0 w 12192000"/>
              <a:gd name="connsiteY3" fmla="*/ 4211782 h 4211782"/>
            </a:gdLst>
            <a:ahLst/>
            <a:cxnLst>
              <a:cxn ang="0">
                <a:pos x="connsiteX0" y="connsiteY0"/>
              </a:cxn>
              <a:cxn ang="0">
                <a:pos x="connsiteX1" y="connsiteY1"/>
              </a:cxn>
              <a:cxn ang="0">
                <a:pos x="connsiteX2" y="connsiteY2"/>
              </a:cxn>
              <a:cxn ang="0">
                <a:pos x="connsiteX3" y="connsiteY3"/>
              </a:cxn>
            </a:cxnLst>
            <a:rect l="l" t="t" r="r" b="b"/>
            <a:pathLst>
              <a:path w="12192000" h="4211782">
                <a:moveTo>
                  <a:pt x="0" y="0"/>
                </a:moveTo>
                <a:lnTo>
                  <a:pt x="12192000" y="0"/>
                </a:lnTo>
                <a:lnTo>
                  <a:pt x="12192000" y="4211782"/>
                </a:lnTo>
                <a:lnTo>
                  <a:pt x="0" y="4211782"/>
                </a:lnTo>
                <a:close/>
              </a:path>
            </a:pathLst>
          </a:custGeom>
        </p:spPr>
        <p:txBody>
          <a:bodyPr wrap="square">
            <a:noAutofit/>
          </a:bodyPr>
          <a:lstStyle/>
          <a:p>
            <a:endParaRPr lang="en-ID"/>
          </a:p>
        </p:txBody>
      </p:sp>
    </p:spTree>
    <p:extLst>
      <p:ext uri="{BB962C8B-B14F-4D97-AF65-F5344CB8AC3E}">
        <p14:creationId xmlns:p14="http://schemas.microsoft.com/office/powerpoint/2010/main" val="36878380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3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C86D818-3A1B-4132-8D3D-821B4D5945AA}"/>
              </a:ext>
            </a:extLst>
          </p:cNvPr>
          <p:cNvSpPr/>
          <p:nvPr userDrawn="1"/>
        </p:nvSpPr>
        <p:spPr>
          <a:xfrm>
            <a:off x="2957923" y="0"/>
            <a:ext cx="1894115" cy="147550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sp>
        <p:nvSpPr>
          <p:cNvPr id="7" name="Picture Placeholder 6">
            <a:extLst>
              <a:ext uri="{FF2B5EF4-FFF2-40B4-BE49-F238E27FC236}">
                <a16:creationId xmlns:a16="http://schemas.microsoft.com/office/drawing/2014/main" id="{A00ACF2A-1F94-4A54-AEB5-CBD43A0D6730}"/>
              </a:ext>
            </a:extLst>
          </p:cNvPr>
          <p:cNvSpPr>
            <a:spLocks noGrp="1"/>
          </p:cNvSpPr>
          <p:nvPr>
            <p:ph type="pic" sz="quarter" idx="10"/>
          </p:nvPr>
        </p:nvSpPr>
        <p:spPr>
          <a:xfrm>
            <a:off x="3730337" y="457200"/>
            <a:ext cx="2243403" cy="4260274"/>
          </a:xfrm>
          <a:custGeom>
            <a:avLst/>
            <a:gdLst>
              <a:gd name="connsiteX0" fmla="*/ 0 w 2991204"/>
              <a:gd name="connsiteY0" fmla="*/ 0 h 5680365"/>
              <a:gd name="connsiteX1" fmla="*/ 2991204 w 2991204"/>
              <a:gd name="connsiteY1" fmla="*/ 0 h 5680365"/>
              <a:gd name="connsiteX2" fmla="*/ 2991204 w 2991204"/>
              <a:gd name="connsiteY2" fmla="*/ 5680365 h 5680365"/>
              <a:gd name="connsiteX3" fmla="*/ 0 w 2991204"/>
              <a:gd name="connsiteY3" fmla="*/ 5680365 h 5680365"/>
            </a:gdLst>
            <a:ahLst/>
            <a:cxnLst>
              <a:cxn ang="0">
                <a:pos x="connsiteX0" y="connsiteY0"/>
              </a:cxn>
              <a:cxn ang="0">
                <a:pos x="connsiteX1" y="connsiteY1"/>
              </a:cxn>
              <a:cxn ang="0">
                <a:pos x="connsiteX2" y="connsiteY2"/>
              </a:cxn>
              <a:cxn ang="0">
                <a:pos x="connsiteX3" y="connsiteY3"/>
              </a:cxn>
            </a:cxnLst>
            <a:rect l="l" t="t" r="r" b="b"/>
            <a:pathLst>
              <a:path w="2991204" h="5680365">
                <a:moveTo>
                  <a:pt x="0" y="0"/>
                </a:moveTo>
                <a:lnTo>
                  <a:pt x="2991204" y="0"/>
                </a:lnTo>
                <a:lnTo>
                  <a:pt x="2991204" y="5680365"/>
                </a:lnTo>
                <a:lnTo>
                  <a:pt x="0" y="5680365"/>
                </a:lnTo>
                <a:close/>
              </a:path>
            </a:pathLst>
          </a:custGeom>
        </p:spPr>
        <p:txBody>
          <a:bodyPr wrap="square">
            <a:noAutofit/>
          </a:bodyPr>
          <a:lstStyle/>
          <a:p>
            <a:endParaRPr lang="en-ID"/>
          </a:p>
        </p:txBody>
      </p:sp>
      <p:sp>
        <p:nvSpPr>
          <p:cNvPr id="10" name="Picture Placeholder 9">
            <a:extLst>
              <a:ext uri="{FF2B5EF4-FFF2-40B4-BE49-F238E27FC236}">
                <a16:creationId xmlns:a16="http://schemas.microsoft.com/office/drawing/2014/main" id="{EC80F5C6-35BF-41D4-8DFE-8CC52D238FF4}"/>
              </a:ext>
            </a:extLst>
          </p:cNvPr>
          <p:cNvSpPr>
            <a:spLocks noGrp="1"/>
          </p:cNvSpPr>
          <p:nvPr>
            <p:ph type="pic" sz="quarter" idx="11"/>
          </p:nvPr>
        </p:nvSpPr>
        <p:spPr>
          <a:xfrm>
            <a:off x="6141028" y="457200"/>
            <a:ext cx="2243403" cy="2712028"/>
          </a:xfrm>
          <a:custGeom>
            <a:avLst/>
            <a:gdLst>
              <a:gd name="connsiteX0" fmla="*/ 0 w 2991204"/>
              <a:gd name="connsiteY0" fmla="*/ 0 h 3616037"/>
              <a:gd name="connsiteX1" fmla="*/ 2991204 w 2991204"/>
              <a:gd name="connsiteY1" fmla="*/ 0 h 3616037"/>
              <a:gd name="connsiteX2" fmla="*/ 2991204 w 2991204"/>
              <a:gd name="connsiteY2" fmla="*/ 3616037 h 3616037"/>
              <a:gd name="connsiteX3" fmla="*/ 0 w 2991204"/>
              <a:gd name="connsiteY3" fmla="*/ 3616037 h 3616037"/>
            </a:gdLst>
            <a:ahLst/>
            <a:cxnLst>
              <a:cxn ang="0">
                <a:pos x="connsiteX0" y="connsiteY0"/>
              </a:cxn>
              <a:cxn ang="0">
                <a:pos x="connsiteX1" y="connsiteY1"/>
              </a:cxn>
              <a:cxn ang="0">
                <a:pos x="connsiteX2" y="connsiteY2"/>
              </a:cxn>
              <a:cxn ang="0">
                <a:pos x="connsiteX3" y="connsiteY3"/>
              </a:cxn>
            </a:cxnLst>
            <a:rect l="l" t="t" r="r" b="b"/>
            <a:pathLst>
              <a:path w="2991204" h="3616037">
                <a:moveTo>
                  <a:pt x="0" y="0"/>
                </a:moveTo>
                <a:lnTo>
                  <a:pt x="2991204" y="0"/>
                </a:lnTo>
                <a:lnTo>
                  <a:pt x="2991204" y="3616037"/>
                </a:lnTo>
                <a:lnTo>
                  <a:pt x="0" y="3616037"/>
                </a:lnTo>
                <a:close/>
              </a:path>
            </a:pathLst>
          </a:custGeom>
        </p:spPr>
        <p:txBody>
          <a:bodyPr wrap="square">
            <a:noAutofit/>
          </a:bodyPr>
          <a:lstStyle/>
          <a:p>
            <a:endParaRPr lang="en-ID"/>
          </a:p>
        </p:txBody>
      </p:sp>
    </p:spTree>
    <p:extLst>
      <p:ext uri="{BB962C8B-B14F-4D97-AF65-F5344CB8AC3E}">
        <p14:creationId xmlns:p14="http://schemas.microsoft.com/office/powerpoint/2010/main" val="239789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9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FAFA43-A9F7-4F88-839C-D177E747861F}"/>
              </a:ext>
            </a:extLst>
          </p:cNvPr>
          <p:cNvSpPr/>
          <p:nvPr userDrawn="1"/>
        </p:nvSpPr>
        <p:spPr>
          <a:xfrm>
            <a:off x="4759036" y="2571750"/>
            <a:ext cx="1894115" cy="25717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sp>
        <p:nvSpPr>
          <p:cNvPr id="6" name="Picture Placeholder 5">
            <a:extLst>
              <a:ext uri="{FF2B5EF4-FFF2-40B4-BE49-F238E27FC236}">
                <a16:creationId xmlns:a16="http://schemas.microsoft.com/office/drawing/2014/main" id="{126AF69E-5E97-433E-B0D4-CBB3D66CD71E}"/>
              </a:ext>
            </a:extLst>
          </p:cNvPr>
          <p:cNvSpPr>
            <a:spLocks noGrp="1"/>
          </p:cNvSpPr>
          <p:nvPr>
            <p:ph type="pic" sz="quarter" idx="10"/>
          </p:nvPr>
        </p:nvSpPr>
        <p:spPr>
          <a:xfrm>
            <a:off x="5560620" y="431223"/>
            <a:ext cx="2949398" cy="4135582"/>
          </a:xfrm>
          <a:custGeom>
            <a:avLst/>
            <a:gdLst>
              <a:gd name="connsiteX0" fmla="*/ 0 w 3932530"/>
              <a:gd name="connsiteY0" fmla="*/ 0 h 5514109"/>
              <a:gd name="connsiteX1" fmla="*/ 3932530 w 3932530"/>
              <a:gd name="connsiteY1" fmla="*/ 0 h 5514109"/>
              <a:gd name="connsiteX2" fmla="*/ 3932530 w 3932530"/>
              <a:gd name="connsiteY2" fmla="*/ 5514109 h 5514109"/>
              <a:gd name="connsiteX3" fmla="*/ 0 w 3932530"/>
              <a:gd name="connsiteY3" fmla="*/ 5514109 h 5514109"/>
            </a:gdLst>
            <a:ahLst/>
            <a:cxnLst>
              <a:cxn ang="0">
                <a:pos x="connsiteX0" y="connsiteY0"/>
              </a:cxn>
              <a:cxn ang="0">
                <a:pos x="connsiteX1" y="connsiteY1"/>
              </a:cxn>
              <a:cxn ang="0">
                <a:pos x="connsiteX2" y="connsiteY2"/>
              </a:cxn>
              <a:cxn ang="0">
                <a:pos x="connsiteX3" y="connsiteY3"/>
              </a:cxn>
            </a:cxnLst>
            <a:rect l="l" t="t" r="r" b="b"/>
            <a:pathLst>
              <a:path w="3932530" h="5514109">
                <a:moveTo>
                  <a:pt x="0" y="0"/>
                </a:moveTo>
                <a:lnTo>
                  <a:pt x="3932530" y="0"/>
                </a:lnTo>
                <a:lnTo>
                  <a:pt x="3932530" y="5514109"/>
                </a:lnTo>
                <a:lnTo>
                  <a:pt x="0" y="5514109"/>
                </a:lnTo>
                <a:close/>
              </a:path>
            </a:pathLst>
          </a:custGeom>
        </p:spPr>
        <p:txBody>
          <a:bodyPr wrap="square">
            <a:noAutofit/>
          </a:bodyPr>
          <a:lstStyle/>
          <a:p>
            <a:endParaRPr lang="en-ID"/>
          </a:p>
        </p:txBody>
      </p:sp>
    </p:spTree>
    <p:extLst>
      <p:ext uri="{BB962C8B-B14F-4D97-AF65-F5344CB8AC3E}">
        <p14:creationId xmlns:p14="http://schemas.microsoft.com/office/powerpoint/2010/main" val="26116033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0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87888EC-72C7-42C5-8AF0-6E0A91A066A5}"/>
              </a:ext>
            </a:extLst>
          </p:cNvPr>
          <p:cNvSpPr/>
          <p:nvPr userDrawn="1"/>
        </p:nvSpPr>
        <p:spPr>
          <a:xfrm>
            <a:off x="3532909" y="0"/>
            <a:ext cx="5611091" cy="401298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sp>
        <p:nvSpPr>
          <p:cNvPr id="7" name="Picture Placeholder 6">
            <a:extLst>
              <a:ext uri="{FF2B5EF4-FFF2-40B4-BE49-F238E27FC236}">
                <a16:creationId xmlns:a16="http://schemas.microsoft.com/office/drawing/2014/main" id="{2E4FA1BC-2AD5-40FC-8FD0-71A081FB97BD}"/>
              </a:ext>
            </a:extLst>
          </p:cNvPr>
          <p:cNvSpPr>
            <a:spLocks noGrp="1"/>
          </p:cNvSpPr>
          <p:nvPr>
            <p:ph type="pic" sz="quarter" idx="10"/>
          </p:nvPr>
        </p:nvSpPr>
        <p:spPr>
          <a:xfrm>
            <a:off x="0" y="917137"/>
            <a:ext cx="2243403" cy="4226363"/>
          </a:xfrm>
          <a:custGeom>
            <a:avLst/>
            <a:gdLst>
              <a:gd name="connsiteX0" fmla="*/ 0 w 2991204"/>
              <a:gd name="connsiteY0" fmla="*/ 0 h 5635150"/>
              <a:gd name="connsiteX1" fmla="*/ 2991204 w 2991204"/>
              <a:gd name="connsiteY1" fmla="*/ 0 h 5635150"/>
              <a:gd name="connsiteX2" fmla="*/ 2991204 w 2991204"/>
              <a:gd name="connsiteY2" fmla="*/ 5635150 h 5635150"/>
              <a:gd name="connsiteX3" fmla="*/ 0 w 2991204"/>
              <a:gd name="connsiteY3" fmla="*/ 5635150 h 5635150"/>
            </a:gdLst>
            <a:ahLst/>
            <a:cxnLst>
              <a:cxn ang="0">
                <a:pos x="connsiteX0" y="connsiteY0"/>
              </a:cxn>
              <a:cxn ang="0">
                <a:pos x="connsiteX1" y="connsiteY1"/>
              </a:cxn>
              <a:cxn ang="0">
                <a:pos x="connsiteX2" y="connsiteY2"/>
              </a:cxn>
              <a:cxn ang="0">
                <a:pos x="connsiteX3" y="connsiteY3"/>
              </a:cxn>
            </a:cxnLst>
            <a:rect l="l" t="t" r="r" b="b"/>
            <a:pathLst>
              <a:path w="2991204" h="5635150">
                <a:moveTo>
                  <a:pt x="0" y="0"/>
                </a:moveTo>
                <a:lnTo>
                  <a:pt x="2991204" y="0"/>
                </a:lnTo>
                <a:lnTo>
                  <a:pt x="2991204" y="5635150"/>
                </a:lnTo>
                <a:lnTo>
                  <a:pt x="0" y="5635150"/>
                </a:lnTo>
                <a:close/>
              </a:path>
            </a:pathLst>
          </a:custGeom>
        </p:spPr>
        <p:txBody>
          <a:bodyPr wrap="square">
            <a:noAutofit/>
          </a:bodyPr>
          <a:lstStyle/>
          <a:p>
            <a:endParaRPr lang="en-ID"/>
          </a:p>
        </p:txBody>
      </p:sp>
      <p:sp>
        <p:nvSpPr>
          <p:cNvPr id="10" name="Picture Placeholder 9">
            <a:extLst>
              <a:ext uri="{FF2B5EF4-FFF2-40B4-BE49-F238E27FC236}">
                <a16:creationId xmlns:a16="http://schemas.microsoft.com/office/drawing/2014/main" id="{3AD2B821-44C0-4BE5-897A-0DE55ABE6F6C}"/>
              </a:ext>
            </a:extLst>
          </p:cNvPr>
          <p:cNvSpPr>
            <a:spLocks noGrp="1"/>
          </p:cNvSpPr>
          <p:nvPr>
            <p:ph type="pic" sz="quarter" idx="11"/>
          </p:nvPr>
        </p:nvSpPr>
        <p:spPr>
          <a:xfrm>
            <a:off x="2368719" y="917137"/>
            <a:ext cx="2483837" cy="4226363"/>
          </a:xfrm>
          <a:custGeom>
            <a:avLst/>
            <a:gdLst>
              <a:gd name="connsiteX0" fmla="*/ 0 w 3311782"/>
              <a:gd name="connsiteY0" fmla="*/ 0 h 5635150"/>
              <a:gd name="connsiteX1" fmla="*/ 3311782 w 3311782"/>
              <a:gd name="connsiteY1" fmla="*/ 0 h 5635150"/>
              <a:gd name="connsiteX2" fmla="*/ 3311782 w 3311782"/>
              <a:gd name="connsiteY2" fmla="*/ 5635150 h 5635150"/>
              <a:gd name="connsiteX3" fmla="*/ 0 w 3311782"/>
              <a:gd name="connsiteY3" fmla="*/ 5635150 h 5635150"/>
            </a:gdLst>
            <a:ahLst/>
            <a:cxnLst>
              <a:cxn ang="0">
                <a:pos x="connsiteX0" y="connsiteY0"/>
              </a:cxn>
              <a:cxn ang="0">
                <a:pos x="connsiteX1" y="connsiteY1"/>
              </a:cxn>
              <a:cxn ang="0">
                <a:pos x="connsiteX2" y="connsiteY2"/>
              </a:cxn>
              <a:cxn ang="0">
                <a:pos x="connsiteX3" y="connsiteY3"/>
              </a:cxn>
            </a:cxnLst>
            <a:rect l="l" t="t" r="r" b="b"/>
            <a:pathLst>
              <a:path w="3311782" h="5635150">
                <a:moveTo>
                  <a:pt x="0" y="0"/>
                </a:moveTo>
                <a:lnTo>
                  <a:pt x="3311782" y="0"/>
                </a:lnTo>
                <a:lnTo>
                  <a:pt x="3311782" y="5635150"/>
                </a:lnTo>
                <a:lnTo>
                  <a:pt x="0" y="5635150"/>
                </a:lnTo>
                <a:close/>
              </a:path>
            </a:pathLst>
          </a:custGeom>
        </p:spPr>
        <p:txBody>
          <a:bodyPr wrap="square">
            <a:noAutofit/>
          </a:bodyPr>
          <a:lstStyle/>
          <a:p>
            <a:endParaRPr lang="en-ID"/>
          </a:p>
        </p:txBody>
      </p:sp>
    </p:spTree>
    <p:extLst>
      <p:ext uri="{BB962C8B-B14F-4D97-AF65-F5344CB8AC3E}">
        <p14:creationId xmlns:p14="http://schemas.microsoft.com/office/powerpoint/2010/main" val="34158706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1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265320C2-3B76-479D-AB4B-56F0DA54E017}"/>
              </a:ext>
            </a:extLst>
          </p:cNvPr>
          <p:cNvSpPr>
            <a:spLocks noGrp="1"/>
          </p:cNvSpPr>
          <p:nvPr>
            <p:ph type="pic" sz="quarter" idx="10"/>
          </p:nvPr>
        </p:nvSpPr>
        <p:spPr>
          <a:xfrm>
            <a:off x="0" y="-1"/>
            <a:ext cx="9144000" cy="3138055"/>
          </a:xfrm>
          <a:custGeom>
            <a:avLst/>
            <a:gdLst>
              <a:gd name="connsiteX0" fmla="*/ 0 w 12192000"/>
              <a:gd name="connsiteY0" fmla="*/ 0 h 4184073"/>
              <a:gd name="connsiteX1" fmla="*/ 12192000 w 12192000"/>
              <a:gd name="connsiteY1" fmla="*/ 0 h 4184073"/>
              <a:gd name="connsiteX2" fmla="*/ 12192000 w 12192000"/>
              <a:gd name="connsiteY2" fmla="*/ 4184073 h 4184073"/>
              <a:gd name="connsiteX3" fmla="*/ 0 w 12192000"/>
              <a:gd name="connsiteY3" fmla="*/ 4184073 h 4184073"/>
            </a:gdLst>
            <a:ahLst/>
            <a:cxnLst>
              <a:cxn ang="0">
                <a:pos x="connsiteX0" y="connsiteY0"/>
              </a:cxn>
              <a:cxn ang="0">
                <a:pos x="connsiteX1" y="connsiteY1"/>
              </a:cxn>
              <a:cxn ang="0">
                <a:pos x="connsiteX2" y="connsiteY2"/>
              </a:cxn>
              <a:cxn ang="0">
                <a:pos x="connsiteX3" y="connsiteY3"/>
              </a:cxn>
            </a:cxnLst>
            <a:rect l="l" t="t" r="r" b="b"/>
            <a:pathLst>
              <a:path w="12192000" h="4184073">
                <a:moveTo>
                  <a:pt x="0" y="0"/>
                </a:moveTo>
                <a:lnTo>
                  <a:pt x="12192000" y="0"/>
                </a:lnTo>
                <a:lnTo>
                  <a:pt x="12192000" y="4184073"/>
                </a:lnTo>
                <a:lnTo>
                  <a:pt x="0" y="4184073"/>
                </a:lnTo>
                <a:close/>
              </a:path>
            </a:pathLst>
          </a:custGeom>
        </p:spPr>
        <p:txBody>
          <a:bodyPr wrap="square">
            <a:noAutofit/>
          </a:bodyPr>
          <a:lstStyle/>
          <a:p>
            <a:endParaRPr lang="en-ID"/>
          </a:p>
        </p:txBody>
      </p:sp>
    </p:spTree>
    <p:extLst>
      <p:ext uri="{BB962C8B-B14F-4D97-AF65-F5344CB8AC3E}">
        <p14:creationId xmlns:p14="http://schemas.microsoft.com/office/powerpoint/2010/main" val="315944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2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09C207B-6FFF-4DF8-8EE9-CABF07D4882A}"/>
              </a:ext>
            </a:extLst>
          </p:cNvPr>
          <p:cNvSpPr>
            <a:spLocks noGrp="1"/>
          </p:cNvSpPr>
          <p:nvPr>
            <p:ph type="pic" sz="quarter" idx="10"/>
          </p:nvPr>
        </p:nvSpPr>
        <p:spPr>
          <a:xfrm>
            <a:off x="0" y="2450670"/>
            <a:ext cx="4926261" cy="2692830"/>
          </a:xfrm>
          <a:custGeom>
            <a:avLst/>
            <a:gdLst>
              <a:gd name="connsiteX0" fmla="*/ 0 w 6568348"/>
              <a:gd name="connsiteY0" fmla="*/ 0 h 3590440"/>
              <a:gd name="connsiteX1" fmla="*/ 6568348 w 6568348"/>
              <a:gd name="connsiteY1" fmla="*/ 0 h 3590440"/>
              <a:gd name="connsiteX2" fmla="*/ 6568348 w 6568348"/>
              <a:gd name="connsiteY2" fmla="*/ 3590440 h 3590440"/>
              <a:gd name="connsiteX3" fmla="*/ 0 w 6568348"/>
              <a:gd name="connsiteY3" fmla="*/ 3590440 h 3590440"/>
            </a:gdLst>
            <a:ahLst/>
            <a:cxnLst>
              <a:cxn ang="0">
                <a:pos x="connsiteX0" y="connsiteY0"/>
              </a:cxn>
              <a:cxn ang="0">
                <a:pos x="connsiteX1" y="connsiteY1"/>
              </a:cxn>
              <a:cxn ang="0">
                <a:pos x="connsiteX2" y="connsiteY2"/>
              </a:cxn>
              <a:cxn ang="0">
                <a:pos x="connsiteX3" y="connsiteY3"/>
              </a:cxn>
            </a:cxnLst>
            <a:rect l="l" t="t" r="r" b="b"/>
            <a:pathLst>
              <a:path w="6568348" h="3590440">
                <a:moveTo>
                  <a:pt x="0" y="0"/>
                </a:moveTo>
                <a:lnTo>
                  <a:pt x="6568348" y="0"/>
                </a:lnTo>
                <a:lnTo>
                  <a:pt x="6568348" y="3590440"/>
                </a:lnTo>
                <a:lnTo>
                  <a:pt x="0" y="3590440"/>
                </a:lnTo>
                <a:close/>
              </a:path>
            </a:pathLst>
          </a:custGeom>
        </p:spPr>
        <p:txBody>
          <a:bodyPr wrap="square">
            <a:noAutofit/>
          </a:bodyPr>
          <a:lstStyle/>
          <a:p>
            <a:endParaRPr lang="en-ID"/>
          </a:p>
        </p:txBody>
      </p:sp>
    </p:spTree>
    <p:extLst>
      <p:ext uri="{BB962C8B-B14F-4D97-AF65-F5344CB8AC3E}">
        <p14:creationId xmlns:p14="http://schemas.microsoft.com/office/powerpoint/2010/main" val="34176398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4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C7B393B-91CD-4048-B604-7DCA5F17A503}"/>
              </a:ext>
            </a:extLst>
          </p:cNvPr>
          <p:cNvSpPr/>
          <p:nvPr userDrawn="1"/>
        </p:nvSpPr>
        <p:spPr>
          <a:xfrm>
            <a:off x="-1998" y="3303342"/>
            <a:ext cx="1894115" cy="147550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sp>
        <p:nvSpPr>
          <p:cNvPr id="6" name="Picture Placeholder 5">
            <a:extLst>
              <a:ext uri="{FF2B5EF4-FFF2-40B4-BE49-F238E27FC236}">
                <a16:creationId xmlns:a16="http://schemas.microsoft.com/office/drawing/2014/main" id="{24892297-BA3C-4CAB-BBAE-F5D2BF351E4E}"/>
              </a:ext>
            </a:extLst>
          </p:cNvPr>
          <p:cNvSpPr>
            <a:spLocks noGrp="1"/>
          </p:cNvSpPr>
          <p:nvPr>
            <p:ph type="pic" sz="quarter" idx="10"/>
          </p:nvPr>
        </p:nvSpPr>
        <p:spPr>
          <a:xfrm>
            <a:off x="768928" y="951982"/>
            <a:ext cx="4353791" cy="3256019"/>
          </a:xfrm>
          <a:custGeom>
            <a:avLst/>
            <a:gdLst>
              <a:gd name="connsiteX0" fmla="*/ 0 w 5805055"/>
              <a:gd name="connsiteY0" fmla="*/ 0 h 4341358"/>
              <a:gd name="connsiteX1" fmla="*/ 5805055 w 5805055"/>
              <a:gd name="connsiteY1" fmla="*/ 0 h 4341358"/>
              <a:gd name="connsiteX2" fmla="*/ 5805055 w 5805055"/>
              <a:gd name="connsiteY2" fmla="*/ 4341358 h 4341358"/>
              <a:gd name="connsiteX3" fmla="*/ 0 w 5805055"/>
              <a:gd name="connsiteY3" fmla="*/ 4341358 h 4341358"/>
            </a:gdLst>
            <a:ahLst/>
            <a:cxnLst>
              <a:cxn ang="0">
                <a:pos x="connsiteX0" y="connsiteY0"/>
              </a:cxn>
              <a:cxn ang="0">
                <a:pos x="connsiteX1" y="connsiteY1"/>
              </a:cxn>
              <a:cxn ang="0">
                <a:pos x="connsiteX2" y="connsiteY2"/>
              </a:cxn>
              <a:cxn ang="0">
                <a:pos x="connsiteX3" y="connsiteY3"/>
              </a:cxn>
            </a:cxnLst>
            <a:rect l="l" t="t" r="r" b="b"/>
            <a:pathLst>
              <a:path w="5805055" h="4341358">
                <a:moveTo>
                  <a:pt x="0" y="0"/>
                </a:moveTo>
                <a:lnTo>
                  <a:pt x="5805055" y="0"/>
                </a:lnTo>
                <a:lnTo>
                  <a:pt x="5805055" y="4341358"/>
                </a:lnTo>
                <a:lnTo>
                  <a:pt x="0" y="4341358"/>
                </a:lnTo>
                <a:close/>
              </a:path>
            </a:pathLst>
          </a:custGeom>
        </p:spPr>
        <p:txBody>
          <a:bodyPr wrap="square">
            <a:noAutofit/>
          </a:bodyPr>
          <a:lstStyle/>
          <a:p>
            <a:endParaRPr lang="en-ID"/>
          </a:p>
        </p:txBody>
      </p:sp>
    </p:spTree>
    <p:extLst>
      <p:ext uri="{BB962C8B-B14F-4D97-AF65-F5344CB8AC3E}">
        <p14:creationId xmlns:p14="http://schemas.microsoft.com/office/powerpoint/2010/main" val="39273621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5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FCDD41F4-3703-4114-B3FC-EC110C3CA24B}"/>
              </a:ext>
            </a:extLst>
          </p:cNvPr>
          <p:cNvSpPr>
            <a:spLocks noGrp="1"/>
          </p:cNvSpPr>
          <p:nvPr>
            <p:ph type="pic" sz="quarter" idx="10"/>
          </p:nvPr>
        </p:nvSpPr>
        <p:spPr>
          <a:xfrm>
            <a:off x="809993" y="2043326"/>
            <a:ext cx="2949398" cy="2157569"/>
          </a:xfrm>
          <a:custGeom>
            <a:avLst/>
            <a:gdLst>
              <a:gd name="connsiteX0" fmla="*/ 0 w 3932530"/>
              <a:gd name="connsiteY0" fmla="*/ 0 h 2876759"/>
              <a:gd name="connsiteX1" fmla="*/ 3932530 w 3932530"/>
              <a:gd name="connsiteY1" fmla="*/ 0 h 2876759"/>
              <a:gd name="connsiteX2" fmla="*/ 3932530 w 3932530"/>
              <a:gd name="connsiteY2" fmla="*/ 2876759 h 2876759"/>
              <a:gd name="connsiteX3" fmla="*/ 0 w 3932530"/>
              <a:gd name="connsiteY3" fmla="*/ 2876759 h 2876759"/>
            </a:gdLst>
            <a:ahLst/>
            <a:cxnLst>
              <a:cxn ang="0">
                <a:pos x="connsiteX0" y="connsiteY0"/>
              </a:cxn>
              <a:cxn ang="0">
                <a:pos x="connsiteX1" y="connsiteY1"/>
              </a:cxn>
              <a:cxn ang="0">
                <a:pos x="connsiteX2" y="connsiteY2"/>
              </a:cxn>
              <a:cxn ang="0">
                <a:pos x="connsiteX3" y="connsiteY3"/>
              </a:cxn>
            </a:cxnLst>
            <a:rect l="l" t="t" r="r" b="b"/>
            <a:pathLst>
              <a:path w="3932530" h="2876759">
                <a:moveTo>
                  <a:pt x="0" y="0"/>
                </a:moveTo>
                <a:lnTo>
                  <a:pt x="3932530" y="0"/>
                </a:lnTo>
                <a:lnTo>
                  <a:pt x="3932530" y="2876759"/>
                </a:lnTo>
                <a:lnTo>
                  <a:pt x="0" y="2876759"/>
                </a:lnTo>
                <a:close/>
              </a:path>
            </a:pathLst>
          </a:custGeom>
        </p:spPr>
        <p:txBody>
          <a:bodyPr wrap="square">
            <a:noAutofit/>
          </a:bodyPr>
          <a:lstStyle/>
          <a:p>
            <a:endParaRPr lang="en-ID"/>
          </a:p>
        </p:txBody>
      </p:sp>
      <p:sp>
        <p:nvSpPr>
          <p:cNvPr id="9" name="Picture Placeholder 8">
            <a:extLst>
              <a:ext uri="{FF2B5EF4-FFF2-40B4-BE49-F238E27FC236}">
                <a16:creationId xmlns:a16="http://schemas.microsoft.com/office/drawing/2014/main" id="{C7760937-4ACA-4AF7-A6DF-A29EA542CE15}"/>
              </a:ext>
            </a:extLst>
          </p:cNvPr>
          <p:cNvSpPr>
            <a:spLocks noGrp="1"/>
          </p:cNvSpPr>
          <p:nvPr>
            <p:ph type="pic" sz="quarter" idx="11"/>
          </p:nvPr>
        </p:nvSpPr>
        <p:spPr>
          <a:xfrm>
            <a:off x="3968830" y="2043325"/>
            <a:ext cx="2949398" cy="2157569"/>
          </a:xfrm>
          <a:custGeom>
            <a:avLst/>
            <a:gdLst>
              <a:gd name="connsiteX0" fmla="*/ 0 w 3932530"/>
              <a:gd name="connsiteY0" fmla="*/ 0 h 2876759"/>
              <a:gd name="connsiteX1" fmla="*/ 3932530 w 3932530"/>
              <a:gd name="connsiteY1" fmla="*/ 0 h 2876759"/>
              <a:gd name="connsiteX2" fmla="*/ 3932530 w 3932530"/>
              <a:gd name="connsiteY2" fmla="*/ 2876759 h 2876759"/>
              <a:gd name="connsiteX3" fmla="*/ 0 w 3932530"/>
              <a:gd name="connsiteY3" fmla="*/ 2876759 h 2876759"/>
            </a:gdLst>
            <a:ahLst/>
            <a:cxnLst>
              <a:cxn ang="0">
                <a:pos x="connsiteX0" y="connsiteY0"/>
              </a:cxn>
              <a:cxn ang="0">
                <a:pos x="connsiteX1" y="connsiteY1"/>
              </a:cxn>
              <a:cxn ang="0">
                <a:pos x="connsiteX2" y="connsiteY2"/>
              </a:cxn>
              <a:cxn ang="0">
                <a:pos x="connsiteX3" y="connsiteY3"/>
              </a:cxn>
            </a:cxnLst>
            <a:rect l="l" t="t" r="r" b="b"/>
            <a:pathLst>
              <a:path w="3932530" h="2876759">
                <a:moveTo>
                  <a:pt x="0" y="0"/>
                </a:moveTo>
                <a:lnTo>
                  <a:pt x="3932530" y="0"/>
                </a:lnTo>
                <a:lnTo>
                  <a:pt x="3932530" y="2876759"/>
                </a:lnTo>
                <a:lnTo>
                  <a:pt x="0" y="2876759"/>
                </a:lnTo>
                <a:close/>
              </a:path>
            </a:pathLst>
          </a:custGeom>
        </p:spPr>
        <p:txBody>
          <a:bodyPr wrap="square">
            <a:noAutofit/>
          </a:bodyPr>
          <a:lstStyle/>
          <a:p>
            <a:endParaRPr lang="en-ID"/>
          </a:p>
        </p:txBody>
      </p:sp>
    </p:spTree>
    <p:extLst>
      <p:ext uri="{BB962C8B-B14F-4D97-AF65-F5344CB8AC3E}">
        <p14:creationId xmlns:p14="http://schemas.microsoft.com/office/powerpoint/2010/main" val="37686847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6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D167E60-B3FE-4C11-80A0-4EB5A95F71DF}"/>
              </a:ext>
            </a:extLst>
          </p:cNvPr>
          <p:cNvSpPr>
            <a:spLocks noGrp="1"/>
          </p:cNvSpPr>
          <p:nvPr>
            <p:ph type="pic" sz="quarter" idx="10"/>
          </p:nvPr>
        </p:nvSpPr>
        <p:spPr>
          <a:xfrm>
            <a:off x="783336" y="1193724"/>
            <a:ext cx="7577327" cy="3278060"/>
          </a:xfrm>
          <a:custGeom>
            <a:avLst/>
            <a:gdLst>
              <a:gd name="connsiteX0" fmla="*/ 0 w 10103103"/>
              <a:gd name="connsiteY0" fmla="*/ 0 h 4370747"/>
              <a:gd name="connsiteX1" fmla="*/ 10103103 w 10103103"/>
              <a:gd name="connsiteY1" fmla="*/ 0 h 4370747"/>
              <a:gd name="connsiteX2" fmla="*/ 10103103 w 10103103"/>
              <a:gd name="connsiteY2" fmla="*/ 4370747 h 4370747"/>
              <a:gd name="connsiteX3" fmla="*/ 0 w 10103103"/>
              <a:gd name="connsiteY3" fmla="*/ 4370747 h 4370747"/>
            </a:gdLst>
            <a:ahLst/>
            <a:cxnLst>
              <a:cxn ang="0">
                <a:pos x="connsiteX0" y="connsiteY0"/>
              </a:cxn>
              <a:cxn ang="0">
                <a:pos x="connsiteX1" y="connsiteY1"/>
              </a:cxn>
              <a:cxn ang="0">
                <a:pos x="connsiteX2" y="connsiteY2"/>
              </a:cxn>
              <a:cxn ang="0">
                <a:pos x="connsiteX3" y="connsiteY3"/>
              </a:cxn>
            </a:cxnLst>
            <a:rect l="l" t="t" r="r" b="b"/>
            <a:pathLst>
              <a:path w="10103103" h="4370747">
                <a:moveTo>
                  <a:pt x="0" y="0"/>
                </a:moveTo>
                <a:lnTo>
                  <a:pt x="10103103" y="0"/>
                </a:lnTo>
                <a:lnTo>
                  <a:pt x="10103103" y="4370747"/>
                </a:lnTo>
                <a:lnTo>
                  <a:pt x="0" y="4370747"/>
                </a:lnTo>
                <a:close/>
              </a:path>
            </a:pathLst>
          </a:custGeom>
        </p:spPr>
        <p:txBody>
          <a:bodyPr wrap="square">
            <a:noAutofit/>
          </a:bodyPr>
          <a:lstStyle/>
          <a:p>
            <a:endParaRPr lang="en-ID"/>
          </a:p>
        </p:txBody>
      </p:sp>
    </p:spTree>
    <p:extLst>
      <p:ext uri="{BB962C8B-B14F-4D97-AF65-F5344CB8AC3E}">
        <p14:creationId xmlns:p14="http://schemas.microsoft.com/office/powerpoint/2010/main" val="37762097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7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BF3383CE-705E-43EB-B03B-A49728DA1CC8}"/>
              </a:ext>
            </a:extLst>
          </p:cNvPr>
          <p:cNvSpPr>
            <a:spLocks noGrp="1"/>
          </p:cNvSpPr>
          <p:nvPr>
            <p:ph type="pic" sz="quarter" idx="10"/>
          </p:nvPr>
        </p:nvSpPr>
        <p:spPr>
          <a:xfrm>
            <a:off x="5642263" y="0"/>
            <a:ext cx="3501737" cy="5143500"/>
          </a:xfrm>
          <a:custGeom>
            <a:avLst/>
            <a:gdLst>
              <a:gd name="connsiteX0" fmla="*/ 0 w 4668982"/>
              <a:gd name="connsiteY0" fmla="*/ 0 h 6858000"/>
              <a:gd name="connsiteX1" fmla="*/ 4668982 w 4668982"/>
              <a:gd name="connsiteY1" fmla="*/ 0 h 6858000"/>
              <a:gd name="connsiteX2" fmla="*/ 4668982 w 4668982"/>
              <a:gd name="connsiteY2" fmla="*/ 6858000 h 6858000"/>
              <a:gd name="connsiteX3" fmla="*/ 0 w 466898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668982" h="6858000">
                <a:moveTo>
                  <a:pt x="0" y="0"/>
                </a:moveTo>
                <a:lnTo>
                  <a:pt x="4668982" y="0"/>
                </a:lnTo>
                <a:lnTo>
                  <a:pt x="4668982" y="6858000"/>
                </a:lnTo>
                <a:lnTo>
                  <a:pt x="0" y="6858000"/>
                </a:lnTo>
                <a:close/>
              </a:path>
            </a:pathLst>
          </a:custGeom>
        </p:spPr>
        <p:txBody>
          <a:bodyPr wrap="square">
            <a:noAutofit/>
          </a:bodyPr>
          <a:lstStyle/>
          <a:p>
            <a:endParaRPr lang="en-ID"/>
          </a:p>
        </p:txBody>
      </p:sp>
      <p:sp>
        <p:nvSpPr>
          <p:cNvPr id="9" name="Picture Placeholder 8">
            <a:extLst>
              <a:ext uri="{FF2B5EF4-FFF2-40B4-BE49-F238E27FC236}">
                <a16:creationId xmlns:a16="http://schemas.microsoft.com/office/drawing/2014/main" id="{1109318E-2707-4D6F-8190-4965A4057388}"/>
              </a:ext>
            </a:extLst>
          </p:cNvPr>
          <p:cNvSpPr>
            <a:spLocks noGrp="1"/>
          </p:cNvSpPr>
          <p:nvPr>
            <p:ph type="pic" sz="quarter" idx="11"/>
          </p:nvPr>
        </p:nvSpPr>
        <p:spPr>
          <a:xfrm>
            <a:off x="2538613" y="2068547"/>
            <a:ext cx="3621359" cy="2100173"/>
          </a:xfrm>
          <a:custGeom>
            <a:avLst/>
            <a:gdLst>
              <a:gd name="connsiteX0" fmla="*/ 0 w 4828479"/>
              <a:gd name="connsiteY0" fmla="*/ 0 h 2800231"/>
              <a:gd name="connsiteX1" fmla="*/ 4828479 w 4828479"/>
              <a:gd name="connsiteY1" fmla="*/ 0 h 2800231"/>
              <a:gd name="connsiteX2" fmla="*/ 4828479 w 4828479"/>
              <a:gd name="connsiteY2" fmla="*/ 2800231 h 2800231"/>
              <a:gd name="connsiteX3" fmla="*/ 0 w 4828479"/>
              <a:gd name="connsiteY3" fmla="*/ 2800231 h 2800231"/>
            </a:gdLst>
            <a:ahLst/>
            <a:cxnLst>
              <a:cxn ang="0">
                <a:pos x="connsiteX0" y="connsiteY0"/>
              </a:cxn>
              <a:cxn ang="0">
                <a:pos x="connsiteX1" y="connsiteY1"/>
              </a:cxn>
              <a:cxn ang="0">
                <a:pos x="connsiteX2" y="connsiteY2"/>
              </a:cxn>
              <a:cxn ang="0">
                <a:pos x="connsiteX3" y="connsiteY3"/>
              </a:cxn>
            </a:cxnLst>
            <a:rect l="l" t="t" r="r" b="b"/>
            <a:pathLst>
              <a:path w="4828479" h="2800231">
                <a:moveTo>
                  <a:pt x="0" y="0"/>
                </a:moveTo>
                <a:lnTo>
                  <a:pt x="4828479" y="0"/>
                </a:lnTo>
                <a:lnTo>
                  <a:pt x="4828479" y="2800231"/>
                </a:lnTo>
                <a:lnTo>
                  <a:pt x="0" y="2800231"/>
                </a:lnTo>
                <a:close/>
              </a:path>
            </a:pathLst>
          </a:custGeom>
        </p:spPr>
        <p:txBody>
          <a:bodyPr wrap="square">
            <a:noAutofit/>
          </a:bodyPr>
          <a:lstStyle/>
          <a:p>
            <a:endParaRPr lang="en-ID"/>
          </a:p>
        </p:txBody>
      </p:sp>
    </p:spTree>
    <p:extLst>
      <p:ext uri="{BB962C8B-B14F-4D97-AF65-F5344CB8AC3E}">
        <p14:creationId xmlns:p14="http://schemas.microsoft.com/office/powerpoint/2010/main" val="11214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3FD389-FFFD-42AF-83A5-A54D0141582E}" type="datetimeFigureOut">
              <a:rPr lang="en-ID" smtClean="0"/>
              <a:t>26/10/2021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212F70F-A253-4A0B-92EE-C8695905A08D}" type="slidenum">
              <a:rPr lang="en-ID" smtClean="0"/>
              <a:t>‹#›</a:t>
            </a:fld>
            <a:endParaRPr lang="en-ID"/>
          </a:p>
        </p:txBody>
      </p:sp>
    </p:spTree>
    <p:extLst>
      <p:ext uri="{BB962C8B-B14F-4D97-AF65-F5344CB8AC3E}">
        <p14:creationId xmlns:p14="http://schemas.microsoft.com/office/powerpoint/2010/main" val="3457266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8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079C1F9-75E2-4A8A-AFE4-50CE7B01E810}"/>
              </a:ext>
            </a:extLst>
          </p:cNvPr>
          <p:cNvSpPr>
            <a:spLocks noGrp="1"/>
          </p:cNvSpPr>
          <p:nvPr>
            <p:ph type="pic" sz="quarter" idx="10"/>
          </p:nvPr>
        </p:nvSpPr>
        <p:spPr>
          <a:xfrm>
            <a:off x="-1" y="2571751"/>
            <a:ext cx="4572001" cy="2583875"/>
          </a:xfrm>
          <a:custGeom>
            <a:avLst/>
            <a:gdLst>
              <a:gd name="connsiteX0" fmla="*/ 0 w 6160661"/>
              <a:gd name="connsiteY0" fmla="*/ 0 h 2790882"/>
              <a:gd name="connsiteX1" fmla="*/ 5864521 w 6160661"/>
              <a:gd name="connsiteY1" fmla="*/ 0 h 2790882"/>
              <a:gd name="connsiteX2" fmla="*/ 6160661 w 6160661"/>
              <a:gd name="connsiteY2" fmla="*/ 296140 h 2790882"/>
              <a:gd name="connsiteX3" fmla="*/ 6160661 w 6160661"/>
              <a:gd name="connsiteY3" fmla="*/ 2790882 h 2790882"/>
              <a:gd name="connsiteX4" fmla="*/ 0 w 6160661"/>
              <a:gd name="connsiteY4" fmla="*/ 2790882 h 27908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60661" h="2790882">
                <a:moveTo>
                  <a:pt x="0" y="0"/>
                </a:moveTo>
                <a:lnTo>
                  <a:pt x="5864521" y="0"/>
                </a:lnTo>
                <a:cubicBezTo>
                  <a:pt x="6028075" y="0"/>
                  <a:pt x="6160661" y="132586"/>
                  <a:pt x="6160661" y="296140"/>
                </a:cubicBezTo>
                <a:lnTo>
                  <a:pt x="6160661" y="2790882"/>
                </a:lnTo>
                <a:lnTo>
                  <a:pt x="0" y="2790882"/>
                </a:lnTo>
                <a:close/>
              </a:path>
            </a:pathLst>
          </a:custGeom>
        </p:spPr>
        <p:txBody>
          <a:bodyPr wrap="square">
            <a:noAutofit/>
          </a:bodyPr>
          <a:lstStyle/>
          <a:p>
            <a:endParaRPr lang="en-ID"/>
          </a:p>
        </p:txBody>
      </p:sp>
    </p:spTree>
    <p:extLst>
      <p:ext uri="{BB962C8B-B14F-4D97-AF65-F5344CB8AC3E}">
        <p14:creationId xmlns:p14="http://schemas.microsoft.com/office/powerpoint/2010/main" val="342842155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9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07243BE-B037-4489-B7E3-23F3FDFE43B3}"/>
              </a:ext>
            </a:extLst>
          </p:cNvPr>
          <p:cNvSpPr/>
          <p:nvPr userDrawn="1"/>
        </p:nvSpPr>
        <p:spPr>
          <a:xfrm>
            <a:off x="3273137" y="0"/>
            <a:ext cx="5870864" cy="3096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sp>
        <p:nvSpPr>
          <p:cNvPr id="6" name="Picture Placeholder 5">
            <a:extLst>
              <a:ext uri="{FF2B5EF4-FFF2-40B4-BE49-F238E27FC236}">
                <a16:creationId xmlns:a16="http://schemas.microsoft.com/office/drawing/2014/main" id="{E7CAD297-C3A4-4890-A67F-27A41209944E}"/>
              </a:ext>
            </a:extLst>
          </p:cNvPr>
          <p:cNvSpPr>
            <a:spLocks noGrp="1"/>
          </p:cNvSpPr>
          <p:nvPr>
            <p:ph type="pic" sz="quarter" idx="10"/>
          </p:nvPr>
        </p:nvSpPr>
        <p:spPr>
          <a:xfrm>
            <a:off x="1380335" y="955963"/>
            <a:ext cx="3477443" cy="4187537"/>
          </a:xfrm>
          <a:custGeom>
            <a:avLst/>
            <a:gdLst>
              <a:gd name="connsiteX0" fmla="*/ 0 w 4636591"/>
              <a:gd name="connsiteY0" fmla="*/ 0 h 5583382"/>
              <a:gd name="connsiteX1" fmla="*/ 4636591 w 4636591"/>
              <a:gd name="connsiteY1" fmla="*/ 0 h 5583382"/>
              <a:gd name="connsiteX2" fmla="*/ 4636591 w 4636591"/>
              <a:gd name="connsiteY2" fmla="*/ 5583382 h 5583382"/>
              <a:gd name="connsiteX3" fmla="*/ 0 w 4636591"/>
              <a:gd name="connsiteY3" fmla="*/ 5583382 h 5583382"/>
            </a:gdLst>
            <a:ahLst/>
            <a:cxnLst>
              <a:cxn ang="0">
                <a:pos x="connsiteX0" y="connsiteY0"/>
              </a:cxn>
              <a:cxn ang="0">
                <a:pos x="connsiteX1" y="connsiteY1"/>
              </a:cxn>
              <a:cxn ang="0">
                <a:pos x="connsiteX2" y="connsiteY2"/>
              </a:cxn>
              <a:cxn ang="0">
                <a:pos x="connsiteX3" y="connsiteY3"/>
              </a:cxn>
            </a:cxnLst>
            <a:rect l="l" t="t" r="r" b="b"/>
            <a:pathLst>
              <a:path w="4636591" h="5583382">
                <a:moveTo>
                  <a:pt x="0" y="0"/>
                </a:moveTo>
                <a:lnTo>
                  <a:pt x="4636591" y="0"/>
                </a:lnTo>
                <a:lnTo>
                  <a:pt x="4636591" y="5583382"/>
                </a:lnTo>
                <a:lnTo>
                  <a:pt x="0" y="5583382"/>
                </a:lnTo>
                <a:close/>
              </a:path>
            </a:pathLst>
          </a:custGeom>
        </p:spPr>
        <p:txBody>
          <a:bodyPr wrap="square">
            <a:noAutofit/>
          </a:bodyPr>
          <a:lstStyle/>
          <a:p>
            <a:endParaRPr lang="en-ID"/>
          </a:p>
        </p:txBody>
      </p:sp>
    </p:spTree>
    <p:extLst>
      <p:ext uri="{BB962C8B-B14F-4D97-AF65-F5344CB8AC3E}">
        <p14:creationId xmlns:p14="http://schemas.microsoft.com/office/powerpoint/2010/main" val="15116823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0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12027964-7ACB-4282-80B4-9583F78DBB21}"/>
              </a:ext>
            </a:extLst>
          </p:cNvPr>
          <p:cNvSpPr>
            <a:spLocks noGrp="1"/>
          </p:cNvSpPr>
          <p:nvPr>
            <p:ph type="pic" sz="quarter" idx="10"/>
          </p:nvPr>
        </p:nvSpPr>
        <p:spPr>
          <a:xfrm>
            <a:off x="0" y="0"/>
            <a:ext cx="4073237" cy="5143500"/>
          </a:xfrm>
          <a:custGeom>
            <a:avLst/>
            <a:gdLst>
              <a:gd name="connsiteX0" fmla="*/ 0 w 5430982"/>
              <a:gd name="connsiteY0" fmla="*/ 0 h 6858000"/>
              <a:gd name="connsiteX1" fmla="*/ 5430982 w 5430982"/>
              <a:gd name="connsiteY1" fmla="*/ 0 h 6858000"/>
              <a:gd name="connsiteX2" fmla="*/ 5430982 w 5430982"/>
              <a:gd name="connsiteY2" fmla="*/ 6858000 h 6858000"/>
              <a:gd name="connsiteX3" fmla="*/ 0 w 543098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430982" h="6858000">
                <a:moveTo>
                  <a:pt x="0" y="0"/>
                </a:moveTo>
                <a:lnTo>
                  <a:pt x="5430982" y="0"/>
                </a:lnTo>
                <a:lnTo>
                  <a:pt x="5430982" y="6858000"/>
                </a:lnTo>
                <a:lnTo>
                  <a:pt x="0" y="6858000"/>
                </a:lnTo>
                <a:close/>
              </a:path>
            </a:pathLst>
          </a:custGeom>
        </p:spPr>
        <p:txBody>
          <a:bodyPr wrap="square">
            <a:noAutofit/>
          </a:bodyPr>
          <a:lstStyle/>
          <a:p>
            <a:endParaRPr lang="en-ID"/>
          </a:p>
        </p:txBody>
      </p:sp>
      <p:sp>
        <p:nvSpPr>
          <p:cNvPr id="9" name="Picture Placeholder 8">
            <a:extLst>
              <a:ext uri="{FF2B5EF4-FFF2-40B4-BE49-F238E27FC236}">
                <a16:creationId xmlns:a16="http://schemas.microsoft.com/office/drawing/2014/main" id="{5BB43296-7131-4EA4-977F-782EF0C3DFAD}"/>
              </a:ext>
            </a:extLst>
          </p:cNvPr>
          <p:cNvSpPr>
            <a:spLocks noGrp="1"/>
          </p:cNvSpPr>
          <p:nvPr>
            <p:ph type="pic" sz="quarter" idx="11"/>
          </p:nvPr>
        </p:nvSpPr>
        <p:spPr>
          <a:xfrm>
            <a:off x="6390409" y="3096491"/>
            <a:ext cx="2753591" cy="2047009"/>
          </a:xfrm>
          <a:custGeom>
            <a:avLst/>
            <a:gdLst>
              <a:gd name="connsiteX0" fmla="*/ 0 w 3671455"/>
              <a:gd name="connsiteY0" fmla="*/ 0 h 2729345"/>
              <a:gd name="connsiteX1" fmla="*/ 3671455 w 3671455"/>
              <a:gd name="connsiteY1" fmla="*/ 0 h 2729345"/>
              <a:gd name="connsiteX2" fmla="*/ 3671455 w 3671455"/>
              <a:gd name="connsiteY2" fmla="*/ 2729345 h 2729345"/>
              <a:gd name="connsiteX3" fmla="*/ 0 w 3671455"/>
              <a:gd name="connsiteY3" fmla="*/ 2729345 h 2729345"/>
            </a:gdLst>
            <a:ahLst/>
            <a:cxnLst>
              <a:cxn ang="0">
                <a:pos x="connsiteX0" y="connsiteY0"/>
              </a:cxn>
              <a:cxn ang="0">
                <a:pos x="connsiteX1" y="connsiteY1"/>
              </a:cxn>
              <a:cxn ang="0">
                <a:pos x="connsiteX2" y="connsiteY2"/>
              </a:cxn>
              <a:cxn ang="0">
                <a:pos x="connsiteX3" y="connsiteY3"/>
              </a:cxn>
            </a:cxnLst>
            <a:rect l="l" t="t" r="r" b="b"/>
            <a:pathLst>
              <a:path w="3671455" h="2729345">
                <a:moveTo>
                  <a:pt x="0" y="0"/>
                </a:moveTo>
                <a:lnTo>
                  <a:pt x="3671455" y="0"/>
                </a:lnTo>
                <a:lnTo>
                  <a:pt x="3671455" y="2729345"/>
                </a:lnTo>
                <a:lnTo>
                  <a:pt x="0" y="2729345"/>
                </a:lnTo>
                <a:close/>
              </a:path>
            </a:pathLst>
          </a:custGeom>
        </p:spPr>
        <p:txBody>
          <a:bodyPr wrap="square">
            <a:noAutofit/>
          </a:bodyPr>
          <a:lstStyle/>
          <a:p>
            <a:endParaRPr lang="en-ID"/>
          </a:p>
        </p:txBody>
      </p:sp>
    </p:spTree>
    <p:extLst>
      <p:ext uri="{BB962C8B-B14F-4D97-AF65-F5344CB8AC3E}">
        <p14:creationId xmlns:p14="http://schemas.microsoft.com/office/powerpoint/2010/main" val="8065048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1_Custom Layout">
    <p:spTree>
      <p:nvGrpSpPr>
        <p:cNvPr id="1" name=""/>
        <p:cNvGrpSpPr/>
        <p:nvPr/>
      </p:nvGrpSpPr>
      <p:grpSpPr>
        <a:xfrm>
          <a:off x="0" y="0"/>
          <a:ext cx="0" cy="0"/>
          <a:chOff x="0" y="0"/>
          <a:chExt cx="0" cy="0"/>
        </a:xfrm>
      </p:grpSpPr>
      <p:sp>
        <p:nvSpPr>
          <p:cNvPr id="2" name="Rectangle: Rounded Corners 10">
            <a:extLst>
              <a:ext uri="{FF2B5EF4-FFF2-40B4-BE49-F238E27FC236}">
                <a16:creationId xmlns:a16="http://schemas.microsoft.com/office/drawing/2014/main" id="{D3AAFD40-E9F9-40BF-968E-23FF1E2B2813}"/>
              </a:ext>
            </a:extLst>
          </p:cNvPr>
          <p:cNvSpPr/>
          <p:nvPr userDrawn="1"/>
        </p:nvSpPr>
        <p:spPr>
          <a:xfrm>
            <a:off x="758537" y="1745673"/>
            <a:ext cx="2347014" cy="2997776"/>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4" name="Rectangle: Rounded Corners 10">
            <a:extLst>
              <a:ext uri="{FF2B5EF4-FFF2-40B4-BE49-F238E27FC236}">
                <a16:creationId xmlns:a16="http://schemas.microsoft.com/office/drawing/2014/main" id="{AD7AABEB-3022-478F-AA7A-FE4C9B0DE857}"/>
              </a:ext>
            </a:extLst>
          </p:cNvPr>
          <p:cNvSpPr/>
          <p:nvPr userDrawn="1"/>
        </p:nvSpPr>
        <p:spPr>
          <a:xfrm>
            <a:off x="3414893" y="1745673"/>
            <a:ext cx="2347014" cy="2997776"/>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6" name="Rectangle: Rounded Corners 10">
            <a:extLst>
              <a:ext uri="{FF2B5EF4-FFF2-40B4-BE49-F238E27FC236}">
                <a16:creationId xmlns:a16="http://schemas.microsoft.com/office/drawing/2014/main" id="{7C43F698-B530-4EBA-93D5-28CCD1DED51E}"/>
              </a:ext>
            </a:extLst>
          </p:cNvPr>
          <p:cNvSpPr/>
          <p:nvPr userDrawn="1"/>
        </p:nvSpPr>
        <p:spPr>
          <a:xfrm>
            <a:off x="6048841" y="1745673"/>
            <a:ext cx="2347014" cy="2997776"/>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10" name="Picture Placeholder 9">
            <a:extLst>
              <a:ext uri="{FF2B5EF4-FFF2-40B4-BE49-F238E27FC236}">
                <a16:creationId xmlns:a16="http://schemas.microsoft.com/office/drawing/2014/main" id="{D07514D0-E2D6-40F5-A17C-5184B4FA2BB5}"/>
              </a:ext>
            </a:extLst>
          </p:cNvPr>
          <p:cNvSpPr>
            <a:spLocks noGrp="1"/>
          </p:cNvSpPr>
          <p:nvPr>
            <p:ph type="pic" sz="quarter" idx="10"/>
          </p:nvPr>
        </p:nvSpPr>
        <p:spPr>
          <a:xfrm>
            <a:off x="758537" y="2591821"/>
            <a:ext cx="2347014" cy="1523063"/>
          </a:xfrm>
          <a:custGeom>
            <a:avLst/>
            <a:gdLst>
              <a:gd name="connsiteX0" fmla="*/ 0 w 3129352"/>
              <a:gd name="connsiteY0" fmla="*/ 0 h 2030750"/>
              <a:gd name="connsiteX1" fmla="*/ 3129352 w 3129352"/>
              <a:gd name="connsiteY1" fmla="*/ 0 h 2030750"/>
              <a:gd name="connsiteX2" fmla="*/ 3129352 w 3129352"/>
              <a:gd name="connsiteY2" fmla="*/ 2030750 h 2030750"/>
              <a:gd name="connsiteX3" fmla="*/ 0 w 3129352"/>
              <a:gd name="connsiteY3" fmla="*/ 2030750 h 2030750"/>
            </a:gdLst>
            <a:ahLst/>
            <a:cxnLst>
              <a:cxn ang="0">
                <a:pos x="connsiteX0" y="connsiteY0"/>
              </a:cxn>
              <a:cxn ang="0">
                <a:pos x="connsiteX1" y="connsiteY1"/>
              </a:cxn>
              <a:cxn ang="0">
                <a:pos x="connsiteX2" y="connsiteY2"/>
              </a:cxn>
              <a:cxn ang="0">
                <a:pos x="connsiteX3" y="connsiteY3"/>
              </a:cxn>
            </a:cxnLst>
            <a:rect l="l" t="t" r="r" b="b"/>
            <a:pathLst>
              <a:path w="3129352" h="2030750">
                <a:moveTo>
                  <a:pt x="0" y="0"/>
                </a:moveTo>
                <a:lnTo>
                  <a:pt x="3129352" y="0"/>
                </a:lnTo>
                <a:lnTo>
                  <a:pt x="3129352" y="2030750"/>
                </a:lnTo>
                <a:lnTo>
                  <a:pt x="0" y="2030750"/>
                </a:lnTo>
                <a:close/>
              </a:path>
            </a:pathLst>
          </a:custGeom>
        </p:spPr>
        <p:txBody>
          <a:bodyPr wrap="square">
            <a:noAutofit/>
          </a:bodyPr>
          <a:lstStyle/>
          <a:p>
            <a:endParaRPr lang="en-ID"/>
          </a:p>
        </p:txBody>
      </p:sp>
      <p:sp>
        <p:nvSpPr>
          <p:cNvPr id="13" name="Picture Placeholder 12">
            <a:extLst>
              <a:ext uri="{FF2B5EF4-FFF2-40B4-BE49-F238E27FC236}">
                <a16:creationId xmlns:a16="http://schemas.microsoft.com/office/drawing/2014/main" id="{D450E423-BFD2-49ED-A5E4-1466FC2428FC}"/>
              </a:ext>
            </a:extLst>
          </p:cNvPr>
          <p:cNvSpPr>
            <a:spLocks noGrp="1"/>
          </p:cNvSpPr>
          <p:nvPr>
            <p:ph type="pic" sz="quarter" idx="11"/>
          </p:nvPr>
        </p:nvSpPr>
        <p:spPr>
          <a:xfrm>
            <a:off x="3414893" y="2591821"/>
            <a:ext cx="2347014" cy="1523063"/>
          </a:xfrm>
          <a:custGeom>
            <a:avLst/>
            <a:gdLst>
              <a:gd name="connsiteX0" fmla="*/ 0 w 3129352"/>
              <a:gd name="connsiteY0" fmla="*/ 0 h 2030750"/>
              <a:gd name="connsiteX1" fmla="*/ 3129352 w 3129352"/>
              <a:gd name="connsiteY1" fmla="*/ 0 h 2030750"/>
              <a:gd name="connsiteX2" fmla="*/ 3129352 w 3129352"/>
              <a:gd name="connsiteY2" fmla="*/ 2030750 h 2030750"/>
              <a:gd name="connsiteX3" fmla="*/ 0 w 3129352"/>
              <a:gd name="connsiteY3" fmla="*/ 2030750 h 2030750"/>
            </a:gdLst>
            <a:ahLst/>
            <a:cxnLst>
              <a:cxn ang="0">
                <a:pos x="connsiteX0" y="connsiteY0"/>
              </a:cxn>
              <a:cxn ang="0">
                <a:pos x="connsiteX1" y="connsiteY1"/>
              </a:cxn>
              <a:cxn ang="0">
                <a:pos x="connsiteX2" y="connsiteY2"/>
              </a:cxn>
              <a:cxn ang="0">
                <a:pos x="connsiteX3" y="connsiteY3"/>
              </a:cxn>
            </a:cxnLst>
            <a:rect l="l" t="t" r="r" b="b"/>
            <a:pathLst>
              <a:path w="3129352" h="2030750">
                <a:moveTo>
                  <a:pt x="0" y="0"/>
                </a:moveTo>
                <a:lnTo>
                  <a:pt x="3129352" y="0"/>
                </a:lnTo>
                <a:lnTo>
                  <a:pt x="3129352" y="2030750"/>
                </a:lnTo>
                <a:lnTo>
                  <a:pt x="0" y="2030750"/>
                </a:lnTo>
                <a:close/>
              </a:path>
            </a:pathLst>
          </a:custGeom>
        </p:spPr>
        <p:txBody>
          <a:bodyPr wrap="square">
            <a:noAutofit/>
          </a:bodyPr>
          <a:lstStyle/>
          <a:p>
            <a:endParaRPr lang="en-ID"/>
          </a:p>
        </p:txBody>
      </p:sp>
      <p:sp>
        <p:nvSpPr>
          <p:cNvPr id="16" name="Picture Placeholder 15">
            <a:extLst>
              <a:ext uri="{FF2B5EF4-FFF2-40B4-BE49-F238E27FC236}">
                <a16:creationId xmlns:a16="http://schemas.microsoft.com/office/drawing/2014/main" id="{152B7080-B256-4A63-B0C9-AE2DD9F205AD}"/>
              </a:ext>
            </a:extLst>
          </p:cNvPr>
          <p:cNvSpPr>
            <a:spLocks noGrp="1"/>
          </p:cNvSpPr>
          <p:nvPr>
            <p:ph type="pic" sz="quarter" idx="12"/>
          </p:nvPr>
        </p:nvSpPr>
        <p:spPr>
          <a:xfrm>
            <a:off x="6048841" y="2591821"/>
            <a:ext cx="2347014" cy="1523063"/>
          </a:xfrm>
          <a:custGeom>
            <a:avLst/>
            <a:gdLst>
              <a:gd name="connsiteX0" fmla="*/ 0 w 3129352"/>
              <a:gd name="connsiteY0" fmla="*/ 0 h 2030750"/>
              <a:gd name="connsiteX1" fmla="*/ 3129352 w 3129352"/>
              <a:gd name="connsiteY1" fmla="*/ 0 h 2030750"/>
              <a:gd name="connsiteX2" fmla="*/ 3129352 w 3129352"/>
              <a:gd name="connsiteY2" fmla="*/ 2030750 h 2030750"/>
              <a:gd name="connsiteX3" fmla="*/ 0 w 3129352"/>
              <a:gd name="connsiteY3" fmla="*/ 2030750 h 2030750"/>
            </a:gdLst>
            <a:ahLst/>
            <a:cxnLst>
              <a:cxn ang="0">
                <a:pos x="connsiteX0" y="connsiteY0"/>
              </a:cxn>
              <a:cxn ang="0">
                <a:pos x="connsiteX1" y="connsiteY1"/>
              </a:cxn>
              <a:cxn ang="0">
                <a:pos x="connsiteX2" y="connsiteY2"/>
              </a:cxn>
              <a:cxn ang="0">
                <a:pos x="connsiteX3" y="connsiteY3"/>
              </a:cxn>
            </a:cxnLst>
            <a:rect l="l" t="t" r="r" b="b"/>
            <a:pathLst>
              <a:path w="3129352" h="2030750">
                <a:moveTo>
                  <a:pt x="0" y="0"/>
                </a:moveTo>
                <a:lnTo>
                  <a:pt x="3129352" y="0"/>
                </a:lnTo>
                <a:lnTo>
                  <a:pt x="3129352" y="2030750"/>
                </a:lnTo>
                <a:lnTo>
                  <a:pt x="0" y="2030750"/>
                </a:lnTo>
                <a:close/>
              </a:path>
            </a:pathLst>
          </a:custGeom>
        </p:spPr>
        <p:txBody>
          <a:bodyPr wrap="square">
            <a:noAutofit/>
          </a:bodyPr>
          <a:lstStyle/>
          <a:p>
            <a:endParaRPr lang="en-ID"/>
          </a:p>
        </p:txBody>
      </p:sp>
    </p:spTree>
    <p:extLst>
      <p:ext uri="{BB962C8B-B14F-4D97-AF65-F5344CB8AC3E}">
        <p14:creationId xmlns:p14="http://schemas.microsoft.com/office/powerpoint/2010/main" val="27830360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2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5F3C00-E3DC-429A-A88B-2D31EA7D5D27}"/>
              </a:ext>
            </a:extLst>
          </p:cNvPr>
          <p:cNvSpPr/>
          <p:nvPr userDrawn="1"/>
        </p:nvSpPr>
        <p:spPr>
          <a:xfrm>
            <a:off x="0" y="0"/>
            <a:ext cx="7672418" cy="21092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sp>
        <p:nvSpPr>
          <p:cNvPr id="6" name="Picture Placeholder 5">
            <a:extLst>
              <a:ext uri="{FF2B5EF4-FFF2-40B4-BE49-F238E27FC236}">
                <a16:creationId xmlns:a16="http://schemas.microsoft.com/office/drawing/2014/main" id="{FD4C0DCA-9E1A-487A-95C4-3FFC58D76013}"/>
              </a:ext>
            </a:extLst>
          </p:cNvPr>
          <p:cNvSpPr>
            <a:spLocks noGrp="1"/>
          </p:cNvSpPr>
          <p:nvPr>
            <p:ph type="pic" sz="quarter" idx="10"/>
          </p:nvPr>
        </p:nvSpPr>
        <p:spPr>
          <a:xfrm>
            <a:off x="5642264" y="999835"/>
            <a:ext cx="2961410" cy="4143665"/>
          </a:xfrm>
          <a:custGeom>
            <a:avLst/>
            <a:gdLst>
              <a:gd name="connsiteX0" fmla="*/ 0 w 3948546"/>
              <a:gd name="connsiteY0" fmla="*/ 0 h 5524886"/>
              <a:gd name="connsiteX1" fmla="*/ 3948546 w 3948546"/>
              <a:gd name="connsiteY1" fmla="*/ 0 h 5524886"/>
              <a:gd name="connsiteX2" fmla="*/ 3948546 w 3948546"/>
              <a:gd name="connsiteY2" fmla="*/ 5524886 h 5524886"/>
              <a:gd name="connsiteX3" fmla="*/ 0 w 3948546"/>
              <a:gd name="connsiteY3" fmla="*/ 5524886 h 5524886"/>
            </a:gdLst>
            <a:ahLst/>
            <a:cxnLst>
              <a:cxn ang="0">
                <a:pos x="connsiteX0" y="connsiteY0"/>
              </a:cxn>
              <a:cxn ang="0">
                <a:pos x="connsiteX1" y="connsiteY1"/>
              </a:cxn>
              <a:cxn ang="0">
                <a:pos x="connsiteX2" y="connsiteY2"/>
              </a:cxn>
              <a:cxn ang="0">
                <a:pos x="connsiteX3" y="connsiteY3"/>
              </a:cxn>
            </a:cxnLst>
            <a:rect l="l" t="t" r="r" b="b"/>
            <a:pathLst>
              <a:path w="3948546" h="5524886">
                <a:moveTo>
                  <a:pt x="0" y="0"/>
                </a:moveTo>
                <a:lnTo>
                  <a:pt x="3948546" y="0"/>
                </a:lnTo>
                <a:lnTo>
                  <a:pt x="3948546" y="5524886"/>
                </a:lnTo>
                <a:lnTo>
                  <a:pt x="0" y="5524886"/>
                </a:lnTo>
                <a:close/>
              </a:path>
            </a:pathLst>
          </a:custGeom>
        </p:spPr>
        <p:txBody>
          <a:bodyPr wrap="square">
            <a:noAutofit/>
          </a:bodyPr>
          <a:lstStyle/>
          <a:p>
            <a:endParaRPr lang="en-ID"/>
          </a:p>
        </p:txBody>
      </p:sp>
    </p:spTree>
    <p:extLst>
      <p:ext uri="{BB962C8B-B14F-4D97-AF65-F5344CB8AC3E}">
        <p14:creationId xmlns:p14="http://schemas.microsoft.com/office/powerpoint/2010/main" val="34797398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3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622EBEA5-AC72-4E80-8783-FDD082A7F172}"/>
              </a:ext>
            </a:extLst>
          </p:cNvPr>
          <p:cNvSpPr>
            <a:spLocks noGrp="1"/>
          </p:cNvSpPr>
          <p:nvPr>
            <p:ph type="pic" sz="quarter" idx="10"/>
          </p:nvPr>
        </p:nvSpPr>
        <p:spPr>
          <a:xfrm>
            <a:off x="0" y="0"/>
            <a:ext cx="3075710" cy="5143500"/>
          </a:xfrm>
          <a:custGeom>
            <a:avLst/>
            <a:gdLst>
              <a:gd name="connsiteX0" fmla="*/ 0 w 4100946"/>
              <a:gd name="connsiteY0" fmla="*/ 0 h 6858000"/>
              <a:gd name="connsiteX1" fmla="*/ 4100946 w 4100946"/>
              <a:gd name="connsiteY1" fmla="*/ 0 h 6858000"/>
              <a:gd name="connsiteX2" fmla="*/ 4100946 w 4100946"/>
              <a:gd name="connsiteY2" fmla="*/ 6858000 h 6858000"/>
              <a:gd name="connsiteX3" fmla="*/ 0 w 410094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100946" h="6858000">
                <a:moveTo>
                  <a:pt x="0" y="0"/>
                </a:moveTo>
                <a:lnTo>
                  <a:pt x="4100946" y="0"/>
                </a:lnTo>
                <a:lnTo>
                  <a:pt x="4100946" y="6858000"/>
                </a:lnTo>
                <a:lnTo>
                  <a:pt x="0" y="6858000"/>
                </a:lnTo>
                <a:close/>
              </a:path>
            </a:pathLst>
          </a:custGeom>
        </p:spPr>
        <p:txBody>
          <a:bodyPr wrap="square">
            <a:noAutofit/>
          </a:bodyPr>
          <a:lstStyle/>
          <a:p>
            <a:endParaRPr lang="en-ID"/>
          </a:p>
        </p:txBody>
      </p:sp>
      <p:sp>
        <p:nvSpPr>
          <p:cNvPr id="9" name="Picture Placeholder 8">
            <a:extLst>
              <a:ext uri="{FF2B5EF4-FFF2-40B4-BE49-F238E27FC236}">
                <a16:creationId xmlns:a16="http://schemas.microsoft.com/office/drawing/2014/main" id="{883890BB-DA67-4C80-BB28-0960243D8155}"/>
              </a:ext>
            </a:extLst>
          </p:cNvPr>
          <p:cNvSpPr>
            <a:spLocks noGrp="1"/>
          </p:cNvSpPr>
          <p:nvPr>
            <p:ph type="pic" sz="quarter" idx="11"/>
          </p:nvPr>
        </p:nvSpPr>
        <p:spPr>
          <a:xfrm>
            <a:off x="3075709" y="0"/>
            <a:ext cx="3075710" cy="5143500"/>
          </a:xfrm>
          <a:custGeom>
            <a:avLst/>
            <a:gdLst>
              <a:gd name="connsiteX0" fmla="*/ 0 w 4100946"/>
              <a:gd name="connsiteY0" fmla="*/ 0 h 6858000"/>
              <a:gd name="connsiteX1" fmla="*/ 4100946 w 4100946"/>
              <a:gd name="connsiteY1" fmla="*/ 0 h 6858000"/>
              <a:gd name="connsiteX2" fmla="*/ 4100946 w 4100946"/>
              <a:gd name="connsiteY2" fmla="*/ 6858000 h 6858000"/>
              <a:gd name="connsiteX3" fmla="*/ 0 w 410094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100946" h="6858000">
                <a:moveTo>
                  <a:pt x="0" y="0"/>
                </a:moveTo>
                <a:lnTo>
                  <a:pt x="4100946" y="0"/>
                </a:lnTo>
                <a:lnTo>
                  <a:pt x="4100946" y="6858000"/>
                </a:lnTo>
                <a:lnTo>
                  <a:pt x="0" y="6858000"/>
                </a:lnTo>
                <a:close/>
              </a:path>
            </a:pathLst>
          </a:custGeom>
        </p:spPr>
        <p:txBody>
          <a:bodyPr wrap="square">
            <a:noAutofit/>
          </a:bodyPr>
          <a:lstStyle/>
          <a:p>
            <a:endParaRPr lang="en-ID"/>
          </a:p>
        </p:txBody>
      </p:sp>
    </p:spTree>
    <p:extLst>
      <p:ext uri="{BB962C8B-B14F-4D97-AF65-F5344CB8AC3E}">
        <p14:creationId xmlns:p14="http://schemas.microsoft.com/office/powerpoint/2010/main" val="23988114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4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5F5DDEA-2CEC-4A33-9354-3E4C5FC4FB68}"/>
              </a:ext>
            </a:extLst>
          </p:cNvPr>
          <p:cNvSpPr>
            <a:spLocks noGrp="1"/>
          </p:cNvSpPr>
          <p:nvPr>
            <p:ph type="pic" sz="quarter" idx="10"/>
          </p:nvPr>
        </p:nvSpPr>
        <p:spPr>
          <a:xfrm>
            <a:off x="0" y="0"/>
            <a:ext cx="4073237" cy="5143500"/>
          </a:xfrm>
          <a:custGeom>
            <a:avLst/>
            <a:gdLst>
              <a:gd name="connsiteX0" fmla="*/ 0 w 5430982"/>
              <a:gd name="connsiteY0" fmla="*/ 0 h 6858000"/>
              <a:gd name="connsiteX1" fmla="*/ 5430982 w 5430982"/>
              <a:gd name="connsiteY1" fmla="*/ 0 h 6858000"/>
              <a:gd name="connsiteX2" fmla="*/ 5430982 w 5430982"/>
              <a:gd name="connsiteY2" fmla="*/ 6858000 h 6858000"/>
              <a:gd name="connsiteX3" fmla="*/ 0 w 543098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430982" h="6858000">
                <a:moveTo>
                  <a:pt x="0" y="0"/>
                </a:moveTo>
                <a:lnTo>
                  <a:pt x="5430982" y="0"/>
                </a:lnTo>
                <a:lnTo>
                  <a:pt x="5430982" y="6858000"/>
                </a:lnTo>
                <a:lnTo>
                  <a:pt x="0" y="6858000"/>
                </a:lnTo>
                <a:close/>
              </a:path>
            </a:pathLst>
          </a:custGeom>
        </p:spPr>
        <p:txBody>
          <a:bodyPr wrap="square">
            <a:noAutofit/>
          </a:bodyPr>
          <a:lstStyle/>
          <a:p>
            <a:endParaRPr lang="en-ID"/>
          </a:p>
        </p:txBody>
      </p:sp>
    </p:spTree>
    <p:extLst>
      <p:ext uri="{BB962C8B-B14F-4D97-AF65-F5344CB8AC3E}">
        <p14:creationId xmlns:p14="http://schemas.microsoft.com/office/powerpoint/2010/main" val="374781268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5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007D24-067E-4620-8172-7B5EC883F635}"/>
              </a:ext>
            </a:extLst>
          </p:cNvPr>
          <p:cNvSpPr/>
          <p:nvPr userDrawn="1"/>
        </p:nvSpPr>
        <p:spPr>
          <a:xfrm>
            <a:off x="1288472" y="0"/>
            <a:ext cx="7855529" cy="41667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sp>
        <p:nvSpPr>
          <p:cNvPr id="7" name="Picture Placeholder 6">
            <a:extLst>
              <a:ext uri="{FF2B5EF4-FFF2-40B4-BE49-F238E27FC236}">
                <a16:creationId xmlns:a16="http://schemas.microsoft.com/office/drawing/2014/main" id="{A488D871-C3D8-4007-92FA-EB6D2C6BD2F1}"/>
              </a:ext>
            </a:extLst>
          </p:cNvPr>
          <p:cNvSpPr>
            <a:spLocks noGrp="1"/>
          </p:cNvSpPr>
          <p:nvPr>
            <p:ph type="pic" sz="quarter" idx="10"/>
          </p:nvPr>
        </p:nvSpPr>
        <p:spPr>
          <a:xfrm>
            <a:off x="1" y="2571751"/>
            <a:ext cx="3844637" cy="2114549"/>
          </a:xfrm>
          <a:custGeom>
            <a:avLst/>
            <a:gdLst>
              <a:gd name="connsiteX0" fmla="*/ 0 w 5126183"/>
              <a:gd name="connsiteY0" fmla="*/ 0 h 2819399"/>
              <a:gd name="connsiteX1" fmla="*/ 5126183 w 5126183"/>
              <a:gd name="connsiteY1" fmla="*/ 0 h 2819399"/>
              <a:gd name="connsiteX2" fmla="*/ 5126183 w 5126183"/>
              <a:gd name="connsiteY2" fmla="*/ 2819399 h 2819399"/>
              <a:gd name="connsiteX3" fmla="*/ 0 w 5126183"/>
              <a:gd name="connsiteY3" fmla="*/ 2819399 h 2819399"/>
            </a:gdLst>
            <a:ahLst/>
            <a:cxnLst>
              <a:cxn ang="0">
                <a:pos x="connsiteX0" y="connsiteY0"/>
              </a:cxn>
              <a:cxn ang="0">
                <a:pos x="connsiteX1" y="connsiteY1"/>
              </a:cxn>
              <a:cxn ang="0">
                <a:pos x="connsiteX2" y="connsiteY2"/>
              </a:cxn>
              <a:cxn ang="0">
                <a:pos x="connsiteX3" y="connsiteY3"/>
              </a:cxn>
            </a:cxnLst>
            <a:rect l="l" t="t" r="r" b="b"/>
            <a:pathLst>
              <a:path w="5126183" h="2819399">
                <a:moveTo>
                  <a:pt x="0" y="0"/>
                </a:moveTo>
                <a:lnTo>
                  <a:pt x="5126183" y="0"/>
                </a:lnTo>
                <a:lnTo>
                  <a:pt x="5126183" y="2819399"/>
                </a:lnTo>
                <a:lnTo>
                  <a:pt x="0" y="2819399"/>
                </a:lnTo>
                <a:close/>
              </a:path>
            </a:pathLst>
          </a:custGeom>
        </p:spPr>
        <p:txBody>
          <a:bodyPr wrap="square">
            <a:noAutofit/>
          </a:bodyPr>
          <a:lstStyle/>
          <a:p>
            <a:endParaRPr lang="en-ID"/>
          </a:p>
        </p:txBody>
      </p:sp>
      <p:sp>
        <p:nvSpPr>
          <p:cNvPr id="10" name="Picture Placeholder 9">
            <a:extLst>
              <a:ext uri="{FF2B5EF4-FFF2-40B4-BE49-F238E27FC236}">
                <a16:creationId xmlns:a16="http://schemas.microsoft.com/office/drawing/2014/main" id="{A20F35C6-2CA7-45DA-A245-EA3301C836A7}"/>
              </a:ext>
            </a:extLst>
          </p:cNvPr>
          <p:cNvSpPr>
            <a:spLocks noGrp="1"/>
          </p:cNvSpPr>
          <p:nvPr>
            <p:ph type="pic" sz="quarter" idx="11"/>
          </p:nvPr>
        </p:nvSpPr>
        <p:spPr>
          <a:xfrm>
            <a:off x="4010892" y="2571751"/>
            <a:ext cx="3844637" cy="2114549"/>
          </a:xfrm>
          <a:custGeom>
            <a:avLst/>
            <a:gdLst>
              <a:gd name="connsiteX0" fmla="*/ 0 w 5126183"/>
              <a:gd name="connsiteY0" fmla="*/ 0 h 2819399"/>
              <a:gd name="connsiteX1" fmla="*/ 5126183 w 5126183"/>
              <a:gd name="connsiteY1" fmla="*/ 0 h 2819399"/>
              <a:gd name="connsiteX2" fmla="*/ 5126183 w 5126183"/>
              <a:gd name="connsiteY2" fmla="*/ 2819399 h 2819399"/>
              <a:gd name="connsiteX3" fmla="*/ 0 w 5126183"/>
              <a:gd name="connsiteY3" fmla="*/ 2819399 h 2819399"/>
            </a:gdLst>
            <a:ahLst/>
            <a:cxnLst>
              <a:cxn ang="0">
                <a:pos x="connsiteX0" y="connsiteY0"/>
              </a:cxn>
              <a:cxn ang="0">
                <a:pos x="connsiteX1" y="connsiteY1"/>
              </a:cxn>
              <a:cxn ang="0">
                <a:pos x="connsiteX2" y="connsiteY2"/>
              </a:cxn>
              <a:cxn ang="0">
                <a:pos x="connsiteX3" y="connsiteY3"/>
              </a:cxn>
            </a:cxnLst>
            <a:rect l="l" t="t" r="r" b="b"/>
            <a:pathLst>
              <a:path w="5126183" h="2819399">
                <a:moveTo>
                  <a:pt x="0" y="0"/>
                </a:moveTo>
                <a:lnTo>
                  <a:pt x="5126183" y="0"/>
                </a:lnTo>
                <a:lnTo>
                  <a:pt x="5126183" y="2819399"/>
                </a:lnTo>
                <a:lnTo>
                  <a:pt x="0" y="2819399"/>
                </a:lnTo>
                <a:close/>
              </a:path>
            </a:pathLst>
          </a:custGeom>
        </p:spPr>
        <p:txBody>
          <a:bodyPr wrap="square">
            <a:noAutofit/>
          </a:bodyPr>
          <a:lstStyle/>
          <a:p>
            <a:endParaRPr lang="en-ID"/>
          </a:p>
        </p:txBody>
      </p:sp>
    </p:spTree>
    <p:extLst>
      <p:ext uri="{BB962C8B-B14F-4D97-AF65-F5344CB8AC3E}">
        <p14:creationId xmlns:p14="http://schemas.microsoft.com/office/powerpoint/2010/main" val="337363564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6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4FB0584-6789-4E7F-9157-D9D15D7F83D0}"/>
              </a:ext>
            </a:extLst>
          </p:cNvPr>
          <p:cNvSpPr>
            <a:spLocks noGrp="1"/>
          </p:cNvSpPr>
          <p:nvPr>
            <p:ph type="pic" sz="quarter" idx="10"/>
          </p:nvPr>
        </p:nvSpPr>
        <p:spPr>
          <a:xfrm>
            <a:off x="5122718" y="0"/>
            <a:ext cx="3293918" cy="4738255"/>
          </a:xfrm>
          <a:custGeom>
            <a:avLst/>
            <a:gdLst>
              <a:gd name="connsiteX0" fmla="*/ 0 w 4391891"/>
              <a:gd name="connsiteY0" fmla="*/ 0 h 6317673"/>
              <a:gd name="connsiteX1" fmla="*/ 4391891 w 4391891"/>
              <a:gd name="connsiteY1" fmla="*/ 0 h 6317673"/>
              <a:gd name="connsiteX2" fmla="*/ 4391891 w 4391891"/>
              <a:gd name="connsiteY2" fmla="*/ 6317673 h 6317673"/>
              <a:gd name="connsiteX3" fmla="*/ 0 w 4391891"/>
              <a:gd name="connsiteY3" fmla="*/ 6317673 h 6317673"/>
            </a:gdLst>
            <a:ahLst/>
            <a:cxnLst>
              <a:cxn ang="0">
                <a:pos x="connsiteX0" y="connsiteY0"/>
              </a:cxn>
              <a:cxn ang="0">
                <a:pos x="connsiteX1" y="connsiteY1"/>
              </a:cxn>
              <a:cxn ang="0">
                <a:pos x="connsiteX2" y="connsiteY2"/>
              </a:cxn>
              <a:cxn ang="0">
                <a:pos x="connsiteX3" y="connsiteY3"/>
              </a:cxn>
            </a:cxnLst>
            <a:rect l="l" t="t" r="r" b="b"/>
            <a:pathLst>
              <a:path w="4391891" h="6317673">
                <a:moveTo>
                  <a:pt x="0" y="0"/>
                </a:moveTo>
                <a:lnTo>
                  <a:pt x="4391891" y="0"/>
                </a:lnTo>
                <a:lnTo>
                  <a:pt x="4391891" y="6317673"/>
                </a:lnTo>
                <a:lnTo>
                  <a:pt x="0" y="6317673"/>
                </a:lnTo>
                <a:close/>
              </a:path>
            </a:pathLst>
          </a:custGeom>
        </p:spPr>
        <p:txBody>
          <a:bodyPr wrap="square">
            <a:noAutofit/>
          </a:bodyPr>
          <a:lstStyle/>
          <a:p>
            <a:endParaRPr lang="en-ID"/>
          </a:p>
        </p:txBody>
      </p:sp>
    </p:spTree>
    <p:extLst>
      <p:ext uri="{BB962C8B-B14F-4D97-AF65-F5344CB8AC3E}">
        <p14:creationId xmlns:p14="http://schemas.microsoft.com/office/powerpoint/2010/main" val="32176101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7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0244DBC-8FEC-43F0-9F1E-6CD2A293949E}"/>
              </a:ext>
            </a:extLst>
          </p:cNvPr>
          <p:cNvSpPr/>
          <p:nvPr userDrawn="1"/>
        </p:nvSpPr>
        <p:spPr>
          <a:xfrm>
            <a:off x="0" y="0"/>
            <a:ext cx="1901537" cy="31068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sp>
        <p:nvSpPr>
          <p:cNvPr id="6" name="Picture Placeholder 5">
            <a:extLst>
              <a:ext uri="{FF2B5EF4-FFF2-40B4-BE49-F238E27FC236}">
                <a16:creationId xmlns:a16="http://schemas.microsoft.com/office/drawing/2014/main" id="{4496BF4E-B060-417A-933C-5EA9078A19C9}"/>
              </a:ext>
            </a:extLst>
          </p:cNvPr>
          <p:cNvSpPr>
            <a:spLocks noGrp="1"/>
          </p:cNvSpPr>
          <p:nvPr>
            <p:ph type="pic" sz="quarter" idx="10"/>
          </p:nvPr>
        </p:nvSpPr>
        <p:spPr>
          <a:xfrm>
            <a:off x="664958" y="1797408"/>
            <a:ext cx="5221267" cy="2986864"/>
          </a:xfrm>
          <a:custGeom>
            <a:avLst/>
            <a:gdLst>
              <a:gd name="connsiteX0" fmla="*/ 0 w 6961689"/>
              <a:gd name="connsiteY0" fmla="*/ 0 h 3982485"/>
              <a:gd name="connsiteX1" fmla="*/ 6961689 w 6961689"/>
              <a:gd name="connsiteY1" fmla="*/ 0 h 3982485"/>
              <a:gd name="connsiteX2" fmla="*/ 6961689 w 6961689"/>
              <a:gd name="connsiteY2" fmla="*/ 3982485 h 3982485"/>
              <a:gd name="connsiteX3" fmla="*/ 0 w 6961689"/>
              <a:gd name="connsiteY3" fmla="*/ 3982485 h 3982485"/>
            </a:gdLst>
            <a:ahLst/>
            <a:cxnLst>
              <a:cxn ang="0">
                <a:pos x="connsiteX0" y="connsiteY0"/>
              </a:cxn>
              <a:cxn ang="0">
                <a:pos x="connsiteX1" y="connsiteY1"/>
              </a:cxn>
              <a:cxn ang="0">
                <a:pos x="connsiteX2" y="connsiteY2"/>
              </a:cxn>
              <a:cxn ang="0">
                <a:pos x="connsiteX3" y="connsiteY3"/>
              </a:cxn>
            </a:cxnLst>
            <a:rect l="l" t="t" r="r" b="b"/>
            <a:pathLst>
              <a:path w="6961689" h="3982485">
                <a:moveTo>
                  <a:pt x="0" y="0"/>
                </a:moveTo>
                <a:lnTo>
                  <a:pt x="6961689" y="0"/>
                </a:lnTo>
                <a:lnTo>
                  <a:pt x="6961689" y="3982485"/>
                </a:lnTo>
                <a:lnTo>
                  <a:pt x="0" y="3982485"/>
                </a:lnTo>
                <a:close/>
              </a:path>
            </a:pathLst>
          </a:custGeom>
        </p:spPr>
        <p:txBody>
          <a:bodyPr wrap="square">
            <a:noAutofit/>
          </a:bodyPr>
          <a:lstStyle/>
          <a:p>
            <a:endParaRPr lang="en-ID"/>
          </a:p>
        </p:txBody>
      </p:sp>
    </p:spTree>
    <p:extLst>
      <p:ext uri="{BB962C8B-B14F-4D97-AF65-F5344CB8AC3E}">
        <p14:creationId xmlns:p14="http://schemas.microsoft.com/office/powerpoint/2010/main" val="1909541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3FD389-FFFD-42AF-83A5-A54D0141582E}" type="datetimeFigureOut">
              <a:rPr lang="en-ID" smtClean="0"/>
              <a:t>26/10/2021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0212F70F-A253-4A0B-92EE-C8695905A08D}" type="slidenum">
              <a:rPr lang="en-ID" smtClean="0"/>
              <a:t>‹#›</a:t>
            </a:fld>
            <a:endParaRPr lang="en-ID"/>
          </a:p>
        </p:txBody>
      </p:sp>
    </p:spTree>
    <p:extLst>
      <p:ext uri="{BB962C8B-B14F-4D97-AF65-F5344CB8AC3E}">
        <p14:creationId xmlns:p14="http://schemas.microsoft.com/office/powerpoint/2010/main" val="29510822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8_Custom Layout">
    <p:spTree>
      <p:nvGrpSpPr>
        <p:cNvPr id="1" name=""/>
        <p:cNvGrpSpPr/>
        <p:nvPr/>
      </p:nvGrpSpPr>
      <p:grpSpPr>
        <a:xfrm>
          <a:off x="0" y="0"/>
          <a:ext cx="0" cy="0"/>
          <a:chOff x="0" y="0"/>
          <a:chExt cx="0" cy="0"/>
        </a:xfrm>
      </p:grpSpPr>
      <p:sp>
        <p:nvSpPr>
          <p:cNvPr id="2" name="Rectangle: Rounded Corners 10">
            <a:extLst>
              <a:ext uri="{FF2B5EF4-FFF2-40B4-BE49-F238E27FC236}">
                <a16:creationId xmlns:a16="http://schemas.microsoft.com/office/drawing/2014/main" id="{3923D87E-BEC3-4168-9EA8-8FCCA77F074F}"/>
              </a:ext>
            </a:extLst>
          </p:cNvPr>
          <p:cNvSpPr/>
          <p:nvPr userDrawn="1"/>
        </p:nvSpPr>
        <p:spPr>
          <a:xfrm>
            <a:off x="5922818" y="1685812"/>
            <a:ext cx="2182841" cy="3190229"/>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4" name="Rectangle: Rounded Corners 10">
            <a:extLst>
              <a:ext uri="{FF2B5EF4-FFF2-40B4-BE49-F238E27FC236}">
                <a16:creationId xmlns:a16="http://schemas.microsoft.com/office/drawing/2014/main" id="{CC82C351-84E2-4F66-911A-490DD1D813CE}"/>
              </a:ext>
            </a:extLst>
          </p:cNvPr>
          <p:cNvSpPr/>
          <p:nvPr userDrawn="1"/>
        </p:nvSpPr>
        <p:spPr>
          <a:xfrm>
            <a:off x="3609715" y="1685812"/>
            <a:ext cx="2182841" cy="3190229"/>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6" name="Rectangle: Rounded Corners 5">
            <a:extLst>
              <a:ext uri="{FF2B5EF4-FFF2-40B4-BE49-F238E27FC236}">
                <a16:creationId xmlns:a16="http://schemas.microsoft.com/office/drawing/2014/main" id="{847FE6D6-9CA6-4C54-911D-9BC51C058F55}"/>
              </a:ext>
            </a:extLst>
          </p:cNvPr>
          <p:cNvSpPr/>
          <p:nvPr userDrawn="1"/>
        </p:nvSpPr>
        <p:spPr>
          <a:xfrm>
            <a:off x="1296611" y="1685812"/>
            <a:ext cx="2182841" cy="3190229"/>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10" name="Picture Placeholder 9">
            <a:extLst>
              <a:ext uri="{FF2B5EF4-FFF2-40B4-BE49-F238E27FC236}">
                <a16:creationId xmlns:a16="http://schemas.microsoft.com/office/drawing/2014/main" id="{FF7ABC29-3AAC-4B70-9F52-0F94EA02C9C9}"/>
              </a:ext>
            </a:extLst>
          </p:cNvPr>
          <p:cNvSpPr>
            <a:spLocks noGrp="1"/>
          </p:cNvSpPr>
          <p:nvPr>
            <p:ph type="pic" sz="quarter" idx="10"/>
          </p:nvPr>
        </p:nvSpPr>
        <p:spPr>
          <a:xfrm>
            <a:off x="1426872" y="2571750"/>
            <a:ext cx="1922318" cy="2138037"/>
          </a:xfrm>
          <a:custGeom>
            <a:avLst/>
            <a:gdLst>
              <a:gd name="connsiteX0" fmla="*/ 0 w 2563091"/>
              <a:gd name="connsiteY0" fmla="*/ 0 h 2850716"/>
              <a:gd name="connsiteX1" fmla="*/ 2563091 w 2563091"/>
              <a:gd name="connsiteY1" fmla="*/ 0 h 2850716"/>
              <a:gd name="connsiteX2" fmla="*/ 2563091 w 2563091"/>
              <a:gd name="connsiteY2" fmla="*/ 2850716 h 2850716"/>
              <a:gd name="connsiteX3" fmla="*/ 0 w 2563091"/>
              <a:gd name="connsiteY3" fmla="*/ 2850716 h 2850716"/>
            </a:gdLst>
            <a:ahLst/>
            <a:cxnLst>
              <a:cxn ang="0">
                <a:pos x="connsiteX0" y="connsiteY0"/>
              </a:cxn>
              <a:cxn ang="0">
                <a:pos x="connsiteX1" y="connsiteY1"/>
              </a:cxn>
              <a:cxn ang="0">
                <a:pos x="connsiteX2" y="connsiteY2"/>
              </a:cxn>
              <a:cxn ang="0">
                <a:pos x="connsiteX3" y="connsiteY3"/>
              </a:cxn>
            </a:cxnLst>
            <a:rect l="l" t="t" r="r" b="b"/>
            <a:pathLst>
              <a:path w="2563091" h="2850716">
                <a:moveTo>
                  <a:pt x="0" y="0"/>
                </a:moveTo>
                <a:lnTo>
                  <a:pt x="2563091" y="0"/>
                </a:lnTo>
                <a:lnTo>
                  <a:pt x="2563091" y="2850716"/>
                </a:lnTo>
                <a:lnTo>
                  <a:pt x="0" y="2850716"/>
                </a:lnTo>
                <a:close/>
              </a:path>
            </a:pathLst>
          </a:custGeom>
        </p:spPr>
        <p:txBody>
          <a:bodyPr wrap="square">
            <a:noAutofit/>
          </a:bodyPr>
          <a:lstStyle/>
          <a:p>
            <a:endParaRPr lang="en-ID"/>
          </a:p>
        </p:txBody>
      </p:sp>
      <p:sp>
        <p:nvSpPr>
          <p:cNvPr id="13" name="Picture Placeholder 12">
            <a:extLst>
              <a:ext uri="{FF2B5EF4-FFF2-40B4-BE49-F238E27FC236}">
                <a16:creationId xmlns:a16="http://schemas.microsoft.com/office/drawing/2014/main" id="{34BFE197-7A9D-46F7-BCE4-B5BF8B0DE836}"/>
              </a:ext>
            </a:extLst>
          </p:cNvPr>
          <p:cNvSpPr>
            <a:spLocks noGrp="1"/>
          </p:cNvSpPr>
          <p:nvPr>
            <p:ph type="pic" sz="quarter" idx="11"/>
          </p:nvPr>
        </p:nvSpPr>
        <p:spPr>
          <a:xfrm>
            <a:off x="3739975" y="2571750"/>
            <a:ext cx="1922318" cy="2138037"/>
          </a:xfrm>
          <a:custGeom>
            <a:avLst/>
            <a:gdLst>
              <a:gd name="connsiteX0" fmla="*/ 0 w 2563091"/>
              <a:gd name="connsiteY0" fmla="*/ 0 h 2850716"/>
              <a:gd name="connsiteX1" fmla="*/ 2563091 w 2563091"/>
              <a:gd name="connsiteY1" fmla="*/ 0 h 2850716"/>
              <a:gd name="connsiteX2" fmla="*/ 2563091 w 2563091"/>
              <a:gd name="connsiteY2" fmla="*/ 2850716 h 2850716"/>
              <a:gd name="connsiteX3" fmla="*/ 0 w 2563091"/>
              <a:gd name="connsiteY3" fmla="*/ 2850716 h 2850716"/>
            </a:gdLst>
            <a:ahLst/>
            <a:cxnLst>
              <a:cxn ang="0">
                <a:pos x="connsiteX0" y="connsiteY0"/>
              </a:cxn>
              <a:cxn ang="0">
                <a:pos x="connsiteX1" y="connsiteY1"/>
              </a:cxn>
              <a:cxn ang="0">
                <a:pos x="connsiteX2" y="connsiteY2"/>
              </a:cxn>
              <a:cxn ang="0">
                <a:pos x="connsiteX3" y="connsiteY3"/>
              </a:cxn>
            </a:cxnLst>
            <a:rect l="l" t="t" r="r" b="b"/>
            <a:pathLst>
              <a:path w="2563091" h="2850716">
                <a:moveTo>
                  <a:pt x="0" y="0"/>
                </a:moveTo>
                <a:lnTo>
                  <a:pt x="2563091" y="0"/>
                </a:lnTo>
                <a:lnTo>
                  <a:pt x="2563091" y="2850716"/>
                </a:lnTo>
                <a:lnTo>
                  <a:pt x="0" y="2850716"/>
                </a:lnTo>
                <a:close/>
              </a:path>
            </a:pathLst>
          </a:custGeom>
        </p:spPr>
        <p:txBody>
          <a:bodyPr wrap="square">
            <a:noAutofit/>
          </a:bodyPr>
          <a:lstStyle/>
          <a:p>
            <a:endParaRPr lang="en-ID"/>
          </a:p>
        </p:txBody>
      </p:sp>
      <p:sp>
        <p:nvSpPr>
          <p:cNvPr id="16" name="Picture Placeholder 15">
            <a:extLst>
              <a:ext uri="{FF2B5EF4-FFF2-40B4-BE49-F238E27FC236}">
                <a16:creationId xmlns:a16="http://schemas.microsoft.com/office/drawing/2014/main" id="{4528F93C-AF1F-45A5-9CA6-A4B9A39E7D7B}"/>
              </a:ext>
            </a:extLst>
          </p:cNvPr>
          <p:cNvSpPr>
            <a:spLocks noGrp="1"/>
          </p:cNvSpPr>
          <p:nvPr>
            <p:ph type="pic" sz="quarter" idx="12"/>
          </p:nvPr>
        </p:nvSpPr>
        <p:spPr>
          <a:xfrm>
            <a:off x="6053079" y="2571750"/>
            <a:ext cx="1922318" cy="2138037"/>
          </a:xfrm>
          <a:custGeom>
            <a:avLst/>
            <a:gdLst>
              <a:gd name="connsiteX0" fmla="*/ 0 w 2563091"/>
              <a:gd name="connsiteY0" fmla="*/ 0 h 2850716"/>
              <a:gd name="connsiteX1" fmla="*/ 2563091 w 2563091"/>
              <a:gd name="connsiteY1" fmla="*/ 0 h 2850716"/>
              <a:gd name="connsiteX2" fmla="*/ 2563091 w 2563091"/>
              <a:gd name="connsiteY2" fmla="*/ 2850716 h 2850716"/>
              <a:gd name="connsiteX3" fmla="*/ 0 w 2563091"/>
              <a:gd name="connsiteY3" fmla="*/ 2850716 h 2850716"/>
            </a:gdLst>
            <a:ahLst/>
            <a:cxnLst>
              <a:cxn ang="0">
                <a:pos x="connsiteX0" y="connsiteY0"/>
              </a:cxn>
              <a:cxn ang="0">
                <a:pos x="connsiteX1" y="connsiteY1"/>
              </a:cxn>
              <a:cxn ang="0">
                <a:pos x="connsiteX2" y="connsiteY2"/>
              </a:cxn>
              <a:cxn ang="0">
                <a:pos x="connsiteX3" y="connsiteY3"/>
              </a:cxn>
            </a:cxnLst>
            <a:rect l="l" t="t" r="r" b="b"/>
            <a:pathLst>
              <a:path w="2563091" h="2850716">
                <a:moveTo>
                  <a:pt x="0" y="0"/>
                </a:moveTo>
                <a:lnTo>
                  <a:pt x="2563091" y="0"/>
                </a:lnTo>
                <a:lnTo>
                  <a:pt x="2563091" y="2850716"/>
                </a:lnTo>
                <a:lnTo>
                  <a:pt x="0" y="2850716"/>
                </a:lnTo>
                <a:close/>
              </a:path>
            </a:pathLst>
          </a:custGeom>
        </p:spPr>
        <p:txBody>
          <a:bodyPr wrap="square">
            <a:noAutofit/>
          </a:bodyPr>
          <a:lstStyle/>
          <a:p>
            <a:endParaRPr lang="en-ID"/>
          </a:p>
        </p:txBody>
      </p:sp>
    </p:spTree>
    <p:extLst>
      <p:ext uri="{BB962C8B-B14F-4D97-AF65-F5344CB8AC3E}">
        <p14:creationId xmlns:p14="http://schemas.microsoft.com/office/powerpoint/2010/main" val="222702690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9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BD197CD-A60E-4EDC-AA0C-64DAC8AEE1AA}"/>
              </a:ext>
            </a:extLst>
          </p:cNvPr>
          <p:cNvSpPr/>
          <p:nvPr userDrawn="1"/>
        </p:nvSpPr>
        <p:spPr>
          <a:xfrm>
            <a:off x="2410692" y="1"/>
            <a:ext cx="6733309" cy="352251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sp>
        <p:nvSpPr>
          <p:cNvPr id="6" name="Picture Placeholder 5">
            <a:extLst>
              <a:ext uri="{FF2B5EF4-FFF2-40B4-BE49-F238E27FC236}">
                <a16:creationId xmlns:a16="http://schemas.microsoft.com/office/drawing/2014/main" id="{0F769717-8D3A-44E3-8727-FB4C908C0EF9}"/>
              </a:ext>
            </a:extLst>
          </p:cNvPr>
          <p:cNvSpPr>
            <a:spLocks noGrp="1"/>
          </p:cNvSpPr>
          <p:nvPr>
            <p:ph type="pic" sz="quarter" idx="10"/>
          </p:nvPr>
        </p:nvSpPr>
        <p:spPr>
          <a:xfrm>
            <a:off x="1371600" y="1007919"/>
            <a:ext cx="3200401" cy="4135582"/>
          </a:xfrm>
          <a:custGeom>
            <a:avLst/>
            <a:gdLst>
              <a:gd name="connsiteX0" fmla="*/ 0 w 4267201"/>
              <a:gd name="connsiteY0" fmla="*/ 0 h 5514109"/>
              <a:gd name="connsiteX1" fmla="*/ 4267201 w 4267201"/>
              <a:gd name="connsiteY1" fmla="*/ 0 h 5514109"/>
              <a:gd name="connsiteX2" fmla="*/ 4267201 w 4267201"/>
              <a:gd name="connsiteY2" fmla="*/ 5514109 h 5514109"/>
              <a:gd name="connsiteX3" fmla="*/ 0 w 4267201"/>
              <a:gd name="connsiteY3" fmla="*/ 5514109 h 5514109"/>
            </a:gdLst>
            <a:ahLst/>
            <a:cxnLst>
              <a:cxn ang="0">
                <a:pos x="connsiteX0" y="connsiteY0"/>
              </a:cxn>
              <a:cxn ang="0">
                <a:pos x="connsiteX1" y="connsiteY1"/>
              </a:cxn>
              <a:cxn ang="0">
                <a:pos x="connsiteX2" y="connsiteY2"/>
              </a:cxn>
              <a:cxn ang="0">
                <a:pos x="connsiteX3" y="connsiteY3"/>
              </a:cxn>
            </a:cxnLst>
            <a:rect l="l" t="t" r="r" b="b"/>
            <a:pathLst>
              <a:path w="4267201" h="5514109">
                <a:moveTo>
                  <a:pt x="0" y="0"/>
                </a:moveTo>
                <a:lnTo>
                  <a:pt x="4267201" y="0"/>
                </a:lnTo>
                <a:lnTo>
                  <a:pt x="4267201" y="5514109"/>
                </a:lnTo>
                <a:lnTo>
                  <a:pt x="0" y="5514109"/>
                </a:lnTo>
                <a:close/>
              </a:path>
            </a:pathLst>
          </a:custGeom>
        </p:spPr>
        <p:txBody>
          <a:bodyPr wrap="square">
            <a:noAutofit/>
          </a:bodyPr>
          <a:lstStyle/>
          <a:p>
            <a:endParaRPr lang="en-ID"/>
          </a:p>
        </p:txBody>
      </p:sp>
    </p:spTree>
    <p:extLst>
      <p:ext uri="{BB962C8B-B14F-4D97-AF65-F5344CB8AC3E}">
        <p14:creationId xmlns:p14="http://schemas.microsoft.com/office/powerpoint/2010/main" val="2339344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3FD389-FFFD-42AF-83A5-A54D0141582E}" type="datetimeFigureOut">
              <a:rPr lang="en-ID" smtClean="0"/>
              <a:t>26/10/2021</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0212F70F-A253-4A0B-92EE-C8695905A08D}" type="slidenum">
              <a:rPr lang="en-ID" smtClean="0"/>
              <a:t>‹#›</a:t>
            </a:fld>
            <a:endParaRPr lang="en-ID"/>
          </a:p>
        </p:txBody>
      </p:sp>
    </p:spTree>
    <p:extLst>
      <p:ext uri="{BB962C8B-B14F-4D97-AF65-F5344CB8AC3E}">
        <p14:creationId xmlns:p14="http://schemas.microsoft.com/office/powerpoint/2010/main" val="2488743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3FD389-FFFD-42AF-83A5-A54D0141582E}" type="datetimeFigureOut">
              <a:rPr lang="en-ID" smtClean="0"/>
              <a:t>26/10/2021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0212F70F-A253-4A0B-92EE-C8695905A08D}" type="slidenum">
              <a:rPr lang="en-ID" smtClean="0"/>
              <a:t>‹#›</a:t>
            </a:fld>
            <a:endParaRPr lang="en-ID"/>
          </a:p>
        </p:txBody>
      </p:sp>
    </p:spTree>
    <p:extLst>
      <p:ext uri="{BB962C8B-B14F-4D97-AF65-F5344CB8AC3E}">
        <p14:creationId xmlns:p14="http://schemas.microsoft.com/office/powerpoint/2010/main" val="1347815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3FD389-FFFD-42AF-83A5-A54D0141582E}" type="datetimeFigureOut">
              <a:rPr lang="en-ID" smtClean="0"/>
              <a:t>26/10/2021</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0212F70F-A253-4A0B-92EE-C8695905A08D}" type="slidenum">
              <a:rPr lang="en-ID" smtClean="0"/>
              <a:t>‹#›</a:t>
            </a:fld>
            <a:endParaRPr lang="en-ID"/>
          </a:p>
        </p:txBody>
      </p:sp>
    </p:spTree>
    <p:extLst>
      <p:ext uri="{BB962C8B-B14F-4D97-AF65-F5344CB8AC3E}">
        <p14:creationId xmlns:p14="http://schemas.microsoft.com/office/powerpoint/2010/main" val="3340686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83FD389-FFFD-42AF-83A5-A54D0141582E}" type="datetimeFigureOut">
              <a:rPr lang="en-ID" smtClean="0"/>
              <a:t>26/10/2021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0212F70F-A253-4A0B-92EE-C8695905A08D}" type="slidenum">
              <a:rPr lang="en-ID" smtClean="0"/>
              <a:t>‹#›</a:t>
            </a:fld>
            <a:endParaRPr lang="en-ID"/>
          </a:p>
        </p:txBody>
      </p:sp>
    </p:spTree>
    <p:extLst>
      <p:ext uri="{BB962C8B-B14F-4D97-AF65-F5344CB8AC3E}">
        <p14:creationId xmlns:p14="http://schemas.microsoft.com/office/powerpoint/2010/main" val="1474258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83FD389-FFFD-42AF-83A5-A54D0141582E}" type="datetimeFigureOut">
              <a:rPr lang="en-ID" smtClean="0"/>
              <a:t>26/10/2021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0212F70F-A253-4A0B-92EE-C8695905A08D}" type="slidenum">
              <a:rPr lang="en-ID" smtClean="0"/>
              <a:t>‹#›</a:t>
            </a:fld>
            <a:endParaRPr lang="en-ID"/>
          </a:p>
        </p:txBody>
      </p:sp>
    </p:spTree>
    <p:extLst>
      <p:ext uri="{BB962C8B-B14F-4D97-AF65-F5344CB8AC3E}">
        <p14:creationId xmlns:p14="http://schemas.microsoft.com/office/powerpoint/2010/main" val="1246161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D83FD389-FFFD-42AF-83A5-A54D0141582E}" type="datetimeFigureOut">
              <a:rPr lang="en-ID" smtClean="0"/>
              <a:t>26/10/2021</a:t>
            </a:fld>
            <a:endParaRPr lang="en-ID"/>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0212F70F-A253-4A0B-92EE-C8695905A08D}" type="slidenum">
              <a:rPr lang="en-ID" smtClean="0"/>
              <a:t>‹#›</a:t>
            </a:fld>
            <a:endParaRPr lang="en-ID"/>
          </a:p>
        </p:txBody>
      </p:sp>
    </p:spTree>
    <p:extLst>
      <p:ext uri="{BB962C8B-B14F-4D97-AF65-F5344CB8AC3E}">
        <p14:creationId xmlns:p14="http://schemas.microsoft.com/office/powerpoint/2010/main" val="336125330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 id="2147483708" r:id="rId18"/>
    <p:sldLayoutId id="2147483709" r:id="rId19"/>
    <p:sldLayoutId id="2147483710" r:id="rId20"/>
    <p:sldLayoutId id="2147483711" r:id="rId21"/>
    <p:sldLayoutId id="2147483712" r:id="rId22"/>
    <p:sldLayoutId id="2147483713" r:id="rId23"/>
    <p:sldLayoutId id="2147483714" r:id="rId24"/>
    <p:sldLayoutId id="2147483715" r:id="rId25"/>
    <p:sldLayoutId id="2147483716" r:id="rId26"/>
    <p:sldLayoutId id="2147483717" r:id="rId27"/>
    <p:sldLayoutId id="2147483718" r:id="rId28"/>
    <p:sldLayoutId id="2147483719" r:id="rId29"/>
    <p:sldLayoutId id="2147483720" r:id="rId30"/>
    <p:sldLayoutId id="2147483721" r:id="rId31"/>
    <p:sldLayoutId id="2147483722" r:id="rId32"/>
    <p:sldLayoutId id="2147483723" r:id="rId33"/>
    <p:sldLayoutId id="2147483724" r:id="rId34"/>
    <p:sldLayoutId id="2147483725" r:id="rId35"/>
    <p:sldLayoutId id="2147483726" r:id="rId36"/>
    <p:sldLayoutId id="2147483727" r:id="rId37"/>
    <p:sldLayoutId id="2147483728" r:id="rId38"/>
    <p:sldLayoutId id="2147483729" r:id="rId39"/>
    <p:sldLayoutId id="2147483730" r:id="rId40"/>
    <p:sldLayoutId id="2147483731" r:id="rId4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3.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6.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8.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9.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0.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1A6DB576-0033-4D3C-B319-5E23B620E3BA}"/>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a:fillRect/>
          </a:stretch>
        </p:blipFill>
        <p:spPr/>
      </p:pic>
      <p:sp>
        <p:nvSpPr>
          <p:cNvPr id="50" name="Rectangle 49">
            <a:extLst>
              <a:ext uri="{FF2B5EF4-FFF2-40B4-BE49-F238E27FC236}">
                <a16:creationId xmlns:a16="http://schemas.microsoft.com/office/drawing/2014/main" id="{7EB5CFBA-F8A5-488E-B241-D1714E9D4E6A}"/>
              </a:ext>
            </a:extLst>
          </p:cNvPr>
          <p:cNvSpPr/>
          <p:nvPr/>
        </p:nvSpPr>
        <p:spPr>
          <a:xfrm>
            <a:off x="0" y="0"/>
            <a:ext cx="9144000" cy="5143500"/>
          </a:xfrm>
          <a:prstGeom prst="rect">
            <a:avLst/>
          </a:prstGeom>
          <a:gradFill flip="none" rotWithShape="1">
            <a:gsLst>
              <a:gs pos="0">
                <a:schemeClr val="accent3">
                  <a:lumMod val="20000"/>
                  <a:lumOff val="80000"/>
                </a:schemeClr>
              </a:gs>
              <a:gs pos="62000">
                <a:schemeClr val="accent3">
                  <a:lumMod val="20000"/>
                  <a:lumOff val="80000"/>
                  <a:alpha val="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7" name="TextBox 26">
            <a:extLst>
              <a:ext uri="{FF2B5EF4-FFF2-40B4-BE49-F238E27FC236}">
                <a16:creationId xmlns:a16="http://schemas.microsoft.com/office/drawing/2014/main" id="{DC7B2B7D-1A55-47C6-B916-CCCFBC7317C1}"/>
              </a:ext>
            </a:extLst>
          </p:cNvPr>
          <p:cNvSpPr txBox="1"/>
          <p:nvPr/>
        </p:nvSpPr>
        <p:spPr>
          <a:xfrm>
            <a:off x="732560" y="2244203"/>
            <a:ext cx="4520045" cy="1015663"/>
          </a:xfrm>
          <a:prstGeom prst="rect">
            <a:avLst/>
          </a:prstGeom>
          <a:noFill/>
        </p:spPr>
        <p:txBody>
          <a:bodyPr wrap="square" rtlCol="0">
            <a:spAutoFit/>
          </a:bodyPr>
          <a:lstStyle/>
          <a:p>
            <a:r>
              <a:rPr lang="en-US" sz="3300" dirty="0">
                <a:solidFill>
                  <a:schemeClr val="tx1">
                    <a:lumMod val="95000"/>
                    <a:lumOff val="5000"/>
                  </a:schemeClr>
                </a:solidFill>
                <a:latin typeface="Francois One" panose="02000503040000020004" pitchFamily="2" charset="0"/>
                <a:ea typeface="Open Sans SemiBold" panose="020B0706030804020204" pitchFamily="34" charset="0"/>
                <a:cs typeface="Open Sans SemiBold" panose="020B0706030804020204" pitchFamily="34" charset="0"/>
              </a:rPr>
              <a:t>BIOTECHNOLOGY</a:t>
            </a:r>
            <a:endParaRPr lang="en-US" sz="3600" dirty="0">
              <a:solidFill>
                <a:schemeClr val="tx1">
                  <a:lumMod val="95000"/>
                  <a:lumOff val="5000"/>
                </a:schemeClr>
              </a:solidFill>
              <a:latin typeface="Francois One" panose="02000503040000020004" pitchFamily="2" charset="0"/>
              <a:ea typeface="Open Sans SemiBold" panose="020B0706030804020204" pitchFamily="34" charset="0"/>
              <a:cs typeface="Open Sans SemiBold" panose="020B0706030804020204" pitchFamily="34" charset="0"/>
            </a:endParaRPr>
          </a:p>
          <a:p>
            <a:r>
              <a:rPr lang="en-US" sz="2700" b="1" dirty="0">
                <a:solidFill>
                  <a:schemeClr val="tx1">
                    <a:lumMod val="95000"/>
                    <a:lumOff val="5000"/>
                  </a:schemeClr>
                </a:solidFill>
                <a:latin typeface="Francois One" panose="02000503040000020004" pitchFamily="2" charset="0"/>
                <a:ea typeface="Open Sans SemiBold" panose="020B0706030804020204" pitchFamily="34" charset="0"/>
                <a:cs typeface="Open Sans SemiBold" panose="020B0706030804020204" pitchFamily="34" charset="0"/>
              </a:rPr>
              <a:t>PRESENTATION</a:t>
            </a:r>
            <a:endParaRPr lang="id-ID" sz="4050" b="1" dirty="0">
              <a:solidFill>
                <a:schemeClr val="tx1">
                  <a:lumMod val="95000"/>
                  <a:lumOff val="5000"/>
                </a:schemeClr>
              </a:solidFill>
              <a:latin typeface="Francois One" panose="02000503040000020004" pitchFamily="2" charset="0"/>
              <a:ea typeface="Open Sans" panose="020B0606030504020204" pitchFamily="34" charset="0"/>
              <a:cs typeface="Poppins SemiBold" panose="00000700000000000000" pitchFamily="2" charset="0"/>
            </a:endParaRPr>
          </a:p>
        </p:txBody>
      </p:sp>
      <p:sp>
        <p:nvSpPr>
          <p:cNvPr id="56" name="Round Diagonal Corner Rectangle 8">
            <a:extLst>
              <a:ext uri="{FF2B5EF4-FFF2-40B4-BE49-F238E27FC236}">
                <a16:creationId xmlns:a16="http://schemas.microsoft.com/office/drawing/2014/main" id="{8E6D521A-0C5F-4183-B88F-EED5183B63B8}"/>
              </a:ext>
            </a:extLst>
          </p:cNvPr>
          <p:cNvSpPr/>
          <p:nvPr/>
        </p:nvSpPr>
        <p:spPr>
          <a:xfrm>
            <a:off x="4704517" y="3578130"/>
            <a:ext cx="1641013" cy="483292"/>
          </a:xfrm>
          <a:prstGeom prst="parallelogram">
            <a:avLst>
              <a:gd name="adj" fmla="val 0"/>
            </a:avLst>
          </a:prstGeom>
          <a:solidFill>
            <a:schemeClr val="bg1"/>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57" name="Round Diagonal Corner Rectangle 8">
            <a:extLst>
              <a:ext uri="{FF2B5EF4-FFF2-40B4-BE49-F238E27FC236}">
                <a16:creationId xmlns:a16="http://schemas.microsoft.com/office/drawing/2014/main" id="{AE19A030-172E-4E3C-B980-6785B49D09E5}"/>
              </a:ext>
            </a:extLst>
          </p:cNvPr>
          <p:cNvSpPr/>
          <p:nvPr/>
        </p:nvSpPr>
        <p:spPr>
          <a:xfrm>
            <a:off x="6522927" y="3578130"/>
            <a:ext cx="1641013" cy="483292"/>
          </a:xfrm>
          <a:prstGeom prst="parallelogram">
            <a:avLst>
              <a:gd name="adj" fmla="val 0"/>
            </a:avLst>
          </a:prstGeom>
          <a:solidFill>
            <a:schemeClr val="accent4"/>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58" name="Rectangle 57">
            <a:extLst>
              <a:ext uri="{FF2B5EF4-FFF2-40B4-BE49-F238E27FC236}">
                <a16:creationId xmlns:a16="http://schemas.microsoft.com/office/drawing/2014/main" id="{0CA5DCA4-71E6-4B40-B1DF-52FA36B8418B}"/>
              </a:ext>
            </a:extLst>
          </p:cNvPr>
          <p:cNvSpPr/>
          <p:nvPr/>
        </p:nvSpPr>
        <p:spPr>
          <a:xfrm>
            <a:off x="4496885" y="3668648"/>
            <a:ext cx="2056276" cy="311624"/>
          </a:xfrm>
          <a:prstGeom prst="rect">
            <a:avLst/>
          </a:prstGeom>
        </p:spPr>
        <p:txBody>
          <a:bodyPr wrap="square">
            <a:spAutoFit/>
          </a:bodyPr>
          <a:lstStyle/>
          <a:p>
            <a:pPr algn="ctr">
              <a:lnSpc>
                <a:spcPct val="150000"/>
              </a:lnSpc>
            </a:pPr>
            <a:r>
              <a:rPr lang="en-US" sz="1050" dirty="0">
                <a:solidFill>
                  <a:schemeClr val="tx1">
                    <a:lumMod val="95000"/>
                    <a:lumOff val="5000"/>
                  </a:schemeClr>
                </a:solidFill>
                <a:latin typeface="Francois One" panose="02000503040000020004" pitchFamily="2" charset="0"/>
              </a:rPr>
              <a:t>Biotechnology</a:t>
            </a:r>
          </a:p>
        </p:txBody>
      </p:sp>
      <p:sp>
        <p:nvSpPr>
          <p:cNvPr id="59" name="Rectangle 58">
            <a:extLst>
              <a:ext uri="{FF2B5EF4-FFF2-40B4-BE49-F238E27FC236}">
                <a16:creationId xmlns:a16="http://schemas.microsoft.com/office/drawing/2014/main" id="{9EAFAB44-2618-4F8F-AE7B-2074E4F3B8B4}"/>
              </a:ext>
            </a:extLst>
          </p:cNvPr>
          <p:cNvSpPr/>
          <p:nvPr/>
        </p:nvSpPr>
        <p:spPr>
          <a:xfrm>
            <a:off x="6303965" y="3668648"/>
            <a:ext cx="2056276" cy="311624"/>
          </a:xfrm>
          <a:prstGeom prst="rect">
            <a:avLst/>
          </a:prstGeom>
        </p:spPr>
        <p:txBody>
          <a:bodyPr wrap="square">
            <a:spAutoFit/>
          </a:bodyPr>
          <a:lstStyle/>
          <a:p>
            <a:pPr algn="ctr">
              <a:lnSpc>
                <a:spcPct val="150000"/>
              </a:lnSpc>
            </a:pPr>
            <a:r>
              <a:rPr lang="en-US" sz="1050" dirty="0">
                <a:solidFill>
                  <a:schemeClr val="bg1"/>
                </a:solidFill>
                <a:latin typeface="Francois One" panose="02000503040000020004" pitchFamily="2" charset="0"/>
              </a:rPr>
              <a:t>Our Research</a:t>
            </a:r>
          </a:p>
        </p:txBody>
      </p:sp>
      <p:sp>
        <p:nvSpPr>
          <p:cNvPr id="60" name="Rectangle 59">
            <a:extLst>
              <a:ext uri="{FF2B5EF4-FFF2-40B4-BE49-F238E27FC236}">
                <a16:creationId xmlns:a16="http://schemas.microsoft.com/office/drawing/2014/main" id="{67469628-DE91-414F-A24A-F234BBBBC2D2}"/>
              </a:ext>
            </a:extLst>
          </p:cNvPr>
          <p:cNvSpPr/>
          <p:nvPr/>
        </p:nvSpPr>
        <p:spPr>
          <a:xfrm>
            <a:off x="763398" y="3574747"/>
            <a:ext cx="2749501" cy="643894"/>
          </a:xfrm>
          <a:prstGeom prst="rect">
            <a:avLst/>
          </a:prstGeom>
        </p:spPr>
        <p:txBody>
          <a:bodyPr wrap="square">
            <a:spAutoFit/>
          </a:bodyPr>
          <a:lstStyle/>
          <a:p>
            <a:pPr>
              <a:lnSpc>
                <a:spcPct val="150000"/>
              </a:lnSpc>
            </a:pPr>
            <a:r>
              <a:rPr lang="en-US" sz="825" b="1" dirty="0">
                <a:solidFill>
                  <a:schemeClr val="accent4"/>
                </a:solidFill>
                <a:latin typeface="Open Sans" panose="020B0606030504020204" pitchFamily="34" charset="0"/>
              </a:rPr>
              <a:t>Lorem Ipsum </a:t>
            </a:r>
            <a:r>
              <a:rPr lang="en-US" sz="825" dirty="0">
                <a:solidFill>
                  <a:schemeClr val="tx1">
                    <a:lumMod val="95000"/>
                    <a:lumOff val="5000"/>
                  </a:schemeClr>
                </a:solidFill>
                <a:latin typeface="Open Sans" panose="020B0606030504020204" pitchFamily="34" charset="0"/>
              </a:rPr>
              <a:t>is simply dummy text of the printing and typesetting industry. Lorem Ipsum has been the industry's standard dummy text of</a:t>
            </a:r>
            <a:endParaRPr lang="en-US" sz="825" dirty="0">
              <a:solidFill>
                <a:schemeClr val="tx1">
                  <a:lumMod val="95000"/>
                  <a:lumOff val="5000"/>
                </a:schemeClr>
              </a:solidFill>
              <a:latin typeface="DauphinPlain"/>
            </a:endParaRPr>
          </a:p>
        </p:txBody>
      </p:sp>
      <p:sp>
        <p:nvSpPr>
          <p:cNvPr id="65" name="TextBox 64">
            <a:extLst>
              <a:ext uri="{FF2B5EF4-FFF2-40B4-BE49-F238E27FC236}">
                <a16:creationId xmlns:a16="http://schemas.microsoft.com/office/drawing/2014/main" id="{2B947A30-3031-4013-8FEF-DE6D95F3BD01}"/>
              </a:ext>
            </a:extLst>
          </p:cNvPr>
          <p:cNvSpPr txBox="1"/>
          <p:nvPr/>
        </p:nvSpPr>
        <p:spPr>
          <a:xfrm>
            <a:off x="259773" y="394855"/>
            <a:ext cx="945573" cy="213585"/>
          </a:xfrm>
          <a:prstGeom prst="rect">
            <a:avLst/>
          </a:prstGeom>
          <a:noFill/>
        </p:spPr>
        <p:txBody>
          <a:bodyPr wrap="square" rtlCol="0">
            <a:spAutoFit/>
          </a:bodyPr>
          <a:lstStyle/>
          <a:p>
            <a:r>
              <a:rPr lang="en-US" sz="788"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PROFILE</a:t>
            </a:r>
            <a:endParaRPr lang="en-ID" sz="788"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6" name="Freeform 78">
            <a:extLst>
              <a:ext uri="{FF2B5EF4-FFF2-40B4-BE49-F238E27FC236}">
                <a16:creationId xmlns:a16="http://schemas.microsoft.com/office/drawing/2014/main" id="{1E8F2B67-298C-4931-848C-7253A3ACF315}"/>
              </a:ext>
            </a:extLst>
          </p:cNvPr>
          <p:cNvSpPr>
            <a:spLocks noChangeArrowheads="1"/>
          </p:cNvSpPr>
          <p:nvPr/>
        </p:nvSpPr>
        <p:spPr bwMode="auto">
          <a:xfrm>
            <a:off x="8738736" y="394855"/>
            <a:ext cx="145492" cy="148090"/>
          </a:xfrm>
          <a:custGeom>
            <a:avLst/>
            <a:gdLst>
              <a:gd name="T0" fmla="*/ 169779 w 399"/>
              <a:gd name="T1" fmla="*/ 152019 h 400"/>
              <a:gd name="T2" fmla="*/ 169779 w 399"/>
              <a:gd name="T3" fmla="*/ 152019 h 400"/>
              <a:gd name="T4" fmla="*/ 130119 w 399"/>
              <a:gd name="T5" fmla="*/ 108133 h 400"/>
              <a:gd name="T6" fmla="*/ 138140 w 399"/>
              <a:gd name="T7" fmla="*/ 71938 h 400"/>
              <a:gd name="T8" fmla="*/ 67288 w 399"/>
              <a:gd name="T9" fmla="*/ 0 h 400"/>
              <a:gd name="T10" fmla="*/ 0 w 399"/>
              <a:gd name="T11" fmla="*/ 68318 h 400"/>
              <a:gd name="T12" fmla="*/ 71298 w 399"/>
              <a:gd name="T13" fmla="*/ 140256 h 400"/>
              <a:gd name="T14" fmla="*/ 102491 w 399"/>
              <a:gd name="T15" fmla="*/ 132112 h 400"/>
              <a:gd name="T16" fmla="*/ 146161 w 399"/>
              <a:gd name="T17" fmla="*/ 176451 h 400"/>
              <a:gd name="T18" fmla="*/ 161758 w 399"/>
              <a:gd name="T19" fmla="*/ 176451 h 400"/>
              <a:gd name="T20" fmla="*/ 173344 w 399"/>
              <a:gd name="T21" fmla="*/ 164687 h 400"/>
              <a:gd name="T22" fmla="*/ 169779 w 399"/>
              <a:gd name="T23" fmla="*/ 152019 h 400"/>
              <a:gd name="T24" fmla="*/ 19607 w 399"/>
              <a:gd name="T25" fmla="*/ 68318 h 400"/>
              <a:gd name="T26" fmla="*/ 19607 w 399"/>
              <a:gd name="T27" fmla="*/ 68318 h 400"/>
              <a:gd name="T28" fmla="*/ 67288 w 399"/>
              <a:gd name="T29" fmla="*/ 19907 h 400"/>
              <a:gd name="T30" fmla="*/ 118533 w 399"/>
              <a:gd name="T31" fmla="*/ 71938 h 400"/>
              <a:gd name="T32" fmla="*/ 71298 w 399"/>
              <a:gd name="T33" fmla="*/ 120348 h 400"/>
              <a:gd name="T34" fmla="*/ 19607 w 399"/>
              <a:gd name="T35" fmla="*/ 68318 h 4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99" h="400">
                <a:moveTo>
                  <a:pt x="381" y="336"/>
                </a:moveTo>
                <a:lnTo>
                  <a:pt x="381" y="336"/>
                </a:lnTo>
                <a:cubicBezTo>
                  <a:pt x="292" y="239"/>
                  <a:pt x="292" y="239"/>
                  <a:pt x="292" y="239"/>
                </a:cubicBezTo>
                <a:cubicBezTo>
                  <a:pt x="301" y="212"/>
                  <a:pt x="310" y="186"/>
                  <a:pt x="310" y="159"/>
                </a:cubicBezTo>
                <a:cubicBezTo>
                  <a:pt x="310" y="71"/>
                  <a:pt x="239" y="0"/>
                  <a:pt x="151" y="0"/>
                </a:cubicBezTo>
                <a:cubicBezTo>
                  <a:pt x="70" y="0"/>
                  <a:pt x="0" y="71"/>
                  <a:pt x="0" y="151"/>
                </a:cubicBezTo>
                <a:cubicBezTo>
                  <a:pt x="0" y="239"/>
                  <a:pt x="70" y="310"/>
                  <a:pt x="160" y="310"/>
                </a:cubicBezTo>
                <a:cubicBezTo>
                  <a:pt x="186" y="310"/>
                  <a:pt x="213" y="302"/>
                  <a:pt x="230" y="292"/>
                </a:cubicBezTo>
                <a:cubicBezTo>
                  <a:pt x="328" y="390"/>
                  <a:pt x="328" y="390"/>
                  <a:pt x="328" y="390"/>
                </a:cubicBezTo>
                <a:cubicBezTo>
                  <a:pt x="336" y="399"/>
                  <a:pt x="354" y="399"/>
                  <a:pt x="363" y="390"/>
                </a:cubicBezTo>
                <a:cubicBezTo>
                  <a:pt x="389" y="364"/>
                  <a:pt x="389" y="364"/>
                  <a:pt x="389" y="364"/>
                </a:cubicBezTo>
                <a:cubicBezTo>
                  <a:pt x="398" y="355"/>
                  <a:pt x="389" y="346"/>
                  <a:pt x="381" y="336"/>
                </a:cubicBezTo>
                <a:close/>
                <a:moveTo>
                  <a:pt x="44" y="151"/>
                </a:moveTo>
                <a:lnTo>
                  <a:pt x="44" y="151"/>
                </a:lnTo>
                <a:cubicBezTo>
                  <a:pt x="44" y="98"/>
                  <a:pt x="98" y="44"/>
                  <a:pt x="151" y="44"/>
                </a:cubicBezTo>
                <a:cubicBezTo>
                  <a:pt x="213" y="44"/>
                  <a:pt x="266" y="98"/>
                  <a:pt x="266" y="159"/>
                </a:cubicBezTo>
                <a:cubicBezTo>
                  <a:pt x="266" y="221"/>
                  <a:pt x="213" y="266"/>
                  <a:pt x="160" y="266"/>
                </a:cubicBezTo>
                <a:cubicBezTo>
                  <a:pt x="98" y="266"/>
                  <a:pt x="44" y="212"/>
                  <a:pt x="44" y="151"/>
                </a:cubicBezTo>
                <a:close/>
              </a:path>
            </a:pathLst>
          </a:custGeom>
          <a:solidFill>
            <a:schemeClr val="tx1">
              <a:lumMod val="95000"/>
              <a:lumOff val="5000"/>
            </a:schemeClr>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25718" tIns="12859" rIns="25718" bIns="12859" anchor="ctr"/>
          <a:lstStyle/>
          <a:p>
            <a:endParaRPr lang="en-US" sz="1013" dirty="0">
              <a:solidFill>
                <a:schemeClr val="bg1"/>
              </a:solidFill>
            </a:endParaRPr>
          </a:p>
        </p:txBody>
      </p:sp>
      <p:grpSp>
        <p:nvGrpSpPr>
          <p:cNvPr id="68" name="Group 67">
            <a:extLst>
              <a:ext uri="{FF2B5EF4-FFF2-40B4-BE49-F238E27FC236}">
                <a16:creationId xmlns:a16="http://schemas.microsoft.com/office/drawing/2014/main" id="{6178AD43-676F-4CA7-8348-96DBFDF77705}"/>
              </a:ext>
            </a:extLst>
          </p:cNvPr>
          <p:cNvGrpSpPr/>
          <p:nvPr/>
        </p:nvGrpSpPr>
        <p:grpSpPr>
          <a:xfrm>
            <a:off x="4202763" y="4556090"/>
            <a:ext cx="983897" cy="272510"/>
            <a:chOff x="8758075" y="2319118"/>
            <a:chExt cx="1311862" cy="363346"/>
          </a:xfrm>
        </p:grpSpPr>
        <p:sp>
          <p:nvSpPr>
            <p:cNvPr id="69" name="Rectangle 68">
              <a:extLst>
                <a:ext uri="{FF2B5EF4-FFF2-40B4-BE49-F238E27FC236}">
                  <a16:creationId xmlns:a16="http://schemas.microsoft.com/office/drawing/2014/main" id="{CED6894B-0910-4E71-B11C-9A961F77BCCD}"/>
                </a:ext>
              </a:extLst>
            </p:cNvPr>
            <p:cNvSpPr/>
            <p:nvPr/>
          </p:nvSpPr>
          <p:spPr>
            <a:xfrm>
              <a:off x="8758075" y="2319118"/>
              <a:ext cx="1203395" cy="363346"/>
            </a:xfrm>
            <a:prstGeom prst="rect">
              <a:avLst/>
            </a:prstGeom>
          </p:spPr>
          <p:txBody>
            <a:bodyPr wrap="square">
              <a:spAutoFit/>
            </a:bodyPr>
            <a:lstStyle/>
            <a:p>
              <a:pPr algn="r">
                <a:lnSpc>
                  <a:spcPct val="120000"/>
                </a:lnSpc>
              </a:pPr>
              <a:r>
                <a:rPr lang="en-US" sz="1050" dirty="0">
                  <a:solidFill>
                    <a:schemeClr val="accent4"/>
                  </a:solidFill>
                  <a:latin typeface="Open Sans" panose="020B0606030504020204" pitchFamily="34" charset="0"/>
                  <a:ea typeface="Open Sans" panose="020B0606030504020204" pitchFamily="34" charset="0"/>
                  <a:cs typeface="Open Sans" panose="020B0606030504020204" pitchFamily="34" charset="0"/>
                </a:rPr>
                <a:t>Next</a:t>
              </a:r>
            </a:p>
          </p:txBody>
        </p:sp>
        <p:sp>
          <p:nvSpPr>
            <p:cNvPr id="70" name="Freeform 24">
              <a:extLst>
                <a:ext uri="{FF2B5EF4-FFF2-40B4-BE49-F238E27FC236}">
                  <a16:creationId xmlns:a16="http://schemas.microsoft.com/office/drawing/2014/main" id="{3315DBC1-DC85-425A-9B6A-20F32A7939AD}"/>
                </a:ext>
              </a:extLst>
            </p:cNvPr>
            <p:cNvSpPr>
              <a:spLocks noChangeArrowheads="1"/>
            </p:cNvSpPr>
            <p:nvPr/>
          </p:nvSpPr>
          <p:spPr bwMode="auto">
            <a:xfrm>
              <a:off x="9981532" y="2405217"/>
              <a:ext cx="88405" cy="144985"/>
            </a:xfrm>
            <a:custGeom>
              <a:avLst/>
              <a:gdLst>
                <a:gd name="T0" fmla="*/ 23946 w 179"/>
                <a:gd name="T1" fmla="*/ 3985 h 294"/>
                <a:gd name="T2" fmla="*/ 23946 w 179"/>
                <a:gd name="T3" fmla="*/ 3985 h 294"/>
                <a:gd name="T4" fmla="*/ 74941 w 179"/>
                <a:gd name="T5" fmla="*/ 55347 h 294"/>
                <a:gd name="T6" fmla="*/ 78932 w 179"/>
                <a:gd name="T7" fmla="*/ 62874 h 294"/>
                <a:gd name="T8" fmla="*/ 74941 w 179"/>
                <a:gd name="T9" fmla="*/ 74828 h 294"/>
                <a:gd name="T10" fmla="*/ 23946 w 179"/>
                <a:gd name="T11" fmla="*/ 125747 h 294"/>
                <a:gd name="T12" fmla="*/ 3991 w 179"/>
                <a:gd name="T13" fmla="*/ 125747 h 294"/>
                <a:gd name="T14" fmla="*/ 3991 w 179"/>
                <a:gd name="T15" fmla="*/ 106265 h 294"/>
                <a:gd name="T16" fmla="*/ 47448 w 179"/>
                <a:gd name="T17" fmla="*/ 62874 h 294"/>
                <a:gd name="T18" fmla="*/ 3991 w 179"/>
                <a:gd name="T19" fmla="*/ 19482 h 294"/>
                <a:gd name="T20" fmla="*/ 3991 w 179"/>
                <a:gd name="T21" fmla="*/ 3985 h 294"/>
                <a:gd name="T22" fmla="*/ 23946 w 179"/>
                <a:gd name="T23" fmla="*/ 3985 h 29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9" h="294">
                  <a:moveTo>
                    <a:pt x="54" y="9"/>
                  </a:moveTo>
                  <a:lnTo>
                    <a:pt x="54" y="9"/>
                  </a:lnTo>
                  <a:cubicBezTo>
                    <a:pt x="62" y="18"/>
                    <a:pt x="169" y="125"/>
                    <a:pt x="169" y="125"/>
                  </a:cubicBezTo>
                  <a:cubicBezTo>
                    <a:pt x="169" y="134"/>
                    <a:pt x="178" y="142"/>
                    <a:pt x="178" y="142"/>
                  </a:cubicBezTo>
                  <a:cubicBezTo>
                    <a:pt x="178" y="151"/>
                    <a:pt x="169" y="160"/>
                    <a:pt x="169" y="169"/>
                  </a:cubicBezTo>
                  <a:cubicBezTo>
                    <a:pt x="169" y="169"/>
                    <a:pt x="62" y="275"/>
                    <a:pt x="54" y="284"/>
                  </a:cubicBezTo>
                  <a:cubicBezTo>
                    <a:pt x="44" y="293"/>
                    <a:pt x="27" y="293"/>
                    <a:pt x="9" y="284"/>
                  </a:cubicBezTo>
                  <a:cubicBezTo>
                    <a:pt x="0" y="275"/>
                    <a:pt x="0" y="257"/>
                    <a:pt x="9" y="240"/>
                  </a:cubicBezTo>
                  <a:cubicBezTo>
                    <a:pt x="107" y="142"/>
                    <a:pt x="107" y="142"/>
                    <a:pt x="107" y="142"/>
                  </a:cubicBezTo>
                  <a:cubicBezTo>
                    <a:pt x="9" y="44"/>
                    <a:pt x="9" y="44"/>
                    <a:pt x="9" y="44"/>
                  </a:cubicBezTo>
                  <a:cubicBezTo>
                    <a:pt x="0" y="36"/>
                    <a:pt x="0" y="18"/>
                    <a:pt x="9" y="9"/>
                  </a:cubicBezTo>
                  <a:cubicBezTo>
                    <a:pt x="27" y="0"/>
                    <a:pt x="44" y="0"/>
                    <a:pt x="54" y="9"/>
                  </a:cubicBezTo>
                </a:path>
              </a:pathLst>
            </a:custGeom>
            <a:solidFill>
              <a:schemeClr val="tx1">
                <a:lumMod val="95000"/>
                <a:lumOff val="5000"/>
              </a:schemeClr>
            </a:solidFill>
            <a:ln>
              <a:noFill/>
            </a:ln>
            <a:effectLst/>
          </p:spPr>
          <p:txBody>
            <a:bodyPr wrap="none" lIns="25718" tIns="12859" rIns="25718" bIns="12859" anchor="ctr"/>
            <a:lstStyle/>
            <a:p>
              <a:endParaRPr lang="en-US" sz="1013" dirty="0">
                <a:solidFill>
                  <a:schemeClr val="tx1">
                    <a:lumMod val="95000"/>
                    <a:lumOff val="5000"/>
                  </a:schemeClr>
                </a:solidFill>
              </a:endParaRPr>
            </a:p>
          </p:txBody>
        </p:sp>
      </p:grpSp>
    </p:spTree>
    <p:extLst>
      <p:ext uri="{BB962C8B-B14F-4D97-AF65-F5344CB8AC3E}">
        <p14:creationId xmlns:p14="http://schemas.microsoft.com/office/powerpoint/2010/main" val="2800161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8">
                                            <p:txEl>
                                              <p:pRg st="0" end="0"/>
                                            </p:txEl>
                                          </p:spTgt>
                                        </p:tgtEl>
                                        <p:attrNameLst>
                                          <p:attrName>style.visibility</p:attrName>
                                        </p:attrNameLst>
                                      </p:cBhvr>
                                      <p:to>
                                        <p:strVal val="visible"/>
                                      </p:to>
                                    </p:set>
                                    <p:animEffect transition="in" filter="wipe(up)">
                                      <p:cBhvr>
                                        <p:cTn id="11" dur="500"/>
                                        <p:tgtEl>
                                          <p:spTgt spid="58">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59">
                                            <p:txEl>
                                              <p:pRg st="0" end="0"/>
                                            </p:txEl>
                                          </p:spTgt>
                                        </p:tgtEl>
                                        <p:attrNameLst>
                                          <p:attrName>style.visibility</p:attrName>
                                        </p:attrNameLst>
                                      </p:cBhvr>
                                      <p:to>
                                        <p:strVal val="visible"/>
                                      </p:to>
                                    </p:set>
                                    <p:animEffect transition="in" filter="wipe(up)">
                                      <p:cBhvr>
                                        <p:cTn id="15" dur="500"/>
                                        <p:tgtEl>
                                          <p:spTgt spid="59">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60">
                                            <p:txEl>
                                              <p:pRg st="0" end="0"/>
                                            </p:txEl>
                                          </p:spTgt>
                                        </p:tgtEl>
                                        <p:attrNameLst>
                                          <p:attrName>style.visibility</p:attrName>
                                        </p:attrNameLst>
                                      </p:cBhvr>
                                      <p:to>
                                        <p:strVal val="visible"/>
                                      </p:to>
                                    </p:set>
                                    <p:animEffect transition="in" filter="wipe(up)">
                                      <p:cBhvr>
                                        <p:cTn id="19" dur="500"/>
                                        <p:tgtEl>
                                          <p:spTgt spid="6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10">
            <a:extLst>
              <a:ext uri="{FF2B5EF4-FFF2-40B4-BE49-F238E27FC236}">
                <a16:creationId xmlns:a16="http://schemas.microsoft.com/office/drawing/2014/main" id="{C4643B57-025D-4515-B0EE-DA44A671EA0B}"/>
              </a:ext>
            </a:extLst>
          </p:cNvPr>
          <p:cNvSpPr/>
          <p:nvPr/>
        </p:nvSpPr>
        <p:spPr>
          <a:xfrm>
            <a:off x="6141028" y="3325091"/>
            <a:ext cx="2243403" cy="1423555"/>
          </a:xfrm>
          <a:prstGeom prst="rect">
            <a:avLst/>
          </a:prstGeom>
          <a:noFill/>
          <a:ln>
            <a:solidFill>
              <a:schemeClr val="bg1">
                <a:lumMod val="75000"/>
              </a:schemeClr>
            </a:solid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8" name="TextBox 7">
            <a:extLst>
              <a:ext uri="{FF2B5EF4-FFF2-40B4-BE49-F238E27FC236}">
                <a16:creationId xmlns:a16="http://schemas.microsoft.com/office/drawing/2014/main" id="{F1DC7052-5CB4-4A12-B6EC-8DC02BCEE195}"/>
              </a:ext>
            </a:extLst>
          </p:cNvPr>
          <p:cNvSpPr txBox="1"/>
          <p:nvPr/>
        </p:nvSpPr>
        <p:spPr>
          <a:xfrm>
            <a:off x="670765" y="1622672"/>
            <a:ext cx="3061229" cy="830997"/>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About Visionary</a:t>
            </a:r>
          </a:p>
          <a:p>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Statement</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9" name="Rectangle 8">
            <a:extLst>
              <a:ext uri="{FF2B5EF4-FFF2-40B4-BE49-F238E27FC236}">
                <a16:creationId xmlns:a16="http://schemas.microsoft.com/office/drawing/2014/main" id="{8902FA60-0068-4F78-B57C-FDFE24DA9FCB}"/>
              </a:ext>
            </a:extLst>
          </p:cNvPr>
          <p:cNvSpPr/>
          <p:nvPr/>
        </p:nvSpPr>
        <p:spPr>
          <a:xfrm>
            <a:off x="670765" y="1328106"/>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10" name="Rectangle 9">
            <a:extLst>
              <a:ext uri="{FF2B5EF4-FFF2-40B4-BE49-F238E27FC236}">
                <a16:creationId xmlns:a16="http://schemas.microsoft.com/office/drawing/2014/main" id="{43261784-B7CB-48D3-AE33-1A8580BDFDA5}"/>
              </a:ext>
            </a:extLst>
          </p:cNvPr>
          <p:cNvSpPr/>
          <p:nvPr/>
        </p:nvSpPr>
        <p:spPr>
          <a:xfrm>
            <a:off x="679746" y="3401540"/>
            <a:ext cx="2664385" cy="83433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a:t>
            </a:r>
            <a:endParaRPr lang="en-US" sz="825" dirty="0">
              <a:solidFill>
                <a:schemeClr val="bg1">
                  <a:lumMod val="50000"/>
                </a:schemeClr>
              </a:solidFill>
              <a:latin typeface="DauphinPlain"/>
            </a:endParaRPr>
          </a:p>
        </p:txBody>
      </p:sp>
      <p:sp>
        <p:nvSpPr>
          <p:cNvPr id="12" name="Rectangle 11">
            <a:extLst>
              <a:ext uri="{FF2B5EF4-FFF2-40B4-BE49-F238E27FC236}">
                <a16:creationId xmlns:a16="http://schemas.microsoft.com/office/drawing/2014/main" id="{1CEBA786-2273-4F67-ADAA-596599B810D2}"/>
              </a:ext>
            </a:extLst>
          </p:cNvPr>
          <p:cNvSpPr/>
          <p:nvPr/>
        </p:nvSpPr>
        <p:spPr>
          <a:xfrm>
            <a:off x="670765" y="2914350"/>
            <a:ext cx="2288444" cy="277897"/>
          </a:xfrm>
          <a:prstGeom prst="rect">
            <a:avLst/>
          </a:prstGeom>
        </p:spPr>
        <p:txBody>
          <a:bodyPr wrap="square">
            <a:spAutoFit/>
          </a:bodyPr>
          <a:lstStyle/>
          <a:p>
            <a:pPr>
              <a:lnSpc>
                <a:spcPct val="150000"/>
              </a:lnSpc>
            </a:pPr>
            <a:r>
              <a:rPr lang="en-US" sz="9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Description Here</a:t>
            </a:r>
          </a:p>
        </p:txBody>
      </p:sp>
      <p:sp>
        <p:nvSpPr>
          <p:cNvPr id="13" name="Rectangle 12">
            <a:extLst>
              <a:ext uri="{FF2B5EF4-FFF2-40B4-BE49-F238E27FC236}">
                <a16:creationId xmlns:a16="http://schemas.microsoft.com/office/drawing/2014/main" id="{D45A3B4A-657C-4EB9-AA83-4BF6A948AE05}"/>
              </a:ext>
            </a:extLst>
          </p:cNvPr>
          <p:cNvSpPr/>
          <p:nvPr/>
        </p:nvSpPr>
        <p:spPr>
          <a:xfrm>
            <a:off x="6307120" y="3549355"/>
            <a:ext cx="1911218" cy="643894"/>
          </a:xfrm>
          <a:prstGeom prst="rect">
            <a:avLst/>
          </a:prstGeom>
        </p:spPr>
        <p:txBody>
          <a:bodyPr wrap="square">
            <a:spAutoFit/>
          </a:bodyPr>
          <a:lstStyle/>
          <a:p>
            <a:pPr algn="ctr">
              <a:lnSpc>
                <a:spcPct val="150000"/>
              </a:lnSpc>
            </a:pPr>
            <a:r>
              <a:rPr lang="en-US" sz="825" dirty="0">
                <a:solidFill>
                  <a:schemeClr val="bg1">
                    <a:lumMod val="50000"/>
                  </a:schemeClr>
                </a:solidFill>
                <a:latin typeface="Open Sans" panose="020B0606030504020204" pitchFamily="34" charset="0"/>
              </a:rPr>
              <a:t>Lorem Ipsum is simply dummy text of the printing and the printing </a:t>
            </a:r>
            <a:r>
              <a:rPr lang="en-US" sz="825" dirty="0" err="1">
                <a:solidFill>
                  <a:schemeClr val="bg1">
                    <a:lumMod val="50000"/>
                  </a:schemeClr>
                </a:solidFill>
                <a:latin typeface="Open Sans" panose="020B0606030504020204" pitchFamily="34" charset="0"/>
              </a:rPr>
              <a:t>printing</a:t>
            </a:r>
            <a:r>
              <a:rPr lang="en-US" sz="825" dirty="0">
                <a:solidFill>
                  <a:schemeClr val="bg1">
                    <a:lumMod val="50000"/>
                  </a:schemeClr>
                </a:solidFill>
                <a:latin typeface="Open Sans" panose="020B0606030504020204" pitchFamily="34" charset="0"/>
              </a:rPr>
              <a:t> and </a:t>
            </a:r>
            <a:endParaRPr lang="en-US" sz="825" dirty="0">
              <a:solidFill>
                <a:schemeClr val="bg1">
                  <a:lumMod val="50000"/>
                </a:schemeClr>
              </a:solidFill>
              <a:latin typeface="DauphinPlain"/>
            </a:endParaRPr>
          </a:p>
        </p:txBody>
      </p:sp>
      <p:sp>
        <p:nvSpPr>
          <p:cNvPr id="14" name="Rectangle: Rounded Corners 11">
            <a:extLst>
              <a:ext uri="{FF2B5EF4-FFF2-40B4-BE49-F238E27FC236}">
                <a16:creationId xmlns:a16="http://schemas.microsoft.com/office/drawing/2014/main" id="{4215CD7A-4784-40AE-B0AC-EB5FC645A4B0}"/>
              </a:ext>
            </a:extLst>
          </p:cNvPr>
          <p:cNvSpPr/>
          <p:nvPr/>
        </p:nvSpPr>
        <p:spPr>
          <a:xfrm>
            <a:off x="6928573" y="4357138"/>
            <a:ext cx="668313" cy="145966"/>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75" dirty="0">
                <a:solidFill>
                  <a:schemeClr val="bg1"/>
                </a:solidFill>
                <a:latin typeface="Open Sans" panose="020B0606030504020204" pitchFamily="34" charset="0"/>
                <a:ea typeface="Open Sans" panose="020B0606030504020204" pitchFamily="34" charset="0"/>
                <a:cs typeface="Open Sans" panose="020B0606030504020204" pitchFamily="34" charset="0"/>
              </a:rPr>
              <a:t>More info</a:t>
            </a:r>
            <a:endParaRPr lang="en-US" sz="675"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4" name="Picture Placeholder 3">
            <a:extLst>
              <a:ext uri="{FF2B5EF4-FFF2-40B4-BE49-F238E27FC236}">
                <a16:creationId xmlns:a16="http://schemas.microsoft.com/office/drawing/2014/main" id="{F89D8A72-EAA0-4BD4-BBFF-A89CF61D5A3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5194" r="35194"/>
          <a:stretch>
            <a:fillRect/>
          </a:stretch>
        </p:blipFill>
        <p:spPr/>
      </p:pic>
      <p:pic>
        <p:nvPicPr>
          <p:cNvPr id="11" name="Picture Placeholder 10">
            <a:extLst>
              <a:ext uri="{FF2B5EF4-FFF2-40B4-BE49-F238E27FC236}">
                <a16:creationId xmlns:a16="http://schemas.microsoft.com/office/drawing/2014/main" id="{F666A93A-1B56-4A2C-8525-7E9A2EC4DD5F}"/>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26716" r="26716"/>
          <a:stretch>
            <a:fillRect/>
          </a:stretch>
        </p:blipFill>
        <p:spPr/>
      </p:pic>
    </p:spTree>
    <p:extLst>
      <p:ext uri="{BB962C8B-B14F-4D97-AF65-F5344CB8AC3E}">
        <p14:creationId xmlns:p14="http://schemas.microsoft.com/office/powerpoint/2010/main" val="1658553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animEffect transition="in" filter="wipe(up)">
                                      <p:cBhvr>
                                        <p:cTn id="15" dur="500"/>
                                        <p:tgtEl>
                                          <p:spTgt spid="10">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animEffect transition="in" filter="wipe(up)">
                                      <p:cBhvr>
                                        <p:cTn id="19" dur="500"/>
                                        <p:tgtEl>
                                          <p:spTgt spid="12">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Effect transition="in" filter="wipe(up)">
                                      <p:cBhvr>
                                        <p:cTn id="23"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F3D635C3-202A-45AE-A1CA-B37765E8AC4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9940" r="29940"/>
          <a:stretch>
            <a:fillRect/>
          </a:stretch>
        </p:blipFill>
        <p:spPr/>
      </p:pic>
      <p:sp>
        <p:nvSpPr>
          <p:cNvPr id="5" name="Rectangle 4">
            <a:extLst>
              <a:ext uri="{FF2B5EF4-FFF2-40B4-BE49-F238E27FC236}">
                <a16:creationId xmlns:a16="http://schemas.microsoft.com/office/drawing/2014/main" id="{AD89D9D8-2E49-47CB-B58E-DE75E1224BBE}"/>
              </a:ext>
            </a:extLst>
          </p:cNvPr>
          <p:cNvSpPr/>
          <p:nvPr/>
        </p:nvSpPr>
        <p:spPr>
          <a:xfrm>
            <a:off x="8241050" y="1163783"/>
            <a:ext cx="537935" cy="537935"/>
          </a:xfrm>
          <a:prstGeom prst="rect">
            <a:avLst/>
          </a:prstGeom>
          <a:solidFill>
            <a:schemeClr val="accent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a:t>
            </a:r>
          </a:p>
        </p:txBody>
      </p:sp>
      <p:sp>
        <p:nvSpPr>
          <p:cNvPr id="7" name="TextBox 6">
            <a:extLst>
              <a:ext uri="{FF2B5EF4-FFF2-40B4-BE49-F238E27FC236}">
                <a16:creationId xmlns:a16="http://schemas.microsoft.com/office/drawing/2014/main" id="{850105FA-21E1-4413-A0CF-E64CF1247744}"/>
              </a:ext>
            </a:extLst>
          </p:cNvPr>
          <p:cNvSpPr txBox="1"/>
          <p:nvPr/>
        </p:nvSpPr>
        <p:spPr>
          <a:xfrm>
            <a:off x="755274" y="1002948"/>
            <a:ext cx="3061229" cy="830997"/>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About Missionary</a:t>
            </a:r>
          </a:p>
          <a:p>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Statement</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8" name="Rectangle 7">
            <a:extLst>
              <a:ext uri="{FF2B5EF4-FFF2-40B4-BE49-F238E27FC236}">
                <a16:creationId xmlns:a16="http://schemas.microsoft.com/office/drawing/2014/main" id="{74678970-7B19-4208-BCB7-68F76BD38E7D}"/>
              </a:ext>
            </a:extLst>
          </p:cNvPr>
          <p:cNvSpPr/>
          <p:nvPr/>
        </p:nvSpPr>
        <p:spPr>
          <a:xfrm>
            <a:off x="755275" y="708381"/>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9" name="Rectangle 8">
            <a:extLst>
              <a:ext uri="{FF2B5EF4-FFF2-40B4-BE49-F238E27FC236}">
                <a16:creationId xmlns:a16="http://schemas.microsoft.com/office/drawing/2014/main" id="{8AA8A84C-1362-4CCB-A2DC-3A0709AEC2DB}"/>
              </a:ext>
            </a:extLst>
          </p:cNvPr>
          <p:cNvSpPr/>
          <p:nvPr/>
        </p:nvSpPr>
        <p:spPr>
          <a:xfrm>
            <a:off x="755607" y="2459698"/>
            <a:ext cx="3216847" cy="834331"/>
          </a:xfrm>
          <a:prstGeom prst="rect">
            <a:avLst/>
          </a:prstGeom>
        </p:spPr>
        <p:txBody>
          <a:bodyPr wrap="square">
            <a:spAutoFit/>
          </a:bodyPr>
          <a:lstStyle/>
          <a:p>
            <a:pPr>
              <a:lnSpc>
                <a:spcPct val="150000"/>
              </a:lnSpc>
            </a:pPr>
            <a:r>
              <a:rPr lang="en-US" sz="825" b="1" dirty="0">
                <a:solidFill>
                  <a:schemeClr val="accent4"/>
                </a:solidFill>
                <a:latin typeface="Open Sans" panose="020B0606030504020204" pitchFamily="34" charset="0"/>
              </a:rPr>
              <a:t>Lorem Ipsum </a:t>
            </a:r>
            <a:r>
              <a:rPr lang="en-US" sz="825" dirty="0">
                <a:solidFill>
                  <a:schemeClr val="bg1">
                    <a:lumMod val="50000"/>
                  </a:schemeClr>
                </a:solidFill>
                <a:latin typeface="Open Sans" panose="020B0606030504020204" pitchFamily="34" charset="0"/>
              </a:rPr>
              <a:t>is simply dummy text of the printing and typesetting industry. Lorem Ipsum has been the industry's standard dummy text of Ipsum has been the industry's dummy text of been Lorem</a:t>
            </a:r>
            <a:endParaRPr lang="en-US" sz="825" dirty="0">
              <a:solidFill>
                <a:schemeClr val="bg1">
                  <a:lumMod val="50000"/>
                </a:schemeClr>
              </a:solidFill>
              <a:latin typeface="DauphinPlain"/>
            </a:endParaRPr>
          </a:p>
        </p:txBody>
      </p:sp>
      <p:sp>
        <p:nvSpPr>
          <p:cNvPr id="10" name="Rectangle 9">
            <a:extLst>
              <a:ext uri="{FF2B5EF4-FFF2-40B4-BE49-F238E27FC236}">
                <a16:creationId xmlns:a16="http://schemas.microsoft.com/office/drawing/2014/main" id="{FFC8AC71-C35A-42FF-BCFB-7F953239BBFC}"/>
              </a:ext>
            </a:extLst>
          </p:cNvPr>
          <p:cNvSpPr/>
          <p:nvPr/>
        </p:nvSpPr>
        <p:spPr>
          <a:xfrm>
            <a:off x="755274" y="3433969"/>
            <a:ext cx="3216847" cy="834331"/>
          </a:xfrm>
          <a:prstGeom prst="rect">
            <a:avLst/>
          </a:prstGeom>
        </p:spPr>
        <p:txBody>
          <a:bodyPr wrap="square">
            <a:spAutoFit/>
          </a:bodyPr>
          <a:lstStyle/>
          <a:p>
            <a:pPr>
              <a:lnSpc>
                <a:spcPct val="150000"/>
              </a:lnSpc>
            </a:pPr>
            <a:r>
              <a:rPr lang="en-US" sz="825" b="1" dirty="0">
                <a:solidFill>
                  <a:schemeClr val="accent4"/>
                </a:solidFill>
                <a:latin typeface="Open Sans" panose="020B0606030504020204" pitchFamily="34" charset="0"/>
              </a:rPr>
              <a:t>Lorem Ipsum </a:t>
            </a:r>
            <a:r>
              <a:rPr lang="en-US" sz="825" dirty="0">
                <a:solidFill>
                  <a:schemeClr val="bg1">
                    <a:lumMod val="50000"/>
                  </a:schemeClr>
                </a:solidFill>
                <a:latin typeface="Open Sans" panose="020B0606030504020204" pitchFamily="34" charset="0"/>
              </a:rPr>
              <a:t>is simply dummy text of the printing and typesetting industry. Lorem Ipsum has been the industry's standard dummy text of Ipsum has been the industry's dummy text of been Lorem</a:t>
            </a:r>
            <a:endParaRPr lang="en-US" sz="825" dirty="0">
              <a:solidFill>
                <a:schemeClr val="bg1">
                  <a:lumMod val="50000"/>
                </a:schemeClr>
              </a:solidFill>
              <a:latin typeface="DauphinPlain"/>
            </a:endParaRPr>
          </a:p>
        </p:txBody>
      </p:sp>
      <p:sp>
        <p:nvSpPr>
          <p:cNvPr id="11" name="Rectangle 10">
            <a:extLst>
              <a:ext uri="{FF2B5EF4-FFF2-40B4-BE49-F238E27FC236}">
                <a16:creationId xmlns:a16="http://schemas.microsoft.com/office/drawing/2014/main" id="{4E61B301-617A-4A32-A94F-7F6A2B889792}"/>
              </a:ext>
            </a:extLst>
          </p:cNvPr>
          <p:cNvSpPr/>
          <p:nvPr/>
        </p:nvSpPr>
        <p:spPr>
          <a:xfrm>
            <a:off x="755274" y="2068248"/>
            <a:ext cx="2288444" cy="277897"/>
          </a:xfrm>
          <a:prstGeom prst="rect">
            <a:avLst/>
          </a:prstGeom>
        </p:spPr>
        <p:txBody>
          <a:bodyPr wrap="square">
            <a:spAutoFit/>
          </a:bodyPr>
          <a:lstStyle/>
          <a:p>
            <a:pPr>
              <a:lnSpc>
                <a:spcPct val="150000"/>
              </a:lnSpc>
            </a:pPr>
            <a:r>
              <a:rPr lang="en-US" sz="9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Description Here</a:t>
            </a:r>
          </a:p>
        </p:txBody>
      </p:sp>
    </p:spTree>
    <p:extLst>
      <p:ext uri="{BB962C8B-B14F-4D97-AF65-F5344CB8AC3E}">
        <p14:creationId xmlns:p14="http://schemas.microsoft.com/office/powerpoint/2010/main" val="1237324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wipe(up)">
                                      <p:cBhvr>
                                        <p:cTn id="11" dur="500"/>
                                        <p:tgtEl>
                                          <p:spTgt spid="8">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wipe(up)">
                                      <p:cBhvr>
                                        <p:cTn id="15" dur="500"/>
                                        <p:tgtEl>
                                          <p:spTgt spid="9">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animEffect transition="in" filter="wipe(up)">
                                      <p:cBhvr>
                                        <p:cTn id="19" dur="500"/>
                                        <p:tgtEl>
                                          <p:spTgt spid="10">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animEffect transition="in" filter="wipe(up)">
                                      <p:cBhvr>
                                        <p:cTn id="23"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D2D15787-295B-4FA4-AD28-56FC4CA6AACB}"/>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5071" r="35071"/>
          <a:stretch>
            <a:fillRect/>
          </a:stretch>
        </p:blipFill>
        <p:spPr/>
      </p:pic>
      <p:pic>
        <p:nvPicPr>
          <p:cNvPr id="7" name="Picture Placeholder 6">
            <a:extLst>
              <a:ext uri="{FF2B5EF4-FFF2-40B4-BE49-F238E27FC236}">
                <a16:creationId xmlns:a16="http://schemas.microsoft.com/office/drawing/2014/main" id="{18918E6C-12CD-41D1-921B-E9FA26276C0A}"/>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33465" r="33465"/>
          <a:stretch>
            <a:fillRect/>
          </a:stretch>
        </p:blipFill>
        <p:spPr/>
      </p:pic>
      <p:sp>
        <p:nvSpPr>
          <p:cNvPr id="16" name="Rectangle: Rounded Corners 10">
            <a:extLst>
              <a:ext uri="{FF2B5EF4-FFF2-40B4-BE49-F238E27FC236}">
                <a16:creationId xmlns:a16="http://schemas.microsoft.com/office/drawing/2014/main" id="{DFC39D2F-F02B-4E19-A8ED-7FEA0CE1D77E}"/>
              </a:ext>
            </a:extLst>
          </p:cNvPr>
          <p:cNvSpPr/>
          <p:nvPr/>
        </p:nvSpPr>
        <p:spPr>
          <a:xfrm>
            <a:off x="4572000" y="3366574"/>
            <a:ext cx="4015493" cy="1070264"/>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grpSp>
        <p:nvGrpSpPr>
          <p:cNvPr id="17" name="Group 16">
            <a:extLst>
              <a:ext uri="{FF2B5EF4-FFF2-40B4-BE49-F238E27FC236}">
                <a16:creationId xmlns:a16="http://schemas.microsoft.com/office/drawing/2014/main" id="{3CBCED74-782C-497A-9BD8-5021972D3DE2}"/>
              </a:ext>
            </a:extLst>
          </p:cNvPr>
          <p:cNvGrpSpPr/>
          <p:nvPr/>
        </p:nvGrpSpPr>
        <p:grpSpPr>
          <a:xfrm>
            <a:off x="6402961" y="4060111"/>
            <a:ext cx="765908" cy="137251"/>
            <a:chOff x="4102119" y="3361764"/>
            <a:chExt cx="1410985" cy="252849"/>
          </a:xfrm>
        </p:grpSpPr>
        <p:sp>
          <p:nvSpPr>
            <p:cNvPr id="18" name="Freeform 9">
              <a:extLst>
                <a:ext uri="{FF2B5EF4-FFF2-40B4-BE49-F238E27FC236}">
                  <a16:creationId xmlns:a16="http://schemas.microsoft.com/office/drawing/2014/main" id="{86744831-56A1-46D3-AB48-BF2BF12F8456}"/>
                </a:ext>
              </a:extLst>
            </p:cNvPr>
            <p:cNvSpPr>
              <a:spLocks/>
            </p:cNvSpPr>
            <p:nvPr/>
          </p:nvSpPr>
          <p:spPr bwMode="auto">
            <a:xfrm>
              <a:off x="4102119" y="3361764"/>
              <a:ext cx="246093" cy="233693"/>
            </a:xfrm>
            <a:custGeom>
              <a:avLst/>
              <a:gdLst>
                <a:gd name="T0" fmla="*/ 401575 w 256"/>
                <a:gd name="T1" fmla="*/ 168965 h 244"/>
                <a:gd name="T2" fmla="*/ 401575 w 256"/>
                <a:gd name="T3" fmla="*/ 168965 h 244"/>
                <a:gd name="T4" fmla="*/ 299182 w 256"/>
                <a:gd name="T5" fmla="*/ 242289 h 244"/>
                <a:gd name="T6" fmla="*/ 337579 w 256"/>
                <a:gd name="T7" fmla="*/ 363434 h 244"/>
                <a:gd name="T8" fmla="*/ 339179 w 256"/>
                <a:gd name="T9" fmla="*/ 369810 h 244"/>
                <a:gd name="T10" fmla="*/ 319980 w 256"/>
                <a:gd name="T11" fmla="*/ 388938 h 244"/>
                <a:gd name="T12" fmla="*/ 308781 w 256"/>
                <a:gd name="T13" fmla="*/ 385750 h 244"/>
                <a:gd name="T14" fmla="*/ 308781 w 256"/>
                <a:gd name="T15" fmla="*/ 385750 h 244"/>
                <a:gd name="T16" fmla="*/ 204788 w 256"/>
                <a:gd name="T17" fmla="*/ 310832 h 244"/>
                <a:gd name="T18" fmla="*/ 100794 w 256"/>
                <a:gd name="T19" fmla="*/ 385750 h 244"/>
                <a:gd name="T20" fmla="*/ 100794 w 256"/>
                <a:gd name="T21" fmla="*/ 385750 h 244"/>
                <a:gd name="T22" fmla="*/ 89595 w 256"/>
                <a:gd name="T23" fmla="*/ 388938 h 244"/>
                <a:gd name="T24" fmla="*/ 70396 w 256"/>
                <a:gd name="T25" fmla="*/ 369810 h 244"/>
                <a:gd name="T26" fmla="*/ 71996 w 256"/>
                <a:gd name="T27" fmla="*/ 363434 h 244"/>
                <a:gd name="T28" fmla="*/ 110393 w 256"/>
                <a:gd name="T29" fmla="*/ 242289 h 244"/>
                <a:gd name="T30" fmla="*/ 8000 w 256"/>
                <a:gd name="T31" fmla="*/ 168965 h 244"/>
                <a:gd name="T32" fmla="*/ 8000 w 256"/>
                <a:gd name="T33" fmla="*/ 168965 h 244"/>
                <a:gd name="T34" fmla="*/ 0 w 256"/>
                <a:gd name="T35" fmla="*/ 153025 h 244"/>
                <a:gd name="T36" fmla="*/ 19199 w 256"/>
                <a:gd name="T37" fmla="*/ 133897 h 244"/>
                <a:gd name="T38" fmla="*/ 147191 w 256"/>
                <a:gd name="T39" fmla="*/ 133897 h 244"/>
                <a:gd name="T40" fmla="*/ 187189 w 256"/>
                <a:gd name="T41" fmla="*/ 12752 h 244"/>
                <a:gd name="T42" fmla="*/ 204788 w 256"/>
                <a:gd name="T43" fmla="*/ 0 h 244"/>
                <a:gd name="T44" fmla="*/ 222386 w 256"/>
                <a:gd name="T45" fmla="*/ 12752 h 244"/>
                <a:gd name="T46" fmla="*/ 262384 w 256"/>
                <a:gd name="T47" fmla="*/ 133897 h 244"/>
                <a:gd name="T48" fmla="*/ 390376 w 256"/>
                <a:gd name="T49" fmla="*/ 133897 h 244"/>
                <a:gd name="T50" fmla="*/ 409575 w 256"/>
                <a:gd name="T51" fmla="*/ 153025 h 244"/>
                <a:gd name="T52" fmla="*/ 401575 w 256"/>
                <a:gd name="T53" fmla="*/ 168965 h 24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56" h="244">
                  <a:moveTo>
                    <a:pt x="251" y="106"/>
                  </a:moveTo>
                  <a:cubicBezTo>
                    <a:pt x="251" y="106"/>
                    <a:pt x="251" y="106"/>
                    <a:pt x="251" y="106"/>
                  </a:cubicBezTo>
                  <a:cubicBezTo>
                    <a:pt x="187" y="152"/>
                    <a:pt x="187" y="152"/>
                    <a:pt x="187" y="152"/>
                  </a:cubicBezTo>
                  <a:cubicBezTo>
                    <a:pt x="211" y="228"/>
                    <a:pt x="211" y="228"/>
                    <a:pt x="211" y="228"/>
                  </a:cubicBezTo>
                  <a:cubicBezTo>
                    <a:pt x="212" y="229"/>
                    <a:pt x="212" y="231"/>
                    <a:pt x="212" y="232"/>
                  </a:cubicBezTo>
                  <a:cubicBezTo>
                    <a:pt x="212" y="239"/>
                    <a:pt x="207" y="244"/>
                    <a:pt x="200" y="244"/>
                  </a:cubicBezTo>
                  <a:cubicBezTo>
                    <a:pt x="197" y="244"/>
                    <a:pt x="195" y="243"/>
                    <a:pt x="193" y="242"/>
                  </a:cubicBezTo>
                  <a:cubicBezTo>
                    <a:pt x="193" y="242"/>
                    <a:pt x="193" y="242"/>
                    <a:pt x="193" y="242"/>
                  </a:cubicBezTo>
                  <a:cubicBezTo>
                    <a:pt x="128" y="195"/>
                    <a:pt x="128" y="195"/>
                    <a:pt x="128" y="195"/>
                  </a:cubicBezTo>
                  <a:cubicBezTo>
                    <a:pt x="63" y="242"/>
                    <a:pt x="63" y="242"/>
                    <a:pt x="63" y="242"/>
                  </a:cubicBezTo>
                  <a:cubicBezTo>
                    <a:pt x="63" y="242"/>
                    <a:pt x="63" y="242"/>
                    <a:pt x="63" y="242"/>
                  </a:cubicBezTo>
                  <a:cubicBezTo>
                    <a:pt x="61" y="243"/>
                    <a:pt x="59" y="244"/>
                    <a:pt x="56" y="244"/>
                  </a:cubicBezTo>
                  <a:cubicBezTo>
                    <a:pt x="49" y="244"/>
                    <a:pt x="44" y="239"/>
                    <a:pt x="44" y="232"/>
                  </a:cubicBezTo>
                  <a:cubicBezTo>
                    <a:pt x="44" y="231"/>
                    <a:pt x="44" y="229"/>
                    <a:pt x="45" y="228"/>
                  </a:cubicBezTo>
                  <a:cubicBezTo>
                    <a:pt x="69" y="152"/>
                    <a:pt x="69" y="152"/>
                    <a:pt x="69" y="152"/>
                  </a:cubicBezTo>
                  <a:cubicBezTo>
                    <a:pt x="5" y="106"/>
                    <a:pt x="5" y="106"/>
                    <a:pt x="5" y="106"/>
                  </a:cubicBezTo>
                  <a:cubicBezTo>
                    <a:pt x="5" y="106"/>
                    <a:pt x="5" y="106"/>
                    <a:pt x="5" y="106"/>
                  </a:cubicBezTo>
                  <a:cubicBezTo>
                    <a:pt x="2" y="104"/>
                    <a:pt x="0" y="100"/>
                    <a:pt x="0" y="96"/>
                  </a:cubicBezTo>
                  <a:cubicBezTo>
                    <a:pt x="0" y="89"/>
                    <a:pt x="5" y="84"/>
                    <a:pt x="12" y="84"/>
                  </a:cubicBezTo>
                  <a:cubicBezTo>
                    <a:pt x="92" y="84"/>
                    <a:pt x="92" y="84"/>
                    <a:pt x="92" y="84"/>
                  </a:cubicBezTo>
                  <a:cubicBezTo>
                    <a:pt x="117" y="8"/>
                    <a:pt x="117" y="8"/>
                    <a:pt x="117" y="8"/>
                  </a:cubicBezTo>
                  <a:cubicBezTo>
                    <a:pt x="118" y="4"/>
                    <a:pt x="123" y="0"/>
                    <a:pt x="128" y="0"/>
                  </a:cubicBezTo>
                  <a:cubicBezTo>
                    <a:pt x="133" y="0"/>
                    <a:pt x="138" y="4"/>
                    <a:pt x="139" y="8"/>
                  </a:cubicBezTo>
                  <a:cubicBezTo>
                    <a:pt x="164" y="84"/>
                    <a:pt x="164" y="84"/>
                    <a:pt x="164" y="84"/>
                  </a:cubicBezTo>
                  <a:cubicBezTo>
                    <a:pt x="244" y="84"/>
                    <a:pt x="244" y="84"/>
                    <a:pt x="244" y="84"/>
                  </a:cubicBezTo>
                  <a:cubicBezTo>
                    <a:pt x="251" y="84"/>
                    <a:pt x="256" y="89"/>
                    <a:pt x="256" y="96"/>
                  </a:cubicBezTo>
                  <a:cubicBezTo>
                    <a:pt x="256" y="100"/>
                    <a:pt x="254" y="104"/>
                    <a:pt x="251" y="106"/>
                  </a:cubicBezTo>
                </a:path>
              </a:pathLst>
            </a:custGeom>
            <a:solidFill>
              <a:schemeClr val="accent4"/>
            </a:solidFill>
            <a:ln>
              <a:noFill/>
            </a:ln>
          </p:spPr>
          <p:txBody>
            <a:bodyPr/>
            <a:lstStyle/>
            <a:p>
              <a:endParaRPr lang="en-US" sz="1013" dirty="0"/>
            </a:p>
          </p:txBody>
        </p:sp>
        <p:sp>
          <p:nvSpPr>
            <p:cNvPr id="19" name="Freeform 9">
              <a:extLst>
                <a:ext uri="{FF2B5EF4-FFF2-40B4-BE49-F238E27FC236}">
                  <a16:creationId xmlns:a16="http://schemas.microsoft.com/office/drawing/2014/main" id="{2231A179-BEE5-4361-BB8A-1905475BFA80}"/>
                </a:ext>
              </a:extLst>
            </p:cNvPr>
            <p:cNvSpPr>
              <a:spLocks/>
            </p:cNvSpPr>
            <p:nvPr/>
          </p:nvSpPr>
          <p:spPr bwMode="auto">
            <a:xfrm>
              <a:off x="4393342" y="3366553"/>
              <a:ext cx="246093" cy="233693"/>
            </a:xfrm>
            <a:custGeom>
              <a:avLst/>
              <a:gdLst>
                <a:gd name="T0" fmla="*/ 401575 w 256"/>
                <a:gd name="T1" fmla="*/ 168965 h 244"/>
                <a:gd name="T2" fmla="*/ 401575 w 256"/>
                <a:gd name="T3" fmla="*/ 168965 h 244"/>
                <a:gd name="T4" fmla="*/ 299182 w 256"/>
                <a:gd name="T5" fmla="*/ 242289 h 244"/>
                <a:gd name="T6" fmla="*/ 337579 w 256"/>
                <a:gd name="T7" fmla="*/ 363434 h 244"/>
                <a:gd name="T8" fmla="*/ 339179 w 256"/>
                <a:gd name="T9" fmla="*/ 369810 h 244"/>
                <a:gd name="T10" fmla="*/ 319980 w 256"/>
                <a:gd name="T11" fmla="*/ 388938 h 244"/>
                <a:gd name="T12" fmla="*/ 308781 w 256"/>
                <a:gd name="T13" fmla="*/ 385750 h 244"/>
                <a:gd name="T14" fmla="*/ 308781 w 256"/>
                <a:gd name="T15" fmla="*/ 385750 h 244"/>
                <a:gd name="T16" fmla="*/ 204788 w 256"/>
                <a:gd name="T17" fmla="*/ 310832 h 244"/>
                <a:gd name="T18" fmla="*/ 100794 w 256"/>
                <a:gd name="T19" fmla="*/ 385750 h 244"/>
                <a:gd name="T20" fmla="*/ 100794 w 256"/>
                <a:gd name="T21" fmla="*/ 385750 h 244"/>
                <a:gd name="T22" fmla="*/ 89595 w 256"/>
                <a:gd name="T23" fmla="*/ 388938 h 244"/>
                <a:gd name="T24" fmla="*/ 70396 w 256"/>
                <a:gd name="T25" fmla="*/ 369810 h 244"/>
                <a:gd name="T26" fmla="*/ 71996 w 256"/>
                <a:gd name="T27" fmla="*/ 363434 h 244"/>
                <a:gd name="T28" fmla="*/ 110393 w 256"/>
                <a:gd name="T29" fmla="*/ 242289 h 244"/>
                <a:gd name="T30" fmla="*/ 8000 w 256"/>
                <a:gd name="T31" fmla="*/ 168965 h 244"/>
                <a:gd name="T32" fmla="*/ 8000 w 256"/>
                <a:gd name="T33" fmla="*/ 168965 h 244"/>
                <a:gd name="T34" fmla="*/ 0 w 256"/>
                <a:gd name="T35" fmla="*/ 153025 h 244"/>
                <a:gd name="T36" fmla="*/ 19199 w 256"/>
                <a:gd name="T37" fmla="*/ 133897 h 244"/>
                <a:gd name="T38" fmla="*/ 147191 w 256"/>
                <a:gd name="T39" fmla="*/ 133897 h 244"/>
                <a:gd name="T40" fmla="*/ 187189 w 256"/>
                <a:gd name="T41" fmla="*/ 12752 h 244"/>
                <a:gd name="T42" fmla="*/ 204788 w 256"/>
                <a:gd name="T43" fmla="*/ 0 h 244"/>
                <a:gd name="T44" fmla="*/ 222386 w 256"/>
                <a:gd name="T45" fmla="*/ 12752 h 244"/>
                <a:gd name="T46" fmla="*/ 262384 w 256"/>
                <a:gd name="T47" fmla="*/ 133897 h 244"/>
                <a:gd name="T48" fmla="*/ 390376 w 256"/>
                <a:gd name="T49" fmla="*/ 133897 h 244"/>
                <a:gd name="T50" fmla="*/ 409575 w 256"/>
                <a:gd name="T51" fmla="*/ 153025 h 244"/>
                <a:gd name="T52" fmla="*/ 401575 w 256"/>
                <a:gd name="T53" fmla="*/ 168965 h 24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56" h="244">
                  <a:moveTo>
                    <a:pt x="251" y="106"/>
                  </a:moveTo>
                  <a:cubicBezTo>
                    <a:pt x="251" y="106"/>
                    <a:pt x="251" y="106"/>
                    <a:pt x="251" y="106"/>
                  </a:cubicBezTo>
                  <a:cubicBezTo>
                    <a:pt x="187" y="152"/>
                    <a:pt x="187" y="152"/>
                    <a:pt x="187" y="152"/>
                  </a:cubicBezTo>
                  <a:cubicBezTo>
                    <a:pt x="211" y="228"/>
                    <a:pt x="211" y="228"/>
                    <a:pt x="211" y="228"/>
                  </a:cubicBezTo>
                  <a:cubicBezTo>
                    <a:pt x="212" y="229"/>
                    <a:pt x="212" y="231"/>
                    <a:pt x="212" y="232"/>
                  </a:cubicBezTo>
                  <a:cubicBezTo>
                    <a:pt x="212" y="239"/>
                    <a:pt x="207" y="244"/>
                    <a:pt x="200" y="244"/>
                  </a:cubicBezTo>
                  <a:cubicBezTo>
                    <a:pt x="197" y="244"/>
                    <a:pt x="195" y="243"/>
                    <a:pt x="193" y="242"/>
                  </a:cubicBezTo>
                  <a:cubicBezTo>
                    <a:pt x="193" y="242"/>
                    <a:pt x="193" y="242"/>
                    <a:pt x="193" y="242"/>
                  </a:cubicBezTo>
                  <a:cubicBezTo>
                    <a:pt x="128" y="195"/>
                    <a:pt x="128" y="195"/>
                    <a:pt x="128" y="195"/>
                  </a:cubicBezTo>
                  <a:cubicBezTo>
                    <a:pt x="63" y="242"/>
                    <a:pt x="63" y="242"/>
                    <a:pt x="63" y="242"/>
                  </a:cubicBezTo>
                  <a:cubicBezTo>
                    <a:pt x="63" y="242"/>
                    <a:pt x="63" y="242"/>
                    <a:pt x="63" y="242"/>
                  </a:cubicBezTo>
                  <a:cubicBezTo>
                    <a:pt x="61" y="243"/>
                    <a:pt x="59" y="244"/>
                    <a:pt x="56" y="244"/>
                  </a:cubicBezTo>
                  <a:cubicBezTo>
                    <a:pt x="49" y="244"/>
                    <a:pt x="44" y="239"/>
                    <a:pt x="44" y="232"/>
                  </a:cubicBezTo>
                  <a:cubicBezTo>
                    <a:pt x="44" y="231"/>
                    <a:pt x="44" y="229"/>
                    <a:pt x="45" y="228"/>
                  </a:cubicBezTo>
                  <a:cubicBezTo>
                    <a:pt x="69" y="152"/>
                    <a:pt x="69" y="152"/>
                    <a:pt x="69" y="152"/>
                  </a:cubicBezTo>
                  <a:cubicBezTo>
                    <a:pt x="5" y="106"/>
                    <a:pt x="5" y="106"/>
                    <a:pt x="5" y="106"/>
                  </a:cubicBezTo>
                  <a:cubicBezTo>
                    <a:pt x="5" y="106"/>
                    <a:pt x="5" y="106"/>
                    <a:pt x="5" y="106"/>
                  </a:cubicBezTo>
                  <a:cubicBezTo>
                    <a:pt x="2" y="104"/>
                    <a:pt x="0" y="100"/>
                    <a:pt x="0" y="96"/>
                  </a:cubicBezTo>
                  <a:cubicBezTo>
                    <a:pt x="0" y="89"/>
                    <a:pt x="5" y="84"/>
                    <a:pt x="12" y="84"/>
                  </a:cubicBezTo>
                  <a:cubicBezTo>
                    <a:pt x="92" y="84"/>
                    <a:pt x="92" y="84"/>
                    <a:pt x="92" y="84"/>
                  </a:cubicBezTo>
                  <a:cubicBezTo>
                    <a:pt x="117" y="8"/>
                    <a:pt x="117" y="8"/>
                    <a:pt x="117" y="8"/>
                  </a:cubicBezTo>
                  <a:cubicBezTo>
                    <a:pt x="118" y="4"/>
                    <a:pt x="123" y="0"/>
                    <a:pt x="128" y="0"/>
                  </a:cubicBezTo>
                  <a:cubicBezTo>
                    <a:pt x="133" y="0"/>
                    <a:pt x="138" y="4"/>
                    <a:pt x="139" y="8"/>
                  </a:cubicBezTo>
                  <a:cubicBezTo>
                    <a:pt x="164" y="84"/>
                    <a:pt x="164" y="84"/>
                    <a:pt x="164" y="84"/>
                  </a:cubicBezTo>
                  <a:cubicBezTo>
                    <a:pt x="244" y="84"/>
                    <a:pt x="244" y="84"/>
                    <a:pt x="244" y="84"/>
                  </a:cubicBezTo>
                  <a:cubicBezTo>
                    <a:pt x="251" y="84"/>
                    <a:pt x="256" y="89"/>
                    <a:pt x="256" y="96"/>
                  </a:cubicBezTo>
                  <a:cubicBezTo>
                    <a:pt x="256" y="100"/>
                    <a:pt x="254" y="104"/>
                    <a:pt x="251" y="106"/>
                  </a:cubicBezTo>
                </a:path>
              </a:pathLst>
            </a:custGeom>
            <a:solidFill>
              <a:schemeClr val="accent4"/>
            </a:solidFill>
            <a:ln>
              <a:noFill/>
            </a:ln>
          </p:spPr>
          <p:txBody>
            <a:bodyPr/>
            <a:lstStyle/>
            <a:p>
              <a:endParaRPr lang="en-US" sz="1013" dirty="0"/>
            </a:p>
          </p:txBody>
        </p:sp>
        <p:sp>
          <p:nvSpPr>
            <p:cNvPr id="20" name="Freeform 9">
              <a:extLst>
                <a:ext uri="{FF2B5EF4-FFF2-40B4-BE49-F238E27FC236}">
                  <a16:creationId xmlns:a16="http://schemas.microsoft.com/office/drawing/2014/main" id="{2CA75B0E-730D-4B33-B98D-2D25E9ADF18E}"/>
                </a:ext>
              </a:extLst>
            </p:cNvPr>
            <p:cNvSpPr>
              <a:spLocks/>
            </p:cNvSpPr>
            <p:nvPr/>
          </p:nvSpPr>
          <p:spPr bwMode="auto">
            <a:xfrm>
              <a:off x="4684565" y="3371342"/>
              <a:ext cx="246093" cy="233693"/>
            </a:xfrm>
            <a:custGeom>
              <a:avLst/>
              <a:gdLst>
                <a:gd name="T0" fmla="*/ 401575 w 256"/>
                <a:gd name="T1" fmla="*/ 168965 h 244"/>
                <a:gd name="T2" fmla="*/ 401575 w 256"/>
                <a:gd name="T3" fmla="*/ 168965 h 244"/>
                <a:gd name="T4" fmla="*/ 299182 w 256"/>
                <a:gd name="T5" fmla="*/ 242289 h 244"/>
                <a:gd name="T6" fmla="*/ 337579 w 256"/>
                <a:gd name="T7" fmla="*/ 363434 h 244"/>
                <a:gd name="T8" fmla="*/ 339179 w 256"/>
                <a:gd name="T9" fmla="*/ 369810 h 244"/>
                <a:gd name="T10" fmla="*/ 319980 w 256"/>
                <a:gd name="T11" fmla="*/ 388938 h 244"/>
                <a:gd name="T12" fmla="*/ 308781 w 256"/>
                <a:gd name="T13" fmla="*/ 385750 h 244"/>
                <a:gd name="T14" fmla="*/ 308781 w 256"/>
                <a:gd name="T15" fmla="*/ 385750 h 244"/>
                <a:gd name="T16" fmla="*/ 204788 w 256"/>
                <a:gd name="T17" fmla="*/ 310832 h 244"/>
                <a:gd name="T18" fmla="*/ 100794 w 256"/>
                <a:gd name="T19" fmla="*/ 385750 h 244"/>
                <a:gd name="T20" fmla="*/ 100794 w 256"/>
                <a:gd name="T21" fmla="*/ 385750 h 244"/>
                <a:gd name="T22" fmla="*/ 89595 w 256"/>
                <a:gd name="T23" fmla="*/ 388938 h 244"/>
                <a:gd name="T24" fmla="*/ 70396 w 256"/>
                <a:gd name="T25" fmla="*/ 369810 h 244"/>
                <a:gd name="T26" fmla="*/ 71996 w 256"/>
                <a:gd name="T27" fmla="*/ 363434 h 244"/>
                <a:gd name="T28" fmla="*/ 110393 w 256"/>
                <a:gd name="T29" fmla="*/ 242289 h 244"/>
                <a:gd name="T30" fmla="*/ 8000 w 256"/>
                <a:gd name="T31" fmla="*/ 168965 h 244"/>
                <a:gd name="T32" fmla="*/ 8000 w 256"/>
                <a:gd name="T33" fmla="*/ 168965 h 244"/>
                <a:gd name="T34" fmla="*/ 0 w 256"/>
                <a:gd name="T35" fmla="*/ 153025 h 244"/>
                <a:gd name="T36" fmla="*/ 19199 w 256"/>
                <a:gd name="T37" fmla="*/ 133897 h 244"/>
                <a:gd name="T38" fmla="*/ 147191 w 256"/>
                <a:gd name="T39" fmla="*/ 133897 h 244"/>
                <a:gd name="T40" fmla="*/ 187189 w 256"/>
                <a:gd name="T41" fmla="*/ 12752 h 244"/>
                <a:gd name="T42" fmla="*/ 204788 w 256"/>
                <a:gd name="T43" fmla="*/ 0 h 244"/>
                <a:gd name="T44" fmla="*/ 222386 w 256"/>
                <a:gd name="T45" fmla="*/ 12752 h 244"/>
                <a:gd name="T46" fmla="*/ 262384 w 256"/>
                <a:gd name="T47" fmla="*/ 133897 h 244"/>
                <a:gd name="T48" fmla="*/ 390376 w 256"/>
                <a:gd name="T49" fmla="*/ 133897 h 244"/>
                <a:gd name="T50" fmla="*/ 409575 w 256"/>
                <a:gd name="T51" fmla="*/ 153025 h 244"/>
                <a:gd name="T52" fmla="*/ 401575 w 256"/>
                <a:gd name="T53" fmla="*/ 168965 h 24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56" h="244">
                  <a:moveTo>
                    <a:pt x="251" y="106"/>
                  </a:moveTo>
                  <a:cubicBezTo>
                    <a:pt x="251" y="106"/>
                    <a:pt x="251" y="106"/>
                    <a:pt x="251" y="106"/>
                  </a:cubicBezTo>
                  <a:cubicBezTo>
                    <a:pt x="187" y="152"/>
                    <a:pt x="187" y="152"/>
                    <a:pt x="187" y="152"/>
                  </a:cubicBezTo>
                  <a:cubicBezTo>
                    <a:pt x="211" y="228"/>
                    <a:pt x="211" y="228"/>
                    <a:pt x="211" y="228"/>
                  </a:cubicBezTo>
                  <a:cubicBezTo>
                    <a:pt x="212" y="229"/>
                    <a:pt x="212" y="231"/>
                    <a:pt x="212" y="232"/>
                  </a:cubicBezTo>
                  <a:cubicBezTo>
                    <a:pt x="212" y="239"/>
                    <a:pt x="207" y="244"/>
                    <a:pt x="200" y="244"/>
                  </a:cubicBezTo>
                  <a:cubicBezTo>
                    <a:pt x="197" y="244"/>
                    <a:pt x="195" y="243"/>
                    <a:pt x="193" y="242"/>
                  </a:cubicBezTo>
                  <a:cubicBezTo>
                    <a:pt x="193" y="242"/>
                    <a:pt x="193" y="242"/>
                    <a:pt x="193" y="242"/>
                  </a:cubicBezTo>
                  <a:cubicBezTo>
                    <a:pt x="128" y="195"/>
                    <a:pt x="128" y="195"/>
                    <a:pt x="128" y="195"/>
                  </a:cubicBezTo>
                  <a:cubicBezTo>
                    <a:pt x="63" y="242"/>
                    <a:pt x="63" y="242"/>
                    <a:pt x="63" y="242"/>
                  </a:cubicBezTo>
                  <a:cubicBezTo>
                    <a:pt x="63" y="242"/>
                    <a:pt x="63" y="242"/>
                    <a:pt x="63" y="242"/>
                  </a:cubicBezTo>
                  <a:cubicBezTo>
                    <a:pt x="61" y="243"/>
                    <a:pt x="59" y="244"/>
                    <a:pt x="56" y="244"/>
                  </a:cubicBezTo>
                  <a:cubicBezTo>
                    <a:pt x="49" y="244"/>
                    <a:pt x="44" y="239"/>
                    <a:pt x="44" y="232"/>
                  </a:cubicBezTo>
                  <a:cubicBezTo>
                    <a:pt x="44" y="231"/>
                    <a:pt x="44" y="229"/>
                    <a:pt x="45" y="228"/>
                  </a:cubicBezTo>
                  <a:cubicBezTo>
                    <a:pt x="69" y="152"/>
                    <a:pt x="69" y="152"/>
                    <a:pt x="69" y="152"/>
                  </a:cubicBezTo>
                  <a:cubicBezTo>
                    <a:pt x="5" y="106"/>
                    <a:pt x="5" y="106"/>
                    <a:pt x="5" y="106"/>
                  </a:cubicBezTo>
                  <a:cubicBezTo>
                    <a:pt x="5" y="106"/>
                    <a:pt x="5" y="106"/>
                    <a:pt x="5" y="106"/>
                  </a:cubicBezTo>
                  <a:cubicBezTo>
                    <a:pt x="2" y="104"/>
                    <a:pt x="0" y="100"/>
                    <a:pt x="0" y="96"/>
                  </a:cubicBezTo>
                  <a:cubicBezTo>
                    <a:pt x="0" y="89"/>
                    <a:pt x="5" y="84"/>
                    <a:pt x="12" y="84"/>
                  </a:cubicBezTo>
                  <a:cubicBezTo>
                    <a:pt x="92" y="84"/>
                    <a:pt x="92" y="84"/>
                    <a:pt x="92" y="84"/>
                  </a:cubicBezTo>
                  <a:cubicBezTo>
                    <a:pt x="117" y="8"/>
                    <a:pt x="117" y="8"/>
                    <a:pt x="117" y="8"/>
                  </a:cubicBezTo>
                  <a:cubicBezTo>
                    <a:pt x="118" y="4"/>
                    <a:pt x="123" y="0"/>
                    <a:pt x="128" y="0"/>
                  </a:cubicBezTo>
                  <a:cubicBezTo>
                    <a:pt x="133" y="0"/>
                    <a:pt x="138" y="4"/>
                    <a:pt x="139" y="8"/>
                  </a:cubicBezTo>
                  <a:cubicBezTo>
                    <a:pt x="164" y="84"/>
                    <a:pt x="164" y="84"/>
                    <a:pt x="164" y="84"/>
                  </a:cubicBezTo>
                  <a:cubicBezTo>
                    <a:pt x="244" y="84"/>
                    <a:pt x="244" y="84"/>
                    <a:pt x="244" y="84"/>
                  </a:cubicBezTo>
                  <a:cubicBezTo>
                    <a:pt x="251" y="84"/>
                    <a:pt x="256" y="89"/>
                    <a:pt x="256" y="96"/>
                  </a:cubicBezTo>
                  <a:cubicBezTo>
                    <a:pt x="256" y="100"/>
                    <a:pt x="254" y="104"/>
                    <a:pt x="251" y="106"/>
                  </a:cubicBezTo>
                </a:path>
              </a:pathLst>
            </a:custGeom>
            <a:solidFill>
              <a:schemeClr val="accent4"/>
            </a:solidFill>
            <a:ln>
              <a:noFill/>
            </a:ln>
          </p:spPr>
          <p:txBody>
            <a:bodyPr/>
            <a:lstStyle/>
            <a:p>
              <a:endParaRPr lang="en-US" sz="1013" dirty="0"/>
            </a:p>
          </p:txBody>
        </p:sp>
        <p:sp>
          <p:nvSpPr>
            <p:cNvPr id="21" name="Freeform 9">
              <a:extLst>
                <a:ext uri="{FF2B5EF4-FFF2-40B4-BE49-F238E27FC236}">
                  <a16:creationId xmlns:a16="http://schemas.microsoft.com/office/drawing/2014/main" id="{C6D7F213-F379-49E9-A0D9-3BEC1CF96F58}"/>
                </a:ext>
              </a:extLst>
            </p:cNvPr>
            <p:cNvSpPr>
              <a:spLocks/>
            </p:cNvSpPr>
            <p:nvPr/>
          </p:nvSpPr>
          <p:spPr bwMode="auto">
            <a:xfrm>
              <a:off x="4975788" y="3376131"/>
              <a:ext cx="246093" cy="233693"/>
            </a:xfrm>
            <a:custGeom>
              <a:avLst/>
              <a:gdLst>
                <a:gd name="T0" fmla="*/ 401575 w 256"/>
                <a:gd name="T1" fmla="*/ 168965 h 244"/>
                <a:gd name="T2" fmla="*/ 401575 w 256"/>
                <a:gd name="T3" fmla="*/ 168965 h 244"/>
                <a:gd name="T4" fmla="*/ 299182 w 256"/>
                <a:gd name="T5" fmla="*/ 242289 h 244"/>
                <a:gd name="T6" fmla="*/ 337579 w 256"/>
                <a:gd name="T7" fmla="*/ 363434 h 244"/>
                <a:gd name="T8" fmla="*/ 339179 w 256"/>
                <a:gd name="T9" fmla="*/ 369810 h 244"/>
                <a:gd name="T10" fmla="*/ 319980 w 256"/>
                <a:gd name="T11" fmla="*/ 388938 h 244"/>
                <a:gd name="T12" fmla="*/ 308781 w 256"/>
                <a:gd name="T13" fmla="*/ 385750 h 244"/>
                <a:gd name="T14" fmla="*/ 308781 w 256"/>
                <a:gd name="T15" fmla="*/ 385750 h 244"/>
                <a:gd name="T16" fmla="*/ 204788 w 256"/>
                <a:gd name="T17" fmla="*/ 310832 h 244"/>
                <a:gd name="T18" fmla="*/ 100794 w 256"/>
                <a:gd name="T19" fmla="*/ 385750 h 244"/>
                <a:gd name="T20" fmla="*/ 100794 w 256"/>
                <a:gd name="T21" fmla="*/ 385750 h 244"/>
                <a:gd name="T22" fmla="*/ 89595 w 256"/>
                <a:gd name="T23" fmla="*/ 388938 h 244"/>
                <a:gd name="T24" fmla="*/ 70396 w 256"/>
                <a:gd name="T25" fmla="*/ 369810 h 244"/>
                <a:gd name="T26" fmla="*/ 71996 w 256"/>
                <a:gd name="T27" fmla="*/ 363434 h 244"/>
                <a:gd name="T28" fmla="*/ 110393 w 256"/>
                <a:gd name="T29" fmla="*/ 242289 h 244"/>
                <a:gd name="T30" fmla="*/ 8000 w 256"/>
                <a:gd name="T31" fmla="*/ 168965 h 244"/>
                <a:gd name="T32" fmla="*/ 8000 w 256"/>
                <a:gd name="T33" fmla="*/ 168965 h 244"/>
                <a:gd name="T34" fmla="*/ 0 w 256"/>
                <a:gd name="T35" fmla="*/ 153025 h 244"/>
                <a:gd name="T36" fmla="*/ 19199 w 256"/>
                <a:gd name="T37" fmla="*/ 133897 h 244"/>
                <a:gd name="T38" fmla="*/ 147191 w 256"/>
                <a:gd name="T39" fmla="*/ 133897 h 244"/>
                <a:gd name="T40" fmla="*/ 187189 w 256"/>
                <a:gd name="T41" fmla="*/ 12752 h 244"/>
                <a:gd name="T42" fmla="*/ 204788 w 256"/>
                <a:gd name="T43" fmla="*/ 0 h 244"/>
                <a:gd name="T44" fmla="*/ 222386 w 256"/>
                <a:gd name="T45" fmla="*/ 12752 h 244"/>
                <a:gd name="T46" fmla="*/ 262384 w 256"/>
                <a:gd name="T47" fmla="*/ 133897 h 244"/>
                <a:gd name="T48" fmla="*/ 390376 w 256"/>
                <a:gd name="T49" fmla="*/ 133897 h 244"/>
                <a:gd name="T50" fmla="*/ 409575 w 256"/>
                <a:gd name="T51" fmla="*/ 153025 h 244"/>
                <a:gd name="T52" fmla="*/ 401575 w 256"/>
                <a:gd name="T53" fmla="*/ 168965 h 24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56" h="244">
                  <a:moveTo>
                    <a:pt x="251" y="106"/>
                  </a:moveTo>
                  <a:cubicBezTo>
                    <a:pt x="251" y="106"/>
                    <a:pt x="251" y="106"/>
                    <a:pt x="251" y="106"/>
                  </a:cubicBezTo>
                  <a:cubicBezTo>
                    <a:pt x="187" y="152"/>
                    <a:pt x="187" y="152"/>
                    <a:pt x="187" y="152"/>
                  </a:cubicBezTo>
                  <a:cubicBezTo>
                    <a:pt x="211" y="228"/>
                    <a:pt x="211" y="228"/>
                    <a:pt x="211" y="228"/>
                  </a:cubicBezTo>
                  <a:cubicBezTo>
                    <a:pt x="212" y="229"/>
                    <a:pt x="212" y="231"/>
                    <a:pt x="212" y="232"/>
                  </a:cubicBezTo>
                  <a:cubicBezTo>
                    <a:pt x="212" y="239"/>
                    <a:pt x="207" y="244"/>
                    <a:pt x="200" y="244"/>
                  </a:cubicBezTo>
                  <a:cubicBezTo>
                    <a:pt x="197" y="244"/>
                    <a:pt x="195" y="243"/>
                    <a:pt x="193" y="242"/>
                  </a:cubicBezTo>
                  <a:cubicBezTo>
                    <a:pt x="193" y="242"/>
                    <a:pt x="193" y="242"/>
                    <a:pt x="193" y="242"/>
                  </a:cubicBezTo>
                  <a:cubicBezTo>
                    <a:pt x="128" y="195"/>
                    <a:pt x="128" y="195"/>
                    <a:pt x="128" y="195"/>
                  </a:cubicBezTo>
                  <a:cubicBezTo>
                    <a:pt x="63" y="242"/>
                    <a:pt x="63" y="242"/>
                    <a:pt x="63" y="242"/>
                  </a:cubicBezTo>
                  <a:cubicBezTo>
                    <a:pt x="63" y="242"/>
                    <a:pt x="63" y="242"/>
                    <a:pt x="63" y="242"/>
                  </a:cubicBezTo>
                  <a:cubicBezTo>
                    <a:pt x="61" y="243"/>
                    <a:pt x="59" y="244"/>
                    <a:pt x="56" y="244"/>
                  </a:cubicBezTo>
                  <a:cubicBezTo>
                    <a:pt x="49" y="244"/>
                    <a:pt x="44" y="239"/>
                    <a:pt x="44" y="232"/>
                  </a:cubicBezTo>
                  <a:cubicBezTo>
                    <a:pt x="44" y="231"/>
                    <a:pt x="44" y="229"/>
                    <a:pt x="45" y="228"/>
                  </a:cubicBezTo>
                  <a:cubicBezTo>
                    <a:pt x="69" y="152"/>
                    <a:pt x="69" y="152"/>
                    <a:pt x="69" y="152"/>
                  </a:cubicBezTo>
                  <a:cubicBezTo>
                    <a:pt x="5" y="106"/>
                    <a:pt x="5" y="106"/>
                    <a:pt x="5" y="106"/>
                  </a:cubicBezTo>
                  <a:cubicBezTo>
                    <a:pt x="5" y="106"/>
                    <a:pt x="5" y="106"/>
                    <a:pt x="5" y="106"/>
                  </a:cubicBezTo>
                  <a:cubicBezTo>
                    <a:pt x="2" y="104"/>
                    <a:pt x="0" y="100"/>
                    <a:pt x="0" y="96"/>
                  </a:cubicBezTo>
                  <a:cubicBezTo>
                    <a:pt x="0" y="89"/>
                    <a:pt x="5" y="84"/>
                    <a:pt x="12" y="84"/>
                  </a:cubicBezTo>
                  <a:cubicBezTo>
                    <a:pt x="92" y="84"/>
                    <a:pt x="92" y="84"/>
                    <a:pt x="92" y="84"/>
                  </a:cubicBezTo>
                  <a:cubicBezTo>
                    <a:pt x="117" y="8"/>
                    <a:pt x="117" y="8"/>
                    <a:pt x="117" y="8"/>
                  </a:cubicBezTo>
                  <a:cubicBezTo>
                    <a:pt x="118" y="4"/>
                    <a:pt x="123" y="0"/>
                    <a:pt x="128" y="0"/>
                  </a:cubicBezTo>
                  <a:cubicBezTo>
                    <a:pt x="133" y="0"/>
                    <a:pt x="138" y="4"/>
                    <a:pt x="139" y="8"/>
                  </a:cubicBezTo>
                  <a:cubicBezTo>
                    <a:pt x="164" y="84"/>
                    <a:pt x="164" y="84"/>
                    <a:pt x="164" y="84"/>
                  </a:cubicBezTo>
                  <a:cubicBezTo>
                    <a:pt x="244" y="84"/>
                    <a:pt x="244" y="84"/>
                    <a:pt x="244" y="84"/>
                  </a:cubicBezTo>
                  <a:cubicBezTo>
                    <a:pt x="251" y="84"/>
                    <a:pt x="256" y="89"/>
                    <a:pt x="256" y="96"/>
                  </a:cubicBezTo>
                  <a:cubicBezTo>
                    <a:pt x="256" y="100"/>
                    <a:pt x="254" y="104"/>
                    <a:pt x="251" y="106"/>
                  </a:cubicBezTo>
                </a:path>
              </a:pathLst>
            </a:custGeom>
            <a:solidFill>
              <a:schemeClr val="accent4"/>
            </a:solidFill>
            <a:ln>
              <a:noFill/>
            </a:ln>
          </p:spPr>
          <p:txBody>
            <a:bodyPr/>
            <a:lstStyle/>
            <a:p>
              <a:endParaRPr lang="en-US" sz="1013" dirty="0"/>
            </a:p>
          </p:txBody>
        </p:sp>
        <p:sp>
          <p:nvSpPr>
            <p:cNvPr id="22" name="Freeform 9">
              <a:extLst>
                <a:ext uri="{FF2B5EF4-FFF2-40B4-BE49-F238E27FC236}">
                  <a16:creationId xmlns:a16="http://schemas.microsoft.com/office/drawing/2014/main" id="{293F0EC6-E707-44E0-95AD-9AEA3CE1128B}"/>
                </a:ext>
              </a:extLst>
            </p:cNvPr>
            <p:cNvSpPr>
              <a:spLocks/>
            </p:cNvSpPr>
            <p:nvPr/>
          </p:nvSpPr>
          <p:spPr bwMode="auto">
            <a:xfrm>
              <a:off x="5267011" y="3380920"/>
              <a:ext cx="246093" cy="233693"/>
            </a:xfrm>
            <a:custGeom>
              <a:avLst/>
              <a:gdLst>
                <a:gd name="T0" fmla="*/ 401575 w 256"/>
                <a:gd name="T1" fmla="*/ 168965 h 244"/>
                <a:gd name="T2" fmla="*/ 401575 w 256"/>
                <a:gd name="T3" fmla="*/ 168965 h 244"/>
                <a:gd name="T4" fmla="*/ 299182 w 256"/>
                <a:gd name="T5" fmla="*/ 242289 h 244"/>
                <a:gd name="T6" fmla="*/ 337579 w 256"/>
                <a:gd name="T7" fmla="*/ 363434 h 244"/>
                <a:gd name="T8" fmla="*/ 339179 w 256"/>
                <a:gd name="T9" fmla="*/ 369810 h 244"/>
                <a:gd name="T10" fmla="*/ 319980 w 256"/>
                <a:gd name="T11" fmla="*/ 388938 h 244"/>
                <a:gd name="T12" fmla="*/ 308781 w 256"/>
                <a:gd name="T13" fmla="*/ 385750 h 244"/>
                <a:gd name="T14" fmla="*/ 308781 w 256"/>
                <a:gd name="T15" fmla="*/ 385750 h 244"/>
                <a:gd name="T16" fmla="*/ 204788 w 256"/>
                <a:gd name="T17" fmla="*/ 310832 h 244"/>
                <a:gd name="T18" fmla="*/ 100794 w 256"/>
                <a:gd name="T19" fmla="*/ 385750 h 244"/>
                <a:gd name="T20" fmla="*/ 100794 w 256"/>
                <a:gd name="T21" fmla="*/ 385750 h 244"/>
                <a:gd name="T22" fmla="*/ 89595 w 256"/>
                <a:gd name="T23" fmla="*/ 388938 h 244"/>
                <a:gd name="T24" fmla="*/ 70396 w 256"/>
                <a:gd name="T25" fmla="*/ 369810 h 244"/>
                <a:gd name="T26" fmla="*/ 71996 w 256"/>
                <a:gd name="T27" fmla="*/ 363434 h 244"/>
                <a:gd name="T28" fmla="*/ 110393 w 256"/>
                <a:gd name="T29" fmla="*/ 242289 h 244"/>
                <a:gd name="T30" fmla="*/ 8000 w 256"/>
                <a:gd name="T31" fmla="*/ 168965 h 244"/>
                <a:gd name="T32" fmla="*/ 8000 w 256"/>
                <a:gd name="T33" fmla="*/ 168965 h 244"/>
                <a:gd name="T34" fmla="*/ 0 w 256"/>
                <a:gd name="T35" fmla="*/ 153025 h 244"/>
                <a:gd name="T36" fmla="*/ 19199 w 256"/>
                <a:gd name="T37" fmla="*/ 133897 h 244"/>
                <a:gd name="T38" fmla="*/ 147191 w 256"/>
                <a:gd name="T39" fmla="*/ 133897 h 244"/>
                <a:gd name="T40" fmla="*/ 187189 w 256"/>
                <a:gd name="T41" fmla="*/ 12752 h 244"/>
                <a:gd name="T42" fmla="*/ 204788 w 256"/>
                <a:gd name="T43" fmla="*/ 0 h 244"/>
                <a:gd name="T44" fmla="*/ 222386 w 256"/>
                <a:gd name="T45" fmla="*/ 12752 h 244"/>
                <a:gd name="T46" fmla="*/ 262384 w 256"/>
                <a:gd name="T47" fmla="*/ 133897 h 244"/>
                <a:gd name="T48" fmla="*/ 390376 w 256"/>
                <a:gd name="T49" fmla="*/ 133897 h 244"/>
                <a:gd name="T50" fmla="*/ 409575 w 256"/>
                <a:gd name="T51" fmla="*/ 153025 h 244"/>
                <a:gd name="T52" fmla="*/ 401575 w 256"/>
                <a:gd name="T53" fmla="*/ 168965 h 24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56" h="244">
                  <a:moveTo>
                    <a:pt x="251" y="106"/>
                  </a:moveTo>
                  <a:cubicBezTo>
                    <a:pt x="251" y="106"/>
                    <a:pt x="251" y="106"/>
                    <a:pt x="251" y="106"/>
                  </a:cubicBezTo>
                  <a:cubicBezTo>
                    <a:pt x="187" y="152"/>
                    <a:pt x="187" y="152"/>
                    <a:pt x="187" y="152"/>
                  </a:cubicBezTo>
                  <a:cubicBezTo>
                    <a:pt x="211" y="228"/>
                    <a:pt x="211" y="228"/>
                    <a:pt x="211" y="228"/>
                  </a:cubicBezTo>
                  <a:cubicBezTo>
                    <a:pt x="212" y="229"/>
                    <a:pt x="212" y="231"/>
                    <a:pt x="212" y="232"/>
                  </a:cubicBezTo>
                  <a:cubicBezTo>
                    <a:pt x="212" y="239"/>
                    <a:pt x="207" y="244"/>
                    <a:pt x="200" y="244"/>
                  </a:cubicBezTo>
                  <a:cubicBezTo>
                    <a:pt x="197" y="244"/>
                    <a:pt x="195" y="243"/>
                    <a:pt x="193" y="242"/>
                  </a:cubicBezTo>
                  <a:cubicBezTo>
                    <a:pt x="193" y="242"/>
                    <a:pt x="193" y="242"/>
                    <a:pt x="193" y="242"/>
                  </a:cubicBezTo>
                  <a:cubicBezTo>
                    <a:pt x="128" y="195"/>
                    <a:pt x="128" y="195"/>
                    <a:pt x="128" y="195"/>
                  </a:cubicBezTo>
                  <a:cubicBezTo>
                    <a:pt x="63" y="242"/>
                    <a:pt x="63" y="242"/>
                    <a:pt x="63" y="242"/>
                  </a:cubicBezTo>
                  <a:cubicBezTo>
                    <a:pt x="63" y="242"/>
                    <a:pt x="63" y="242"/>
                    <a:pt x="63" y="242"/>
                  </a:cubicBezTo>
                  <a:cubicBezTo>
                    <a:pt x="61" y="243"/>
                    <a:pt x="59" y="244"/>
                    <a:pt x="56" y="244"/>
                  </a:cubicBezTo>
                  <a:cubicBezTo>
                    <a:pt x="49" y="244"/>
                    <a:pt x="44" y="239"/>
                    <a:pt x="44" y="232"/>
                  </a:cubicBezTo>
                  <a:cubicBezTo>
                    <a:pt x="44" y="231"/>
                    <a:pt x="44" y="229"/>
                    <a:pt x="45" y="228"/>
                  </a:cubicBezTo>
                  <a:cubicBezTo>
                    <a:pt x="69" y="152"/>
                    <a:pt x="69" y="152"/>
                    <a:pt x="69" y="152"/>
                  </a:cubicBezTo>
                  <a:cubicBezTo>
                    <a:pt x="5" y="106"/>
                    <a:pt x="5" y="106"/>
                    <a:pt x="5" y="106"/>
                  </a:cubicBezTo>
                  <a:cubicBezTo>
                    <a:pt x="5" y="106"/>
                    <a:pt x="5" y="106"/>
                    <a:pt x="5" y="106"/>
                  </a:cubicBezTo>
                  <a:cubicBezTo>
                    <a:pt x="2" y="104"/>
                    <a:pt x="0" y="100"/>
                    <a:pt x="0" y="96"/>
                  </a:cubicBezTo>
                  <a:cubicBezTo>
                    <a:pt x="0" y="89"/>
                    <a:pt x="5" y="84"/>
                    <a:pt x="12" y="84"/>
                  </a:cubicBezTo>
                  <a:cubicBezTo>
                    <a:pt x="92" y="84"/>
                    <a:pt x="92" y="84"/>
                    <a:pt x="92" y="84"/>
                  </a:cubicBezTo>
                  <a:cubicBezTo>
                    <a:pt x="117" y="8"/>
                    <a:pt x="117" y="8"/>
                    <a:pt x="117" y="8"/>
                  </a:cubicBezTo>
                  <a:cubicBezTo>
                    <a:pt x="118" y="4"/>
                    <a:pt x="123" y="0"/>
                    <a:pt x="128" y="0"/>
                  </a:cubicBezTo>
                  <a:cubicBezTo>
                    <a:pt x="133" y="0"/>
                    <a:pt x="138" y="4"/>
                    <a:pt x="139" y="8"/>
                  </a:cubicBezTo>
                  <a:cubicBezTo>
                    <a:pt x="164" y="84"/>
                    <a:pt x="164" y="84"/>
                    <a:pt x="164" y="84"/>
                  </a:cubicBezTo>
                  <a:cubicBezTo>
                    <a:pt x="244" y="84"/>
                    <a:pt x="244" y="84"/>
                    <a:pt x="244" y="84"/>
                  </a:cubicBezTo>
                  <a:cubicBezTo>
                    <a:pt x="251" y="84"/>
                    <a:pt x="256" y="89"/>
                    <a:pt x="256" y="96"/>
                  </a:cubicBezTo>
                  <a:cubicBezTo>
                    <a:pt x="256" y="100"/>
                    <a:pt x="254" y="104"/>
                    <a:pt x="251" y="106"/>
                  </a:cubicBezTo>
                </a:path>
              </a:pathLst>
            </a:custGeom>
            <a:solidFill>
              <a:schemeClr val="bg1">
                <a:lumMod val="85000"/>
              </a:schemeClr>
            </a:solidFill>
            <a:ln>
              <a:noFill/>
            </a:ln>
          </p:spPr>
          <p:txBody>
            <a:bodyPr/>
            <a:lstStyle/>
            <a:p>
              <a:endParaRPr lang="en-US" sz="1013" dirty="0"/>
            </a:p>
          </p:txBody>
        </p:sp>
      </p:grpSp>
      <p:sp>
        <p:nvSpPr>
          <p:cNvPr id="23" name="Rectangle 22">
            <a:extLst>
              <a:ext uri="{FF2B5EF4-FFF2-40B4-BE49-F238E27FC236}">
                <a16:creationId xmlns:a16="http://schemas.microsoft.com/office/drawing/2014/main" id="{077C2034-13FE-4451-B312-158F87C92BC7}"/>
              </a:ext>
            </a:extLst>
          </p:cNvPr>
          <p:cNvSpPr/>
          <p:nvPr/>
        </p:nvSpPr>
        <p:spPr>
          <a:xfrm>
            <a:off x="6355394" y="3531688"/>
            <a:ext cx="2151417" cy="453457"/>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a:t>
            </a:r>
            <a:endParaRPr lang="en-US" sz="825" dirty="0">
              <a:solidFill>
                <a:schemeClr val="bg1">
                  <a:lumMod val="50000"/>
                </a:schemeClr>
              </a:solidFill>
              <a:latin typeface="DauphinPlain"/>
            </a:endParaRPr>
          </a:p>
        </p:txBody>
      </p:sp>
      <p:sp>
        <p:nvSpPr>
          <p:cNvPr id="24" name="TextBox 23">
            <a:extLst>
              <a:ext uri="{FF2B5EF4-FFF2-40B4-BE49-F238E27FC236}">
                <a16:creationId xmlns:a16="http://schemas.microsoft.com/office/drawing/2014/main" id="{1683B16B-24C5-48C5-AE1C-A3F29D49C7AD}"/>
              </a:ext>
            </a:extLst>
          </p:cNvPr>
          <p:cNvSpPr txBox="1"/>
          <p:nvPr/>
        </p:nvSpPr>
        <p:spPr>
          <a:xfrm>
            <a:off x="4958835" y="3559411"/>
            <a:ext cx="1038541" cy="507831"/>
          </a:xfrm>
          <a:prstGeom prst="rect">
            <a:avLst/>
          </a:prstGeom>
          <a:noFill/>
        </p:spPr>
        <p:txBody>
          <a:bodyPr wrap="square" rtlCol="0">
            <a:spAutoFit/>
          </a:bodyPr>
          <a:lstStyle/>
          <a:p>
            <a:pPr algn="ctr"/>
            <a:r>
              <a:rPr lang="en-US" sz="2700" b="1" dirty="0">
                <a:solidFill>
                  <a:schemeClr val="tx1">
                    <a:lumMod val="95000"/>
                    <a:lumOff val="5000"/>
                  </a:schemeClr>
                </a:solidFill>
                <a:latin typeface="Heebo" pitchFamily="2" charset="-79"/>
                <a:ea typeface="Noto Serif" panose="02020600060500020200" pitchFamily="18" charset="0"/>
                <a:cs typeface="Noto Serif" panose="02020600060500020200" pitchFamily="18" charset="0"/>
              </a:rPr>
              <a:t>2021</a:t>
            </a:r>
            <a:endParaRPr lang="id-ID" sz="2700" b="1" dirty="0">
              <a:solidFill>
                <a:schemeClr val="tx1">
                  <a:lumMod val="95000"/>
                  <a:lumOff val="5000"/>
                </a:schemeClr>
              </a:solidFill>
              <a:latin typeface="Heebo" pitchFamily="2" charset="-79"/>
              <a:ea typeface="Noto Serif" panose="02020600060500020200" pitchFamily="18" charset="0"/>
              <a:cs typeface="Noto Serif" panose="02020600060500020200" pitchFamily="18" charset="0"/>
            </a:endParaRPr>
          </a:p>
        </p:txBody>
      </p:sp>
      <p:sp>
        <p:nvSpPr>
          <p:cNvPr id="25" name="Rectangle 24">
            <a:extLst>
              <a:ext uri="{FF2B5EF4-FFF2-40B4-BE49-F238E27FC236}">
                <a16:creationId xmlns:a16="http://schemas.microsoft.com/office/drawing/2014/main" id="{C3C3C7B9-A5B1-4E61-8327-95ABF7FB5321}"/>
              </a:ext>
            </a:extLst>
          </p:cNvPr>
          <p:cNvSpPr/>
          <p:nvPr/>
        </p:nvSpPr>
        <p:spPr>
          <a:xfrm>
            <a:off x="4961961" y="3934460"/>
            <a:ext cx="1045504" cy="263021"/>
          </a:xfrm>
          <a:prstGeom prst="rect">
            <a:avLst/>
          </a:prstGeom>
        </p:spPr>
        <p:txBody>
          <a:bodyPr wrap="square">
            <a:spAutoFit/>
          </a:bodyPr>
          <a:lstStyle/>
          <a:p>
            <a:pPr algn="ctr">
              <a:lnSpc>
                <a:spcPct val="150000"/>
              </a:lnSpc>
            </a:pPr>
            <a:r>
              <a:rPr lang="en-US" sz="825" dirty="0">
                <a:solidFill>
                  <a:schemeClr val="bg1">
                    <a:lumMod val="50000"/>
                  </a:schemeClr>
                </a:solidFill>
                <a:latin typeface="Open Sans" panose="020B0606030504020204" pitchFamily="34" charset="0"/>
              </a:rPr>
              <a:t>Bio Technology</a:t>
            </a:r>
            <a:endParaRPr lang="en-US" sz="825" dirty="0">
              <a:solidFill>
                <a:schemeClr val="bg1">
                  <a:lumMod val="50000"/>
                </a:schemeClr>
              </a:solidFill>
              <a:latin typeface="DauphinPlain"/>
            </a:endParaRPr>
          </a:p>
        </p:txBody>
      </p:sp>
      <p:sp>
        <p:nvSpPr>
          <p:cNvPr id="26" name="TextBox 25">
            <a:extLst>
              <a:ext uri="{FF2B5EF4-FFF2-40B4-BE49-F238E27FC236}">
                <a16:creationId xmlns:a16="http://schemas.microsoft.com/office/drawing/2014/main" id="{2CCCFBE9-61CC-40E5-8854-1D4C0FD3C5C9}"/>
              </a:ext>
            </a:extLst>
          </p:cNvPr>
          <p:cNvSpPr txBox="1"/>
          <p:nvPr/>
        </p:nvSpPr>
        <p:spPr>
          <a:xfrm>
            <a:off x="5615200" y="1068483"/>
            <a:ext cx="3061229" cy="830997"/>
          </a:xfrm>
          <a:prstGeom prst="rect">
            <a:avLst/>
          </a:prstGeom>
          <a:noFill/>
        </p:spPr>
        <p:txBody>
          <a:bodyPr wrap="square" rtlCol="0">
            <a:spAutoFit/>
          </a:bodyPr>
          <a:lstStyle/>
          <a:p>
            <a:r>
              <a:rPr lang="en-US" sz="24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Food And Drug</a:t>
            </a:r>
          </a:p>
          <a:p>
            <a:r>
              <a:rPr lang="en-US" sz="2400" b="1" dirty="0">
                <a:solidFill>
                  <a:schemeClr val="bg1"/>
                </a:solidFill>
                <a:latin typeface="Francois One" panose="02000503040000020004" pitchFamily="2" charset="0"/>
                <a:ea typeface="Noto Serif" panose="02020600060500020200" pitchFamily="18" charset="0"/>
                <a:cs typeface="Noto Serif" panose="02020600060500020200" pitchFamily="18" charset="0"/>
              </a:rPr>
              <a:t>Administration</a:t>
            </a:r>
            <a:r>
              <a:rPr lang="en-US" sz="24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bg1"/>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27" name="Rectangle 26">
            <a:extLst>
              <a:ext uri="{FF2B5EF4-FFF2-40B4-BE49-F238E27FC236}">
                <a16:creationId xmlns:a16="http://schemas.microsoft.com/office/drawing/2014/main" id="{BA24C870-A378-419A-AC52-471BAFA96EF0}"/>
              </a:ext>
            </a:extLst>
          </p:cNvPr>
          <p:cNvSpPr/>
          <p:nvPr/>
        </p:nvSpPr>
        <p:spPr>
          <a:xfrm>
            <a:off x="5615200" y="773917"/>
            <a:ext cx="2167610" cy="263021"/>
          </a:xfrm>
          <a:prstGeom prst="rect">
            <a:avLst/>
          </a:prstGeom>
        </p:spPr>
        <p:txBody>
          <a:bodyPr wrap="square">
            <a:spAutoFit/>
          </a:bodyPr>
          <a:lstStyle/>
          <a:p>
            <a:pPr>
              <a:lnSpc>
                <a:spcPct val="150000"/>
              </a:lnSpc>
            </a:pPr>
            <a:r>
              <a:rPr lang="en-US" sz="825" dirty="0">
                <a:solidFill>
                  <a:schemeClr val="bg1"/>
                </a:solidFill>
                <a:latin typeface="Open Sans" panose="020B0606030504020204" pitchFamily="34" charset="0"/>
              </a:rPr>
              <a:t>Biotechnology Presentation</a:t>
            </a:r>
            <a:endParaRPr lang="en-US" sz="825" dirty="0">
              <a:solidFill>
                <a:schemeClr val="bg1"/>
              </a:solidFill>
              <a:latin typeface="DauphinPlain"/>
            </a:endParaRPr>
          </a:p>
        </p:txBody>
      </p:sp>
      <p:sp>
        <p:nvSpPr>
          <p:cNvPr id="28" name="Rectangle 27">
            <a:extLst>
              <a:ext uri="{FF2B5EF4-FFF2-40B4-BE49-F238E27FC236}">
                <a16:creationId xmlns:a16="http://schemas.microsoft.com/office/drawing/2014/main" id="{2D7E80E4-0DBD-4824-A4FC-B0EA1EB4DB44}"/>
              </a:ext>
            </a:extLst>
          </p:cNvPr>
          <p:cNvSpPr/>
          <p:nvPr/>
        </p:nvSpPr>
        <p:spPr>
          <a:xfrm>
            <a:off x="5632139" y="2070940"/>
            <a:ext cx="2976672" cy="1024768"/>
          </a:xfrm>
          <a:prstGeom prst="rect">
            <a:avLst/>
          </a:prstGeom>
        </p:spPr>
        <p:txBody>
          <a:bodyPr wrap="square">
            <a:spAutoFit/>
          </a:bodyPr>
          <a:lstStyle/>
          <a:p>
            <a:pPr>
              <a:lnSpc>
                <a:spcPct val="150000"/>
              </a:lnSpc>
            </a:pPr>
            <a:r>
              <a:rPr lang="en-US" sz="825" dirty="0">
                <a:solidFill>
                  <a:schemeClr val="bg1"/>
                </a:solidFill>
                <a:latin typeface="Open Sans" panose="020B0606030504020204" pitchFamily="34" charset="0"/>
              </a:rPr>
              <a:t>Lorem Ipsum is simply dummy text of the printing and typesetting industry. Lorem Ipsum has been the industry's standard dummy text of Ipsum has been text of the printing and typesetting industry. Lorem Ipsum has been the industry's standard dummy</a:t>
            </a:r>
            <a:endParaRPr lang="en-US" sz="825" dirty="0">
              <a:solidFill>
                <a:schemeClr val="bg1"/>
              </a:solidFill>
              <a:latin typeface="DauphinPlain"/>
            </a:endParaRPr>
          </a:p>
        </p:txBody>
      </p:sp>
    </p:spTree>
    <p:extLst>
      <p:ext uri="{BB962C8B-B14F-4D97-AF65-F5344CB8AC3E}">
        <p14:creationId xmlns:p14="http://schemas.microsoft.com/office/powerpoint/2010/main" val="3257640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3">
                                            <p:txEl>
                                              <p:pRg st="0" end="0"/>
                                            </p:txEl>
                                          </p:spTgt>
                                        </p:tgtEl>
                                        <p:attrNameLst>
                                          <p:attrName>style.visibility</p:attrName>
                                        </p:attrNameLst>
                                      </p:cBhvr>
                                      <p:to>
                                        <p:strVal val="visible"/>
                                      </p:to>
                                    </p:set>
                                    <p:animEffect transition="in" filter="wipe(up)">
                                      <p:cBhvr>
                                        <p:cTn id="7" dur="500"/>
                                        <p:tgtEl>
                                          <p:spTgt spid="2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left)">
                                      <p:cBhvr>
                                        <p:cTn id="11" dur="500"/>
                                        <p:tgtEl>
                                          <p:spTgt spid="24"/>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25">
                                            <p:txEl>
                                              <p:pRg st="0" end="0"/>
                                            </p:txEl>
                                          </p:spTgt>
                                        </p:tgtEl>
                                        <p:attrNameLst>
                                          <p:attrName>style.visibility</p:attrName>
                                        </p:attrNameLst>
                                      </p:cBhvr>
                                      <p:to>
                                        <p:strVal val="visible"/>
                                      </p:to>
                                    </p:set>
                                    <p:animEffect transition="in" filter="wipe(up)">
                                      <p:cBhvr>
                                        <p:cTn id="15" dur="500"/>
                                        <p:tgtEl>
                                          <p:spTgt spid="25">
                                            <p:txEl>
                                              <p:pRg st="0" end="0"/>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left)">
                                      <p:cBhvr>
                                        <p:cTn id="19" dur="500"/>
                                        <p:tgtEl>
                                          <p:spTgt spid="26"/>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27">
                                            <p:txEl>
                                              <p:pRg st="0" end="0"/>
                                            </p:txEl>
                                          </p:spTgt>
                                        </p:tgtEl>
                                        <p:attrNameLst>
                                          <p:attrName>style.visibility</p:attrName>
                                        </p:attrNameLst>
                                      </p:cBhvr>
                                      <p:to>
                                        <p:strVal val="visible"/>
                                      </p:to>
                                    </p:set>
                                    <p:animEffect transition="in" filter="wipe(up)">
                                      <p:cBhvr>
                                        <p:cTn id="23" dur="500"/>
                                        <p:tgtEl>
                                          <p:spTgt spid="27">
                                            <p:txEl>
                                              <p:pRg st="0" end="0"/>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28">
                                            <p:txEl>
                                              <p:pRg st="0" end="0"/>
                                            </p:txEl>
                                          </p:spTgt>
                                        </p:tgtEl>
                                        <p:attrNameLst>
                                          <p:attrName>style.visibility</p:attrName>
                                        </p:attrNameLst>
                                      </p:cBhvr>
                                      <p:to>
                                        <p:strVal val="visible"/>
                                      </p:to>
                                    </p:set>
                                    <p:animEffect transition="in" filter="wipe(up)">
                                      <p:cBhvr>
                                        <p:cTn id="27" dur="500"/>
                                        <p:tgtEl>
                                          <p:spTgt spid="2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a:extLst>
              <a:ext uri="{FF2B5EF4-FFF2-40B4-BE49-F238E27FC236}">
                <a16:creationId xmlns:a16="http://schemas.microsoft.com/office/drawing/2014/main" id="{113C697B-12A5-43AE-BE46-2F724484C8C7}"/>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9491" b="19491"/>
          <a:stretch>
            <a:fillRect/>
          </a:stretch>
        </p:blipFill>
        <p:spPr/>
      </p:pic>
      <p:sp>
        <p:nvSpPr>
          <p:cNvPr id="19" name="Rectangle 18">
            <a:extLst>
              <a:ext uri="{FF2B5EF4-FFF2-40B4-BE49-F238E27FC236}">
                <a16:creationId xmlns:a16="http://schemas.microsoft.com/office/drawing/2014/main" id="{756367D0-5AE5-4A9D-9C4C-D868D13A7602}"/>
              </a:ext>
            </a:extLst>
          </p:cNvPr>
          <p:cNvSpPr/>
          <p:nvPr/>
        </p:nvSpPr>
        <p:spPr>
          <a:xfrm>
            <a:off x="0" y="0"/>
            <a:ext cx="9144000" cy="3158837"/>
          </a:xfrm>
          <a:prstGeom prst="rect">
            <a:avLst/>
          </a:prstGeom>
          <a:gradFill flip="none" rotWithShape="1">
            <a:gsLst>
              <a:gs pos="0">
                <a:schemeClr val="accent4">
                  <a:alpha val="80000"/>
                </a:schemeClr>
              </a:gs>
              <a:gs pos="100000">
                <a:schemeClr val="bg1">
                  <a:alpha val="16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11" name="Rectangle 10">
            <a:extLst>
              <a:ext uri="{FF2B5EF4-FFF2-40B4-BE49-F238E27FC236}">
                <a16:creationId xmlns:a16="http://schemas.microsoft.com/office/drawing/2014/main" id="{8CBA8E3F-412B-4A8C-9CA9-7F84CF69B1E4}"/>
              </a:ext>
            </a:extLst>
          </p:cNvPr>
          <p:cNvSpPr/>
          <p:nvPr/>
        </p:nvSpPr>
        <p:spPr>
          <a:xfrm>
            <a:off x="1654822" y="1849582"/>
            <a:ext cx="5834357" cy="898814"/>
          </a:xfrm>
          <a:prstGeom prst="rect">
            <a:avLst/>
          </a:prstGeom>
          <a:solidFill>
            <a:schemeClr val="bg1">
              <a:alpha val="88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sp>
        <p:nvSpPr>
          <p:cNvPr id="4" name="Round Diagonal Corner Rectangle 8">
            <a:extLst>
              <a:ext uri="{FF2B5EF4-FFF2-40B4-BE49-F238E27FC236}">
                <a16:creationId xmlns:a16="http://schemas.microsoft.com/office/drawing/2014/main" id="{346C174C-17F5-48C3-919A-9F8ADE63A1F2}"/>
              </a:ext>
            </a:extLst>
          </p:cNvPr>
          <p:cNvSpPr/>
          <p:nvPr/>
        </p:nvSpPr>
        <p:spPr>
          <a:xfrm>
            <a:off x="3749759" y="2067147"/>
            <a:ext cx="1641013" cy="483292"/>
          </a:xfrm>
          <a:prstGeom prst="parallelogram">
            <a:avLst>
              <a:gd name="adj" fmla="val 0"/>
            </a:avLst>
          </a:prstGeom>
          <a:solidFill>
            <a:schemeClr val="bg1"/>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5" name="Round Diagonal Corner Rectangle 8">
            <a:extLst>
              <a:ext uri="{FF2B5EF4-FFF2-40B4-BE49-F238E27FC236}">
                <a16:creationId xmlns:a16="http://schemas.microsoft.com/office/drawing/2014/main" id="{51AD0424-4E8F-46D1-B22F-AFB8224F5234}"/>
              </a:ext>
            </a:extLst>
          </p:cNvPr>
          <p:cNvSpPr/>
          <p:nvPr/>
        </p:nvSpPr>
        <p:spPr>
          <a:xfrm>
            <a:off x="5568168" y="2067147"/>
            <a:ext cx="1641013" cy="483292"/>
          </a:xfrm>
          <a:prstGeom prst="parallelogram">
            <a:avLst>
              <a:gd name="adj" fmla="val 0"/>
            </a:avLst>
          </a:prstGeom>
          <a:solidFill>
            <a:schemeClr val="accent4"/>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6" name="Rectangle 5">
            <a:extLst>
              <a:ext uri="{FF2B5EF4-FFF2-40B4-BE49-F238E27FC236}">
                <a16:creationId xmlns:a16="http://schemas.microsoft.com/office/drawing/2014/main" id="{C3F361CC-D210-4948-9471-EB7CB45F62DF}"/>
              </a:ext>
            </a:extLst>
          </p:cNvPr>
          <p:cNvSpPr/>
          <p:nvPr/>
        </p:nvSpPr>
        <p:spPr>
          <a:xfrm>
            <a:off x="3542127" y="2157665"/>
            <a:ext cx="2056276" cy="311624"/>
          </a:xfrm>
          <a:prstGeom prst="rect">
            <a:avLst/>
          </a:prstGeom>
        </p:spPr>
        <p:txBody>
          <a:bodyPr wrap="square">
            <a:spAutoFit/>
          </a:bodyPr>
          <a:lstStyle/>
          <a:p>
            <a:pPr algn="ctr">
              <a:lnSpc>
                <a:spcPct val="150000"/>
              </a:lnSpc>
            </a:pPr>
            <a:r>
              <a:rPr lang="en-US" sz="1050" dirty="0">
                <a:solidFill>
                  <a:schemeClr val="tx1">
                    <a:lumMod val="95000"/>
                    <a:lumOff val="5000"/>
                  </a:schemeClr>
                </a:solidFill>
                <a:latin typeface="Francois One" panose="02000503040000020004" pitchFamily="2" charset="0"/>
              </a:rPr>
              <a:t>Biotechnology</a:t>
            </a:r>
          </a:p>
        </p:txBody>
      </p:sp>
      <p:sp>
        <p:nvSpPr>
          <p:cNvPr id="7" name="Rectangle 6">
            <a:extLst>
              <a:ext uri="{FF2B5EF4-FFF2-40B4-BE49-F238E27FC236}">
                <a16:creationId xmlns:a16="http://schemas.microsoft.com/office/drawing/2014/main" id="{DF424A48-9CEE-4842-9594-2CD582AB7042}"/>
              </a:ext>
            </a:extLst>
          </p:cNvPr>
          <p:cNvSpPr/>
          <p:nvPr/>
        </p:nvSpPr>
        <p:spPr>
          <a:xfrm>
            <a:off x="5349207" y="2157665"/>
            <a:ext cx="2056276" cy="311624"/>
          </a:xfrm>
          <a:prstGeom prst="rect">
            <a:avLst/>
          </a:prstGeom>
        </p:spPr>
        <p:txBody>
          <a:bodyPr wrap="square">
            <a:spAutoFit/>
          </a:bodyPr>
          <a:lstStyle/>
          <a:p>
            <a:pPr algn="ctr">
              <a:lnSpc>
                <a:spcPct val="150000"/>
              </a:lnSpc>
            </a:pPr>
            <a:r>
              <a:rPr lang="en-US" sz="1050" dirty="0">
                <a:solidFill>
                  <a:schemeClr val="bg1"/>
                </a:solidFill>
                <a:latin typeface="Francois One" panose="02000503040000020004" pitchFamily="2" charset="0"/>
              </a:rPr>
              <a:t>Our Research</a:t>
            </a:r>
          </a:p>
        </p:txBody>
      </p:sp>
      <p:sp>
        <p:nvSpPr>
          <p:cNvPr id="8" name="Round Diagonal Corner Rectangle 8">
            <a:extLst>
              <a:ext uri="{FF2B5EF4-FFF2-40B4-BE49-F238E27FC236}">
                <a16:creationId xmlns:a16="http://schemas.microsoft.com/office/drawing/2014/main" id="{750752CA-49D2-40FD-BD24-C091719E6267}"/>
              </a:ext>
            </a:extLst>
          </p:cNvPr>
          <p:cNvSpPr/>
          <p:nvPr/>
        </p:nvSpPr>
        <p:spPr>
          <a:xfrm>
            <a:off x="1941741" y="2064792"/>
            <a:ext cx="1641013" cy="483292"/>
          </a:xfrm>
          <a:prstGeom prst="parallelogram">
            <a:avLst>
              <a:gd name="adj" fmla="val 0"/>
            </a:avLst>
          </a:prstGeom>
          <a:solidFill>
            <a:schemeClr val="accent4"/>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9" name="Rectangle 8">
            <a:extLst>
              <a:ext uri="{FF2B5EF4-FFF2-40B4-BE49-F238E27FC236}">
                <a16:creationId xmlns:a16="http://schemas.microsoft.com/office/drawing/2014/main" id="{2059453C-506F-4CBD-8F86-F7B031589760}"/>
              </a:ext>
            </a:extLst>
          </p:cNvPr>
          <p:cNvSpPr/>
          <p:nvPr/>
        </p:nvSpPr>
        <p:spPr>
          <a:xfrm>
            <a:off x="1722779" y="2155310"/>
            <a:ext cx="2056276" cy="311624"/>
          </a:xfrm>
          <a:prstGeom prst="rect">
            <a:avLst/>
          </a:prstGeom>
        </p:spPr>
        <p:txBody>
          <a:bodyPr wrap="square">
            <a:spAutoFit/>
          </a:bodyPr>
          <a:lstStyle/>
          <a:p>
            <a:pPr algn="ctr">
              <a:lnSpc>
                <a:spcPct val="150000"/>
              </a:lnSpc>
            </a:pPr>
            <a:r>
              <a:rPr lang="en-US" sz="1050" dirty="0">
                <a:solidFill>
                  <a:schemeClr val="bg1"/>
                </a:solidFill>
                <a:latin typeface="Francois One" panose="02000503040000020004" pitchFamily="2" charset="0"/>
              </a:rPr>
              <a:t>Our Research</a:t>
            </a:r>
          </a:p>
        </p:txBody>
      </p:sp>
      <p:sp>
        <p:nvSpPr>
          <p:cNvPr id="13" name="TextBox 12">
            <a:extLst>
              <a:ext uri="{FF2B5EF4-FFF2-40B4-BE49-F238E27FC236}">
                <a16:creationId xmlns:a16="http://schemas.microsoft.com/office/drawing/2014/main" id="{A6FB5970-8439-4E3E-BA0D-E8CBE02FF6DD}"/>
              </a:ext>
            </a:extLst>
          </p:cNvPr>
          <p:cNvSpPr txBox="1"/>
          <p:nvPr/>
        </p:nvSpPr>
        <p:spPr>
          <a:xfrm>
            <a:off x="2000205" y="890244"/>
            <a:ext cx="5232053" cy="461665"/>
          </a:xfrm>
          <a:prstGeom prst="rect">
            <a:avLst/>
          </a:prstGeom>
          <a:noFill/>
        </p:spPr>
        <p:txBody>
          <a:bodyPr wrap="square" rtlCol="0">
            <a:spAutoFit/>
          </a:bodyPr>
          <a:lstStyle/>
          <a:p>
            <a:pPr algn="ct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Recombinant Insulin.</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4" name="Rectangle 13">
            <a:extLst>
              <a:ext uri="{FF2B5EF4-FFF2-40B4-BE49-F238E27FC236}">
                <a16:creationId xmlns:a16="http://schemas.microsoft.com/office/drawing/2014/main" id="{0B948842-59DB-47B2-ADC5-919A077976A4}"/>
              </a:ext>
            </a:extLst>
          </p:cNvPr>
          <p:cNvSpPr/>
          <p:nvPr/>
        </p:nvSpPr>
        <p:spPr>
          <a:xfrm>
            <a:off x="3532426" y="588005"/>
            <a:ext cx="2167610" cy="263021"/>
          </a:xfrm>
          <a:prstGeom prst="rect">
            <a:avLst/>
          </a:prstGeom>
        </p:spPr>
        <p:txBody>
          <a:bodyPr wrap="square">
            <a:spAutoFit/>
          </a:bodyPr>
          <a:lstStyle/>
          <a:p>
            <a:pPr algn="ctr">
              <a:lnSpc>
                <a:spcPct val="150000"/>
              </a:lnSpc>
            </a:pPr>
            <a:r>
              <a:rPr lang="en-US" sz="825" dirty="0">
                <a:solidFill>
                  <a:schemeClr val="tx1">
                    <a:lumMod val="95000"/>
                    <a:lumOff val="5000"/>
                  </a:schemeClr>
                </a:solidFill>
                <a:latin typeface="Open Sans" panose="020B0606030504020204" pitchFamily="34" charset="0"/>
              </a:rPr>
              <a:t>Biotechnology Presentation</a:t>
            </a:r>
            <a:endParaRPr lang="en-US" sz="825" dirty="0">
              <a:solidFill>
                <a:schemeClr val="tx1">
                  <a:lumMod val="95000"/>
                  <a:lumOff val="5000"/>
                </a:schemeClr>
              </a:solidFill>
              <a:latin typeface="DauphinPlain"/>
            </a:endParaRPr>
          </a:p>
        </p:txBody>
      </p:sp>
      <p:sp>
        <p:nvSpPr>
          <p:cNvPr id="15" name="Rectangle 14">
            <a:extLst>
              <a:ext uri="{FF2B5EF4-FFF2-40B4-BE49-F238E27FC236}">
                <a16:creationId xmlns:a16="http://schemas.microsoft.com/office/drawing/2014/main" id="{84819F55-E443-4147-87C5-06687AAD291B}"/>
              </a:ext>
            </a:extLst>
          </p:cNvPr>
          <p:cNvSpPr/>
          <p:nvPr/>
        </p:nvSpPr>
        <p:spPr>
          <a:xfrm>
            <a:off x="1722779" y="3622705"/>
            <a:ext cx="5772939" cy="834331"/>
          </a:xfrm>
          <a:prstGeom prst="rect">
            <a:avLst/>
          </a:prstGeom>
        </p:spPr>
        <p:txBody>
          <a:bodyPr wrap="square">
            <a:spAutoFit/>
          </a:bodyPr>
          <a:lstStyle/>
          <a:p>
            <a:pPr algn="ct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standard dummy text of been Lorem Ipsum has been the industry's standard dummy text of the printing and typesetting industry. Lorem Ipsum has been the industry's standard dummy text of Ipsum</a:t>
            </a:r>
            <a:endParaRPr lang="en-US" sz="825" dirty="0">
              <a:solidFill>
                <a:schemeClr val="bg1">
                  <a:lumMod val="50000"/>
                </a:schemeClr>
              </a:solidFill>
              <a:latin typeface="DauphinPlain"/>
            </a:endParaRPr>
          </a:p>
        </p:txBody>
      </p:sp>
    </p:spTree>
    <p:extLst>
      <p:ext uri="{BB962C8B-B14F-4D97-AF65-F5344CB8AC3E}">
        <p14:creationId xmlns:p14="http://schemas.microsoft.com/office/powerpoint/2010/main" val="1574070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up)">
                                      <p:cBhvr>
                                        <p:cTn id="7" dur="500"/>
                                        <p:tgtEl>
                                          <p:spTgt spid="6">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up)">
                                      <p:cBhvr>
                                        <p:cTn id="11" dur="500"/>
                                        <p:tgtEl>
                                          <p:spTgt spid="7">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wipe(up)">
                                      <p:cBhvr>
                                        <p:cTn id="15" dur="500"/>
                                        <p:tgtEl>
                                          <p:spTgt spid="9">
                                            <p:txEl>
                                              <p:pRg st="0" end="0"/>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left)">
                                      <p:cBhvr>
                                        <p:cTn id="19" dur="500"/>
                                        <p:tgtEl>
                                          <p:spTgt spid="13"/>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4">
                                            <p:txEl>
                                              <p:pRg st="0" end="0"/>
                                            </p:txEl>
                                          </p:spTgt>
                                        </p:tgtEl>
                                        <p:attrNameLst>
                                          <p:attrName>style.visibility</p:attrName>
                                        </p:attrNameLst>
                                      </p:cBhvr>
                                      <p:to>
                                        <p:strVal val="visible"/>
                                      </p:to>
                                    </p:set>
                                    <p:animEffect transition="in" filter="wipe(up)">
                                      <p:cBhvr>
                                        <p:cTn id="23" dur="500"/>
                                        <p:tgtEl>
                                          <p:spTgt spid="14">
                                            <p:txEl>
                                              <p:pRg st="0" end="0"/>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15">
                                            <p:txEl>
                                              <p:pRg st="0" end="0"/>
                                            </p:txEl>
                                          </p:spTgt>
                                        </p:tgtEl>
                                        <p:attrNameLst>
                                          <p:attrName>style.visibility</p:attrName>
                                        </p:attrNameLst>
                                      </p:cBhvr>
                                      <p:to>
                                        <p:strVal val="visible"/>
                                      </p:to>
                                    </p:set>
                                    <p:animEffect transition="in" filter="wipe(up)">
                                      <p:cBhvr>
                                        <p:cTn id="27"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3">
            <a:extLst>
              <a:ext uri="{FF2B5EF4-FFF2-40B4-BE49-F238E27FC236}">
                <a16:creationId xmlns:a16="http://schemas.microsoft.com/office/drawing/2014/main" id="{256CE722-0AC9-42A0-A145-FB990A94C488}"/>
              </a:ext>
            </a:extLst>
          </p:cNvPr>
          <p:cNvSpPr/>
          <p:nvPr/>
        </p:nvSpPr>
        <p:spPr>
          <a:xfrm>
            <a:off x="3616037" y="1186228"/>
            <a:ext cx="3221182" cy="1030419"/>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c</a:t>
            </a:r>
          </a:p>
        </p:txBody>
      </p:sp>
      <p:sp>
        <p:nvSpPr>
          <p:cNvPr id="5" name="Rectangle 4">
            <a:extLst>
              <a:ext uri="{FF2B5EF4-FFF2-40B4-BE49-F238E27FC236}">
                <a16:creationId xmlns:a16="http://schemas.microsoft.com/office/drawing/2014/main" id="{9AA46D09-C1EE-4261-9F2B-0C48BCB4FE59}"/>
              </a:ext>
            </a:extLst>
          </p:cNvPr>
          <p:cNvSpPr/>
          <p:nvPr/>
        </p:nvSpPr>
        <p:spPr>
          <a:xfrm>
            <a:off x="3936172" y="1305970"/>
            <a:ext cx="1782708" cy="278218"/>
          </a:xfrm>
          <a:prstGeom prst="rect">
            <a:avLst/>
          </a:prstGeom>
        </p:spPr>
        <p:txBody>
          <a:bodyPr wrap="square">
            <a:spAutoFit/>
          </a:bodyPr>
          <a:lstStyle/>
          <a:p>
            <a:pPr>
              <a:lnSpc>
                <a:spcPct val="150000"/>
              </a:lnSpc>
            </a:pPr>
            <a:r>
              <a:rPr lang="en-US" sz="9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rPr>
              <a:t>Description Here :</a:t>
            </a:r>
            <a:endParaRPr lang="en-US" sz="675"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endParaRPr>
          </a:p>
        </p:txBody>
      </p:sp>
      <p:sp>
        <p:nvSpPr>
          <p:cNvPr id="6" name="Rectangle 5">
            <a:extLst>
              <a:ext uri="{FF2B5EF4-FFF2-40B4-BE49-F238E27FC236}">
                <a16:creationId xmlns:a16="http://schemas.microsoft.com/office/drawing/2014/main" id="{723A3F6C-8C44-49CF-9E48-FA9AE2E172D9}"/>
              </a:ext>
            </a:extLst>
          </p:cNvPr>
          <p:cNvSpPr/>
          <p:nvPr/>
        </p:nvSpPr>
        <p:spPr>
          <a:xfrm>
            <a:off x="3936172" y="1634543"/>
            <a:ext cx="2038602" cy="420564"/>
          </a:xfrm>
          <a:prstGeom prst="rect">
            <a:avLst/>
          </a:prstGeom>
        </p:spPr>
        <p:txBody>
          <a:bodyPr wrap="square">
            <a:spAutoFit/>
          </a:bodyPr>
          <a:lstStyle/>
          <a:p>
            <a:pPr>
              <a:lnSpc>
                <a:spcPct val="150000"/>
              </a:lnSpc>
            </a:pPr>
            <a:r>
              <a:rPr lang="en-US" sz="750" dirty="0">
                <a:solidFill>
                  <a:schemeClr val="bg1">
                    <a:lumMod val="50000"/>
                  </a:schemeClr>
                </a:solidFill>
                <a:latin typeface="Open Sans" panose="020B0606030504020204" pitchFamily="34" charset="0"/>
              </a:rPr>
              <a:t>Lorem Ipsum is simply dummy text simply dummy text is simply dummy</a:t>
            </a:r>
            <a:endParaRPr lang="en-US" sz="750" dirty="0">
              <a:solidFill>
                <a:schemeClr val="bg1">
                  <a:lumMod val="50000"/>
                </a:schemeClr>
              </a:solidFill>
              <a:latin typeface="DauphinPlain"/>
            </a:endParaRPr>
          </a:p>
        </p:txBody>
      </p:sp>
      <p:sp>
        <p:nvSpPr>
          <p:cNvPr id="7" name="Rectangle: Rounded Corners 6">
            <a:extLst>
              <a:ext uri="{FF2B5EF4-FFF2-40B4-BE49-F238E27FC236}">
                <a16:creationId xmlns:a16="http://schemas.microsoft.com/office/drawing/2014/main" id="{CFB293BF-69D6-4CA1-8485-0E3ECCB8EF77}"/>
              </a:ext>
            </a:extLst>
          </p:cNvPr>
          <p:cNvSpPr/>
          <p:nvPr/>
        </p:nvSpPr>
        <p:spPr>
          <a:xfrm>
            <a:off x="6072204" y="879092"/>
            <a:ext cx="1034143" cy="306284"/>
          </a:xfrm>
          <a:prstGeom prst="roundRect">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25" dirty="0">
                <a:latin typeface="Open Sans" panose="020B0606030504020204" pitchFamily="34" charset="0"/>
                <a:ea typeface="Open Sans" panose="020B0606030504020204" pitchFamily="34" charset="0"/>
                <a:cs typeface="Open Sans" panose="020B0606030504020204" pitchFamily="34" charset="0"/>
              </a:rPr>
              <a:t>Our Point    &gt;</a:t>
            </a:r>
            <a:endParaRPr lang="en-ID" sz="825" dirty="0">
              <a:latin typeface="Open Sans" panose="020B0606030504020204" pitchFamily="34" charset="0"/>
              <a:ea typeface="Open Sans" panose="020B0606030504020204" pitchFamily="34" charset="0"/>
              <a:cs typeface="Open Sans" panose="020B0606030504020204" pitchFamily="34" charset="0"/>
            </a:endParaRPr>
          </a:p>
        </p:txBody>
      </p:sp>
      <p:sp>
        <p:nvSpPr>
          <p:cNvPr id="8" name="Freeform 492">
            <a:extLst>
              <a:ext uri="{FF2B5EF4-FFF2-40B4-BE49-F238E27FC236}">
                <a16:creationId xmlns:a16="http://schemas.microsoft.com/office/drawing/2014/main" id="{EED6EA8D-641B-4D39-B0B7-687D1751E4FF}"/>
              </a:ext>
            </a:extLst>
          </p:cNvPr>
          <p:cNvSpPr>
            <a:spLocks noEditPoints="1"/>
          </p:cNvSpPr>
          <p:nvPr/>
        </p:nvSpPr>
        <p:spPr bwMode="auto">
          <a:xfrm>
            <a:off x="6253934" y="1654971"/>
            <a:ext cx="277903" cy="296596"/>
          </a:xfrm>
          <a:custGeom>
            <a:avLst/>
            <a:gdLst>
              <a:gd name="T0" fmla="*/ 2811 w 3125"/>
              <a:gd name="T1" fmla="*/ 396 h 3334"/>
              <a:gd name="T2" fmla="*/ 430 w 3125"/>
              <a:gd name="T3" fmla="*/ 1588 h 3334"/>
              <a:gd name="T4" fmla="*/ 904 w 3125"/>
              <a:gd name="T5" fmla="*/ 1896 h 3334"/>
              <a:gd name="T6" fmla="*/ 2356 w 3125"/>
              <a:gd name="T7" fmla="*/ 910 h 3334"/>
              <a:gd name="T8" fmla="*/ 1322 w 3125"/>
              <a:gd name="T9" fmla="*/ 2174 h 3334"/>
              <a:gd name="T10" fmla="*/ 2243 w 3125"/>
              <a:gd name="T11" fmla="*/ 2759 h 3334"/>
              <a:gd name="T12" fmla="*/ 2811 w 3125"/>
              <a:gd name="T13" fmla="*/ 396 h 3334"/>
              <a:gd name="T14" fmla="*/ 3125 w 3125"/>
              <a:gd name="T15" fmla="*/ 0 h 3334"/>
              <a:gd name="T16" fmla="*/ 2382 w 3125"/>
              <a:gd name="T17" fmla="*/ 3100 h 3334"/>
              <a:gd name="T18" fmla="*/ 1783 w 3125"/>
              <a:gd name="T19" fmla="*/ 2717 h 3334"/>
              <a:gd name="T20" fmla="*/ 1272 w 3125"/>
              <a:gd name="T21" fmla="*/ 3334 h 3334"/>
              <a:gd name="T22" fmla="*/ 872 w 3125"/>
              <a:gd name="T23" fmla="*/ 2112 h 3334"/>
              <a:gd name="T24" fmla="*/ 0 w 3125"/>
              <a:gd name="T25" fmla="*/ 1564 h 3334"/>
              <a:gd name="T26" fmla="*/ 3125 w 3125"/>
              <a:gd name="T27" fmla="*/ 0 h 3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25" h="3334">
                <a:moveTo>
                  <a:pt x="2811" y="396"/>
                </a:moveTo>
                <a:lnTo>
                  <a:pt x="430" y="1588"/>
                </a:lnTo>
                <a:lnTo>
                  <a:pt x="904" y="1896"/>
                </a:lnTo>
                <a:lnTo>
                  <a:pt x="2356" y="910"/>
                </a:lnTo>
                <a:lnTo>
                  <a:pt x="1322" y="2174"/>
                </a:lnTo>
                <a:lnTo>
                  <a:pt x="2243" y="2759"/>
                </a:lnTo>
                <a:lnTo>
                  <a:pt x="2811" y="396"/>
                </a:lnTo>
                <a:close/>
                <a:moveTo>
                  <a:pt x="3125" y="0"/>
                </a:moveTo>
                <a:lnTo>
                  <a:pt x="2382" y="3100"/>
                </a:lnTo>
                <a:lnTo>
                  <a:pt x="1783" y="2717"/>
                </a:lnTo>
                <a:lnTo>
                  <a:pt x="1272" y="3334"/>
                </a:lnTo>
                <a:lnTo>
                  <a:pt x="872" y="2112"/>
                </a:lnTo>
                <a:lnTo>
                  <a:pt x="0" y="1564"/>
                </a:lnTo>
                <a:lnTo>
                  <a:pt x="3125" y="0"/>
                </a:lnTo>
                <a:close/>
              </a:path>
            </a:pathLst>
          </a:custGeom>
          <a:solidFill>
            <a:schemeClr val="accent4"/>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sp>
        <p:nvSpPr>
          <p:cNvPr id="9" name="Rounded Rectangle 13">
            <a:extLst>
              <a:ext uri="{FF2B5EF4-FFF2-40B4-BE49-F238E27FC236}">
                <a16:creationId xmlns:a16="http://schemas.microsoft.com/office/drawing/2014/main" id="{14E9EF2E-DA9C-47C1-9A4A-F704D872985E}"/>
              </a:ext>
            </a:extLst>
          </p:cNvPr>
          <p:cNvSpPr/>
          <p:nvPr/>
        </p:nvSpPr>
        <p:spPr>
          <a:xfrm>
            <a:off x="5231643" y="2342869"/>
            <a:ext cx="3221182" cy="1030419"/>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c</a:t>
            </a:r>
          </a:p>
        </p:txBody>
      </p:sp>
      <p:sp>
        <p:nvSpPr>
          <p:cNvPr id="10" name="Rectangle 9">
            <a:extLst>
              <a:ext uri="{FF2B5EF4-FFF2-40B4-BE49-F238E27FC236}">
                <a16:creationId xmlns:a16="http://schemas.microsoft.com/office/drawing/2014/main" id="{EBADE270-6DCA-4E38-BF96-9A3261E1333F}"/>
              </a:ext>
            </a:extLst>
          </p:cNvPr>
          <p:cNvSpPr/>
          <p:nvPr/>
        </p:nvSpPr>
        <p:spPr>
          <a:xfrm>
            <a:off x="5551778" y="2462611"/>
            <a:ext cx="1782708" cy="278218"/>
          </a:xfrm>
          <a:prstGeom prst="rect">
            <a:avLst/>
          </a:prstGeom>
        </p:spPr>
        <p:txBody>
          <a:bodyPr wrap="square">
            <a:spAutoFit/>
          </a:bodyPr>
          <a:lstStyle/>
          <a:p>
            <a:pPr>
              <a:lnSpc>
                <a:spcPct val="150000"/>
              </a:lnSpc>
            </a:pPr>
            <a:r>
              <a:rPr lang="en-US" sz="9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rPr>
              <a:t>Description Here :</a:t>
            </a:r>
            <a:endParaRPr lang="en-US" sz="675"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endParaRPr>
          </a:p>
        </p:txBody>
      </p:sp>
      <p:sp>
        <p:nvSpPr>
          <p:cNvPr id="11" name="Rectangle 10">
            <a:extLst>
              <a:ext uri="{FF2B5EF4-FFF2-40B4-BE49-F238E27FC236}">
                <a16:creationId xmlns:a16="http://schemas.microsoft.com/office/drawing/2014/main" id="{9446C8B3-9A8E-4A37-96CD-265944C06EDB}"/>
              </a:ext>
            </a:extLst>
          </p:cNvPr>
          <p:cNvSpPr/>
          <p:nvPr/>
        </p:nvSpPr>
        <p:spPr>
          <a:xfrm>
            <a:off x="5551778" y="2791184"/>
            <a:ext cx="2038602" cy="420564"/>
          </a:xfrm>
          <a:prstGeom prst="rect">
            <a:avLst/>
          </a:prstGeom>
        </p:spPr>
        <p:txBody>
          <a:bodyPr wrap="square">
            <a:spAutoFit/>
          </a:bodyPr>
          <a:lstStyle/>
          <a:p>
            <a:pPr>
              <a:lnSpc>
                <a:spcPct val="150000"/>
              </a:lnSpc>
            </a:pPr>
            <a:r>
              <a:rPr lang="en-US" sz="750" dirty="0">
                <a:solidFill>
                  <a:schemeClr val="bg1">
                    <a:lumMod val="50000"/>
                  </a:schemeClr>
                </a:solidFill>
                <a:latin typeface="Open Sans" panose="020B0606030504020204" pitchFamily="34" charset="0"/>
              </a:rPr>
              <a:t>Lorem Ipsum is simply dummy text simply dummy text is simply dummy</a:t>
            </a:r>
            <a:endParaRPr lang="en-US" sz="750" dirty="0">
              <a:solidFill>
                <a:schemeClr val="bg1">
                  <a:lumMod val="50000"/>
                </a:schemeClr>
              </a:solidFill>
              <a:latin typeface="DauphinPlain"/>
            </a:endParaRPr>
          </a:p>
        </p:txBody>
      </p:sp>
      <p:sp>
        <p:nvSpPr>
          <p:cNvPr id="12" name="Rectangle: Rounded Corners 11">
            <a:extLst>
              <a:ext uri="{FF2B5EF4-FFF2-40B4-BE49-F238E27FC236}">
                <a16:creationId xmlns:a16="http://schemas.microsoft.com/office/drawing/2014/main" id="{EAE24567-2EFC-458A-AFC3-8B80E03FB435}"/>
              </a:ext>
            </a:extLst>
          </p:cNvPr>
          <p:cNvSpPr/>
          <p:nvPr/>
        </p:nvSpPr>
        <p:spPr>
          <a:xfrm>
            <a:off x="7687811" y="2035733"/>
            <a:ext cx="1034143" cy="306284"/>
          </a:xfrm>
          <a:prstGeom prst="roundRect">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25" dirty="0">
                <a:latin typeface="Open Sans" panose="020B0606030504020204" pitchFamily="34" charset="0"/>
                <a:ea typeface="Open Sans" panose="020B0606030504020204" pitchFamily="34" charset="0"/>
                <a:cs typeface="Open Sans" panose="020B0606030504020204" pitchFamily="34" charset="0"/>
              </a:rPr>
              <a:t>Our Point    &gt;</a:t>
            </a:r>
            <a:endParaRPr lang="en-ID" sz="825" dirty="0">
              <a:latin typeface="Open Sans" panose="020B0606030504020204" pitchFamily="34" charset="0"/>
              <a:ea typeface="Open Sans" panose="020B0606030504020204" pitchFamily="34" charset="0"/>
              <a:cs typeface="Open Sans" panose="020B0606030504020204" pitchFamily="34" charset="0"/>
            </a:endParaRPr>
          </a:p>
        </p:txBody>
      </p:sp>
      <p:sp>
        <p:nvSpPr>
          <p:cNvPr id="13" name="Freeform 492">
            <a:extLst>
              <a:ext uri="{FF2B5EF4-FFF2-40B4-BE49-F238E27FC236}">
                <a16:creationId xmlns:a16="http://schemas.microsoft.com/office/drawing/2014/main" id="{3D41EC3E-5AE2-4EEB-A3B5-6DB7138C9798}"/>
              </a:ext>
            </a:extLst>
          </p:cNvPr>
          <p:cNvSpPr>
            <a:spLocks noEditPoints="1"/>
          </p:cNvSpPr>
          <p:nvPr/>
        </p:nvSpPr>
        <p:spPr bwMode="auto">
          <a:xfrm>
            <a:off x="7869540" y="2811612"/>
            <a:ext cx="277903" cy="296596"/>
          </a:xfrm>
          <a:custGeom>
            <a:avLst/>
            <a:gdLst>
              <a:gd name="T0" fmla="*/ 2811 w 3125"/>
              <a:gd name="T1" fmla="*/ 396 h 3334"/>
              <a:gd name="T2" fmla="*/ 430 w 3125"/>
              <a:gd name="T3" fmla="*/ 1588 h 3334"/>
              <a:gd name="T4" fmla="*/ 904 w 3125"/>
              <a:gd name="T5" fmla="*/ 1896 h 3334"/>
              <a:gd name="T6" fmla="*/ 2356 w 3125"/>
              <a:gd name="T7" fmla="*/ 910 h 3334"/>
              <a:gd name="T8" fmla="*/ 1322 w 3125"/>
              <a:gd name="T9" fmla="*/ 2174 h 3334"/>
              <a:gd name="T10" fmla="*/ 2243 w 3125"/>
              <a:gd name="T11" fmla="*/ 2759 h 3334"/>
              <a:gd name="T12" fmla="*/ 2811 w 3125"/>
              <a:gd name="T13" fmla="*/ 396 h 3334"/>
              <a:gd name="T14" fmla="*/ 3125 w 3125"/>
              <a:gd name="T15" fmla="*/ 0 h 3334"/>
              <a:gd name="T16" fmla="*/ 2382 w 3125"/>
              <a:gd name="T17" fmla="*/ 3100 h 3334"/>
              <a:gd name="T18" fmla="*/ 1783 w 3125"/>
              <a:gd name="T19" fmla="*/ 2717 h 3334"/>
              <a:gd name="T20" fmla="*/ 1272 w 3125"/>
              <a:gd name="T21" fmla="*/ 3334 h 3334"/>
              <a:gd name="T22" fmla="*/ 872 w 3125"/>
              <a:gd name="T23" fmla="*/ 2112 h 3334"/>
              <a:gd name="T24" fmla="*/ 0 w 3125"/>
              <a:gd name="T25" fmla="*/ 1564 h 3334"/>
              <a:gd name="T26" fmla="*/ 3125 w 3125"/>
              <a:gd name="T27" fmla="*/ 0 h 3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25" h="3334">
                <a:moveTo>
                  <a:pt x="2811" y="396"/>
                </a:moveTo>
                <a:lnTo>
                  <a:pt x="430" y="1588"/>
                </a:lnTo>
                <a:lnTo>
                  <a:pt x="904" y="1896"/>
                </a:lnTo>
                <a:lnTo>
                  <a:pt x="2356" y="910"/>
                </a:lnTo>
                <a:lnTo>
                  <a:pt x="1322" y="2174"/>
                </a:lnTo>
                <a:lnTo>
                  <a:pt x="2243" y="2759"/>
                </a:lnTo>
                <a:lnTo>
                  <a:pt x="2811" y="396"/>
                </a:lnTo>
                <a:close/>
                <a:moveTo>
                  <a:pt x="3125" y="0"/>
                </a:moveTo>
                <a:lnTo>
                  <a:pt x="2382" y="3100"/>
                </a:lnTo>
                <a:lnTo>
                  <a:pt x="1783" y="2717"/>
                </a:lnTo>
                <a:lnTo>
                  <a:pt x="1272" y="3334"/>
                </a:lnTo>
                <a:lnTo>
                  <a:pt x="872" y="2112"/>
                </a:lnTo>
                <a:lnTo>
                  <a:pt x="0" y="1564"/>
                </a:lnTo>
                <a:lnTo>
                  <a:pt x="3125" y="0"/>
                </a:lnTo>
                <a:close/>
              </a:path>
            </a:pathLst>
          </a:custGeom>
          <a:solidFill>
            <a:schemeClr val="accent4"/>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sp>
        <p:nvSpPr>
          <p:cNvPr id="15" name="TextBox 14">
            <a:extLst>
              <a:ext uri="{FF2B5EF4-FFF2-40B4-BE49-F238E27FC236}">
                <a16:creationId xmlns:a16="http://schemas.microsoft.com/office/drawing/2014/main" id="{51E291A8-B5B5-4CE3-A445-A5FE0468599A}"/>
              </a:ext>
            </a:extLst>
          </p:cNvPr>
          <p:cNvSpPr txBox="1"/>
          <p:nvPr/>
        </p:nvSpPr>
        <p:spPr>
          <a:xfrm>
            <a:off x="650223" y="1350438"/>
            <a:ext cx="3061229" cy="461665"/>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What We </a:t>
            </a:r>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Doing</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6" name="Rectangle 15">
            <a:extLst>
              <a:ext uri="{FF2B5EF4-FFF2-40B4-BE49-F238E27FC236}">
                <a16:creationId xmlns:a16="http://schemas.microsoft.com/office/drawing/2014/main" id="{CE22A736-A21F-4F7B-AD02-E97D46E911D5}"/>
              </a:ext>
            </a:extLst>
          </p:cNvPr>
          <p:cNvSpPr/>
          <p:nvPr/>
        </p:nvSpPr>
        <p:spPr>
          <a:xfrm>
            <a:off x="650224" y="1055871"/>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17" name="Rectangle 16">
            <a:extLst>
              <a:ext uri="{FF2B5EF4-FFF2-40B4-BE49-F238E27FC236}">
                <a16:creationId xmlns:a16="http://schemas.microsoft.com/office/drawing/2014/main" id="{7341175C-6356-4690-92B4-0E68C0D2FE48}"/>
              </a:ext>
            </a:extLst>
          </p:cNvPr>
          <p:cNvSpPr/>
          <p:nvPr/>
        </p:nvSpPr>
        <p:spPr>
          <a:xfrm>
            <a:off x="5226628" y="3857625"/>
            <a:ext cx="3495326" cy="643894"/>
          </a:xfrm>
          <a:prstGeom prst="rect">
            <a:avLst/>
          </a:prstGeom>
        </p:spPr>
        <p:txBody>
          <a:bodyPr wrap="square">
            <a:spAutoFit/>
          </a:bodyPr>
          <a:lstStyle/>
          <a:p>
            <a:pPr>
              <a:lnSpc>
                <a:spcPct val="150000"/>
              </a:lnSpc>
            </a:pPr>
            <a:r>
              <a:rPr lang="en-US" sz="825" b="1" dirty="0">
                <a:solidFill>
                  <a:schemeClr val="accent4"/>
                </a:solidFill>
                <a:latin typeface="Open Sans" panose="020B0606030504020204" pitchFamily="34" charset="0"/>
              </a:rPr>
              <a:t>Lorem Ipsum </a:t>
            </a:r>
            <a:r>
              <a:rPr lang="en-US" sz="825" dirty="0">
                <a:solidFill>
                  <a:schemeClr val="bg1">
                    <a:lumMod val="50000"/>
                  </a:schemeClr>
                </a:solidFill>
                <a:latin typeface="Open Sans" panose="020B0606030504020204" pitchFamily="34" charset="0"/>
              </a:rPr>
              <a:t>is simply dummy text of the printing and typesetting industry. Lorem Ipsum has been the industry's standard dummy text of Ipsum has been the industry's dummy text of</a:t>
            </a:r>
            <a:endParaRPr lang="en-US" sz="825" dirty="0">
              <a:solidFill>
                <a:schemeClr val="bg1">
                  <a:lumMod val="50000"/>
                </a:schemeClr>
              </a:solidFill>
              <a:latin typeface="DauphinPlain"/>
            </a:endParaRPr>
          </a:p>
        </p:txBody>
      </p:sp>
      <p:pic>
        <p:nvPicPr>
          <p:cNvPr id="14" name="Picture Placeholder 13">
            <a:extLst>
              <a:ext uri="{FF2B5EF4-FFF2-40B4-BE49-F238E27FC236}">
                <a16:creationId xmlns:a16="http://schemas.microsoft.com/office/drawing/2014/main" id="{64313A75-F03B-44E4-B82C-51F29A99CAF7}"/>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416" b="1416"/>
          <a:stretch>
            <a:fillRect/>
          </a:stretch>
        </p:blipFill>
        <p:spPr/>
      </p:pic>
    </p:spTree>
    <p:extLst>
      <p:ext uri="{BB962C8B-B14F-4D97-AF65-F5344CB8AC3E}">
        <p14:creationId xmlns:p14="http://schemas.microsoft.com/office/powerpoint/2010/main" val="2283894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7">
                                            <p:txEl>
                                              <p:pRg st="0" end="0"/>
                                            </p:txEl>
                                          </p:spTgt>
                                        </p:tgtEl>
                                        <p:attrNameLst>
                                          <p:attrName>style.visibility</p:attrName>
                                        </p:attrNameLst>
                                      </p:cBhvr>
                                      <p:to>
                                        <p:strVal val="visible"/>
                                      </p:to>
                                    </p:set>
                                    <p:animEffect transition="in" filter="wipe(up)">
                                      <p:cBhvr>
                                        <p:cTn id="15"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a:extLst>
              <a:ext uri="{FF2B5EF4-FFF2-40B4-BE49-F238E27FC236}">
                <a16:creationId xmlns:a16="http://schemas.microsoft.com/office/drawing/2014/main" id="{E835678D-45D6-456B-87A4-DEC7B4F3CD16}"/>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2386" r="12386"/>
          <a:stretch>
            <a:fillRect/>
          </a:stretch>
        </p:blipFill>
        <p:spPr/>
      </p:pic>
      <p:grpSp>
        <p:nvGrpSpPr>
          <p:cNvPr id="4" name="Group 3">
            <a:extLst>
              <a:ext uri="{FF2B5EF4-FFF2-40B4-BE49-F238E27FC236}">
                <a16:creationId xmlns:a16="http://schemas.microsoft.com/office/drawing/2014/main" id="{89ABE965-803C-41F6-940E-4DEED6DC3C87}"/>
              </a:ext>
            </a:extLst>
          </p:cNvPr>
          <p:cNvGrpSpPr/>
          <p:nvPr/>
        </p:nvGrpSpPr>
        <p:grpSpPr>
          <a:xfrm>
            <a:off x="3561944" y="3692391"/>
            <a:ext cx="3813185" cy="1031219"/>
            <a:chOff x="4813404" y="3281082"/>
            <a:chExt cx="5084246" cy="1374959"/>
          </a:xfrm>
        </p:grpSpPr>
        <p:sp>
          <p:nvSpPr>
            <p:cNvPr id="5" name="Rectangle: Rounded Corners 10">
              <a:extLst>
                <a:ext uri="{FF2B5EF4-FFF2-40B4-BE49-F238E27FC236}">
                  <a16:creationId xmlns:a16="http://schemas.microsoft.com/office/drawing/2014/main" id="{CCF6BA71-6EE9-4600-860A-7D4426BA755F}"/>
                </a:ext>
              </a:extLst>
            </p:cNvPr>
            <p:cNvSpPr/>
            <p:nvPr/>
          </p:nvSpPr>
          <p:spPr>
            <a:xfrm>
              <a:off x="4813404" y="3281082"/>
              <a:ext cx="5083631" cy="1368587"/>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6" name="Rectangle: Rounded Corners 10">
              <a:extLst>
                <a:ext uri="{FF2B5EF4-FFF2-40B4-BE49-F238E27FC236}">
                  <a16:creationId xmlns:a16="http://schemas.microsoft.com/office/drawing/2014/main" id="{379D31F5-496F-4B91-9BBA-0627F273B170}"/>
                </a:ext>
              </a:extLst>
            </p:cNvPr>
            <p:cNvSpPr/>
            <p:nvPr/>
          </p:nvSpPr>
          <p:spPr>
            <a:xfrm>
              <a:off x="9744072" y="3287454"/>
              <a:ext cx="153578" cy="1368587"/>
            </a:xfrm>
            <a:prstGeom prst="roundRect">
              <a:avLst>
                <a:gd name="adj" fmla="val 4099"/>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grpSp>
      <p:grpSp>
        <p:nvGrpSpPr>
          <p:cNvPr id="7" name="Group 1355">
            <a:extLst>
              <a:ext uri="{FF2B5EF4-FFF2-40B4-BE49-F238E27FC236}">
                <a16:creationId xmlns:a16="http://schemas.microsoft.com/office/drawing/2014/main" id="{05BAFABE-E7FA-42CB-8A54-84BB0150CCE1}"/>
              </a:ext>
            </a:extLst>
          </p:cNvPr>
          <p:cNvGrpSpPr>
            <a:grpSpLocks noChangeAspect="1"/>
          </p:cNvGrpSpPr>
          <p:nvPr/>
        </p:nvGrpSpPr>
        <p:grpSpPr bwMode="auto">
          <a:xfrm>
            <a:off x="3866371" y="4038711"/>
            <a:ext cx="391728" cy="374139"/>
            <a:chOff x="569" y="1977"/>
            <a:chExt cx="1069" cy="1021"/>
          </a:xfrm>
          <a:solidFill>
            <a:schemeClr val="tx1">
              <a:lumMod val="65000"/>
              <a:lumOff val="35000"/>
            </a:schemeClr>
          </a:solidFill>
        </p:grpSpPr>
        <p:sp>
          <p:nvSpPr>
            <p:cNvPr id="8" name="Freeform 1357">
              <a:extLst>
                <a:ext uri="{FF2B5EF4-FFF2-40B4-BE49-F238E27FC236}">
                  <a16:creationId xmlns:a16="http://schemas.microsoft.com/office/drawing/2014/main" id="{10D64563-DB2B-4C43-A5A7-1CB006875006}"/>
                </a:ext>
              </a:extLst>
            </p:cNvPr>
            <p:cNvSpPr>
              <a:spLocks noEditPoints="1"/>
            </p:cNvSpPr>
            <p:nvPr/>
          </p:nvSpPr>
          <p:spPr bwMode="auto">
            <a:xfrm>
              <a:off x="569" y="1977"/>
              <a:ext cx="1069" cy="1021"/>
            </a:xfrm>
            <a:custGeom>
              <a:avLst/>
              <a:gdLst>
                <a:gd name="T0" fmla="*/ 3867 w 4276"/>
                <a:gd name="T1" fmla="*/ 2919 h 4085"/>
                <a:gd name="T2" fmla="*/ 192 w 4276"/>
                <a:gd name="T3" fmla="*/ 395 h 4085"/>
                <a:gd name="T4" fmla="*/ 4084 w 4276"/>
                <a:gd name="T5" fmla="*/ 395 h 4085"/>
                <a:gd name="T6" fmla="*/ 2164 w 4276"/>
                <a:gd name="T7" fmla="*/ 4 h 4085"/>
                <a:gd name="T8" fmla="*/ 2221 w 4276"/>
                <a:gd name="T9" fmla="*/ 48 h 4085"/>
                <a:gd name="T10" fmla="*/ 2234 w 4276"/>
                <a:gd name="T11" fmla="*/ 203 h 4085"/>
                <a:gd name="T12" fmla="*/ 4159 w 4276"/>
                <a:gd name="T13" fmla="*/ 219 h 4085"/>
                <a:gd name="T14" fmla="*/ 4244 w 4276"/>
                <a:gd name="T15" fmla="*/ 289 h 4085"/>
                <a:gd name="T16" fmla="*/ 4276 w 4276"/>
                <a:gd name="T17" fmla="*/ 395 h 4085"/>
                <a:gd name="T18" fmla="*/ 4260 w 4276"/>
                <a:gd name="T19" fmla="*/ 648 h 4085"/>
                <a:gd name="T20" fmla="*/ 4192 w 4276"/>
                <a:gd name="T21" fmla="*/ 732 h 4085"/>
                <a:gd name="T22" fmla="*/ 4084 w 4276"/>
                <a:gd name="T23" fmla="*/ 764 h 4085"/>
                <a:gd name="T24" fmla="*/ 4054 w 4276"/>
                <a:gd name="T25" fmla="*/ 2956 h 4085"/>
                <a:gd name="T26" fmla="*/ 4003 w 4276"/>
                <a:gd name="T27" fmla="*/ 3053 h 4085"/>
                <a:gd name="T28" fmla="*/ 3905 w 4276"/>
                <a:gd name="T29" fmla="*/ 3106 h 4085"/>
                <a:gd name="T30" fmla="*/ 2234 w 4276"/>
                <a:gd name="T31" fmla="*/ 3392 h 4085"/>
                <a:gd name="T32" fmla="*/ 2975 w 4276"/>
                <a:gd name="T33" fmla="*/ 3952 h 4085"/>
                <a:gd name="T34" fmla="*/ 2976 w 4276"/>
                <a:gd name="T35" fmla="*/ 4023 h 4085"/>
                <a:gd name="T36" fmla="*/ 2930 w 4276"/>
                <a:gd name="T37" fmla="*/ 4075 h 4085"/>
                <a:gd name="T38" fmla="*/ 2868 w 4276"/>
                <a:gd name="T39" fmla="*/ 4082 h 4085"/>
                <a:gd name="T40" fmla="*/ 2234 w 4276"/>
                <a:gd name="T41" fmla="*/ 3629 h 4085"/>
                <a:gd name="T42" fmla="*/ 2221 w 4276"/>
                <a:gd name="T43" fmla="*/ 4037 h 4085"/>
                <a:gd name="T44" fmla="*/ 2164 w 4276"/>
                <a:gd name="T45" fmla="*/ 4081 h 4085"/>
                <a:gd name="T46" fmla="*/ 2090 w 4276"/>
                <a:gd name="T47" fmla="*/ 4072 h 4085"/>
                <a:gd name="T48" fmla="*/ 2046 w 4276"/>
                <a:gd name="T49" fmla="*/ 4015 h 4085"/>
                <a:gd name="T50" fmla="*/ 1446 w 4276"/>
                <a:gd name="T51" fmla="*/ 4067 h 4085"/>
                <a:gd name="T52" fmla="*/ 1375 w 4276"/>
                <a:gd name="T53" fmla="*/ 4084 h 4085"/>
                <a:gd name="T54" fmla="*/ 1311 w 4276"/>
                <a:gd name="T55" fmla="*/ 4046 h 4085"/>
                <a:gd name="T56" fmla="*/ 1294 w 4276"/>
                <a:gd name="T57" fmla="*/ 3975 h 4085"/>
                <a:gd name="T58" fmla="*/ 1332 w 4276"/>
                <a:gd name="T59" fmla="*/ 3911 h 4085"/>
                <a:gd name="T60" fmla="*/ 409 w 4276"/>
                <a:gd name="T61" fmla="*/ 3110 h 4085"/>
                <a:gd name="T62" fmla="*/ 302 w 4276"/>
                <a:gd name="T63" fmla="*/ 3077 h 4085"/>
                <a:gd name="T64" fmla="*/ 233 w 4276"/>
                <a:gd name="T65" fmla="*/ 2992 h 4085"/>
                <a:gd name="T66" fmla="*/ 218 w 4276"/>
                <a:gd name="T67" fmla="*/ 764 h 4085"/>
                <a:gd name="T68" fmla="*/ 117 w 4276"/>
                <a:gd name="T69" fmla="*/ 750 h 4085"/>
                <a:gd name="T70" fmla="*/ 32 w 4276"/>
                <a:gd name="T71" fmla="*/ 680 h 4085"/>
                <a:gd name="T72" fmla="*/ 0 w 4276"/>
                <a:gd name="T73" fmla="*/ 573 h 4085"/>
                <a:gd name="T74" fmla="*/ 16 w 4276"/>
                <a:gd name="T75" fmla="*/ 321 h 4085"/>
                <a:gd name="T76" fmla="*/ 84 w 4276"/>
                <a:gd name="T77" fmla="*/ 237 h 4085"/>
                <a:gd name="T78" fmla="*/ 192 w 4276"/>
                <a:gd name="T79" fmla="*/ 203 h 4085"/>
                <a:gd name="T80" fmla="*/ 2046 w 4276"/>
                <a:gd name="T81" fmla="*/ 70 h 4085"/>
                <a:gd name="T82" fmla="*/ 2090 w 4276"/>
                <a:gd name="T83" fmla="*/ 13 h 4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6" h="4085">
                  <a:moveTo>
                    <a:pt x="409" y="764"/>
                  </a:moveTo>
                  <a:lnTo>
                    <a:pt x="409" y="2919"/>
                  </a:lnTo>
                  <a:lnTo>
                    <a:pt x="3867" y="2919"/>
                  </a:lnTo>
                  <a:lnTo>
                    <a:pt x="3867" y="764"/>
                  </a:lnTo>
                  <a:lnTo>
                    <a:pt x="409" y="764"/>
                  </a:lnTo>
                  <a:close/>
                  <a:moveTo>
                    <a:pt x="192" y="395"/>
                  </a:moveTo>
                  <a:lnTo>
                    <a:pt x="192" y="573"/>
                  </a:lnTo>
                  <a:lnTo>
                    <a:pt x="4084" y="573"/>
                  </a:lnTo>
                  <a:lnTo>
                    <a:pt x="4084" y="395"/>
                  </a:lnTo>
                  <a:lnTo>
                    <a:pt x="192" y="395"/>
                  </a:lnTo>
                  <a:close/>
                  <a:moveTo>
                    <a:pt x="2138" y="0"/>
                  </a:moveTo>
                  <a:lnTo>
                    <a:pt x="2164" y="4"/>
                  </a:lnTo>
                  <a:lnTo>
                    <a:pt x="2186" y="13"/>
                  </a:lnTo>
                  <a:lnTo>
                    <a:pt x="2205" y="28"/>
                  </a:lnTo>
                  <a:lnTo>
                    <a:pt x="2221" y="48"/>
                  </a:lnTo>
                  <a:lnTo>
                    <a:pt x="2230" y="70"/>
                  </a:lnTo>
                  <a:lnTo>
                    <a:pt x="2234" y="96"/>
                  </a:lnTo>
                  <a:lnTo>
                    <a:pt x="2234" y="203"/>
                  </a:lnTo>
                  <a:lnTo>
                    <a:pt x="4084" y="203"/>
                  </a:lnTo>
                  <a:lnTo>
                    <a:pt x="4123" y="207"/>
                  </a:lnTo>
                  <a:lnTo>
                    <a:pt x="4159" y="219"/>
                  </a:lnTo>
                  <a:lnTo>
                    <a:pt x="4192" y="237"/>
                  </a:lnTo>
                  <a:lnTo>
                    <a:pt x="4220" y="260"/>
                  </a:lnTo>
                  <a:lnTo>
                    <a:pt x="4244" y="289"/>
                  </a:lnTo>
                  <a:lnTo>
                    <a:pt x="4260" y="321"/>
                  </a:lnTo>
                  <a:lnTo>
                    <a:pt x="4272" y="356"/>
                  </a:lnTo>
                  <a:lnTo>
                    <a:pt x="4276" y="395"/>
                  </a:lnTo>
                  <a:lnTo>
                    <a:pt x="4276" y="573"/>
                  </a:lnTo>
                  <a:lnTo>
                    <a:pt x="4272" y="611"/>
                  </a:lnTo>
                  <a:lnTo>
                    <a:pt x="4260" y="648"/>
                  </a:lnTo>
                  <a:lnTo>
                    <a:pt x="4244" y="680"/>
                  </a:lnTo>
                  <a:lnTo>
                    <a:pt x="4220" y="709"/>
                  </a:lnTo>
                  <a:lnTo>
                    <a:pt x="4192" y="732"/>
                  </a:lnTo>
                  <a:lnTo>
                    <a:pt x="4159" y="750"/>
                  </a:lnTo>
                  <a:lnTo>
                    <a:pt x="4123" y="761"/>
                  </a:lnTo>
                  <a:lnTo>
                    <a:pt x="4084" y="764"/>
                  </a:lnTo>
                  <a:lnTo>
                    <a:pt x="4058" y="764"/>
                  </a:lnTo>
                  <a:lnTo>
                    <a:pt x="4058" y="2919"/>
                  </a:lnTo>
                  <a:lnTo>
                    <a:pt x="4054" y="2956"/>
                  </a:lnTo>
                  <a:lnTo>
                    <a:pt x="4043" y="2992"/>
                  </a:lnTo>
                  <a:lnTo>
                    <a:pt x="4026" y="3025"/>
                  </a:lnTo>
                  <a:lnTo>
                    <a:pt x="4003" y="3053"/>
                  </a:lnTo>
                  <a:lnTo>
                    <a:pt x="3974" y="3077"/>
                  </a:lnTo>
                  <a:lnTo>
                    <a:pt x="3942" y="3095"/>
                  </a:lnTo>
                  <a:lnTo>
                    <a:pt x="3905" y="3106"/>
                  </a:lnTo>
                  <a:lnTo>
                    <a:pt x="3867" y="3110"/>
                  </a:lnTo>
                  <a:lnTo>
                    <a:pt x="2234" y="3110"/>
                  </a:lnTo>
                  <a:lnTo>
                    <a:pt x="2234" y="3392"/>
                  </a:lnTo>
                  <a:lnTo>
                    <a:pt x="2944" y="3911"/>
                  </a:lnTo>
                  <a:lnTo>
                    <a:pt x="2962" y="3929"/>
                  </a:lnTo>
                  <a:lnTo>
                    <a:pt x="2975" y="3952"/>
                  </a:lnTo>
                  <a:lnTo>
                    <a:pt x="2982" y="3975"/>
                  </a:lnTo>
                  <a:lnTo>
                    <a:pt x="2983" y="3999"/>
                  </a:lnTo>
                  <a:lnTo>
                    <a:pt x="2976" y="4023"/>
                  </a:lnTo>
                  <a:lnTo>
                    <a:pt x="2965" y="4046"/>
                  </a:lnTo>
                  <a:lnTo>
                    <a:pt x="2948" y="4063"/>
                  </a:lnTo>
                  <a:lnTo>
                    <a:pt x="2930" y="4075"/>
                  </a:lnTo>
                  <a:lnTo>
                    <a:pt x="2909" y="4082"/>
                  </a:lnTo>
                  <a:lnTo>
                    <a:pt x="2887" y="4085"/>
                  </a:lnTo>
                  <a:lnTo>
                    <a:pt x="2868" y="4082"/>
                  </a:lnTo>
                  <a:lnTo>
                    <a:pt x="2848" y="4077"/>
                  </a:lnTo>
                  <a:lnTo>
                    <a:pt x="2830" y="4067"/>
                  </a:lnTo>
                  <a:lnTo>
                    <a:pt x="2234" y="3629"/>
                  </a:lnTo>
                  <a:lnTo>
                    <a:pt x="2234" y="3989"/>
                  </a:lnTo>
                  <a:lnTo>
                    <a:pt x="2230" y="4015"/>
                  </a:lnTo>
                  <a:lnTo>
                    <a:pt x="2221" y="4037"/>
                  </a:lnTo>
                  <a:lnTo>
                    <a:pt x="2205" y="4056"/>
                  </a:lnTo>
                  <a:lnTo>
                    <a:pt x="2186" y="4072"/>
                  </a:lnTo>
                  <a:lnTo>
                    <a:pt x="2164" y="4081"/>
                  </a:lnTo>
                  <a:lnTo>
                    <a:pt x="2138" y="4085"/>
                  </a:lnTo>
                  <a:lnTo>
                    <a:pt x="2112" y="4081"/>
                  </a:lnTo>
                  <a:lnTo>
                    <a:pt x="2090" y="4072"/>
                  </a:lnTo>
                  <a:lnTo>
                    <a:pt x="2071" y="4056"/>
                  </a:lnTo>
                  <a:lnTo>
                    <a:pt x="2055" y="4037"/>
                  </a:lnTo>
                  <a:lnTo>
                    <a:pt x="2046" y="4015"/>
                  </a:lnTo>
                  <a:lnTo>
                    <a:pt x="2042" y="3989"/>
                  </a:lnTo>
                  <a:lnTo>
                    <a:pt x="2042" y="3629"/>
                  </a:lnTo>
                  <a:lnTo>
                    <a:pt x="1446" y="4067"/>
                  </a:lnTo>
                  <a:lnTo>
                    <a:pt x="1423" y="4079"/>
                  </a:lnTo>
                  <a:lnTo>
                    <a:pt x="1399" y="4084"/>
                  </a:lnTo>
                  <a:lnTo>
                    <a:pt x="1375" y="4084"/>
                  </a:lnTo>
                  <a:lnTo>
                    <a:pt x="1351" y="4077"/>
                  </a:lnTo>
                  <a:lnTo>
                    <a:pt x="1329" y="4064"/>
                  </a:lnTo>
                  <a:lnTo>
                    <a:pt x="1311" y="4046"/>
                  </a:lnTo>
                  <a:lnTo>
                    <a:pt x="1300" y="4023"/>
                  </a:lnTo>
                  <a:lnTo>
                    <a:pt x="1293" y="3999"/>
                  </a:lnTo>
                  <a:lnTo>
                    <a:pt x="1294" y="3975"/>
                  </a:lnTo>
                  <a:lnTo>
                    <a:pt x="1301" y="3952"/>
                  </a:lnTo>
                  <a:lnTo>
                    <a:pt x="1314" y="3929"/>
                  </a:lnTo>
                  <a:lnTo>
                    <a:pt x="1332" y="3911"/>
                  </a:lnTo>
                  <a:lnTo>
                    <a:pt x="2042" y="3392"/>
                  </a:lnTo>
                  <a:lnTo>
                    <a:pt x="2042" y="3110"/>
                  </a:lnTo>
                  <a:lnTo>
                    <a:pt x="409" y="3110"/>
                  </a:lnTo>
                  <a:lnTo>
                    <a:pt x="371" y="3106"/>
                  </a:lnTo>
                  <a:lnTo>
                    <a:pt x="334" y="3095"/>
                  </a:lnTo>
                  <a:lnTo>
                    <a:pt x="302" y="3077"/>
                  </a:lnTo>
                  <a:lnTo>
                    <a:pt x="273" y="3053"/>
                  </a:lnTo>
                  <a:lnTo>
                    <a:pt x="250" y="3025"/>
                  </a:lnTo>
                  <a:lnTo>
                    <a:pt x="233" y="2992"/>
                  </a:lnTo>
                  <a:lnTo>
                    <a:pt x="222" y="2956"/>
                  </a:lnTo>
                  <a:lnTo>
                    <a:pt x="218" y="2919"/>
                  </a:lnTo>
                  <a:lnTo>
                    <a:pt x="218" y="764"/>
                  </a:lnTo>
                  <a:lnTo>
                    <a:pt x="192" y="764"/>
                  </a:lnTo>
                  <a:lnTo>
                    <a:pt x="153" y="761"/>
                  </a:lnTo>
                  <a:lnTo>
                    <a:pt x="117" y="750"/>
                  </a:lnTo>
                  <a:lnTo>
                    <a:pt x="84" y="732"/>
                  </a:lnTo>
                  <a:lnTo>
                    <a:pt x="56" y="709"/>
                  </a:lnTo>
                  <a:lnTo>
                    <a:pt x="32" y="680"/>
                  </a:lnTo>
                  <a:lnTo>
                    <a:pt x="16" y="648"/>
                  </a:lnTo>
                  <a:lnTo>
                    <a:pt x="4" y="611"/>
                  </a:lnTo>
                  <a:lnTo>
                    <a:pt x="0" y="573"/>
                  </a:lnTo>
                  <a:lnTo>
                    <a:pt x="0" y="395"/>
                  </a:lnTo>
                  <a:lnTo>
                    <a:pt x="4" y="356"/>
                  </a:lnTo>
                  <a:lnTo>
                    <a:pt x="16" y="321"/>
                  </a:lnTo>
                  <a:lnTo>
                    <a:pt x="32" y="289"/>
                  </a:lnTo>
                  <a:lnTo>
                    <a:pt x="56" y="260"/>
                  </a:lnTo>
                  <a:lnTo>
                    <a:pt x="84" y="237"/>
                  </a:lnTo>
                  <a:lnTo>
                    <a:pt x="117" y="219"/>
                  </a:lnTo>
                  <a:lnTo>
                    <a:pt x="153" y="207"/>
                  </a:lnTo>
                  <a:lnTo>
                    <a:pt x="192" y="203"/>
                  </a:lnTo>
                  <a:lnTo>
                    <a:pt x="2042" y="203"/>
                  </a:lnTo>
                  <a:lnTo>
                    <a:pt x="2042" y="96"/>
                  </a:lnTo>
                  <a:lnTo>
                    <a:pt x="2046" y="70"/>
                  </a:lnTo>
                  <a:lnTo>
                    <a:pt x="2055" y="48"/>
                  </a:lnTo>
                  <a:lnTo>
                    <a:pt x="2071" y="28"/>
                  </a:lnTo>
                  <a:lnTo>
                    <a:pt x="2090" y="13"/>
                  </a:lnTo>
                  <a:lnTo>
                    <a:pt x="2112" y="4"/>
                  </a:lnTo>
                  <a:lnTo>
                    <a:pt x="2138"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sp>
          <p:nvSpPr>
            <p:cNvPr id="9" name="Freeform 1358">
              <a:extLst>
                <a:ext uri="{FF2B5EF4-FFF2-40B4-BE49-F238E27FC236}">
                  <a16:creationId xmlns:a16="http://schemas.microsoft.com/office/drawing/2014/main" id="{8946F362-547C-4A44-B1C0-25ED3E111176}"/>
                </a:ext>
              </a:extLst>
            </p:cNvPr>
            <p:cNvSpPr>
              <a:spLocks noEditPoints="1"/>
            </p:cNvSpPr>
            <p:nvPr/>
          </p:nvSpPr>
          <p:spPr bwMode="auto">
            <a:xfrm>
              <a:off x="895" y="2237"/>
              <a:ext cx="416" cy="417"/>
            </a:xfrm>
            <a:custGeom>
              <a:avLst/>
              <a:gdLst>
                <a:gd name="T0" fmla="*/ 920 w 1668"/>
                <a:gd name="T1" fmla="*/ 833 h 1668"/>
                <a:gd name="T2" fmla="*/ 909 w 1668"/>
                <a:gd name="T3" fmla="*/ 877 h 1668"/>
                <a:gd name="T4" fmla="*/ 877 w 1668"/>
                <a:gd name="T5" fmla="*/ 908 h 1668"/>
                <a:gd name="T6" fmla="*/ 835 w 1668"/>
                <a:gd name="T7" fmla="*/ 920 h 1668"/>
                <a:gd name="T8" fmla="*/ 191 w 1668"/>
                <a:gd name="T9" fmla="*/ 989 h 1668"/>
                <a:gd name="T10" fmla="*/ 236 w 1668"/>
                <a:gd name="T11" fmla="*/ 1117 h 1668"/>
                <a:gd name="T12" fmla="*/ 306 w 1668"/>
                <a:gd name="T13" fmla="*/ 1231 h 1668"/>
                <a:gd name="T14" fmla="*/ 397 w 1668"/>
                <a:gd name="T15" fmla="*/ 1330 h 1668"/>
                <a:gd name="T16" fmla="*/ 506 w 1668"/>
                <a:gd name="T17" fmla="*/ 1407 h 1668"/>
                <a:gd name="T18" fmla="*/ 629 w 1668"/>
                <a:gd name="T19" fmla="*/ 1462 h 1668"/>
                <a:gd name="T20" fmla="*/ 763 w 1668"/>
                <a:gd name="T21" fmla="*/ 1492 h 1668"/>
                <a:gd name="T22" fmla="*/ 906 w 1668"/>
                <a:gd name="T23" fmla="*/ 1492 h 1668"/>
                <a:gd name="T24" fmla="*/ 1043 w 1668"/>
                <a:gd name="T25" fmla="*/ 1462 h 1668"/>
                <a:gd name="T26" fmla="*/ 1168 w 1668"/>
                <a:gd name="T27" fmla="*/ 1405 h 1668"/>
                <a:gd name="T28" fmla="*/ 1277 w 1668"/>
                <a:gd name="T29" fmla="*/ 1324 h 1668"/>
                <a:gd name="T30" fmla="*/ 1367 w 1668"/>
                <a:gd name="T31" fmla="*/ 1225 h 1668"/>
                <a:gd name="T32" fmla="*/ 1436 w 1668"/>
                <a:gd name="T33" fmla="*/ 1107 h 1668"/>
                <a:gd name="T34" fmla="*/ 1480 w 1668"/>
                <a:gd name="T35" fmla="*/ 976 h 1668"/>
                <a:gd name="T36" fmla="*/ 1496 w 1668"/>
                <a:gd name="T37" fmla="*/ 833 h 1668"/>
                <a:gd name="T38" fmla="*/ 1480 w 1668"/>
                <a:gd name="T39" fmla="*/ 694 h 1668"/>
                <a:gd name="T40" fmla="*/ 1439 w 1668"/>
                <a:gd name="T41" fmla="*/ 565 h 1668"/>
                <a:gd name="T42" fmla="*/ 1371 w 1668"/>
                <a:gd name="T43" fmla="*/ 448 h 1668"/>
                <a:gd name="T44" fmla="*/ 1283 w 1668"/>
                <a:gd name="T45" fmla="*/ 348 h 1668"/>
                <a:gd name="T46" fmla="*/ 1175 w 1668"/>
                <a:gd name="T47" fmla="*/ 268 h 1668"/>
                <a:gd name="T48" fmla="*/ 1054 w 1668"/>
                <a:gd name="T49" fmla="*/ 210 h 1668"/>
                <a:gd name="T50" fmla="*/ 920 w 1668"/>
                <a:gd name="T51" fmla="*/ 179 h 1668"/>
                <a:gd name="T52" fmla="*/ 914 w 1668"/>
                <a:gd name="T53" fmla="*/ 4 h 1668"/>
                <a:gd name="T54" fmla="*/ 1068 w 1668"/>
                <a:gd name="T55" fmla="*/ 33 h 1668"/>
                <a:gd name="T56" fmla="*/ 1210 w 1668"/>
                <a:gd name="T57" fmla="*/ 89 h 1668"/>
                <a:gd name="T58" fmla="*/ 1339 w 1668"/>
                <a:gd name="T59" fmla="*/ 170 h 1668"/>
                <a:gd name="T60" fmla="*/ 1449 w 1668"/>
                <a:gd name="T61" fmla="*/ 272 h 1668"/>
                <a:gd name="T62" fmla="*/ 1541 w 1668"/>
                <a:gd name="T63" fmla="*/ 391 h 1668"/>
                <a:gd name="T64" fmla="*/ 1610 w 1668"/>
                <a:gd name="T65" fmla="*/ 527 h 1668"/>
                <a:gd name="T66" fmla="*/ 1652 w 1668"/>
                <a:gd name="T67" fmla="*/ 675 h 1668"/>
                <a:gd name="T68" fmla="*/ 1668 w 1668"/>
                <a:gd name="T69" fmla="*/ 833 h 1668"/>
                <a:gd name="T70" fmla="*/ 1652 w 1668"/>
                <a:gd name="T71" fmla="*/ 993 h 1668"/>
                <a:gd name="T72" fmla="*/ 1610 w 1668"/>
                <a:gd name="T73" fmla="*/ 1140 h 1668"/>
                <a:gd name="T74" fmla="*/ 1541 w 1668"/>
                <a:gd name="T75" fmla="*/ 1276 h 1668"/>
                <a:gd name="T76" fmla="*/ 1449 w 1668"/>
                <a:gd name="T77" fmla="*/ 1396 h 1668"/>
                <a:gd name="T78" fmla="*/ 1339 w 1668"/>
                <a:gd name="T79" fmla="*/ 1497 h 1668"/>
                <a:gd name="T80" fmla="*/ 1210 w 1668"/>
                <a:gd name="T81" fmla="*/ 1577 h 1668"/>
                <a:gd name="T82" fmla="*/ 1068 w 1668"/>
                <a:gd name="T83" fmla="*/ 1634 h 1668"/>
                <a:gd name="T84" fmla="*/ 914 w 1668"/>
                <a:gd name="T85" fmla="*/ 1664 h 1668"/>
                <a:gd name="T86" fmla="*/ 754 w 1668"/>
                <a:gd name="T87" fmla="*/ 1664 h 1668"/>
                <a:gd name="T88" fmla="*/ 600 w 1668"/>
                <a:gd name="T89" fmla="*/ 1634 h 1668"/>
                <a:gd name="T90" fmla="*/ 458 w 1668"/>
                <a:gd name="T91" fmla="*/ 1577 h 1668"/>
                <a:gd name="T92" fmla="*/ 331 w 1668"/>
                <a:gd name="T93" fmla="*/ 1497 h 1668"/>
                <a:gd name="T94" fmla="*/ 219 w 1668"/>
                <a:gd name="T95" fmla="*/ 1396 h 1668"/>
                <a:gd name="T96" fmla="*/ 127 w 1668"/>
                <a:gd name="T97" fmla="*/ 1276 h 1668"/>
                <a:gd name="T98" fmla="*/ 59 w 1668"/>
                <a:gd name="T99" fmla="*/ 1140 h 1668"/>
                <a:gd name="T100" fmla="*/ 16 w 1668"/>
                <a:gd name="T101" fmla="*/ 993 h 1668"/>
                <a:gd name="T102" fmla="*/ 0 w 1668"/>
                <a:gd name="T103" fmla="*/ 833 h 1668"/>
                <a:gd name="T104" fmla="*/ 12 w 1668"/>
                <a:gd name="T105" fmla="*/ 790 h 1668"/>
                <a:gd name="T106" fmla="*/ 43 w 1668"/>
                <a:gd name="T107" fmla="*/ 759 h 1668"/>
                <a:gd name="T108" fmla="*/ 87 w 1668"/>
                <a:gd name="T109" fmla="*/ 748 h 1668"/>
                <a:gd name="T110" fmla="*/ 748 w 1668"/>
                <a:gd name="T111" fmla="*/ 87 h 1668"/>
                <a:gd name="T112" fmla="*/ 760 w 1668"/>
                <a:gd name="T113" fmla="*/ 43 h 1668"/>
                <a:gd name="T114" fmla="*/ 791 w 1668"/>
                <a:gd name="T115" fmla="*/ 11 h 1668"/>
                <a:gd name="T116" fmla="*/ 835 w 1668"/>
                <a:gd name="T117" fmla="*/ 0 h 16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668" h="1668">
                  <a:moveTo>
                    <a:pt x="920" y="179"/>
                  </a:moveTo>
                  <a:lnTo>
                    <a:pt x="920" y="833"/>
                  </a:lnTo>
                  <a:lnTo>
                    <a:pt x="918" y="856"/>
                  </a:lnTo>
                  <a:lnTo>
                    <a:pt x="909" y="877"/>
                  </a:lnTo>
                  <a:lnTo>
                    <a:pt x="896" y="895"/>
                  </a:lnTo>
                  <a:lnTo>
                    <a:pt x="877" y="908"/>
                  </a:lnTo>
                  <a:lnTo>
                    <a:pt x="857" y="917"/>
                  </a:lnTo>
                  <a:lnTo>
                    <a:pt x="835" y="920"/>
                  </a:lnTo>
                  <a:lnTo>
                    <a:pt x="179" y="920"/>
                  </a:lnTo>
                  <a:lnTo>
                    <a:pt x="191" y="989"/>
                  </a:lnTo>
                  <a:lnTo>
                    <a:pt x="210" y="1053"/>
                  </a:lnTo>
                  <a:lnTo>
                    <a:pt x="236" y="1117"/>
                  </a:lnTo>
                  <a:lnTo>
                    <a:pt x="268" y="1175"/>
                  </a:lnTo>
                  <a:lnTo>
                    <a:pt x="306" y="1231"/>
                  </a:lnTo>
                  <a:lnTo>
                    <a:pt x="349" y="1283"/>
                  </a:lnTo>
                  <a:lnTo>
                    <a:pt x="397" y="1330"/>
                  </a:lnTo>
                  <a:lnTo>
                    <a:pt x="449" y="1371"/>
                  </a:lnTo>
                  <a:lnTo>
                    <a:pt x="506" y="1407"/>
                  </a:lnTo>
                  <a:lnTo>
                    <a:pt x="565" y="1437"/>
                  </a:lnTo>
                  <a:lnTo>
                    <a:pt x="629" y="1462"/>
                  </a:lnTo>
                  <a:lnTo>
                    <a:pt x="695" y="1480"/>
                  </a:lnTo>
                  <a:lnTo>
                    <a:pt x="763" y="1492"/>
                  </a:lnTo>
                  <a:lnTo>
                    <a:pt x="835" y="1495"/>
                  </a:lnTo>
                  <a:lnTo>
                    <a:pt x="906" y="1492"/>
                  </a:lnTo>
                  <a:lnTo>
                    <a:pt x="976" y="1480"/>
                  </a:lnTo>
                  <a:lnTo>
                    <a:pt x="1043" y="1462"/>
                  </a:lnTo>
                  <a:lnTo>
                    <a:pt x="1107" y="1436"/>
                  </a:lnTo>
                  <a:lnTo>
                    <a:pt x="1168" y="1405"/>
                  </a:lnTo>
                  <a:lnTo>
                    <a:pt x="1225" y="1367"/>
                  </a:lnTo>
                  <a:lnTo>
                    <a:pt x="1277" y="1324"/>
                  </a:lnTo>
                  <a:lnTo>
                    <a:pt x="1325" y="1276"/>
                  </a:lnTo>
                  <a:lnTo>
                    <a:pt x="1367" y="1225"/>
                  </a:lnTo>
                  <a:lnTo>
                    <a:pt x="1405" y="1168"/>
                  </a:lnTo>
                  <a:lnTo>
                    <a:pt x="1436" y="1107"/>
                  </a:lnTo>
                  <a:lnTo>
                    <a:pt x="1462" y="1043"/>
                  </a:lnTo>
                  <a:lnTo>
                    <a:pt x="1480" y="976"/>
                  </a:lnTo>
                  <a:lnTo>
                    <a:pt x="1492" y="906"/>
                  </a:lnTo>
                  <a:lnTo>
                    <a:pt x="1496" y="833"/>
                  </a:lnTo>
                  <a:lnTo>
                    <a:pt x="1492" y="763"/>
                  </a:lnTo>
                  <a:lnTo>
                    <a:pt x="1480" y="694"/>
                  </a:lnTo>
                  <a:lnTo>
                    <a:pt x="1462" y="628"/>
                  </a:lnTo>
                  <a:lnTo>
                    <a:pt x="1439" y="565"/>
                  </a:lnTo>
                  <a:lnTo>
                    <a:pt x="1407" y="504"/>
                  </a:lnTo>
                  <a:lnTo>
                    <a:pt x="1371" y="448"/>
                  </a:lnTo>
                  <a:lnTo>
                    <a:pt x="1330" y="396"/>
                  </a:lnTo>
                  <a:lnTo>
                    <a:pt x="1283" y="348"/>
                  </a:lnTo>
                  <a:lnTo>
                    <a:pt x="1231" y="306"/>
                  </a:lnTo>
                  <a:lnTo>
                    <a:pt x="1175" y="268"/>
                  </a:lnTo>
                  <a:lnTo>
                    <a:pt x="1117" y="236"/>
                  </a:lnTo>
                  <a:lnTo>
                    <a:pt x="1054" y="210"/>
                  </a:lnTo>
                  <a:lnTo>
                    <a:pt x="989" y="190"/>
                  </a:lnTo>
                  <a:lnTo>
                    <a:pt x="920" y="179"/>
                  </a:lnTo>
                  <a:close/>
                  <a:moveTo>
                    <a:pt x="835" y="0"/>
                  </a:moveTo>
                  <a:lnTo>
                    <a:pt x="914" y="4"/>
                  </a:lnTo>
                  <a:lnTo>
                    <a:pt x="993" y="15"/>
                  </a:lnTo>
                  <a:lnTo>
                    <a:pt x="1068" y="33"/>
                  </a:lnTo>
                  <a:lnTo>
                    <a:pt x="1141" y="58"/>
                  </a:lnTo>
                  <a:lnTo>
                    <a:pt x="1210" y="89"/>
                  </a:lnTo>
                  <a:lnTo>
                    <a:pt x="1277" y="127"/>
                  </a:lnTo>
                  <a:lnTo>
                    <a:pt x="1339" y="170"/>
                  </a:lnTo>
                  <a:lnTo>
                    <a:pt x="1396" y="219"/>
                  </a:lnTo>
                  <a:lnTo>
                    <a:pt x="1449" y="272"/>
                  </a:lnTo>
                  <a:lnTo>
                    <a:pt x="1498" y="329"/>
                  </a:lnTo>
                  <a:lnTo>
                    <a:pt x="1541" y="391"/>
                  </a:lnTo>
                  <a:lnTo>
                    <a:pt x="1578" y="457"/>
                  </a:lnTo>
                  <a:lnTo>
                    <a:pt x="1610" y="527"/>
                  </a:lnTo>
                  <a:lnTo>
                    <a:pt x="1634" y="600"/>
                  </a:lnTo>
                  <a:lnTo>
                    <a:pt x="1652" y="675"/>
                  </a:lnTo>
                  <a:lnTo>
                    <a:pt x="1664" y="754"/>
                  </a:lnTo>
                  <a:lnTo>
                    <a:pt x="1668" y="833"/>
                  </a:lnTo>
                  <a:lnTo>
                    <a:pt x="1664" y="914"/>
                  </a:lnTo>
                  <a:lnTo>
                    <a:pt x="1652" y="993"/>
                  </a:lnTo>
                  <a:lnTo>
                    <a:pt x="1634" y="1068"/>
                  </a:lnTo>
                  <a:lnTo>
                    <a:pt x="1610" y="1140"/>
                  </a:lnTo>
                  <a:lnTo>
                    <a:pt x="1578" y="1210"/>
                  </a:lnTo>
                  <a:lnTo>
                    <a:pt x="1541" y="1276"/>
                  </a:lnTo>
                  <a:lnTo>
                    <a:pt x="1498" y="1337"/>
                  </a:lnTo>
                  <a:lnTo>
                    <a:pt x="1449" y="1396"/>
                  </a:lnTo>
                  <a:lnTo>
                    <a:pt x="1396" y="1449"/>
                  </a:lnTo>
                  <a:lnTo>
                    <a:pt x="1339" y="1497"/>
                  </a:lnTo>
                  <a:lnTo>
                    <a:pt x="1277" y="1541"/>
                  </a:lnTo>
                  <a:lnTo>
                    <a:pt x="1210" y="1577"/>
                  </a:lnTo>
                  <a:lnTo>
                    <a:pt x="1141" y="1610"/>
                  </a:lnTo>
                  <a:lnTo>
                    <a:pt x="1068" y="1634"/>
                  </a:lnTo>
                  <a:lnTo>
                    <a:pt x="993" y="1652"/>
                  </a:lnTo>
                  <a:lnTo>
                    <a:pt x="914" y="1664"/>
                  </a:lnTo>
                  <a:lnTo>
                    <a:pt x="835" y="1668"/>
                  </a:lnTo>
                  <a:lnTo>
                    <a:pt x="754" y="1664"/>
                  </a:lnTo>
                  <a:lnTo>
                    <a:pt x="677" y="1652"/>
                  </a:lnTo>
                  <a:lnTo>
                    <a:pt x="600" y="1634"/>
                  </a:lnTo>
                  <a:lnTo>
                    <a:pt x="528" y="1610"/>
                  </a:lnTo>
                  <a:lnTo>
                    <a:pt x="458" y="1577"/>
                  </a:lnTo>
                  <a:lnTo>
                    <a:pt x="393" y="1541"/>
                  </a:lnTo>
                  <a:lnTo>
                    <a:pt x="331" y="1497"/>
                  </a:lnTo>
                  <a:lnTo>
                    <a:pt x="272" y="1449"/>
                  </a:lnTo>
                  <a:lnTo>
                    <a:pt x="219" y="1396"/>
                  </a:lnTo>
                  <a:lnTo>
                    <a:pt x="171" y="1337"/>
                  </a:lnTo>
                  <a:lnTo>
                    <a:pt x="127" y="1276"/>
                  </a:lnTo>
                  <a:lnTo>
                    <a:pt x="91" y="1210"/>
                  </a:lnTo>
                  <a:lnTo>
                    <a:pt x="59" y="1140"/>
                  </a:lnTo>
                  <a:lnTo>
                    <a:pt x="34" y="1068"/>
                  </a:lnTo>
                  <a:lnTo>
                    <a:pt x="16" y="993"/>
                  </a:lnTo>
                  <a:lnTo>
                    <a:pt x="4" y="914"/>
                  </a:lnTo>
                  <a:lnTo>
                    <a:pt x="0" y="833"/>
                  </a:lnTo>
                  <a:lnTo>
                    <a:pt x="4" y="811"/>
                  </a:lnTo>
                  <a:lnTo>
                    <a:pt x="12" y="790"/>
                  </a:lnTo>
                  <a:lnTo>
                    <a:pt x="26" y="772"/>
                  </a:lnTo>
                  <a:lnTo>
                    <a:pt x="43" y="759"/>
                  </a:lnTo>
                  <a:lnTo>
                    <a:pt x="64" y="750"/>
                  </a:lnTo>
                  <a:lnTo>
                    <a:pt x="87" y="748"/>
                  </a:lnTo>
                  <a:lnTo>
                    <a:pt x="748" y="748"/>
                  </a:lnTo>
                  <a:lnTo>
                    <a:pt x="748" y="87"/>
                  </a:lnTo>
                  <a:lnTo>
                    <a:pt x="750" y="63"/>
                  </a:lnTo>
                  <a:lnTo>
                    <a:pt x="760" y="43"/>
                  </a:lnTo>
                  <a:lnTo>
                    <a:pt x="774" y="26"/>
                  </a:lnTo>
                  <a:lnTo>
                    <a:pt x="791" y="11"/>
                  </a:lnTo>
                  <a:lnTo>
                    <a:pt x="811" y="4"/>
                  </a:lnTo>
                  <a:lnTo>
                    <a:pt x="835"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sp>
          <p:nvSpPr>
            <p:cNvPr id="10" name="Freeform 1359">
              <a:extLst>
                <a:ext uri="{FF2B5EF4-FFF2-40B4-BE49-F238E27FC236}">
                  <a16:creationId xmlns:a16="http://schemas.microsoft.com/office/drawing/2014/main" id="{6DD02EA1-C297-4553-8D5F-F7D3C3387380}"/>
                </a:ext>
              </a:extLst>
            </p:cNvPr>
            <p:cNvSpPr>
              <a:spLocks noEditPoints="1"/>
            </p:cNvSpPr>
            <p:nvPr/>
          </p:nvSpPr>
          <p:spPr bwMode="auto">
            <a:xfrm>
              <a:off x="873" y="2215"/>
              <a:ext cx="179" cy="179"/>
            </a:xfrm>
            <a:custGeom>
              <a:avLst/>
              <a:gdLst>
                <a:gd name="T0" fmla="*/ 544 w 717"/>
                <a:gd name="T1" fmla="*/ 182 h 718"/>
                <a:gd name="T2" fmla="*/ 490 w 717"/>
                <a:gd name="T3" fmla="*/ 195 h 718"/>
                <a:gd name="T4" fmla="*/ 439 w 717"/>
                <a:gd name="T5" fmla="*/ 215 h 718"/>
                <a:gd name="T6" fmla="*/ 391 w 717"/>
                <a:gd name="T7" fmla="*/ 241 h 718"/>
                <a:gd name="T8" fmla="*/ 346 w 717"/>
                <a:gd name="T9" fmla="*/ 273 h 718"/>
                <a:gd name="T10" fmla="*/ 306 w 717"/>
                <a:gd name="T11" fmla="*/ 308 h 718"/>
                <a:gd name="T12" fmla="*/ 271 w 717"/>
                <a:gd name="T13" fmla="*/ 348 h 718"/>
                <a:gd name="T14" fmla="*/ 240 w 717"/>
                <a:gd name="T15" fmla="*/ 393 h 718"/>
                <a:gd name="T16" fmla="*/ 214 w 717"/>
                <a:gd name="T17" fmla="*/ 441 h 718"/>
                <a:gd name="T18" fmla="*/ 193 w 717"/>
                <a:gd name="T19" fmla="*/ 492 h 718"/>
                <a:gd name="T20" fmla="*/ 180 w 717"/>
                <a:gd name="T21" fmla="*/ 546 h 718"/>
                <a:gd name="T22" fmla="*/ 544 w 717"/>
                <a:gd name="T23" fmla="*/ 546 h 718"/>
                <a:gd name="T24" fmla="*/ 544 w 717"/>
                <a:gd name="T25" fmla="*/ 182 h 718"/>
                <a:gd name="T26" fmla="*/ 630 w 717"/>
                <a:gd name="T27" fmla="*/ 0 h 718"/>
                <a:gd name="T28" fmla="*/ 653 w 717"/>
                <a:gd name="T29" fmla="*/ 4 h 718"/>
                <a:gd name="T30" fmla="*/ 674 w 717"/>
                <a:gd name="T31" fmla="*/ 12 h 718"/>
                <a:gd name="T32" fmla="*/ 691 w 717"/>
                <a:gd name="T33" fmla="*/ 26 h 718"/>
                <a:gd name="T34" fmla="*/ 705 w 717"/>
                <a:gd name="T35" fmla="*/ 43 h 718"/>
                <a:gd name="T36" fmla="*/ 714 w 717"/>
                <a:gd name="T37" fmla="*/ 64 h 718"/>
                <a:gd name="T38" fmla="*/ 717 w 717"/>
                <a:gd name="T39" fmla="*/ 87 h 718"/>
                <a:gd name="T40" fmla="*/ 717 w 717"/>
                <a:gd name="T41" fmla="*/ 632 h 718"/>
                <a:gd name="T42" fmla="*/ 714 w 717"/>
                <a:gd name="T43" fmla="*/ 655 h 718"/>
                <a:gd name="T44" fmla="*/ 705 w 717"/>
                <a:gd name="T45" fmla="*/ 676 h 718"/>
                <a:gd name="T46" fmla="*/ 691 w 717"/>
                <a:gd name="T47" fmla="*/ 692 h 718"/>
                <a:gd name="T48" fmla="*/ 674 w 717"/>
                <a:gd name="T49" fmla="*/ 707 h 718"/>
                <a:gd name="T50" fmla="*/ 653 w 717"/>
                <a:gd name="T51" fmla="*/ 714 h 718"/>
                <a:gd name="T52" fmla="*/ 630 w 717"/>
                <a:gd name="T53" fmla="*/ 718 h 718"/>
                <a:gd name="T54" fmla="*/ 86 w 717"/>
                <a:gd name="T55" fmla="*/ 718 h 718"/>
                <a:gd name="T56" fmla="*/ 62 w 717"/>
                <a:gd name="T57" fmla="*/ 714 h 718"/>
                <a:gd name="T58" fmla="*/ 42 w 717"/>
                <a:gd name="T59" fmla="*/ 707 h 718"/>
                <a:gd name="T60" fmla="*/ 25 w 717"/>
                <a:gd name="T61" fmla="*/ 692 h 718"/>
                <a:gd name="T62" fmla="*/ 12 w 717"/>
                <a:gd name="T63" fmla="*/ 676 h 718"/>
                <a:gd name="T64" fmla="*/ 3 w 717"/>
                <a:gd name="T65" fmla="*/ 655 h 718"/>
                <a:gd name="T66" fmla="*/ 0 w 717"/>
                <a:gd name="T67" fmla="*/ 632 h 718"/>
                <a:gd name="T68" fmla="*/ 3 w 717"/>
                <a:gd name="T69" fmla="*/ 563 h 718"/>
                <a:gd name="T70" fmla="*/ 14 w 717"/>
                <a:gd name="T71" fmla="*/ 497 h 718"/>
                <a:gd name="T72" fmla="*/ 31 w 717"/>
                <a:gd name="T73" fmla="*/ 433 h 718"/>
                <a:gd name="T74" fmla="*/ 56 w 717"/>
                <a:gd name="T75" fmla="*/ 371 h 718"/>
                <a:gd name="T76" fmla="*/ 86 w 717"/>
                <a:gd name="T77" fmla="*/ 314 h 718"/>
                <a:gd name="T78" fmla="*/ 122 w 717"/>
                <a:gd name="T79" fmla="*/ 260 h 718"/>
                <a:gd name="T80" fmla="*/ 162 w 717"/>
                <a:gd name="T81" fmla="*/ 209 h 718"/>
                <a:gd name="T82" fmla="*/ 207 w 717"/>
                <a:gd name="T83" fmla="*/ 164 h 718"/>
                <a:gd name="T84" fmla="*/ 258 w 717"/>
                <a:gd name="T85" fmla="*/ 122 h 718"/>
                <a:gd name="T86" fmla="*/ 312 w 717"/>
                <a:gd name="T87" fmla="*/ 87 h 718"/>
                <a:gd name="T88" fmla="*/ 371 w 717"/>
                <a:gd name="T89" fmla="*/ 57 h 718"/>
                <a:gd name="T90" fmla="*/ 432 w 717"/>
                <a:gd name="T91" fmla="*/ 33 h 718"/>
                <a:gd name="T92" fmla="*/ 495 w 717"/>
                <a:gd name="T93" fmla="*/ 16 h 718"/>
                <a:gd name="T94" fmla="*/ 561 w 717"/>
                <a:gd name="T95" fmla="*/ 4 h 718"/>
                <a:gd name="T96" fmla="*/ 630 w 717"/>
                <a:gd name="T9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17" h="718">
                  <a:moveTo>
                    <a:pt x="544" y="182"/>
                  </a:moveTo>
                  <a:lnTo>
                    <a:pt x="490" y="195"/>
                  </a:lnTo>
                  <a:lnTo>
                    <a:pt x="439" y="215"/>
                  </a:lnTo>
                  <a:lnTo>
                    <a:pt x="391" y="241"/>
                  </a:lnTo>
                  <a:lnTo>
                    <a:pt x="346" y="273"/>
                  </a:lnTo>
                  <a:lnTo>
                    <a:pt x="306" y="308"/>
                  </a:lnTo>
                  <a:lnTo>
                    <a:pt x="271" y="348"/>
                  </a:lnTo>
                  <a:lnTo>
                    <a:pt x="240" y="393"/>
                  </a:lnTo>
                  <a:lnTo>
                    <a:pt x="214" y="441"/>
                  </a:lnTo>
                  <a:lnTo>
                    <a:pt x="193" y="492"/>
                  </a:lnTo>
                  <a:lnTo>
                    <a:pt x="180" y="546"/>
                  </a:lnTo>
                  <a:lnTo>
                    <a:pt x="544" y="546"/>
                  </a:lnTo>
                  <a:lnTo>
                    <a:pt x="544" y="182"/>
                  </a:lnTo>
                  <a:close/>
                  <a:moveTo>
                    <a:pt x="630" y="0"/>
                  </a:moveTo>
                  <a:lnTo>
                    <a:pt x="653" y="4"/>
                  </a:lnTo>
                  <a:lnTo>
                    <a:pt x="674" y="12"/>
                  </a:lnTo>
                  <a:lnTo>
                    <a:pt x="691" y="26"/>
                  </a:lnTo>
                  <a:lnTo>
                    <a:pt x="705" y="43"/>
                  </a:lnTo>
                  <a:lnTo>
                    <a:pt x="714" y="64"/>
                  </a:lnTo>
                  <a:lnTo>
                    <a:pt x="717" y="87"/>
                  </a:lnTo>
                  <a:lnTo>
                    <a:pt x="717" y="632"/>
                  </a:lnTo>
                  <a:lnTo>
                    <a:pt x="714" y="655"/>
                  </a:lnTo>
                  <a:lnTo>
                    <a:pt x="705" y="676"/>
                  </a:lnTo>
                  <a:lnTo>
                    <a:pt x="691" y="692"/>
                  </a:lnTo>
                  <a:lnTo>
                    <a:pt x="674" y="707"/>
                  </a:lnTo>
                  <a:lnTo>
                    <a:pt x="653" y="714"/>
                  </a:lnTo>
                  <a:lnTo>
                    <a:pt x="630" y="718"/>
                  </a:lnTo>
                  <a:lnTo>
                    <a:pt x="86" y="718"/>
                  </a:lnTo>
                  <a:lnTo>
                    <a:pt x="62" y="714"/>
                  </a:lnTo>
                  <a:lnTo>
                    <a:pt x="42" y="707"/>
                  </a:lnTo>
                  <a:lnTo>
                    <a:pt x="25" y="692"/>
                  </a:lnTo>
                  <a:lnTo>
                    <a:pt x="12" y="676"/>
                  </a:lnTo>
                  <a:lnTo>
                    <a:pt x="3" y="655"/>
                  </a:lnTo>
                  <a:lnTo>
                    <a:pt x="0" y="632"/>
                  </a:lnTo>
                  <a:lnTo>
                    <a:pt x="3" y="563"/>
                  </a:lnTo>
                  <a:lnTo>
                    <a:pt x="14" y="497"/>
                  </a:lnTo>
                  <a:lnTo>
                    <a:pt x="31" y="433"/>
                  </a:lnTo>
                  <a:lnTo>
                    <a:pt x="56" y="371"/>
                  </a:lnTo>
                  <a:lnTo>
                    <a:pt x="86" y="314"/>
                  </a:lnTo>
                  <a:lnTo>
                    <a:pt x="122" y="260"/>
                  </a:lnTo>
                  <a:lnTo>
                    <a:pt x="162" y="209"/>
                  </a:lnTo>
                  <a:lnTo>
                    <a:pt x="207" y="164"/>
                  </a:lnTo>
                  <a:lnTo>
                    <a:pt x="258" y="122"/>
                  </a:lnTo>
                  <a:lnTo>
                    <a:pt x="312" y="87"/>
                  </a:lnTo>
                  <a:lnTo>
                    <a:pt x="371" y="57"/>
                  </a:lnTo>
                  <a:lnTo>
                    <a:pt x="432" y="33"/>
                  </a:lnTo>
                  <a:lnTo>
                    <a:pt x="495" y="16"/>
                  </a:lnTo>
                  <a:lnTo>
                    <a:pt x="561" y="4"/>
                  </a:lnTo>
                  <a:lnTo>
                    <a:pt x="630"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grpSp>
      <p:sp>
        <p:nvSpPr>
          <p:cNvPr id="11" name="Rectangle 10">
            <a:extLst>
              <a:ext uri="{FF2B5EF4-FFF2-40B4-BE49-F238E27FC236}">
                <a16:creationId xmlns:a16="http://schemas.microsoft.com/office/drawing/2014/main" id="{6218A9CC-6924-418A-8901-1698E4B87AC8}"/>
              </a:ext>
            </a:extLst>
          </p:cNvPr>
          <p:cNvSpPr/>
          <p:nvPr/>
        </p:nvSpPr>
        <p:spPr>
          <a:xfrm>
            <a:off x="4478164" y="4134171"/>
            <a:ext cx="2745224" cy="453457"/>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a:t>
            </a:r>
            <a:r>
              <a:rPr lang="en-US" sz="825" dirty="0" err="1">
                <a:solidFill>
                  <a:schemeClr val="bg1">
                    <a:lumMod val="50000"/>
                  </a:schemeClr>
                </a:solidFill>
                <a:latin typeface="Open Sans" panose="020B0606030504020204" pitchFamily="34" charset="0"/>
              </a:rPr>
              <a:t>Lorem</a:t>
            </a:r>
            <a:endParaRPr lang="en-US" sz="825" dirty="0">
              <a:solidFill>
                <a:schemeClr val="bg1">
                  <a:lumMod val="50000"/>
                </a:schemeClr>
              </a:solidFill>
              <a:latin typeface="DauphinPlain"/>
            </a:endParaRPr>
          </a:p>
        </p:txBody>
      </p:sp>
      <p:sp>
        <p:nvSpPr>
          <p:cNvPr id="12" name="Rectangle 11">
            <a:extLst>
              <a:ext uri="{FF2B5EF4-FFF2-40B4-BE49-F238E27FC236}">
                <a16:creationId xmlns:a16="http://schemas.microsoft.com/office/drawing/2014/main" id="{D857A0C6-7E01-4633-9630-A3FE3E676FC0}"/>
              </a:ext>
            </a:extLst>
          </p:cNvPr>
          <p:cNvSpPr/>
          <p:nvPr/>
        </p:nvSpPr>
        <p:spPr>
          <a:xfrm>
            <a:off x="4470102" y="3819955"/>
            <a:ext cx="2781781" cy="309187"/>
          </a:xfrm>
          <a:prstGeom prst="rect">
            <a:avLst/>
          </a:prstGeom>
        </p:spPr>
        <p:txBody>
          <a:bodyPr wrap="square">
            <a:spAutoFit/>
          </a:bodyPr>
          <a:lstStyle/>
          <a:p>
            <a:pPr>
              <a:lnSpc>
                <a:spcPct val="150000"/>
              </a:lnSpc>
            </a:pPr>
            <a:r>
              <a:rPr lang="en-US" sz="105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rPr>
              <a:t>Description Here :</a:t>
            </a:r>
            <a:endParaRPr lang="en-US" sz="75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endParaRPr>
          </a:p>
        </p:txBody>
      </p:sp>
      <p:sp>
        <p:nvSpPr>
          <p:cNvPr id="14" name="TextBox 13">
            <a:extLst>
              <a:ext uri="{FF2B5EF4-FFF2-40B4-BE49-F238E27FC236}">
                <a16:creationId xmlns:a16="http://schemas.microsoft.com/office/drawing/2014/main" id="{343DD0E4-7D62-40EF-86D5-C427C935F52D}"/>
              </a:ext>
            </a:extLst>
          </p:cNvPr>
          <p:cNvSpPr txBox="1"/>
          <p:nvPr/>
        </p:nvSpPr>
        <p:spPr>
          <a:xfrm>
            <a:off x="5596056" y="1166052"/>
            <a:ext cx="3061229" cy="830997"/>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Clot-Dissolving</a:t>
            </a:r>
          </a:p>
          <a:p>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Agents</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5" name="Rectangle 14">
            <a:extLst>
              <a:ext uri="{FF2B5EF4-FFF2-40B4-BE49-F238E27FC236}">
                <a16:creationId xmlns:a16="http://schemas.microsoft.com/office/drawing/2014/main" id="{C7220FF5-C273-4702-8A18-36B6D245125C}"/>
              </a:ext>
            </a:extLst>
          </p:cNvPr>
          <p:cNvSpPr/>
          <p:nvPr/>
        </p:nvSpPr>
        <p:spPr>
          <a:xfrm>
            <a:off x="5596057" y="871486"/>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16" name="Rectangle 15">
            <a:extLst>
              <a:ext uri="{FF2B5EF4-FFF2-40B4-BE49-F238E27FC236}">
                <a16:creationId xmlns:a16="http://schemas.microsoft.com/office/drawing/2014/main" id="{EFE16119-DD9C-490E-B9B4-B529B571E32A}"/>
              </a:ext>
            </a:extLst>
          </p:cNvPr>
          <p:cNvSpPr/>
          <p:nvPr/>
        </p:nvSpPr>
        <p:spPr>
          <a:xfrm>
            <a:off x="5596056" y="2428971"/>
            <a:ext cx="3216847" cy="83433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a:t>
            </a:r>
            <a:endParaRPr lang="en-US" sz="825" dirty="0">
              <a:solidFill>
                <a:schemeClr val="bg1">
                  <a:lumMod val="50000"/>
                </a:schemeClr>
              </a:solidFill>
              <a:latin typeface="DauphinPlain"/>
            </a:endParaRPr>
          </a:p>
        </p:txBody>
      </p:sp>
    </p:spTree>
    <p:extLst>
      <p:ext uri="{BB962C8B-B14F-4D97-AF65-F5344CB8AC3E}">
        <p14:creationId xmlns:p14="http://schemas.microsoft.com/office/powerpoint/2010/main" val="279721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up)">
                                      <p:cBhvr>
                                        <p:cTn id="7" dur="500"/>
                                        <p:tgtEl>
                                          <p:spTgt spid="11">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left)">
                                      <p:cBhvr>
                                        <p:cTn id="11" dur="500"/>
                                        <p:tgtEl>
                                          <p:spTgt spid="14"/>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Effect transition="in" filter="wipe(up)">
                                      <p:cBhvr>
                                        <p:cTn id="15" dur="500"/>
                                        <p:tgtEl>
                                          <p:spTgt spid="15">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animEffect transition="in" filter="wipe(up)">
                                      <p:cBhvr>
                                        <p:cTn id="19"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E1964CC8-7580-4DF6-B4C3-F8352686E1B5}"/>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1548" r="11548"/>
          <a:stretch>
            <a:fillRect/>
          </a:stretch>
        </p:blipFill>
        <p:spPr/>
      </p:pic>
      <p:pic>
        <p:nvPicPr>
          <p:cNvPr id="7" name="Picture Placeholder 6">
            <a:extLst>
              <a:ext uri="{FF2B5EF4-FFF2-40B4-BE49-F238E27FC236}">
                <a16:creationId xmlns:a16="http://schemas.microsoft.com/office/drawing/2014/main" id="{A0CBD3A7-01B0-45C2-86D6-37B33C64169E}"/>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11548" r="11548"/>
          <a:stretch>
            <a:fillRect/>
          </a:stretch>
        </p:blipFill>
        <p:spPr/>
      </p:pic>
      <p:sp>
        <p:nvSpPr>
          <p:cNvPr id="8" name="Rectangle: Rounded Corners 10">
            <a:extLst>
              <a:ext uri="{FF2B5EF4-FFF2-40B4-BE49-F238E27FC236}">
                <a16:creationId xmlns:a16="http://schemas.microsoft.com/office/drawing/2014/main" id="{95A13E71-C606-4C9D-AC44-A5F894AED0AF}"/>
              </a:ext>
            </a:extLst>
          </p:cNvPr>
          <p:cNvSpPr/>
          <p:nvPr/>
        </p:nvSpPr>
        <p:spPr>
          <a:xfrm>
            <a:off x="6132445" y="1491223"/>
            <a:ext cx="2503514" cy="1384130"/>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9" name="Rectangle 8">
            <a:extLst>
              <a:ext uri="{FF2B5EF4-FFF2-40B4-BE49-F238E27FC236}">
                <a16:creationId xmlns:a16="http://schemas.microsoft.com/office/drawing/2014/main" id="{FBCFED67-4855-457D-A0DA-24C21F138E50}"/>
              </a:ext>
            </a:extLst>
          </p:cNvPr>
          <p:cNvSpPr/>
          <p:nvPr/>
        </p:nvSpPr>
        <p:spPr>
          <a:xfrm>
            <a:off x="6350095" y="1967410"/>
            <a:ext cx="2050636" cy="453457"/>
          </a:xfrm>
          <a:prstGeom prst="rect">
            <a:avLst/>
          </a:prstGeom>
        </p:spPr>
        <p:txBody>
          <a:bodyPr wrap="square">
            <a:spAutoFit/>
          </a:bodyPr>
          <a:lstStyle/>
          <a:p>
            <a:pPr algn="ctr">
              <a:lnSpc>
                <a:spcPct val="150000"/>
              </a:lnSpc>
            </a:pPr>
            <a:r>
              <a:rPr lang="en-US" sz="825" dirty="0">
                <a:solidFill>
                  <a:schemeClr val="bg1">
                    <a:lumMod val="50000"/>
                  </a:schemeClr>
                </a:solidFill>
                <a:latin typeface="Open Sans" panose="020B0606030504020204" pitchFamily="34" charset="0"/>
              </a:rPr>
              <a:t>Lorem Ipsum is simply dummy text of the printing and the printing</a:t>
            </a:r>
            <a:endParaRPr lang="en-US" sz="825" dirty="0">
              <a:solidFill>
                <a:schemeClr val="bg1">
                  <a:lumMod val="50000"/>
                </a:schemeClr>
              </a:solidFill>
              <a:latin typeface="DauphinPlain"/>
            </a:endParaRPr>
          </a:p>
        </p:txBody>
      </p:sp>
      <p:sp>
        <p:nvSpPr>
          <p:cNvPr id="10" name="TextBox 9">
            <a:extLst>
              <a:ext uri="{FF2B5EF4-FFF2-40B4-BE49-F238E27FC236}">
                <a16:creationId xmlns:a16="http://schemas.microsoft.com/office/drawing/2014/main" id="{E70B7902-DF82-4C71-BD98-22176C1B584C}"/>
              </a:ext>
            </a:extLst>
          </p:cNvPr>
          <p:cNvSpPr txBox="1"/>
          <p:nvPr/>
        </p:nvSpPr>
        <p:spPr>
          <a:xfrm>
            <a:off x="6856142" y="1689699"/>
            <a:ext cx="1038541" cy="276999"/>
          </a:xfrm>
          <a:prstGeom prst="rect">
            <a:avLst/>
          </a:prstGeom>
          <a:noFill/>
        </p:spPr>
        <p:txBody>
          <a:bodyPr wrap="square" rtlCol="0">
            <a:spAutoFit/>
          </a:bodyPr>
          <a:lstStyle/>
          <a:p>
            <a:pPr algn="ctr"/>
            <a:r>
              <a:rPr lang="en-US" sz="1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Details</a:t>
            </a:r>
            <a:endParaRPr lang="id-ID" sz="1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1" name="Rectangle: Rounded Corners 11">
            <a:extLst>
              <a:ext uri="{FF2B5EF4-FFF2-40B4-BE49-F238E27FC236}">
                <a16:creationId xmlns:a16="http://schemas.microsoft.com/office/drawing/2014/main" id="{47C8B695-FFB0-447D-8AF3-B3FA9C43E5C7}"/>
              </a:ext>
            </a:extLst>
          </p:cNvPr>
          <p:cNvSpPr/>
          <p:nvPr/>
        </p:nvSpPr>
        <p:spPr>
          <a:xfrm>
            <a:off x="7050045" y="2529435"/>
            <a:ext cx="668313" cy="145966"/>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75" dirty="0">
                <a:solidFill>
                  <a:schemeClr val="bg1"/>
                </a:solidFill>
                <a:latin typeface="Open Sans" panose="020B0606030504020204" pitchFamily="34" charset="0"/>
                <a:ea typeface="Open Sans" panose="020B0606030504020204" pitchFamily="34" charset="0"/>
                <a:cs typeface="Open Sans" panose="020B0606030504020204" pitchFamily="34" charset="0"/>
              </a:rPr>
              <a:t>More info</a:t>
            </a:r>
            <a:endParaRPr lang="en-US" sz="675"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TextBox 11">
            <a:extLst>
              <a:ext uri="{FF2B5EF4-FFF2-40B4-BE49-F238E27FC236}">
                <a16:creationId xmlns:a16="http://schemas.microsoft.com/office/drawing/2014/main" id="{0CDF1F07-786E-4370-A1B3-6494A684B3E5}"/>
              </a:ext>
            </a:extLst>
          </p:cNvPr>
          <p:cNvSpPr txBox="1"/>
          <p:nvPr/>
        </p:nvSpPr>
        <p:spPr>
          <a:xfrm>
            <a:off x="708500" y="855894"/>
            <a:ext cx="3061229" cy="830997"/>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Research Processing</a:t>
            </a:r>
          </a:p>
          <a:p>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Biological</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3" name="Rectangle 12">
            <a:extLst>
              <a:ext uri="{FF2B5EF4-FFF2-40B4-BE49-F238E27FC236}">
                <a16:creationId xmlns:a16="http://schemas.microsoft.com/office/drawing/2014/main" id="{868CAEA2-FFE5-4AB5-96A8-BA7548534548}"/>
              </a:ext>
            </a:extLst>
          </p:cNvPr>
          <p:cNvSpPr/>
          <p:nvPr/>
        </p:nvSpPr>
        <p:spPr>
          <a:xfrm>
            <a:off x="708501" y="561327"/>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14" name="Rectangle 13">
            <a:extLst>
              <a:ext uri="{FF2B5EF4-FFF2-40B4-BE49-F238E27FC236}">
                <a16:creationId xmlns:a16="http://schemas.microsoft.com/office/drawing/2014/main" id="{DEAE833E-C5D1-4B63-B494-0FE108596C12}"/>
              </a:ext>
            </a:extLst>
          </p:cNvPr>
          <p:cNvSpPr/>
          <p:nvPr/>
        </p:nvSpPr>
        <p:spPr>
          <a:xfrm>
            <a:off x="4077173" y="632233"/>
            <a:ext cx="4110544" cy="643894"/>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a:t>
            </a:r>
            <a:endParaRPr lang="en-US" sz="825" dirty="0">
              <a:solidFill>
                <a:schemeClr val="bg1">
                  <a:lumMod val="50000"/>
                </a:schemeClr>
              </a:solidFill>
              <a:latin typeface="DauphinPlain"/>
            </a:endParaRPr>
          </a:p>
        </p:txBody>
      </p:sp>
      <p:sp>
        <p:nvSpPr>
          <p:cNvPr id="15" name="Round Diagonal Corner Rectangle 8">
            <a:extLst>
              <a:ext uri="{FF2B5EF4-FFF2-40B4-BE49-F238E27FC236}">
                <a16:creationId xmlns:a16="http://schemas.microsoft.com/office/drawing/2014/main" id="{88968990-240E-4F5B-84B1-86F929D48B32}"/>
              </a:ext>
            </a:extLst>
          </p:cNvPr>
          <p:cNvSpPr/>
          <p:nvPr/>
        </p:nvSpPr>
        <p:spPr>
          <a:xfrm>
            <a:off x="904367" y="4293952"/>
            <a:ext cx="2772072" cy="392774"/>
          </a:xfrm>
          <a:prstGeom prst="parallelogram">
            <a:avLst>
              <a:gd name="adj" fmla="val 0"/>
            </a:avLst>
          </a:prstGeom>
          <a:solidFill>
            <a:schemeClr val="bg1"/>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16" name="Rectangle 15">
            <a:extLst>
              <a:ext uri="{FF2B5EF4-FFF2-40B4-BE49-F238E27FC236}">
                <a16:creationId xmlns:a16="http://schemas.microsoft.com/office/drawing/2014/main" id="{C38F67B3-26BB-424F-9F5F-E7A5F45688CB}"/>
              </a:ext>
            </a:extLst>
          </p:cNvPr>
          <p:cNvSpPr/>
          <p:nvPr/>
        </p:nvSpPr>
        <p:spPr>
          <a:xfrm>
            <a:off x="1357657" y="4346093"/>
            <a:ext cx="2056276" cy="311624"/>
          </a:xfrm>
          <a:prstGeom prst="rect">
            <a:avLst/>
          </a:prstGeom>
        </p:spPr>
        <p:txBody>
          <a:bodyPr wrap="square">
            <a:spAutoFit/>
          </a:bodyPr>
          <a:lstStyle/>
          <a:p>
            <a:pPr algn="ctr">
              <a:lnSpc>
                <a:spcPct val="150000"/>
              </a:lnSpc>
            </a:pPr>
            <a:r>
              <a:rPr lang="en-US" sz="1050" dirty="0">
                <a:solidFill>
                  <a:schemeClr val="accent4"/>
                </a:solidFill>
                <a:latin typeface="Francois One" panose="02000503040000020004" pitchFamily="2" charset="0"/>
              </a:rPr>
              <a:t>Our Research</a:t>
            </a:r>
          </a:p>
        </p:txBody>
      </p:sp>
      <p:sp>
        <p:nvSpPr>
          <p:cNvPr id="17" name="Round Diagonal Corner Rectangle 8">
            <a:extLst>
              <a:ext uri="{FF2B5EF4-FFF2-40B4-BE49-F238E27FC236}">
                <a16:creationId xmlns:a16="http://schemas.microsoft.com/office/drawing/2014/main" id="{D3CE9205-8587-4887-8FB8-E408A93D87B9}"/>
              </a:ext>
            </a:extLst>
          </p:cNvPr>
          <p:cNvSpPr/>
          <p:nvPr/>
        </p:nvSpPr>
        <p:spPr>
          <a:xfrm>
            <a:off x="4064814" y="4293952"/>
            <a:ext cx="2772072" cy="392774"/>
          </a:xfrm>
          <a:prstGeom prst="parallelogram">
            <a:avLst>
              <a:gd name="adj" fmla="val 0"/>
            </a:avLst>
          </a:prstGeom>
          <a:solidFill>
            <a:schemeClr val="accent4"/>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18" name="Rectangle 17">
            <a:extLst>
              <a:ext uri="{FF2B5EF4-FFF2-40B4-BE49-F238E27FC236}">
                <a16:creationId xmlns:a16="http://schemas.microsoft.com/office/drawing/2014/main" id="{152AE7B0-C20A-492A-BCD1-BF7216C1548F}"/>
              </a:ext>
            </a:extLst>
          </p:cNvPr>
          <p:cNvSpPr/>
          <p:nvPr/>
        </p:nvSpPr>
        <p:spPr>
          <a:xfrm>
            <a:off x="4518104" y="4346093"/>
            <a:ext cx="2056276" cy="311624"/>
          </a:xfrm>
          <a:prstGeom prst="rect">
            <a:avLst/>
          </a:prstGeom>
        </p:spPr>
        <p:txBody>
          <a:bodyPr wrap="square">
            <a:spAutoFit/>
          </a:bodyPr>
          <a:lstStyle/>
          <a:p>
            <a:pPr algn="ctr">
              <a:lnSpc>
                <a:spcPct val="150000"/>
              </a:lnSpc>
            </a:pPr>
            <a:r>
              <a:rPr lang="en-US" sz="1050" dirty="0">
                <a:solidFill>
                  <a:schemeClr val="bg1"/>
                </a:solidFill>
                <a:latin typeface="Francois One" panose="02000503040000020004" pitchFamily="2" charset="0"/>
              </a:rPr>
              <a:t>Our Research</a:t>
            </a:r>
          </a:p>
        </p:txBody>
      </p:sp>
    </p:spTree>
    <p:extLst>
      <p:ext uri="{BB962C8B-B14F-4D97-AF65-F5344CB8AC3E}">
        <p14:creationId xmlns:p14="http://schemas.microsoft.com/office/powerpoint/2010/main" val="3006481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up)">
                                      <p:cBhvr>
                                        <p:cTn id="7" dur="500"/>
                                        <p:tgtEl>
                                          <p:spTgt spid="9">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left)">
                                      <p:cBhvr>
                                        <p:cTn id="15" dur="500"/>
                                        <p:tgtEl>
                                          <p:spTgt spid="12"/>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Effect transition="in" filter="wipe(up)">
                                      <p:cBhvr>
                                        <p:cTn id="19" dur="500"/>
                                        <p:tgtEl>
                                          <p:spTgt spid="13">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4">
                                            <p:txEl>
                                              <p:pRg st="0" end="0"/>
                                            </p:txEl>
                                          </p:spTgt>
                                        </p:tgtEl>
                                        <p:attrNameLst>
                                          <p:attrName>style.visibility</p:attrName>
                                        </p:attrNameLst>
                                      </p:cBhvr>
                                      <p:to>
                                        <p:strVal val="visible"/>
                                      </p:to>
                                    </p:set>
                                    <p:animEffect transition="in" filter="wipe(up)">
                                      <p:cBhvr>
                                        <p:cTn id="23" dur="500"/>
                                        <p:tgtEl>
                                          <p:spTgt spid="14">
                                            <p:txEl>
                                              <p:pRg st="0" end="0"/>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16">
                                            <p:txEl>
                                              <p:pRg st="0" end="0"/>
                                            </p:txEl>
                                          </p:spTgt>
                                        </p:tgtEl>
                                        <p:attrNameLst>
                                          <p:attrName>style.visibility</p:attrName>
                                        </p:attrNameLst>
                                      </p:cBhvr>
                                      <p:to>
                                        <p:strVal val="visible"/>
                                      </p:to>
                                    </p:set>
                                    <p:animEffect transition="in" filter="wipe(up)">
                                      <p:cBhvr>
                                        <p:cTn id="27" dur="500"/>
                                        <p:tgtEl>
                                          <p:spTgt spid="16">
                                            <p:txEl>
                                              <p:pRg st="0" end="0"/>
                                            </p:txEl>
                                          </p:spTgt>
                                        </p:tgtEl>
                                      </p:cBhvr>
                                    </p:animEffect>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18">
                                            <p:txEl>
                                              <p:pRg st="0" end="0"/>
                                            </p:txEl>
                                          </p:spTgt>
                                        </p:tgtEl>
                                        <p:attrNameLst>
                                          <p:attrName>style.visibility</p:attrName>
                                        </p:attrNameLst>
                                      </p:cBhvr>
                                      <p:to>
                                        <p:strVal val="visible"/>
                                      </p:to>
                                    </p:set>
                                    <p:animEffect transition="in" filter="wipe(up)">
                                      <p:cBhvr>
                                        <p:cTn id="31" dur="5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63454AF0-6224-4D7E-8E40-E3133187E129}"/>
              </a:ext>
            </a:extLst>
          </p:cNvPr>
          <p:cNvSpPr/>
          <p:nvPr/>
        </p:nvSpPr>
        <p:spPr>
          <a:xfrm>
            <a:off x="0" y="0"/>
            <a:ext cx="9144000" cy="514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grpSp>
        <p:nvGrpSpPr>
          <p:cNvPr id="29" name="Group 28">
            <a:extLst>
              <a:ext uri="{FF2B5EF4-FFF2-40B4-BE49-F238E27FC236}">
                <a16:creationId xmlns:a16="http://schemas.microsoft.com/office/drawing/2014/main" id="{494A26C0-E447-4A08-ADF8-C5C887EA13BD}"/>
              </a:ext>
            </a:extLst>
          </p:cNvPr>
          <p:cNvGrpSpPr/>
          <p:nvPr/>
        </p:nvGrpSpPr>
        <p:grpSpPr>
          <a:xfrm>
            <a:off x="783336" y="671716"/>
            <a:ext cx="7577328" cy="3800068"/>
            <a:chOff x="1044448" y="824707"/>
            <a:chExt cx="10103104" cy="5066757"/>
          </a:xfrm>
        </p:grpSpPr>
        <p:sp>
          <p:nvSpPr>
            <p:cNvPr id="30" name="Rectangle 29">
              <a:extLst>
                <a:ext uri="{FF2B5EF4-FFF2-40B4-BE49-F238E27FC236}">
                  <a16:creationId xmlns:a16="http://schemas.microsoft.com/office/drawing/2014/main" id="{E927B929-0CD4-41D4-99E1-182AA7613D28}"/>
                </a:ext>
              </a:extLst>
            </p:cNvPr>
            <p:cNvSpPr/>
            <p:nvPr/>
          </p:nvSpPr>
          <p:spPr>
            <a:xfrm>
              <a:off x="1044448" y="1520717"/>
              <a:ext cx="10103104" cy="4370747"/>
            </a:xfrm>
            <a:prstGeom prst="rect">
              <a:avLst/>
            </a:prstGeom>
            <a:solidFill>
              <a:schemeClr val="bg1"/>
            </a:solidFill>
            <a:ln>
              <a:noFill/>
            </a:ln>
            <a:effectLst>
              <a:outerShdw blurRad="381000" sx="102000" sy="102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sp>
          <p:nvSpPr>
            <p:cNvPr id="31" name="Rectangle 30">
              <a:extLst>
                <a:ext uri="{FF2B5EF4-FFF2-40B4-BE49-F238E27FC236}">
                  <a16:creationId xmlns:a16="http://schemas.microsoft.com/office/drawing/2014/main" id="{DE1F8287-4AB1-45AA-84EA-FD7B337E7BC7}"/>
                </a:ext>
              </a:extLst>
            </p:cNvPr>
            <p:cNvSpPr/>
            <p:nvPr/>
          </p:nvSpPr>
          <p:spPr>
            <a:xfrm>
              <a:off x="1044448" y="824707"/>
              <a:ext cx="10103104" cy="696010"/>
            </a:xfrm>
            <a:prstGeom prst="rect">
              <a:avLst/>
            </a:prstGeom>
            <a:solidFill>
              <a:schemeClr val="tx1">
                <a:lumMod val="95000"/>
                <a:lumOff val="5000"/>
              </a:schemeClr>
            </a:solidFill>
            <a:ln>
              <a:noFill/>
            </a:ln>
            <a:effectLst>
              <a:outerShdw blurRad="381000" sx="102000" sy="102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grpSp>
      <p:pic>
        <p:nvPicPr>
          <p:cNvPr id="4" name="Picture Placeholder 3">
            <a:extLst>
              <a:ext uri="{FF2B5EF4-FFF2-40B4-BE49-F238E27FC236}">
                <a16:creationId xmlns:a16="http://schemas.microsoft.com/office/drawing/2014/main" id="{05A89E3B-4D11-47E0-8CA9-4B08BACCF5AF}"/>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1551" b="11551"/>
          <a:stretch>
            <a:fillRect/>
          </a:stretch>
        </p:blipFill>
        <p:spPr/>
      </p:pic>
      <p:sp>
        <p:nvSpPr>
          <p:cNvPr id="48" name="Rectangle 47">
            <a:extLst>
              <a:ext uri="{FF2B5EF4-FFF2-40B4-BE49-F238E27FC236}">
                <a16:creationId xmlns:a16="http://schemas.microsoft.com/office/drawing/2014/main" id="{6D2B8DD7-008D-45E2-BB0F-9B2DAED5A2F3}"/>
              </a:ext>
            </a:extLst>
          </p:cNvPr>
          <p:cNvSpPr/>
          <p:nvPr/>
        </p:nvSpPr>
        <p:spPr>
          <a:xfrm>
            <a:off x="783333" y="1196598"/>
            <a:ext cx="7577329" cy="3275186"/>
          </a:xfrm>
          <a:prstGeom prst="rect">
            <a:avLst/>
          </a:prstGeom>
          <a:gradFill flip="none" rotWithShape="1">
            <a:gsLst>
              <a:gs pos="0">
                <a:schemeClr val="bg1">
                  <a:lumMod val="95000"/>
                </a:schemeClr>
              </a:gs>
              <a:gs pos="61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49" name="Rectangle: Rounded Corners 11">
            <a:extLst>
              <a:ext uri="{FF2B5EF4-FFF2-40B4-BE49-F238E27FC236}">
                <a16:creationId xmlns:a16="http://schemas.microsoft.com/office/drawing/2014/main" id="{CAB4B880-10A4-43EB-81EF-CCEBAB5ABF44}"/>
              </a:ext>
            </a:extLst>
          </p:cNvPr>
          <p:cNvSpPr/>
          <p:nvPr/>
        </p:nvSpPr>
        <p:spPr>
          <a:xfrm>
            <a:off x="1360933" y="3611580"/>
            <a:ext cx="668313" cy="145966"/>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75" dirty="0">
                <a:solidFill>
                  <a:schemeClr val="bg1"/>
                </a:solidFill>
                <a:latin typeface="Open Sans" panose="020B0606030504020204" pitchFamily="34" charset="0"/>
                <a:ea typeface="Open Sans" panose="020B0606030504020204" pitchFamily="34" charset="0"/>
                <a:cs typeface="Open Sans" panose="020B0606030504020204" pitchFamily="34" charset="0"/>
              </a:rPr>
              <a:t>More info</a:t>
            </a:r>
            <a:endParaRPr lang="en-US" sz="675"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0" name="TextBox 49">
            <a:extLst>
              <a:ext uri="{FF2B5EF4-FFF2-40B4-BE49-F238E27FC236}">
                <a16:creationId xmlns:a16="http://schemas.microsoft.com/office/drawing/2014/main" id="{3B460BD1-70DE-4807-8761-9918223B9920}"/>
              </a:ext>
            </a:extLst>
          </p:cNvPr>
          <p:cNvSpPr txBox="1"/>
          <p:nvPr/>
        </p:nvSpPr>
        <p:spPr>
          <a:xfrm>
            <a:off x="1302778" y="1844276"/>
            <a:ext cx="2735822" cy="1708160"/>
          </a:xfrm>
          <a:prstGeom prst="rect">
            <a:avLst/>
          </a:prstGeom>
          <a:noFill/>
        </p:spPr>
        <p:txBody>
          <a:bodyPr wrap="square" rtlCol="0">
            <a:spAutoFit/>
          </a:bodyPr>
          <a:lstStyle/>
          <a:p>
            <a:r>
              <a:rPr lang="en-US" sz="2100" dirty="0">
                <a:solidFill>
                  <a:schemeClr val="accent4"/>
                </a:solidFill>
                <a:latin typeface="Francois One" panose="02000503040000020004" pitchFamily="2" charset="0"/>
              </a:rPr>
              <a:t>Biotechnology</a:t>
            </a:r>
            <a:r>
              <a:rPr lang="en-US" sz="2100" dirty="0">
                <a:latin typeface="Francois One" panose="02000503040000020004" pitchFamily="2" charset="0"/>
              </a:rPr>
              <a:t> has numerous applications, </a:t>
            </a:r>
            <a:r>
              <a:rPr lang="en-US" sz="2100" dirty="0">
                <a:solidFill>
                  <a:schemeClr val="accent4"/>
                </a:solidFill>
                <a:latin typeface="Francois One" panose="02000503040000020004" pitchFamily="2" charset="0"/>
              </a:rPr>
              <a:t>particularly</a:t>
            </a:r>
            <a:r>
              <a:rPr lang="en-US" sz="2100" dirty="0">
                <a:latin typeface="Francois One" panose="02000503040000020004" pitchFamily="2" charset="0"/>
              </a:rPr>
              <a:t> in medicine.</a:t>
            </a:r>
            <a:endParaRPr lang="id-ID" sz="21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grpSp>
        <p:nvGrpSpPr>
          <p:cNvPr id="54" name="Group 53">
            <a:extLst>
              <a:ext uri="{FF2B5EF4-FFF2-40B4-BE49-F238E27FC236}">
                <a16:creationId xmlns:a16="http://schemas.microsoft.com/office/drawing/2014/main" id="{DF5B4B26-72D0-48EF-B185-18400CA6A615}"/>
              </a:ext>
            </a:extLst>
          </p:cNvPr>
          <p:cNvGrpSpPr/>
          <p:nvPr/>
        </p:nvGrpSpPr>
        <p:grpSpPr>
          <a:xfrm>
            <a:off x="7026221" y="881525"/>
            <a:ext cx="1077830" cy="171046"/>
            <a:chOff x="8980385" y="1102223"/>
            <a:chExt cx="1825016" cy="289620"/>
          </a:xfrm>
          <a:solidFill>
            <a:schemeClr val="bg1"/>
          </a:solidFill>
        </p:grpSpPr>
        <p:grpSp>
          <p:nvGrpSpPr>
            <p:cNvPr id="32" name="Group 434">
              <a:extLst>
                <a:ext uri="{FF2B5EF4-FFF2-40B4-BE49-F238E27FC236}">
                  <a16:creationId xmlns:a16="http://schemas.microsoft.com/office/drawing/2014/main" id="{EC6EA996-F396-4E95-8C6F-A1753235ADC5}"/>
                </a:ext>
              </a:extLst>
            </p:cNvPr>
            <p:cNvGrpSpPr>
              <a:grpSpLocks noChangeAspect="1"/>
            </p:cNvGrpSpPr>
            <p:nvPr/>
          </p:nvGrpSpPr>
          <p:grpSpPr bwMode="auto">
            <a:xfrm>
              <a:off x="10487307" y="1127468"/>
              <a:ext cx="318094" cy="232317"/>
              <a:chOff x="3495" y="1089"/>
              <a:chExt cx="267" cy="195"/>
            </a:xfrm>
            <a:grpFill/>
          </p:grpSpPr>
          <p:sp>
            <p:nvSpPr>
              <p:cNvPr id="33" name="Freeform 436">
                <a:extLst>
                  <a:ext uri="{FF2B5EF4-FFF2-40B4-BE49-F238E27FC236}">
                    <a16:creationId xmlns:a16="http://schemas.microsoft.com/office/drawing/2014/main" id="{84C1C0A1-29F6-47D2-AC6C-542A3E9A30E4}"/>
                  </a:ext>
                </a:extLst>
              </p:cNvPr>
              <p:cNvSpPr>
                <a:spLocks noEditPoints="1"/>
              </p:cNvSpPr>
              <p:nvPr/>
            </p:nvSpPr>
            <p:spPr bwMode="auto">
              <a:xfrm>
                <a:off x="3495" y="1089"/>
                <a:ext cx="267" cy="195"/>
              </a:xfrm>
              <a:custGeom>
                <a:avLst/>
                <a:gdLst>
                  <a:gd name="T0" fmla="*/ 158 w 3470"/>
                  <a:gd name="T1" fmla="*/ 159 h 2539"/>
                  <a:gd name="T2" fmla="*/ 158 w 3470"/>
                  <a:gd name="T3" fmla="*/ 2189 h 2539"/>
                  <a:gd name="T4" fmla="*/ 1135 w 3470"/>
                  <a:gd name="T5" fmla="*/ 1205 h 2539"/>
                  <a:gd name="T6" fmla="*/ 1246 w 3470"/>
                  <a:gd name="T7" fmla="*/ 1318 h 2539"/>
                  <a:gd name="T8" fmla="*/ 190 w 3470"/>
                  <a:gd name="T9" fmla="*/ 2380 h 2539"/>
                  <a:gd name="T10" fmla="*/ 3280 w 3470"/>
                  <a:gd name="T11" fmla="*/ 2380 h 2539"/>
                  <a:gd name="T12" fmla="*/ 2224 w 3470"/>
                  <a:gd name="T13" fmla="*/ 1318 h 2539"/>
                  <a:gd name="T14" fmla="*/ 2336 w 3470"/>
                  <a:gd name="T15" fmla="*/ 1205 h 2539"/>
                  <a:gd name="T16" fmla="*/ 3312 w 3470"/>
                  <a:gd name="T17" fmla="*/ 2189 h 2539"/>
                  <a:gd name="T18" fmla="*/ 3312 w 3470"/>
                  <a:gd name="T19" fmla="*/ 159 h 2539"/>
                  <a:gd name="T20" fmla="*/ 158 w 3470"/>
                  <a:gd name="T21" fmla="*/ 159 h 2539"/>
                  <a:gd name="T22" fmla="*/ 79 w 3470"/>
                  <a:gd name="T23" fmla="*/ 0 h 2539"/>
                  <a:gd name="T24" fmla="*/ 3391 w 3470"/>
                  <a:gd name="T25" fmla="*/ 0 h 2539"/>
                  <a:gd name="T26" fmla="*/ 3412 w 3470"/>
                  <a:gd name="T27" fmla="*/ 3 h 2539"/>
                  <a:gd name="T28" fmla="*/ 3431 w 3470"/>
                  <a:gd name="T29" fmla="*/ 11 h 2539"/>
                  <a:gd name="T30" fmla="*/ 3447 w 3470"/>
                  <a:gd name="T31" fmla="*/ 24 h 2539"/>
                  <a:gd name="T32" fmla="*/ 3460 w 3470"/>
                  <a:gd name="T33" fmla="*/ 40 h 2539"/>
                  <a:gd name="T34" fmla="*/ 3467 w 3470"/>
                  <a:gd name="T35" fmla="*/ 58 h 2539"/>
                  <a:gd name="T36" fmla="*/ 3470 w 3470"/>
                  <a:gd name="T37" fmla="*/ 80 h 2539"/>
                  <a:gd name="T38" fmla="*/ 3470 w 3470"/>
                  <a:gd name="T39" fmla="*/ 2460 h 2539"/>
                  <a:gd name="T40" fmla="*/ 3467 w 3470"/>
                  <a:gd name="T41" fmla="*/ 2481 h 2539"/>
                  <a:gd name="T42" fmla="*/ 3460 w 3470"/>
                  <a:gd name="T43" fmla="*/ 2501 h 2539"/>
                  <a:gd name="T44" fmla="*/ 3447 w 3470"/>
                  <a:gd name="T45" fmla="*/ 2516 h 2539"/>
                  <a:gd name="T46" fmla="*/ 3431 w 3470"/>
                  <a:gd name="T47" fmla="*/ 2529 h 2539"/>
                  <a:gd name="T48" fmla="*/ 3412 w 3470"/>
                  <a:gd name="T49" fmla="*/ 2536 h 2539"/>
                  <a:gd name="T50" fmla="*/ 3391 w 3470"/>
                  <a:gd name="T51" fmla="*/ 2539 h 2539"/>
                  <a:gd name="T52" fmla="*/ 79 w 3470"/>
                  <a:gd name="T53" fmla="*/ 2539 h 2539"/>
                  <a:gd name="T54" fmla="*/ 58 w 3470"/>
                  <a:gd name="T55" fmla="*/ 2536 h 2539"/>
                  <a:gd name="T56" fmla="*/ 39 w 3470"/>
                  <a:gd name="T57" fmla="*/ 2529 h 2539"/>
                  <a:gd name="T58" fmla="*/ 24 w 3470"/>
                  <a:gd name="T59" fmla="*/ 2516 h 2539"/>
                  <a:gd name="T60" fmla="*/ 11 w 3470"/>
                  <a:gd name="T61" fmla="*/ 2501 h 2539"/>
                  <a:gd name="T62" fmla="*/ 3 w 3470"/>
                  <a:gd name="T63" fmla="*/ 2481 h 2539"/>
                  <a:gd name="T64" fmla="*/ 0 w 3470"/>
                  <a:gd name="T65" fmla="*/ 2460 h 2539"/>
                  <a:gd name="T66" fmla="*/ 0 w 3470"/>
                  <a:gd name="T67" fmla="*/ 80 h 2539"/>
                  <a:gd name="T68" fmla="*/ 3 w 3470"/>
                  <a:gd name="T69" fmla="*/ 58 h 2539"/>
                  <a:gd name="T70" fmla="*/ 11 w 3470"/>
                  <a:gd name="T71" fmla="*/ 40 h 2539"/>
                  <a:gd name="T72" fmla="*/ 24 w 3470"/>
                  <a:gd name="T73" fmla="*/ 24 h 2539"/>
                  <a:gd name="T74" fmla="*/ 39 w 3470"/>
                  <a:gd name="T75" fmla="*/ 11 h 2539"/>
                  <a:gd name="T76" fmla="*/ 58 w 3470"/>
                  <a:gd name="T77" fmla="*/ 3 h 2539"/>
                  <a:gd name="T78" fmla="*/ 79 w 3470"/>
                  <a:gd name="T79" fmla="*/ 0 h 2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470" h="2539">
                    <a:moveTo>
                      <a:pt x="158" y="159"/>
                    </a:moveTo>
                    <a:lnTo>
                      <a:pt x="158" y="2189"/>
                    </a:lnTo>
                    <a:lnTo>
                      <a:pt x="1135" y="1205"/>
                    </a:lnTo>
                    <a:lnTo>
                      <a:pt x="1246" y="1318"/>
                    </a:lnTo>
                    <a:lnTo>
                      <a:pt x="190" y="2380"/>
                    </a:lnTo>
                    <a:lnTo>
                      <a:pt x="3280" y="2380"/>
                    </a:lnTo>
                    <a:lnTo>
                      <a:pt x="2224" y="1318"/>
                    </a:lnTo>
                    <a:lnTo>
                      <a:pt x="2336" y="1205"/>
                    </a:lnTo>
                    <a:lnTo>
                      <a:pt x="3312" y="2189"/>
                    </a:lnTo>
                    <a:lnTo>
                      <a:pt x="3312" y="159"/>
                    </a:lnTo>
                    <a:lnTo>
                      <a:pt x="158" y="159"/>
                    </a:lnTo>
                    <a:close/>
                    <a:moveTo>
                      <a:pt x="79" y="0"/>
                    </a:moveTo>
                    <a:lnTo>
                      <a:pt x="3391" y="0"/>
                    </a:lnTo>
                    <a:lnTo>
                      <a:pt x="3412" y="3"/>
                    </a:lnTo>
                    <a:lnTo>
                      <a:pt x="3431" y="11"/>
                    </a:lnTo>
                    <a:lnTo>
                      <a:pt x="3447" y="24"/>
                    </a:lnTo>
                    <a:lnTo>
                      <a:pt x="3460" y="40"/>
                    </a:lnTo>
                    <a:lnTo>
                      <a:pt x="3467" y="58"/>
                    </a:lnTo>
                    <a:lnTo>
                      <a:pt x="3470" y="80"/>
                    </a:lnTo>
                    <a:lnTo>
                      <a:pt x="3470" y="2460"/>
                    </a:lnTo>
                    <a:lnTo>
                      <a:pt x="3467" y="2481"/>
                    </a:lnTo>
                    <a:lnTo>
                      <a:pt x="3460" y="2501"/>
                    </a:lnTo>
                    <a:lnTo>
                      <a:pt x="3447" y="2516"/>
                    </a:lnTo>
                    <a:lnTo>
                      <a:pt x="3431" y="2529"/>
                    </a:lnTo>
                    <a:lnTo>
                      <a:pt x="3412" y="2536"/>
                    </a:lnTo>
                    <a:lnTo>
                      <a:pt x="3391" y="2539"/>
                    </a:lnTo>
                    <a:lnTo>
                      <a:pt x="79" y="2539"/>
                    </a:lnTo>
                    <a:lnTo>
                      <a:pt x="58" y="2536"/>
                    </a:lnTo>
                    <a:lnTo>
                      <a:pt x="39" y="2529"/>
                    </a:lnTo>
                    <a:lnTo>
                      <a:pt x="24" y="2516"/>
                    </a:lnTo>
                    <a:lnTo>
                      <a:pt x="11" y="2501"/>
                    </a:lnTo>
                    <a:lnTo>
                      <a:pt x="3" y="2481"/>
                    </a:lnTo>
                    <a:lnTo>
                      <a:pt x="0" y="2460"/>
                    </a:lnTo>
                    <a:lnTo>
                      <a:pt x="0" y="80"/>
                    </a:lnTo>
                    <a:lnTo>
                      <a:pt x="3" y="58"/>
                    </a:lnTo>
                    <a:lnTo>
                      <a:pt x="11" y="40"/>
                    </a:lnTo>
                    <a:lnTo>
                      <a:pt x="24" y="24"/>
                    </a:lnTo>
                    <a:lnTo>
                      <a:pt x="39" y="11"/>
                    </a:lnTo>
                    <a:lnTo>
                      <a:pt x="58" y="3"/>
                    </a:lnTo>
                    <a:lnTo>
                      <a:pt x="79"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sp>
            <p:nvSpPr>
              <p:cNvPr id="34" name="Freeform 437">
                <a:extLst>
                  <a:ext uri="{FF2B5EF4-FFF2-40B4-BE49-F238E27FC236}">
                    <a16:creationId xmlns:a16="http://schemas.microsoft.com/office/drawing/2014/main" id="{AD213A31-33B9-4EA2-ACDB-BBBB39CCA669}"/>
                  </a:ext>
                </a:extLst>
              </p:cNvPr>
              <p:cNvSpPr>
                <a:spLocks/>
              </p:cNvSpPr>
              <p:nvPr/>
            </p:nvSpPr>
            <p:spPr bwMode="auto">
              <a:xfrm>
                <a:off x="3507" y="1101"/>
                <a:ext cx="243" cy="125"/>
              </a:xfrm>
              <a:custGeom>
                <a:avLst/>
                <a:gdLst>
                  <a:gd name="T0" fmla="*/ 0 w 3154"/>
                  <a:gd name="T1" fmla="*/ 0 h 1618"/>
                  <a:gd name="T2" fmla="*/ 159 w 3154"/>
                  <a:gd name="T3" fmla="*/ 0 h 1618"/>
                  <a:gd name="T4" fmla="*/ 1578 w 3154"/>
                  <a:gd name="T5" fmla="*/ 1426 h 1618"/>
                  <a:gd name="T6" fmla="*/ 2995 w 3154"/>
                  <a:gd name="T7" fmla="*/ 0 h 1618"/>
                  <a:gd name="T8" fmla="*/ 3154 w 3154"/>
                  <a:gd name="T9" fmla="*/ 0 h 1618"/>
                  <a:gd name="T10" fmla="*/ 3154 w 3154"/>
                  <a:gd name="T11" fmla="*/ 64 h 1618"/>
                  <a:gd name="T12" fmla="*/ 1633 w 3154"/>
                  <a:gd name="T13" fmla="*/ 1595 h 1618"/>
                  <a:gd name="T14" fmla="*/ 1615 w 3154"/>
                  <a:gd name="T15" fmla="*/ 1608 h 1618"/>
                  <a:gd name="T16" fmla="*/ 1597 w 3154"/>
                  <a:gd name="T17" fmla="*/ 1615 h 1618"/>
                  <a:gd name="T18" fmla="*/ 1577 w 3154"/>
                  <a:gd name="T19" fmla="*/ 1618 h 1618"/>
                  <a:gd name="T20" fmla="*/ 1557 w 3154"/>
                  <a:gd name="T21" fmla="*/ 1615 h 1618"/>
                  <a:gd name="T22" fmla="*/ 1538 w 3154"/>
                  <a:gd name="T23" fmla="*/ 1608 h 1618"/>
                  <a:gd name="T24" fmla="*/ 1522 w 3154"/>
                  <a:gd name="T25" fmla="*/ 1595 h 1618"/>
                  <a:gd name="T26" fmla="*/ 0 w 3154"/>
                  <a:gd name="T27" fmla="*/ 64 h 1618"/>
                  <a:gd name="T28" fmla="*/ 0 w 3154"/>
                  <a:gd name="T29" fmla="*/ 0 h 1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54" h="1618">
                    <a:moveTo>
                      <a:pt x="0" y="0"/>
                    </a:moveTo>
                    <a:lnTo>
                      <a:pt x="159" y="0"/>
                    </a:lnTo>
                    <a:lnTo>
                      <a:pt x="1578" y="1426"/>
                    </a:lnTo>
                    <a:lnTo>
                      <a:pt x="2995" y="0"/>
                    </a:lnTo>
                    <a:lnTo>
                      <a:pt x="3154" y="0"/>
                    </a:lnTo>
                    <a:lnTo>
                      <a:pt x="3154" y="64"/>
                    </a:lnTo>
                    <a:lnTo>
                      <a:pt x="1633" y="1595"/>
                    </a:lnTo>
                    <a:lnTo>
                      <a:pt x="1615" y="1608"/>
                    </a:lnTo>
                    <a:lnTo>
                      <a:pt x="1597" y="1615"/>
                    </a:lnTo>
                    <a:lnTo>
                      <a:pt x="1577" y="1618"/>
                    </a:lnTo>
                    <a:lnTo>
                      <a:pt x="1557" y="1615"/>
                    </a:lnTo>
                    <a:lnTo>
                      <a:pt x="1538" y="1608"/>
                    </a:lnTo>
                    <a:lnTo>
                      <a:pt x="1522" y="1595"/>
                    </a:lnTo>
                    <a:lnTo>
                      <a:pt x="0" y="64"/>
                    </a:lnTo>
                    <a:lnTo>
                      <a:pt x="0"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grpSp>
        <p:grpSp>
          <p:nvGrpSpPr>
            <p:cNvPr id="35" name="Group 11">
              <a:extLst>
                <a:ext uri="{FF2B5EF4-FFF2-40B4-BE49-F238E27FC236}">
                  <a16:creationId xmlns:a16="http://schemas.microsoft.com/office/drawing/2014/main" id="{D633E722-6741-41C7-853E-B424DE579085}"/>
                </a:ext>
              </a:extLst>
            </p:cNvPr>
            <p:cNvGrpSpPr>
              <a:grpSpLocks noChangeAspect="1"/>
            </p:cNvGrpSpPr>
            <p:nvPr/>
          </p:nvGrpSpPr>
          <p:grpSpPr bwMode="auto">
            <a:xfrm>
              <a:off x="9700536" y="1102223"/>
              <a:ext cx="283803" cy="283803"/>
              <a:chOff x="4154" y="2181"/>
              <a:chExt cx="384" cy="384"/>
            </a:xfrm>
            <a:grpFill/>
          </p:grpSpPr>
          <p:sp>
            <p:nvSpPr>
              <p:cNvPr id="36" name="Freeform 13">
                <a:extLst>
                  <a:ext uri="{FF2B5EF4-FFF2-40B4-BE49-F238E27FC236}">
                    <a16:creationId xmlns:a16="http://schemas.microsoft.com/office/drawing/2014/main" id="{7C6CC7FE-9D9A-49C3-ABFD-74D6F176126D}"/>
                  </a:ext>
                </a:extLst>
              </p:cNvPr>
              <p:cNvSpPr>
                <a:spLocks noEditPoints="1"/>
              </p:cNvSpPr>
              <p:nvPr/>
            </p:nvSpPr>
            <p:spPr bwMode="auto">
              <a:xfrm>
                <a:off x="4154" y="2181"/>
                <a:ext cx="384" cy="384"/>
              </a:xfrm>
              <a:custGeom>
                <a:avLst/>
                <a:gdLst>
                  <a:gd name="T0" fmla="*/ 723 w 3456"/>
                  <a:gd name="T1" fmla="*/ 1672 h 3456"/>
                  <a:gd name="T2" fmla="*/ 706 w 3456"/>
                  <a:gd name="T3" fmla="*/ 1685 h 3456"/>
                  <a:gd name="T4" fmla="*/ 701 w 3456"/>
                  <a:gd name="T5" fmla="*/ 1699 h 3456"/>
                  <a:gd name="T6" fmla="*/ 461 w 3456"/>
                  <a:gd name="T7" fmla="*/ 2355 h 3456"/>
                  <a:gd name="T8" fmla="*/ 115 w 3456"/>
                  <a:gd name="T9" fmla="*/ 3314 h 3456"/>
                  <a:gd name="T10" fmla="*/ 123 w 3456"/>
                  <a:gd name="T11" fmla="*/ 3328 h 3456"/>
                  <a:gd name="T12" fmla="*/ 131 w 3456"/>
                  <a:gd name="T13" fmla="*/ 3337 h 3456"/>
                  <a:gd name="T14" fmla="*/ 148 w 3456"/>
                  <a:gd name="T15" fmla="*/ 3341 h 3456"/>
                  <a:gd name="T16" fmla="*/ 2737 w 3456"/>
                  <a:gd name="T17" fmla="*/ 3339 h 3456"/>
                  <a:gd name="T18" fmla="*/ 2753 w 3456"/>
                  <a:gd name="T19" fmla="*/ 3326 h 3456"/>
                  <a:gd name="T20" fmla="*/ 3341 w 3456"/>
                  <a:gd name="T21" fmla="*/ 1718 h 3456"/>
                  <a:gd name="T22" fmla="*/ 3338 w 3456"/>
                  <a:gd name="T23" fmla="*/ 1699 h 3456"/>
                  <a:gd name="T24" fmla="*/ 3328 w 3456"/>
                  <a:gd name="T25" fmla="*/ 1679 h 3456"/>
                  <a:gd name="T26" fmla="*/ 3311 w 3456"/>
                  <a:gd name="T27" fmla="*/ 1670 h 3456"/>
                  <a:gd name="T28" fmla="*/ 2765 w 3456"/>
                  <a:gd name="T29" fmla="*/ 1152 h 3456"/>
                  <a:gd name="T30" fmla="*/ 2995 w 3456"/>
                  <a:gd name="T31" fmla="*/ 1555 h 3456"/>
                  <a:gd name="T32" fmla="*/ 2993 w 3456"/>
                  <a:gd name="T33" fmla="*/ 1181 h 3456"/>
                  <a:gd name="T34" fmla="*/ 2978 w 3456"/>
                  <a:gd name="T35" fmla="*/ 1160 h 3456"/>
                  <a:gd name="T36" fmla="*/ 2953 w 3456"/>
                  <a:gd name="T37" fmla="*/ 1152 h 3456"/>
                  <a:gd name="T38" fmla="*/ 157 w 3456"/>
                  <a:gd name="T39" fmla="*/ 749 h 3456"/>
                  <a:gd name="T40" fmla="*/ 133 w 3456"/>
                  <a:gd name="T41" fmla="*/ 757 h 3456"/>
                  <a:gd name="T42" fmla="*/ 117 w 3456"/>
                  <a:gd name="T43" fmla="*/ 778 h 3456"/>
                  <a:gd name="T44" fmla="*/ 115 w 3456"/>
                  <a:gd name="T45" fmla="*/ 2961 h 3456"/>
                  <a:gd name="T46" fmla="*/ 461 w 3456"/>
                  <a:gd name="T47" fmla="*/ 749 h 3456"/>
                  <a:gd name="T48" fmla="*/ 1901 w 3456"/>
                  <a:gd name="T49" fmla="*/ 197 h 3456"/>
                  <a:gd name="T50" fmla="*/ 2568 w 3456"/>
                  <a:gd name="T51" fmla="*/ 864 h 3456"/>
                  <a:gd name="T52" fmla="*/ 576 w 3456"/>
                  <a:gd name="T53" fmla="*/ 115 h 3456"/>
                  <a:gd name="T54" fmla="*/ 593 w 3456"/>
                  <a:gd name="T55" fmla="*/ 1660 h 3456"/>
                  <a:gd name="T56" fmla="*/ 616 w 3456"/>
                  <a:gd name="T57" fmla="*/ 1612 h 3456"/>
                  <a:gd name="T58" fmla="*/ 657 w 3456"/>
                  <a:gd name="T59" fmla="*/ 1576 h 3456"/>
                  <a:gd name="T60" fmla="*/ 709 w 3456"/>
                  <a:gd name="T61" fmla="*/ 1557 h 3456"/>
                  <a:gd name="T62" fmla="*/ 2650 w 3456"/>
                  <a:gd name="T63" fmla="*/ 1555 h 3456"/>
                  <a:gd name="T64" fmla="*/ 1786 w 3456"/>
                  <a:gd name="T65" fmla="*/ 979 h 3456"/>
                  <a:gd name="T66" fmla="*/ 576 w 3456"/>
                  <a:gd name="T67" fmla="*/ 115 h 3456"/>
                  <a:gd name="T68" fmla="*/ 1867 w 3456"/>
                  <a:gd name="T69" fmla="*/ 0 h 3456"/>
                  <a:gd name="T70" fmla="*/ 2737 w 3456"/>
                  <a:gd name="T71" fmla="*/ 869 h 3456"/>
                  <a:gd name="T72" fmla="*/ 2765 w 3456"/>
                  <a:gd name="T73" fmla="*/ 898 h 3456"/>
                  <a:gd name="T74" fmla="*/ 2953 w 3456"/>
                  <a:gd name="T75" fmla="*/ 1037 h 3456"/>
                  <a:gd name="T76" fmla="*/ 3014 w 3456"/>
                  <a:gd name="T77" fmla="*/ 1049 h 3456"/>
                  <a:gd name="T78" fmla="*/ 3064 w 3456"/>
                  <a:gd name="T79" fmla="*/ 1083 h 3456"/>
                  <a:gd name="T80" fmla="*/ 3098 w 3456"/>
                  <a:gd name="T81" fmla="*/ 1133 h 3456"/>
                  <a:gd name="T82" fmla="*/ 3110 w 3456"/>
                  <a:gd name="T83" fmla="*/ 1194 h 3456"/>
                  <a:gd name="T84" fmla="*/ 3311 w 3456"/>
                  <a:gd name="T85" fmla="*/ 1555 h 3456"/>
                  <a:gd name="T86" fmla="*/ 3364 w 3456"/>
                  <a:gd name="T87" fmla="*/ 1566 h 3456"/>
                  <a:gd name="T88" fmla="*/ 3406 w 3456"/>
                  <a:gd name="T89" fmla="*/ 1594 h 3456"/>
                  <a:gd name="T90" fmla="*/ 3437 w 3456"/>
                  <a:gd name="T91" fmla="*/ 1638 h 3456"/>
                  <a:gd name="T92" fmla="*/ 3454 w 3456"/>
                  <a:gd name="T93" fmla="*/ 1694 h 3456"/>
                  <a:gd name="T94" fmla="*/ 3456 w 3456"/>
                  <a:gd name="T95" fmla="*/ 1736 h 3456"/>
                  <a:gd name="T96" fmla="*/ 2858 w 3456"/>
                  <a:gd name="T97" fmla="*/ 3376 h 3456"/>
                  <a:gd name="T98" fmla="*/ 2826 w 3456"/>
                  <a:gd name="T99" fmla="*/ 3417 h 3456"/>
                  <a:gd name="T100" fmla="*/ 2781 w 3456"/>
                  <a:gd name="T101" fmla="*/ 3446 h 3456"/>
                  <a:gd name="T102" fmla="*/ 2726 w 3456"/>
                  <a:gd name="T103" fmla="*/ 3456 h 3456"/>
                  <a:gd name="T104" fmla="*/ 120 w 3456"/>
                  <a:gd name="T105" fmla="*/ 3454 h 3456"/>
                  <a:gd name="T106" fmla="*/ 70 w 3456"/>
                  <a:gd name="T107" fmla="*/ 3434 h 3456"/>
                  <a:gd name="T108" fmla="*/ 30 w 3456"/>
                  <a:gd name="T109" fmla="*/ 3398 h 3456"/>
                  <a:gd name="T110" fmla="*/ 7 w 3456"/>
                  <a:gd name="T111" fmla="*/ 3355 h 3456"/>
                  <a:gd name="T112" fmla="*/ 0 w 3456"/>
                  <a:gd name="T113" fmla="*/ 3307 h 3456"/>
                  <a:gd name="T114" fmla="*/ 0 w 3456"/>
                  <a:gd name="T115" fmla="*/ 791 h 3456"/>
                  <a:gd name="T116" fmla="*/ 13 w 3456"/>
                  <a:gd name="T117" fmla="*/ 730 h 3456"/>
                  <a:gd name="T118" fmla="*/ 46 w 3456"/>
                  <a:gd name="T119" fmla="*/ 680 h 3456"/>
                  <a:gd name="T120" fmla="*/ 96 w 3456"/>
                  <a:gd name="T121" fmla="*/ 646 h 3456"/>
                  <a:gd name="T122" fmla="*/ 157 w 3456"/>
                  <a:gd name="T123" fmla="*/ 634 h 3456"/>
                  <a:gd name="T124" fmla="*/ 461 w 3456"/>
                  <a:gd name="T125" fmla="*/ 0 h 3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56" h="3456">
                    <a:moveTo>
                      <a:pt x="733" y="1670"/>
                    </a:moveTo>
                    <a:lnTo>
                      <a:pt x="723" y="1672"/>
                    </a:lnTo>
                    <a:lnTo>
                      <a:pt x="713" y="1677"/>
                    </a:lnTo>
                    <a:lnTo>
                      <a:pt x="706" y="1685"/>
                    </a:lnTo>
                    <a:lnTo>
                      <a:pt x="702" y="1694"/>
                    </a:lnTo>
                    <a:lnTo>
                      <a:pt x="701" y="1699"/>
                    </a:lnTo>
                    <a:lnTo>
                      <a:pt x="461" y="2356"/>
                    </a:lnTo>
                    <a:lnTo>
                      <a:pt x="461" y="2355"/>
                    </a:lnTo>
                    <a:lnTo>
                      <a:pt x="115" y="3304"/>
                    </a:lnTo>
                    <a:lnTo>
                      <a:pt x="115" y="3314"/>
                    </a:lnTo>
                    <a:lnTo>
                      <a:pt x="118" y="3322"/>
                    </a:lnTo>
                    <a:lnTo>
                      <a:pt x="123" y="3328"/>
                    </a:lnTo>
                    <a:lnTo>
                      <a:pt x="126" y="3332"/>
                    </a:lnTo>
                    <a:lnTo>
                      <a:pt x="131" y="3337"/>
                    </a:lnTo>
                    <a:lnTo>
                      <a:pt x="138" y="3340"/>
                    </a:lnTo>
                    <a:lnTo>
                      <a:pt x="148" y="3341"/>
                    </a:lnTo>
                    <a:lnTo>
                      <a:pt x="2726" y="3341"/>
                    </a:lnTo>
                    <a:lnTo>
                      <a:pt x="2737" y="3339"/>
                    </a:lnTo>
                    <a:lnTo>
                      <a:pt x="2746" y="3335"/>
                    </a:lnTo>
                    <a:lnTo>
                      <a:pt x="2753" y="3326"/>
                    </a:lnTo>
                    <a:lnTo>
                      <a:pt x="2757" y="3317"/>
                    </a:lnTo>
                    <a:lnTo>
                      <a:pt x="3341" y="1718"/>
                    </a:lnTo>
                    <a:lnTo>
                      <a:pt x="3340" y="1708"/>
                    </a:lnTo>
                    <a:lnTo>
                      <a:pt x="3338" y="1699"/>
                    </a:lnTo>
                    <a:lnTo>
                      <a:pt x="3333" y="1688"/>
                    </a:lnTo>
                    <a:lnTo>
                      <a:pt x="3328" y="1679"/>
                    </a:lnTo>
                    <a:lnTo>
                      <a:pt x="3321" y="1672"/>
                    </a:lnTo>
                    <a:lnTo>
                      <a:pt x="3311" y="1670"/>
                    </a:lnTo>
                    <a:lnTo>
                      <a:pt x="733" y="1670"/>
                    </a:lnTo>
                    <a:close/>
                    <a:moveTo>
                      <a:pt x="2765" y="1152"/>
                    </a:moveTo>
                    <a:lnTo>
                      <a:pt x="2765" y="1555"/>
                    </a:lnTo>
                    <a:lnTo>
                      <a:pt x="2995" y="1555"/>
                    </a:lnTo>
                    <a:lnTo>
                      <a:pt x="2995" y="1194"/>
                    </a:lnTo>
                    <a:lnTo>
                      <a:pt x="2993" y="1181"/>
                    </a:lnTo>
                    <a:lnTo>
                      <a:pt x="2987" y="1169"/>
                    </a:lnTo>
                    <a:lnTo>
                      <a:pt x="2978" y="1160"/>
                    </a:lnTo>
                    <a:lnTo>
                      <a:pt x="2966" y="1154"/>
                    </a:lnTo>
                    <a:lnTo>
                      <a:pt x="2953" y="1152"/>
                    </a:lnTo>
                    <a:lnTo>
                      <a:pt x="2765" y="1152"/>
                    </a:lnTo>
                    <a:close/>
                    <a:moveTo>
                      <a:pt x="157" y="749"/>
                    </a:moveTo>
                    <a:lnTo>
                      <a:pt x="145" y="751"/>
                    </a:lnTo>
                    <a:lnTo>
                      <a:pt x="133" y="757"/>
                    </a:lnTo>
                    <a:lnTo>
                      <a:pt x="124" y="766"/>
                    </a:lnTo>
                    <a:lnTo>
                      <a:pt x="117" y="778"/>
                    </a:lnTo>
                    <a:lnTo>
                      <a:pt x="115" y="791"/>
                    </a:lnTo>
                    <a:lnTo>
                      <a:pt x="115" y="2961"/>
                    </a:lnTo>
                    <a:lnTo>
                      <a:pt x="461" y="2018"/>
                    </a:lnTo>
                    <a:lnTo>
                      <a:pt x="461" y="749"/>
                    </a:lnTo>
                    <a:lnTo>
                      <a:pt x="157" y="749"/>
                    </a:lnTo>
                    <a:close/>
                    <a:moveTo>
                      <a:pt x="1901" y="197"/>
                    </a:moveTo>
                    <a:lnTo>
                      <a:pt x="1901" y="864"/>
                    </a:lnTo>
                    <a:lnTo>
                      <a:pt x="2568" y="864"/>
                    </a:lnTo>
                    <a:lnTo>
                      <a:pt x="1901" y="197"/>
                    </a:lnTo>
                    <a:close/>
                    <a:moveTo>
                      <a:pt x="576" y="115"/>
                    </a:moveTo>
                    <a:lnTo>
                      <a:pt x="576" y="1704"/>
                    </a:lnTo>
                    <a:lnTo>
                      <a:pt x="593" y="1660"/>
                    </a:lnTo>
                    <a:lnTo>
                      <a:pt x="602" y="1635"/>
                    </a:lnTo>
                    <a:lnTo>
                      <a:pt x="616" y="1612"/>
                    </a:lnTo>
                    <a:lnTo>
                      <a:pt x="635" y="1592"/>
                    </a:lnTo>
                    <a:lnTo>
                      <a:pt x="657" y="1576"/>
                    </a:lnTo>
                    <a:lnTo>
                      <a:pt x="682" y="1565"/>
                    </a:lnTo>
                    <a:lnTo>
                      <a:pt x="709" y="1557"/>
                    </a:lnTo>
                    <a:lnTo>
                      <a:pt x="733" y="1555"/>
                    </a:lnTo>
                    <a:lnTo>
                      <a:pt x="2650" y="1555"/>
                    </a:lnTo>
                    <a:lnTo>
                      <a:pt x="2650" y="979"/>
                    </a:lnTo>
                    <a:lnTo>
                      <a:pt x="1786" y="979"/>
                    </a:lnTo>
                    <a:lnTo>
                      <a:pt x="1786" y="115"/>
                    </a:lnTo>
                    <a:lnTo>
                      <a:pt x="576" y="115"/>
                    </a:lnTo>
                    <a:close/>
                    <a:moveTo>
                      <a:pt x="461" y="0"/>
                    </a:moveTo>
                    <a:lnTo>
                      <a:pt x="1867" y="0"/>
                    </a:lnTo>
                    <a:lnTo>
                      <a:pt x="2317" y="449"/>
                    </a:lnTo>
                    <a:lnTo>
                      <a:pt x="2737" y="869"/>
                    </a:lnTo>
                    <a:lnTo>
                      <a:pt x="2737" y="869"/>
                    </a:lnTo>
                    <a:lnTo>
                      <a:pt x="2765" y="898"/>
                    </a:lnTo>
                    <a:lnTo>
                      <a:pt x="2765" y="1037"/>
                    </a:lnTo>
                    <a:lnTo>
                      <a:pt x="2953" y="1037"/>
                    </a:lnTo>
                    <a:lnTo>
                      <a:pt x="2985" y="1040"/>
                    </a:lnTo>
                    <a:lnTo>
                      <a:pt x="3014" y="1049"/>
                    </a:lnTo>
                    <a:lnTo>
                      <a:pt x="3041" y="1064"/>
                    </a:lnTo>
                    <a:lnTo>
                      <a:pt x="3064" y="1083"/>
                    </a:lnTo>
                    <a:lnTo>
                      <a:pt x="3083" y="1106"/>
                    </a:lnTo>
                    <a:lnTo>
                      <a:pt x="3098" y="1133"/>
                    </a:lnTo>
                    <a:lnTo>
                      <a:pt x="3107" y="1162"/>
                    </a:lnTo>
                    <a:lnTo>
                      <a:pt x="3110" y="1194"/>
                    </a:lnTo>
                    <a:lnTo>
                      <a:pt x="3110" y="1555"/>
                    </a:lnTo>
                    <a:lnTo>
                      <a:pt x="3311" y="1555"/>
                    </a:lnTo>
                    <a:lnTo>
                      <a:pt x="3339" y="1558"/>
                    </a:lnTo>
                    <a:lnTo>
                      <a:pt x="3364" y="1566"/>
                    </a:lnTo>
                    <a:lnTo>
                      <a:pt x="3386" y="1577"/>
                    </a:lnTo>
                    <a:lnTo>
                      <a:pt x="3406" y="1594"/>
                    </a:lnTo>
                    <a:lnTo>
                      <a:pt x="3424" y="1614"/>
                    </a:lnTo>
                    <a:lnTo>
                      <a:pt x="3437" y="1638"/>
                    </a:lnTo>
                    <a:lnTo>
                      <a:pt x="3448" y="1665"/>
                    </a:lnTo>
                    <a:lnTo>
                      <a:pt x="3454" y="1694"/>
                    </a:lnTo>
                    <a:lnTo>
                      <a:pt x="3456" y="1726"/>
                    </a:lnTo>
                    <a:lnTo>
                      <a:pt x="3456" y="1736"/>
                    </a:lnTo>
                    <a:lnTo>
                      <a:pt x="2867" y="3351"/>
                    </a:lnTo>
                    <a:lnTo>
                      <a:pt x="2858" y="3376"/>
                    </a:lnTo>
                    <a:lnTo>
                      <a:pt x="2843" y="3398"/>
                    </a:lnTo>
                    <a:lnTo>
                      <a:pt x="2826" y="3417"/>
                    </a:lnTo>
                    <a:lnTo>
                      <a:pt x="2805" y="3434"/>
                    </a:lnTo>
                    <a:lnTo>
                      <a:pt x="2781" y="3446"/>
                    </a:lnTo>
                    <a:lnTo>
                      <a:pt x="2754" y="3453"/>
                    </a:lnTo>
                    <a:lnTo>
                      <a:pt x="2726" y="3456"/>
                    </a:lnTo>
                    <a:lnTo>
                      <a:pt x="148" y="3456"/>
                    </a:lnTo>
                    <a:lnTo>
                      <a:pt x="120" y="3454"/>
                    </a:lnTo>
                    <a:lnTo>
                      <a:pt x="94" y="3447"/>
                    </a:lnTo>
                    <a:lnTo>
                      <a:pt x="70" y="3434"/>
                    </a:lnTo>
                    <a:lnTo>
                      <a:pt x="49" y="3418"/>
                    </a:lnTo>
                    <a:lnTo>
                      <a:pt x="30" y="3398"/>
                    </a:lnTo>
                    <a:lnTo>
                      <a:pt x="17" y="3377"/>
                    </a:lnTo>
                    <a:lnTo>
                      <a:pt x="7" y="3355"/>
                    </a:lnTo>
                    <a:lnTo>
                      <a:pt x="2" y="3331"/>
                    </a:lnTo>
                    <a:lnTo>
                      <a:pt x="0" y="3307"/>
                    </a:lnTo>
                    <a:lnTo>
                      <a:pt x="0" y="3307"/>
                    </a:lnTo>
                    <a:lnTo>
                      <a:pt x="0" y="791"/>
                    </a:lnTo>
                    <a:lnTo>
                      <a:pt x="3" y="759"/>
                    </a:lnTo>
                    <a:lnTo>
                      <a:pt x="13" y="730"/>
                    </a:lnTo>
                    <a:lnTo>
                      <a:pt x="27" y="703"/>
                    </a:lnTo>
                    <a:lnTo>
                      <a:pt x="46" y="680"/>
                    </a:lnTo>
                    <a:lnTo>
                      <a:pt x="69" y="661"/>
                    </a:lnTo>
                    <a:lnTo>
                      <a:pt x="96" y="646"/>
                    </a:lnTo>
                    <a:lnTo>
                      <a:pt x="126" y="637"/>
                    </a:lnTo>
                    <a:lnTo>
                      <a:pt x="157" y="634"/>
                    </a:lnTo>
                    <a:lnTo>
                      <a:pt x="461" y="634"/>
                    </a:lnTo>
                    <a:lnTo>
                      <a:pt x="461"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sp>
            <p:nvSpPr>
              <p:cNvPr id="37" name="Freeform 14">
                <a:extLst>
                  <a:ext uri="{FF2B5EF4-FFF2-40B4-BE49-F238E27FC236}">
                    <a16:creationId xmlns:a16="http://schemas.microsoft.com/office/drawing/2014/main" id="{4C2CA6F9-EC2A-4753-B073-7ED4A343177E}"/>
                  </a:ext>
                </a:extLst>
              </p:cNvPr>
              <p:cNvSpPr>
                <a:spLocks/>
              </p:cNvSpPr>
              <p:nvPr/>
            </p:nvSpPr>
            <p:spPr bwMode="auto">
              <a:xfrm>
                <a:off x="4250" y="2277"/>
                <a:ext cx="77" cy="13"/>
              </a:xfrm>
              <a:custGeom>
                <a:avLst/>
                <a:gdLst>
                  <a:gd name="T0" fmla="*/ 58 w 691"/>
                  <a:gd name="T1" fmla="*/ 0 h 115"/>
                  <a:gd name="T2" fmla="*/ 634 w 691"/>
                  <a:gd name="T3" fmla="*/ 0 h 115"/>
                  <a:gd name="T4" fmla="*/ 651 w 691"/>
                  <a:gd name="T5" fmla="*/ 3 h 115"/>
                  <a:gd name="T6" fmla="*/ 668 w 691"/>
                  <a:gd name="T7" fmla="*/ 12 h 115"/>
                  <a:gd name="T8" fmla="*/ 680 w 691"/>
                  <a:gd name="T9" fmla="*/ 24 h 115"/>
                  <a:gd name="T10" fmla="*/ 688 w 691"/>
                  <a:gd name="T11" fmla="*/ 40 h 115"/>
                  <a:gd name="T12" fmla="*/ 691 w 691"/>
                  <a:gd name="T13" fmla="*/ 58 h 115"/>
                  <a:gd name="T14" fmla="*/ 688 w 691"/>
                  <a:gd name="T15" fmla="*/ 75 h 115"/>
                  <a:gd name="T16" fmla="*/ 680 w 691"/>
                  <a:gd name="T17" fmla="*/ 92 h 115"/>
                  <a:gd name="T18" fmla="*/ 668 w 691"/>
                  <a:gd name="T19" fmla="*/ 104 h 115"/>
                  <a:gd name="T20" fmla="*/ 651 w 691"/>
                  <a:gd name="T21" fmla="*/ 112 h 115"/>
                  <a:gd name="T22" fmla="*/ 634 w 691"/>
                  <a:gd name="T23" fmla="*/ 115 h 115"/>
                  <a:gd name="T24" fmla="*/ 58 w 691"/>
                  <a:gd name="T25" fmla="*/ 115 h 115"/>
                  <a:gd name="T26" fmla="*/ 40 w 691"/>
                  <a:gd name="T27" fmla="*/ 112 h 115"/>
                  <a:gd name="T28" fmla="*/ 24 w 691"/>
                  <a:gd name="T29" fmla="*/ 104 h 115"/>
                  <a:gd name="T30" fmla="*/ 12 w 691"/>
                  <a:gd name="T31" fmla="*/ 92 h 115"/>
                  <a:gd name="T32" fmla="*/ 3 w 691"/>
                  <a:gd name="T33" fmla="*/ 75 h 115"/>
                  <a:gd name="T34" fmla="*/ 0 w 691"/>
                  <a:gd name="T35" fmla="*/ 58 h 115"/>
                  <a:gd name="T36" fmla="*/ 3 w 691"/>
                  <a:gd name="T37" fmla="*/ 40 h 115"/>
                  <a:gd name="T38" fmla="*/ 12 w 691"/>
                  <a:gd name="T39" fmla="*/ 24 h 115"/>
                  <a:gd name="T40" fmla="*/ 24 w 691"/>
                  <a:gd name="T41" fmla="*/ 12 h 115"/>
                  <a:gd name="T42" fmla="*/ 40 w 691"/>
                  <a:gd name="T43" fmla="*/ 3 h 115"/>
                  <a:gd name="T44" fmla="*/ 58 w 691"/>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91" h="115">
                    <a:moveTo>
                      <a:pt x="58" y="0"/>
                    </a:moveTo>
                    <a:lnTo>
                      <a:pt x="634" y="0"/>
                    </a:lnTo>
                    <a:lnTo>
                      <a:pt x="651" y="3"/>
                    </a:lnTo>
                    <a:lnTo>
                      <a:pt x="668" y="12"/>
                    </a:lnTo>
                    <a:lnTo>
                      <a:pt x="680" y="24"/>
                    </a:lnTo>
                    <a:lnTo>
                      <a:pt x="688" y="40"/>
                    </a:lnTo>
                    <a:lnTo>
                      <a:pt x="691" y="58"/>
                    </a:lnTo>
                    <a:lnTo>
                      <a:pt x="688" y="75"/>
                    </a:lnTo>
                    <a:lnTo>
                      <a:pt x="680" y="92"/>
                    </a:lnTo>
                    <a:lnTo>
                      <a:pt x="668" y="104"/>
                    </a:lnTo>
                    <a:lnTo>
                      <a:pt x="651" y="112"/>
                    </a:lnTo>
                    <a:lnTo>
                      <a:pt x="634" y="115"/>
                    </a:lnTo>
                    <a:lnTo>
                      <a:pt x="58" y="115"/>
                    </a:lnTo>
                    <a:lnTo>
                      <a:pt x="40" y="112"/>
                    </a:lnTo>
                    <a:lnTo>
                      <a:pt x="24" y="104"/>
                    </a:lnTo>
                    <a:lnTo>
                      <a:pt x="12" y="92"/>
                    </a:lnTo>
                    <a:lnTo>
                      <a:pt x="3" y="75"/>
                    </a:lnTo>
                    <a:lnTo>
                      <a:pt x="0" y="58"/>
                    </a:lnTo>
                    <a:lnTo>
                      <a:pt x="3" y="40"/>
                    </a:lnTo>
                    <a:lnTo>
                      <a:pt x="12" y="24"/>
                    </a:lnTo>
                    <a:lnTo>
                      <a:pt x="24" y="12"/>
                    </a:lnTo>
                    <a:lnTo>
                      <a:pt x="40" y="3"/>
                    </a:lnTo>
                    <a:lnTo>
                      <a:pt x="58"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sp>
            <p:nvSpPr>
              <p:cNvPr id="38" name="Freeform 15">
                <a:extLst>
                  <a:ext uri="{FF2B5EF4-FFF2-40B4-BE49-F238E27FC236}">
                    <a16:creationId xmlns:a16="http://schemas.microsoft.com/office/drawing/2014/main" id="{2685BD8B-B2E4-4942-AA87-DDBAED0B19E0}"/>
                  </a:ext>
                </a:extLst>
              </p:cNvPr>
              <p:cNvSpPr>
                <a:spLocks/>
              </p:cNvSpPr>
              <p:nvPr/>
            </p:nvSpPr>
            <p:spPr bwMode="auto">
              <a:xfrm>
                <a:off x="4250" y="2232"/>
                <a:ext cx="77" cy="13"/>
              </a:xfrm>
              <a:custGeom>
                <a:avLst/>
                <a:gdLst>
                  <a:gd name="T0" fmla="*/ 58 w 691"/>
                  <a:gd name="T1" fmla="*/ 0 h 115"/>
                  <a:gd name="T2" fmla="*/ 634 w 691"/>
                  <a:gd name="T3" fmla="*/ 0 h 115"/>
                  <a:gd name="T4" fmla="*/ 651 w 691"/>
                  <a:gd name="T5" fmla="*/ 3 h 115"/>
                  <a:gd name="T6" fmla="*/ 668 w 691"/>
                  <a:gd name="T7" fmla="*/ 11 h 115"/>
                  <a:gd name="T8" fmla="*/ 680 w 691"/>
                  <a:gd name="T9" fmla="*/ 23 h 115"/>
                  <a:gd name="T10" fmla="*/ 688 w 691"/>
                  <a:gd name="T11" fmla="*/ 40 h 115"/>
                  <a:gd name="T12" fmla="*/ 691 w 691"/>
                  <a:gd name="T13" fmla="*/ 57 h 115"/>
                  <a:gd name="T14" fmla="*/ 688 w 691"/>
                  <a:gd name="T15" fmla="*/ 75 h 115"/>
                  <a:gd name="T16" fmla="*/ 680 w 691"/>
                  <a:gd name="T17" fmla="*/ 91 h 115"/>
                  <a:gd name="T18" fmla="*/ 668 w 691"/>
                  <a:gd name="T19" fmla="*/ 103 h 115"/>
                  <a:gd name="T20" fmla="*/ 651 w 691"/>
                  <a:gd name="T21" fmla="*/ 112 h 115"/>
                  <a:gd name="T22" fmla="*/ 634 w 691"/>
                  <a:gd name="T23" fmla="*/ 115 h 115"/>
                  <a:gd name="T24" fmla="*/ 58 w 691"/>
                  <a:gd name="T25" fmla="*/ 115 h 115"/>
                  <a:gd name="T26" fmla="*/ 40 w 691"/>
                  <a:gd name="T27" fmla="*/ 112 h 115"/>
                  <a:gd name="T28" fmla="*/ 24 w 691"/>
                  <a:gd name="T29" fmla="*/ 103 h 115"/>
                  <a:gd name="T30" fmla="*/ 12 w 691"/>
                  <a:gd name="T31" fmla="*/ 91 h 115"/>
                  <a:gd name="T32" fmla="*/ 3 w 691"/>
                  <a:gd name="T33" fmla="*/ 75 h 115"/>
                  <a:gd name="T34" fmla="*/ 0 w 691"/>
                  <a:gd name="T35" fmla="*/ 57 h 115"/>
                  <a:gd name="T36" fmla="*/ 3 w 691"/>
                  <a:gd name="T37" fmla="*/ 40 h 115"/>
                  <a:gd name="T38" fmla="*/ 12 w 691"/>
                  <a:gd name="T39" fmla="*/ 23 h 115"/>
                  <a:gd name="T40" fmla="*/ 24 w 691"/>
                  <a:gd name="T41" fmla="*/ 11 h 115"/>
                  <a:gd name="T42" fmla="*/ 40 w 691"/>
                  <a:gd name="T43" fmla="*/ 3 h 115"/>
                  <a:gd name="T44" fmla="*/ 58 w 691"/>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91" h="115">
                    <a:moveTo>
                      <a:pt x="58" y="0"/>
                    </a:moveTo>
                    <a:lnTo>
                      <a:pt x="634" y="0"/>
                    </a:lnTo>
                    <a:lnTo>
                      <a:pt x="651" y="3"/>
                    </a:lnTo>
                    <a:lnTo>
                      <a:pt x="668" y="11"/>
                    </a:lnTo>
                    <a:lnTo>
                      <a:pt x="680" y="23"/>
                    </a:lnTo>
                    <a:lnTo>
                      <a:pt x="688" y="40"/>
                    </a:lnTo>
                    <a:lnTo>
                      <a:pt x="691" y="57"/>
                    </a:lnTo>
                    <a:lnTo>
                      <a:pt x="688" y="75"/>
                    </a:lnTo>
                    <a:lnTo>
                      <a:pt x="680" y="91"/>
                    </a:lnTo>
                    <a:lnTo>
                      <a:pt x="668" y="103"/>
                    </a:lnTo>
                    <a:lnTo>
                      <a:pt x="651" y="112"/>
                    </a:lnTo>
                    <a:lnTo>
                      <a:pt x="634" y="115"/>
                    </a:lnTo>
                    <a:lnTo>
                      <a:pt x="58" y="115"/>
                    </a:lnTo>
                    <a:lnTo>
                      <a:pt x="40" y="112"/>
                    </a:lnTo>
                    <a:lnTo>
                      <a:pt x="24" y="103"/>
                    </a:lnTo>
                    <a:lnTo>
                      <a:pt x="12" y="91"/>
                    </a:lnTo>
                    <a:lnTo>
                      <a:pt x="3" y="75"/>
                    </a:lnTo>
                    <a:lnTo>
                      <a:pt x="0" y="57"/>
                    </a:lnTo>
                    <a:lnTo>
                      <a:pt x="3" y="40"/>
                    </a:lnTo>
                    <a:lnTo>
                      <a:pt x="12" y="23"/>
                    </a:lnTo>
                    <a:lnTo>
                      <a:pt x="24" y="11"/>
                    </a:lnTo>
                    <a:lnTo>
                      <a:pt x="40" y="3"/>
                    </a:lnTo>
                    <a:lnTo>
                      <a:pt x="58"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sp>
            <p:nvSpPr>
              <p:cNvPr id="39" name="Freeform 16">
                <a:extLst>
                  <a:ext uri="{FF2B5EF4-FFF2-40B4-BE49-F238E27FC236}">
                    <a16:creationId xmlns:a16="http://schemas.microsoft.com/office/drawing/2014/main" id="{DE7BFDDF-9900-47BC-9F11-CEBF00DC0505}"/>
                  </a:ext>
                </a:extLst>
              </p:cNvPr>
              <p:cNvSpPr>
                <a:spLocks/>
              </p:cNvSpPr>
              <p:nvPr/>
            </p:nvSpPr>
            <p:spPr bwMode="auto">
              <a:xfrm>
                <a:off x="4250" y="2322"/>
                <a:ext cx="166" cy="13"/>
              </a:xfrm>
              <a:custGeom>
                <a:avLst/>
                <a:gdLst>
                  <a:gd name="T0" fmla="*/ 58 w 1498"/>
                  <a:gd name="T1" fmla="*/ 0 h 115"/>
                  <a:gd name="T2" fmla="*/ 1440 w 1498"/>
                  <a:gd name="T3" fmla="*/ 0 h 115"/>
                  <a:gd name="T4" fmla="*/ 1458 w 1498"/>
                  <a:gd name="T5" fmla="*/ 3 h 115"/>
                  <a:gd name="T6" fmla="*/ 1474 w 1498"/>
                  <a:gd name="T7" fmla="*/ 12 h 115"/>
                  <a:gd name="T8" fmla="*/ 1486 w 1498"/>
                  <a:gd name="T9" fmla="*/ 24 h 115"/>
                  <a:gd name="T10" fmla="*/ 1494 w 1498"/>
                  <a:gd name="T11" fmla="*/ 40 h 115"/>
                  <a:gd name="T12" fmla="*/ 1498 w 1498"/>
                  <a:gd name="T13" fmla="*/ 58 h 115"/>
                  <a:gd name="T14" fmla="*/ 1494 w 1498"/>
                  <a:gd name="T15" fmla="*/ 76 h 115"/>
                  <a:gd name="T16" fmla="*/ 1486 w 1498"/>
                  <a:gd name="T17" fmla="*/ 91 h 115"/>
                  <a:gd name="T18" fmla="*/ 1474 w 1498"/>
                  <a:gd name="T19" fmla="*/ 104 h 115"/>
                  <a:gd name="T20" fmla="*/ 1458 w 1498"/>
                  <a:gd name="T21" fmla="*/ 112 h 115"/>
                  <a:gd name="T22" fmla="*/ 1440 w 1498"/>
                  <a:gd name="T23" fmla="*/ 115 h 115"/>
                  <a:gd name="T24" fmla="*/ 58 w 1498"/>
                  <a:gd name="T25" fmla="*/ 115 h 115"/>
                  <a:gd name="T26" fmla="*/ 40 w 1498"/>
                  <a:gd name="T27" fmla="*/ 112 h 115"/>
                  <a:gd name="T28" fmla="*/ 24 w 1498"/>
                  <a:gd name="T29" fmla="*/ 104 h 115"/>
                  <a:gd name="T30" fmla="*/ 12 w 1498"/>
                  <a:gd name="T31" fmla="*/ 91 h 115"/>
                  <a:gd name="T32" fmla="*/ 3 w 1498"/>
                  <a:gd name="T33" fmla="*/ 76 h 115"/>
                  <a:gd name="T34" fmla="*/ 0 w 1498"/>
                  <a:gd name="T35" fmla="*/ 58 h 115"/>
                  <a:gd name="T36" fmla="*/ 3 w 1498"/>
                  <a:gd name="T37" fmla="*/ 40 h 115"/>
                  <a:gd name="T38" fmla="*/ 12 w 1498"/>
                  <a:gd name="T39" fmla="*/ 24 h 115"/>
                  <a:gd name="T40" fmla="*/ 24 w 1498"/>
                  <a:gd name="T41" fmla="*/ 12 h 115"/>
                  <a:gd name="T42" fmla="*/ 40 w 1498"/>
                  <a:gd name="T43" fmla="*/ 3 h 115"/>
                  <a:gd name="T44" fmla="*/ 58 w 1498"/>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98" h="115">
                    <a:moveTo>
                      <a:pt x="58" y="0"/>
                    </a:moveTo>
                    <a:lnTo>
                      <a:pt x="1440" y="0"/>
                    </a:lnTo>
                    <a:lnTo>
                      <a:pt x="1458" y="3"/>
                    </a:lnTo>
                    <a:lnTo>
                      <a:pt x="1474" y="12"/>
                    </a:lnTo>
                    <a:lnTo>
                      <a:pt x="1486" y="24"/>
                    </a:lnTo>
                    <a:lnTo>
                      <a:pt x="1494" y="40"/>
                    </a:lnTo>
                    <a:lnTo>
                      <a:pt x="1498" y="58"/>
                    </a:lnTo>
                    <a:lnTo>
                      <a:pt x="1494" y="76"/>
                    </a:lnTo>
                    <a:lnTo>
                      <a:pt x="1486" y="91"/>
                    </a:lnTo>
                    <a:lnTo>
                      <a:pt x="1474" y="104"/>
                    </a:lnTo>
                    <a:lnTo>
                      <a:pt x="1458" y="112"/>
                    </a:lnTo>
                    <a:lnTo>
                      <a:pt x="1440" y="115"/>
                    </a:lnTo>
                    <a:lnTo>
                      <a:pt x="58" y="115"/>
                    </a:lnTo>
                    <a:lnTo>
                      <a:pt x="40" y="112"/>
                    </a:lnTo>
                    <a:lnTo>
                      <a:pt x="24" y="104"/>
                    </a:lnTo>
                    <a:lnTo>
                      <a:pt x="12" y="91"/>
                    </a:lnTo>
                    <a:lnTo>
                      <a:pt x="3" y="76"/>
                    </a:lnTo>
                    <a:lnTo>
                      <a:pt x="0" y="58"/>
                    </a:lnTo>
                    <a:lnTo>
                      <a:pt x="3" y="40"/>
                    </a:lnTo>
                    <a:lnTo>
                      <a:pt x="12" y="24"/>
                    </a:lnTo>
                    <a:lnTo>
                      <a:pt x="24" y="12"/>
                    </a:lnTo>
                    <a:lnTo>
                      <a:pt x="40" y="3"/>
                    </a:lnTo>
                    <a:lnTo>
                      <a:pt x="58"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grpSp>
        <p:sp>
          <p:nvSpPr>
            <p:cNvPr id="51" name="Freeform 18">
              <a:extLst>
                <a:ext uri="{FF2B5EF4-FFF2-40B4-BE49-F238E27FC236}">
                  <a16:creationId xmlns:a16="http://schemas.microsoft.com/office/drawing/2014/main" id="{E6CA6547-4732-47A5-BCA9-F7880199D51A}"/>
                </a:ext>
              </a:extLst>
            </p:cNvPr>
            <p:cNvSpPr>
              <a:spLocks noChangeArrowheads="1"/>
            </p:cNvSpPr>
            <p:nvPr/>
          </p:nvSpPr>
          <p:spPr bwMode="auto">
            <a:xfrm>
              <a:off x="8980385" y="1119054"/>
              <a:ext cx="263382" cy="272789"/>
            </a:xfrm>
            <a:custGeom>
              <a:avLst/>
              <a:gdLst>
                <a:gd name="T0" fmla="*/ 221632 w 619"/>
                <a:gd name="T1" fmla="*/ 218649 h 635"/>
                <a:gd name="T2" fmla="*/ 221632 w 619"/>
                <a:gd name="T3" fmla="*/ 218649 h 635"/>
                <a:gd name="T4" fmla="*/ 163535 w 619"/>
                <a:gd name="T5" fmla="*/ 160005 h 635"/>
                <a:gd name="T6" fmla="*/ 190073 w 619"/>
                <a:gd name="T7" fmla="*/ 96292 h 635"/>
                <a:gd name="T8" fmla="*/ 95037 w 619"/>
                <a:gd name="T9" fmla="*/ 0 h 635"/>
                <a:gd name="T10" fmla="*/ 0 w 619"/>
                <a:gd name="T11" fmla="*/ 96292 h 635"/>
                <a:gd name="T12" fmla="*/ 95037 w 619"/>
                <a:gd name="T13" fmla="*/ 191861 h 635"/>
                <a:gd name="T14" fmla="*/ 153134 w 619"/>
                <a:gd name="T15" fmla="*/ 170865 h 635"/>
                <a:gd name="T16" fmla="*/ 211232 w 619"/>
                <a:gd name="T17" fmla="*/ 229509 h 635"/>
                <a:gd name="T18" fmla="*/ 221632 w 619"/>
                <a:gd name="T19" fmla="*/ 229509 h 635"/>
                <a:gd name="T20" fmla="*/ 221632 w 619"/>
                <a:gd name="T21" fmla="*/ 218649 h 635"/>
                <a:gd name="T22" fmla="*/ 95037 w 619"/>
                <a:gd name="T23" fmla="*/ 176295 h 635"/>
                <a:gd name="T24" fmla="*/ 95037 w 619"/>
                <a:gd name="T25" fmla="*/ 176295 h 635"/>
                <a:gd name="T26" fmla="*/ 10400 w 619"/>
                <a:gd name="T27" fmla="*/ 96292 h 635"/>
                <a:gd name="T28" fmla="*/ 95037 w 619"/>
                <a:gd name="T29" fmla="*/ 16290 h 635"/>
                <a:gd name="T30" fmla="*/ 174293 w 619"/>
                <a:gd name="T31" fmla="*/ 96292 h 635"/>
                <a:gd name="T32" fmla="*/ 95037 w 619"/>
                <a:gd name="T33" fmla="*/ 176295 h 63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19" h="635">
                  <a:moveTo>
                    <a:pt x="618" y="604"/>
                  </a:moveTo>
                  <a:lnTo>
                    <a:pt x="618" y="604"/>
                  </a:lnTo>
                  <a:cubicBezTo>
                    <a:pt x="456" y="442"/>
                    <a:pt x="456" y="442"/>
                    <a:pt x="456" y="442"/>
                  </a:cubicBezTo>
                  <a:cubicBezTo>
                    <a:pt x="500" y="398"/>
                    <a:pt x="530" y="339"/>
                    <a:pt x="530" y="266"/>
                  </a:cubicBezTo>
                  <a:cubicBezTo>
                    <a:pt x="530" y="118"/>
                    <a:pt x="412" y="0"/>
                    <a:pt x="265" y="0"/>
                  </a:cubicBezTo>
                  <a:cubicBezTo>
                    <a:pt x="118" y="0"/>
                    <a:pt x="0" y="118"/>
                    <a:pt x="0" y="266"/>
                  </a:cubicBezTo>
                  <a:cubicBezTo>
                    <a:pt x="0" y="413"/>
                    <a:pt x="118" y="530"/>
                    <a:pt x="265" y="530"/>
                  </a:cubicBezTo>
                  <a:cubicBezTo>
                    <a:pt x="324" y="530"/>
                    <a:pt x="382" y="501"/>
                    <a:pt x="427" y="472"/>
                  </a:cubicBezTo>
                  <a:cubicBezTo>
                    <a:pt x="589" y="634"/>
                    <a:pt x="589" y="634"/>
                    <a:pt x="589" y="634"/>
                  </a:cubicBezTo>
                  <a:cubicBezTo>
                    <a:pt x="603" y="634"/>
                    <a:pt x="603" y="634"/>
                    <a:pt x="618" y="634"/>
                  </a:cubicBezTo>
                  <a:cubicBezTo>
                    <a:pt x="618" y="619"/>
                    <a:pt x="618" y="604"/>
                    <a:pt x="618" y="604"/>
                  </a:cubicBezTo>
                  <a:close/>
                  <a:moveTo>
                    <a:pt x="265" y="487"/>
                  </a:moveTo>
                  <a:lnTo>
                    <a:pt x="265" y="487"/>
                  </a:lnTo>
                  <a:cubicBezTo>
                    <a:pt x="132" y="487"/>
                    <a:pt x="29" y="383"/>
                    <a:pt x="29" y="266"/>
                  </a:cubicBezTo>
                  <a:cubicBezTo>
                    <a:pt x="29" y="148"/>
                    <a:pt x="132" y="45"/>
                    <a:pt x="265" y="45"/>
                  </a:cubicBezTo>
                  <a:cubicBezTo>
                    <a:pt x="382" y="45"/>
                    <a:pt x="486" y="148"/>
                    <a:pt x="486" y="266"/>
                  </a:cubicBezTo>
                  <a:cubicBezTo>
                    <a:pt x="486" y="383"/>
                    <a:pt x="382" y="487"/>
                    <a:pt x="265" y="487"/>
                  </a:cubicBezTo>
                  <a:close/>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sz="1013" dirty="0"/>
            </a:p>
          </p:txBody>
        </p:sp>
      </p:grpSp>
      <p:sp>
        <p:nvSpPr>
          <p:cNvPr id="52" name="Rectangle 51">
            <a:extLst>
              <a:ext uri="{FF2B5EF4-FFF2-40B4-BE49-F238E27FC236}">
                <a16:creationId xmlns:a16="http://schemas.microsoft.com/office/drawing/2014/main" id="{47B26AA5-1958-4E82-A73D-91A2A02FA342}"/>
              </a:ext>
            </a:extLst>
          </p:cNvPr>
          <p:cNvSpPr/>
          <p:nvPr/>
        </p:nvSpPr>
        <p:spPr>
          <a:xfrm>
            <a:off x="1039950" y="798397"/>
            <a:ext cx="2167610" cy="278474"/>
          </a:xfrm>
          <a:prstGeom prst="rect">
            <a:avLst/>
          </a:prstGeom>
        </p:spPr>
        <p:txBody>
          <a:bodyPr wrap="square">
            <a:spAutoFit/>
          </a:bodyPr>
          <a:lstStyle/>
          <a:p>
            <a:pPr>
              <a:lnSpc>
                <a:spcPct val="150000"/>
              </a:lnSpc>
            </a:pPr>
            <a:r>
              <a:rPr lang="en-US" sz="900" b="1" dirty="0">
                <a:solidFill>
                  <a:schemeClr val="bg1"/>
                </a:solidFill>
                <a:latin typeface="Open Sans" panose="020B0606030504020204" pitchFamily="34" charset="0"/>
              </a:rPr>
              <a:t>Biotechnology</a:t>
            </a:r>
            <a:r>
              <a:rPr lang="en-US" sz="900" dirty="0">
                <a:solidFill>
                  <a:schemeClr val="tx1">
                    <a:lumMod val="95000"/>
                    <a:lumOff val="5000"/>
                  </a:schemeClr>
                </a:solidFill>
                <a:latin typeface="Open Sans" panose="020B0606030504020204" pitchFamily="34" charset="0"/>
              </a:rPr>
              <a:t> </a:t>
            </a:r>
            <a:r>
              <a:rPr lang="en-US" sz="900" dirty="0">
                <a:solidFill>
                  <a:schemeClr val="bg1"/>
                </a:solidFill>
                <a:latin typeface="Open Sans" panose="020B0606030504020204" pitchFamily="34" charset="0"/>
              </a:rPr>
              <a:t>Presentation</a:t>
            </a:r>
            <a:endParaRPr lang="en-US" sz="900" dirty="0">
              <a:solidFill>
                <a:schemeClr val="bg1"/>
              </a:solidFill>
              <a:latin typeface="DauphinPlain"/>
            </a:endParaRPr>
          </a:p>
        </p:txBody>
      </p:sp>
    </p:spTree>
    <p:extLst>
      <p:ext uri="{BB962C8B-B14F-4D97-AF65-F5344CB8AC3E}">
        <p14:creationId xmlns:p14="http://schemas.microsoft.com/office/powerpoint/2010/main" val="3860523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2">
                                            <p:txEl>
                                              <p:pRg st="0" end="0"/>
                                            </p:txEl>
                                          </p:spTgt>
                                        </p:tgtEl>
                                        <p:attrNameLst>
                                          <p:attrName>style.visibility</p:attrName>
                                        </p:attrNameLst>
                                      </p:cBhvr>
                                      <p:to>
                                        <p:strVal val="visible"/>
                                      </p:to>
                                    </p:set>
                                    <p:animEffect transition="in" filter="wipe(up)">
                                      <p:cBhvr>
                                        <p:cTn id="11" dur="500"/>
                                        <p:tgtEl>
                                          <p:spTgt spid="5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E2105E99-3B73-4708-821B-2408589DFDBD}"/>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0851" r="30851"/>
          <a:stretch>
            <a:fillRect/>
          </a:stretch>
        </p:blipFill>
        <p:spPr/>
      </p:pic>
      <p:sp>
        <p:nvSpPr>
          <p:cNvPr id="5" name="Rectangle 4">
            <a:extLst>
              <a:ext uri="{FF2B5EF4-FFF2-40B4-BE49-F238E27FC236}">
                <a16:creationId xmlns:a16="http://schemas.microsoft.com/office/drawing/2014/main" id="{A57B2F0C-D96C-4F71-AD24-B14D8A66873C}"/>
              </a:ext>
            </a:extLst>
          </p:cNvPr>
          <p:cNvSpPr/>
          <p:nvPr/>
        </p:nvSpPr>
        <p:spPr>
          <a:xfrm>
            <a:off x="5642263" y="0"/>
            <a:ext cx="3501737" cy="5143500"/>
          </a:xfrm>
          <a:prstGeom prst="rect">
            <a:avLst/>
          </a:prstGeom>
          <a:gradFill flip="none" rotWithShape="1">
            <a:gsLst>
              <a:gs pos="0">
                <a:schemeClr val="accent4"/>
              </a:gs>
              <a:gs pos="100000">
                <a:schemeClr val="bg1">
                  <a:alpha val="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pic>
        <p:nvPicPr>
          <p:cNvPr id="56" name="Picture Placeholder 55">
            <a:extLst>
              <a:ext uri="{FF2B5EF4-FFF2-40B4-BE49-F238E27FC236}">
                <a16:creationId xmlns:a16="http://schemas.microsoft.com/office/drawing/2014/main" id="{2F1EB484-7638-428F-BE58-0F26FA900568}"/>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1509" r="1509"/>
          <a:stretch>
            <a:fillRect/>
          </a:stretch>
        </p:blipFill>
        <p:spPr/>
      </p:pic>
      <p:grpSp>
        <p:nvGrpSpPr>
          <p:cNvPr id="9" name="Google Shape;68;p12">
            <a:extLst>
              <a:ext uri="{FF2B5EF4-FFF2-40B4-BE49-F238E27FC236}">
                <a16:creationId xmlns:a16="http://schemas.microsoft.com/office/drawing/2014/main" id="{BF75FF74-C047-40D3-AA33-DCBCB787880E}"/>
              </a:ext>
            </a:extLst>
          </p:cNvPr>
          <p:cNvGrpSpPr/>
          <p:nvPr/>
        </p:nvGrpSpPr>
        <p:grpSpPr>
          <a:xfrm>
            <a:off x="2426703" y="1950082"/>
            <a:ext cx="3852689" cy="2782666"/>
            <a:chOff x="-1" y="57"/>
            <a:chExt cx="9664234" cy="7335775"/>
          </a:xfrm>
        </p:grpSpPr>
        <p:sp>
          <p:nvSpPr>
            <p:cNvPr id="10" name="Google Shape;69;p12">
              <a:extLst>
                <a:ext uri="{FF2B5EF4-FFF2-40B4-BE49-F238E27FC236}">
                  <a16:creationId xmlns:a16="http://schemas.microsoft.com/office/drawing/2014/main" id="{67117C44-1C62-40D2-AE3C-3EB7FDCEEBFF}"/>
                </a:ext>
              </a:extLst>
            </p:cNvPr>
            <p:cNvSpPr/>
            <p:nvPr/>
          </p:nvSpPr>
          <p:spPr>
            <a:xfrm>
              <a:off x="3860412" y="6587410"/>
              <a:ext cx="1917830" cy="509630"/>
            </a:xfrm>
            <a:prstGeom prst="rect">
              <a:avLst/>
            </a:prstGeom>
            <a:solidFill>
              <a:srgbClr val="A0A0A0"/>
            </a:solidFill>
            <a:ln w="12700" cap="flat">
              <a:noFill/>
              <a:miter lim="400000"/>
            </a:ln>
            <a:effectLst/>
          </p:spPr>
          <p:txBody>
            <a:bodyPr wrap="square" lIns="34289" tIns="34289" rIns="34289" bIns="3428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sz="1050"/>
            </a:p>
          </p:txBody>
        </p:sp>
        <p:sp>
          <p:nvSpPr>
            <p:cNvPr id="11" name="Google Shape;70;p12">
              <a:extLst>
                <a:ext uri="{FF2B5EF4-FFF2-40B4-BE49-F238E27FC236}">
                  <a16:creationId xmlns:a16="http://schemas.microsoft.com/office/drawing/2014/main" id="{B75E56FE-44F9-46AA-AD2D-DFA7525739AD}"/>
                </a:ext>
              </a:extLst>
            </p:cNvPr>
            <p:cNvSpPr/>
            <p:nvPr/>
          </p:nvSpPr>
          <p:spPr>
            <a:xfrm flipH="1">
              <a:off x="5617133" y="6308025"/>
              <a:ext cx="799071" cy="974390"/>
            </a:xfrm>
            <a:custGeom>
              <a:avLst/>
              <a:gdLst/>
              <a:ahLst/>
              <a:cxnLst>
                <a:cxn ang="0">
                  <a:pos x="wd2" y="hd2"/>
                </a:cxn>
                <a:cxn ang="5400000">
                  <a:pos x="wd2" y="hd2"/>
                </a:cxn>
                <a:cxn ang="10800000">
                  <a:pos x="wd2" y="hd2"/>
                </a:cxn>
                <a:cxn ang="16200000">
                  <a:pos x="wd2" y="hd2"/>
                </a:cxn>
              </a:cxnLst>
              <a:rect l="0" t="0" r="r" b="b"/>
              <a:pathLst>
                <a:path w="20132" h="20579" extrusionOk="0">
                  <a:moveTo>
                    <a:pt x="1660" y="17703"/>
                  </a:moveTo>
                  <a:cubicBezTo>
                    <a:pt x="2613" y="16916"/>
                    <a:pt x="5459" y="15149"/>
                    <a:pt x="6736" y="14129"/>
                  </a:cubicBezTo>
                  <a:cubicBezTo>
                    <a:pt x="8013" y="13109"/>
                    <a:pt x="8628" y="12357"/>
                    <a:pt x="9321" y="11584"/>
                  </a:cubicBezTo>
                  <a:cubicBezTo>
                    <a:pt x="10014" y="10810"/>
                    <a:pt x="10291" y="10462"/>
                    <a:pt x="10891" y="9490"/>
                  </a:cubicBezTo>
                  <a:cubicBezTo>
                    <a:pt x="11490" y="8518"/>
                    <a:pt x="12399" y="6964"/>
                    <a:pt x="12921" y="5753"/>
                  </a:cubicBezTo>
                  <a:cubicBezTo>
                    <a:pt x="13444" y="4541"/>
                    <a:pt x="13783" y="3021"/>
                    <a:pt x="14029" y="2221"/>
                  </a:cubicBezTo>
                  <a:cubicBezTo>
                    <a:pt x="14275" y="1420"/>
                    <a:pt x="14152" y="1188"/>
                    <a:pt x="14398" y="948"/>
                  </a:cubicBezTo>
                  <a:cubicBezTo>
                    <a:pt x="14644" y="708"/>
                    <a:pt x="14552" y="-955"/>
                    <a:pt x="15505" y="784"/>
                  </a:cubicBezTo>
                  <a:cubicBezTo>
                    <a:pt x="16459" y="2522"/>
                    <a:pt x="20352" y="8778"/>
                    <a:pt x="20121" y="11378"/>
                  </a:cubicBezTo>
                  <a:cubicBezTo>
                    <a:pt x="19891" y="13979"/>
                    <a:pt x="17321" y="15211"/>
                    <a:pt x="14121" y="16388"/>
                  </a:cubicBezTo>
                  <a:cubicBezTo>
                    <a:pt x="10921" y="17565"/>
                    <a:pt x="3091" y="17743"/>
                    <a:pt x="921" y="18441"/>
                  </a:cubicBezTo>
                  <a:cubicBezTo>
                    <a:pt x="-1248" y="19140"/>
                    <a:pt x="1090" y="20508"/>
                    <a:pt x="1105" y="20577"/>
                  </a:cubicBezTo>
                  <a:cubicBezTo>
                    <a:pt x="1121" y="20645"/>
                    <a:pt x="921" y="19330"/>
                    <a:pt x="1013" y="18852"/>
                  </a:cubicBezTo>
                  <a:cubicBezTo>
                    <a:pt x="1105" y="18373"/>
                    <a:pt x="706" y="18489"/>
                    <a:pt x="1660" y="17703"/>
                  </a:cubicBezTo>
                  <a:close/>
                </a:path>
              </a:pathLst>
            </a:custGeom>
            <a:solidFill>
              <a:srgbClr val="A0A0A0"/>
            </a:solidFill>
            <a:ln w="12700" cap="flat">
              <a:noFill/>
              <a:miter lim="400000"/>
            </a:ln>
            <a:effectLst/>
          </p:spPr>
          <p:txBody>
            <a:bodyPr wrap="square" lIns="34289" tIns="34289" rIns="34289" bIns="3428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sz="1050"/>
            </a:p>
          </p:txBody>
        </p:sp>
        <p:sp>
          <p:nvSpPr>
            <p:cNvPr id="12" name="Google Shape;71;p12">
              <a:extLst>
                <a:ext uri="{FF2B5EF4-FFF2-40B4-BE49-F238E27FC236}">
                  <a16:creationId xmlns:a16="http://schemas.microsoft.com/office/drawing/2014/main" id="{E347C879-E43F-40A5-9B8F-A8D24E2AFB93}"/>
                </a:ext>
              </a:extLst>
            </p:cNvPr>
            <p:cNvSpPr/>
            <p:nvPr/>
          </p:nvSpPr>
          <p:spPr>
            <a:xfrm>
              <a:off x="3243089" y="6355046"/>
              <a:ext cx="799072" cy="916211"/>
            </a:xfrm>
            <a:custGeom>
              <a:avLst/>
              <a:gdLst/>
              <a:ahLst/>
              <a:cxnLst>
                <a:cxn ang="0">
                  <a:pos x="wd2" y="hd2"/>
                </a:cxn>
                <a:cxn ang="5400000">
                  <a:pos x="wd2" y="hd2"/>
                </a:cxn>
                <a:cxn ang="10800000">
                  <a:pos x="wd2" y="hd2"/>
                </a:cxn>
                <a:cxn ang="16200000">
                  <a:pos x="wd2" y="hd2"/>
                </a:cxn>
              </a:cxnLst>
              <a:rect l="0" t="0" r="r" b="b"/>
              <a:pathLst>
                <a:path w="20132" h="20579" extrusionOk="0">
                  <a:moveTo>
                    <a:pt x="1660" y="17703"/>
                  </a:moveTo>
                  <a:cubicBezTo>
                    <a:pt x="2613" y="16916"/>
                    <a:pt x="5459" y="15149"/>
                    <a:pt x="6736" y="14129"/>
                  </a:cubicBezTo>
                  <a:cubicBezTo>
                    <a:pt x="8013" y="13109"/>
                    <a:pt x="8628" y="12357"/>
                    <a:pt x="9321" y="11584"/>
                  </a:cubicBezTo>
                  <a:cubicBezTo>
                    <a:pt x="10014" y="10810"/>
                    <a:pt x="10291" y="10462"/>
                    <a:pt x="10891" y="9490"/>
                  </a:cubicBezTo>
                  <a:cubicBezTo>
                    <a:pt x="11490" y="8518"/>
                    <a:pt x="12399" y="6964"/>
                    <a:pt x="12921" y="5753"/>
                  </a:cubicBezTo>
                  <a:cubicBezTo>
                    <a:pt x="13444" y="4541"/>
                    <a:pt x="13783" y="3021"/>
                    <a:pt x="14029" y="2221"/>
                  </a:cubicBezTo>
                  <a:cubicBezTo>
                    <a:pt x="14275" y="1420"/>
                    <a:pt x="14152" y="1188"/>
                    <a:pt x="14398" y="948"/>
                  </a:cubicBezTo>
                  <a:cubicBezTo>
                    <a:pt x="14644" y="708"/>
                    <a:pt x="14552" y="-955"/>
                    <a:pt x="15505" y="784"/>
                  </a:cubicBezTo>
                  <a:cubicBezTo>
                    <a:pt x="16459" y="2522"/>
                    <a:pt x="20352" y="8778"/>
                    <a:pt x="20121" y="11378"/>
                  </a:cubicBezTo>
                  <a:cubicBezTo>
                    <a:pt x="19891" y="13979"/>
                    <a:pt x="17321" y="15211"/>
                    <a:pt x="14121" y="16388"/>
                  </a:cubicBezTo>
                  <a:cubicBezTo>
                    <a:pt x="10921" y="17565"/>
                    <a:pt x="3091" y="17743"/>
                    <a:pt x="921" y="18441"/>
                  </a:cubicBezTo>
                  <a:cubicBezTo>
                    <a:pt x="-1248" y="19140"/>
                    <a:pt x="1090" y="20508"/>
                    <a:pt x="1105" y="20577"/>
                  </a:cubicBezTo>
                  <a:cubicBezTo>
                    <a:pt x="1121" y="20645"/>
                    <a:pt x="921" y="19330"/>
                    <a:pt x="1013" y="18852"/>
                  </a:cubicBezTo>
                  <a:cubicBezTo>
                    <a:pt x="1105" y="18373"/>
                    <a:pt x="706" y="18489"/>
                    <a:pt x="1660" y="17703"/>
                  </a:cubicBezTo>
                  <a:close/>
                </a:path>
              </a:pathLst>
            </a:custGeom>
            <a:solidFill>
              <a:srgbClr val="A0A0A0"/>
            </a:solidFill>
            <a:ln w="12700" cap="flat">
              <a:noFill/>
              <a:miter lim="400000"/>
            </a:ln>
            <a:effectLst/>
          </p:spPr>
          <p:txBody>
            <a:bodyPr wrap="square" lIns="34289" tIns="34289" rIns="34289" bIns="3428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sz="1050"/>
            </a:p>
          </p:txBody>
        </p:sp>
        <p:sp>
          <p:nvSpPr>
            <p:cNvPr id="13" name="Google Shape;72;p12">
              <a:extLst>
                <a:ext uri="{FF2B5EF4-FFF2-40B4-BE49-F238E27FC236}">
                  <a16:creationId xmlns:a16="http://schemas.microsoft.com/office/drawing/2014/main" id="{9BB2A9A6-D7FD-4625-AB1F-AF49C84D3F2A}"/>
                </a:ext>
              </a:extLst>
            </p:cNvPr>
            <p:cNvSpPr/>
            <p:nvPr/>
          </p:nvSpPr>
          <p:spPr>
            <a:xfrm>
              <a:off x="3523672" y="6052927"/>
              <a:ext cx="174021" cy="50305"/>
            </a:xfrm>
            <a:prstGeom prst="rect">
              <a:avLst/>
            </a:prstGeom>
            <a:solidFill>
              <a:srgbClr val="A0A0A0"/>
            </a:solidFill>
            <a:ln w="12700" cap="flat">
              <a:noFill/>
              <a:miter lim="400000"/>
            </a:ln>
            <a:effectLst/>
          </p:spPr>
          <p:txBody>
            <a:bodyPr wrap="square" lIns="34289" tIns="34289" rIns="34289" bIns="3428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sz="1050"/>
            </a:p>
          </p:txBody>
        </p:sp>
        <p:sp>
          <p:nvSpPr>
            <p:cNvPr id="14" name="Google Shape;73;p12">
              <a:extLst>
                <a:ext uri="{FF2B5EF4-FFF2-40B4-BE49-F238E27FC236}">
                  <a16:creationId xmlns:a16="http://schemas.microsoft.com/office/drawing/2014/main" id="{956DCB35-1AF8-4966-9FA7-48589A0424C9}"/>
                </a:ext>
              </a:extLst>
            </p:cNvPr>
            <p:cNvSpPr/>
            <p:nvPr/>
          </p:nvSpPr>
          <p:spPr>
            <a:xfrm>
              <a:off x="3852361" y="6144952"/>
              <a:ext cx="1962236" cy="370096"/>
            </a:xfrm>
            <a:prstGeom prst="rect">
              <a:avLst/>
            </a:prstGeom>
            <a:solidFill>
              <a:srgbClr val="A0A0A0"/>
            </a:solidFill>
            <a:ln w="9525" cap="flat">
              <a:solidFill>
                <a:srgbClr val="666666"/>
              </a:solidFill>
              <a:prstDash val="solid"/>
              <a:round/>
            </a:ln>
            <a:effectLst/>
          </p:spPr>
          <p:txBody>
            <a:bodyPr wrap="square" lIns="34289" tIns="34289" rIns="34289" bIns="3428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sz="1050"/>
            </a:p>
          </p:txBody>
        </p:sp>
        <p:grpSp>
          <p:nvGrpSpPr>
            <p:cNvPr id="15" name="Google Shape;74;p12">
              <a:extLst>
                <a:ext uri="{FF2B5EF4-FFF2-40B4-BE49-F238E27FC236}">
                  <a16:creationId xmlns:a16="http://schemas.microsoft.com/office/drawing/2014/main" id="{492E68BE-F154-493E-AF2A-881E0DEFF261}"/>
                </a:ext>
              </a:extLst>
            </p:cNvPr>
            <p:cNvGrpSpPr/>
            <p:nvPr/>
          </p:nvGrpSpPr>
          <p:grpSpPr>
            <a:xfrm>
              <a:off x="3673635" y="6779351"/>
              <a:ext cx="2" cy="12701"/>
              <a:chOff x="-1" y="0"/>
              <a:chExt cx="2" cy="12700"/>
            </a:xfrm>
          </p:grpSpPr>
          <p:sp>
            <p:nvSpPr>
              <p:cNvPr id="43" name="Line">
                <a:extLst>
                  <a:ext uri="{FF2B5EF4-FFF2-40B4-BE49-F238E27FC236}">
                    <a16:creationId xmlns:a16="http://schemas.microsoft.com/office/drawing/2014/main" id="{E9512ACD-E3C0-4486-A36B-F55985CA2790}"/>
                  </a:ext>
                </a:extLst>
              </p:cNvPr>
              <p:cNvSpPr/>
              <p:nvPr/>
            </p:nvSpPr>
            <p:spPr>
              <a:xfrm flipV="1">
                <a:off x="-1" y="0"/>
                <a:ext cx="2" cy="12700"/>
              </a:xfrm>
              <a:prstGeom prst="line">
                <a:avLst/>
              </a:prstGeom>
              <a:noFill/>
              <a:ln w="12700" cap="flat">
                <a:noFill/>
                <a:miter lim="400000"/>
              </a:ln>
              <a:effectLst/>
            </p:spPr>
            <p:txBody>
              <a:bodyPr wrap="square" lIns="34289" tIns="34289" rIns="34289" bIns="3428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sz="1050"/>
              </a:p>
            </p:txBody>
          </p:sp>
          <p:sp>
            <p:nvSpPr>
              <p:cNvPr id="44" name="Line">
                <a:extLst>
                  <a:ext uri="{FF2B5EF4-FFF2-40B4-BE49-F238E27FC236}">
                    <a16:creationId xmlns:a16="http://schemas.microsoft.com/office/drawing/2014/main" id="{790E1566-0EA3-4B30-99E6-AAF66511F33E}"/>
                  </a:ext>
                </a:extLst>
              </p:cNvPr>
              <p:cNvSpPr/>
              <p:nvPr/>
            </p:nvSpPr>
            <p:spPr>
              <a:xfrm flipH="1">
                <a:off x="-1" y="0"/>
                <a:ext cx="2" cy="12700"/>
              </a:xfrm>
              <a:prstGeom prst="line">
                <a:avLst/>
              </a:prstGeom>
              <a:noFill/>
              <a:ln w="12700" cap="flat">
                <a:noFill/>
                <a:miter lim="400000"/>
              </a:ln>
              <a:effectLst/>
            </p:spPr>
            <p:txBody>
              <a:bodyPr wrap="square" lIns="34289" tIns="34289" rIns="34289" bIns="3428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sz="1050"/>
              </a:p>
            </p:txBody>
          </p:sp>
        </p:grpSp>
        <p:grpSp>
          <p:nvGrpSpPr>
            <p:cNvPr id="16" name="Google Shape;75;p12">
              <a:extLst>
                <a:ext uri="{FF2B5EF4-FFF2-40B4-BE49-F238E27FC236}">
                  <a16:creationId xmlns:a16="http://schemas.microsoft.com/office/drawing/2014/main" id="{9616DC2F-91F9-4F09-A4AE-CE589102B40D}"/>
                </a:ext>
              </a:extLst>
            </p:cNvPr>
            <p:cNvGrpSpPr/>
            <p:nvPr/>
          </p:nvGrpSpPr>
          <p:grpSpPr>
            <a:xfrm>
              <a:off x="3603713" y="6871803"/>
              <a:ext cx="4625" cy="13959"/>
              <a:chOff x="0" y="-1"/>
              <a:chExt cx="4623" cy="13957"/>
            </a:xfrm>
          </p:grpSpPr>
          <p:sp>
            <p:nvSpPr>
              <p:cNvPr id="41" name="Line">
                <a:extLst>
                  <a:ext uri="{FF2B5EF4-FFF2-40B4-BE49-F238E27FC236}">
                    <a16:creationId xmlns:a16="http://schemas.microsoft.com/office/drawing/2014/main" id="{EE7BAAFA-94CC-4165-8F2B-F832C78DF7E7}"/>
                  </a:ext>
                </a:extLst>
              </p:cNvPr>
              <p:cNvSpPr/>
              <p:nvPr/>
            </p:nvSpPr>
            <p:spPr>
              <a:xfrm flipV="1">
                <a:off x="0" y="-1"/>
                <a:ext cx="4623" cy="13957"/>
              </a:xfrm>
              <a:prstGeom prst="line">
                <a:avLst/>
              </a:prstGeom>
              <a:noFill/>
              <a:ln w="12700" cap="flat">
                <a:noFill/>
                <a:miter lim="400000"/>
              </a:ln>
              <a:effectLst/>
            </p:spPr>
            <p:txBody>
              <a:bodyPr wrap="square" lIns="34289" tIns="34289" rIns="34289" bIns="3428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sz="1050"/>
              </a:p>
            </p:txBody>
          </p:sp>
          <p:sp>
            <p:nvSpPr>
              <p:cNvPr id="42" name="Line">
                <a:extLst>
                  <a:ext uri="{FF2B5EF4-FFF2-40B4-BE49-F238E27FC236}">
                    <a16:creationId xmlns:a16="http://schemas.microsoft.com/office/drawing/2014/main" id="{2A4626D1-6638-4813-ACDE-A60063522D3B}"/>
                  </a:ext>
                </a:extLst>
              </p:cNvPr>
              <p:cNvSpPr/>
              <p:nvPr/>
            </p:nvSpPr>
            <p:spPr>
              <a:xfrm flipH="1">
                <a:off x="0" y="-1"/>
                <a:ext cx="4623" cy="13957"/>
              </a:xfrm>
              <a:prstGeom prst="line">
                <a:avLst/>
              </a:prstGeom>
              <a:noFill/>
              <a:ln w="12700" cap="flat">
                <a:noFill/>
                <a:miter lim="400000"/>
              </a:ln>
              <a:effectLst/>
            </p:spPr>
            <p:txBody>
              <a:bodyPr wrap="square" lIns="34289" tIns="34289" rIns="34289" bIns="3428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sz="1050"/>
              </a:p>
            </p:txBody>
          </p:sp>
        </p:grpSp>
        <p:grpSp>
          <p:nvGrpSpPr>
            <p:cNvPr id="17" name="Google Shape;76;p12">
              <a:extLst>
                <a:ext uri="{FF2B5EF4-FFF2-40B4-BE49-F238E27FC236}">
                  <a16:creationId xmlns:a16="http://schemas.microsoft.com/office/drawing/2014/main" id="{12BF6D7B-712D-4289-AC6B-13853AE9948E}"/>
                </a:ext>
              </a:extLst>
            </p:cNvPr>
            <p:cNvGrpSpPr/>
            <p:nvPr/>
          </p:nvGrpSpPr>
          <p:grpSpPr>
            <a:xfrm>
              <a:off x="6049522" y="6870109"/>
              <a:ext cx="12702" cy="12676"/>
              <a:chOff x="0" y="0"/>
              <a:chExt cx="12700" cy="12675"/>
            </a:xfrm>
          </p:grpSpPr>
          <p:sp>
            <p:nvSpPr>
              <p:cNvPr id="39" name="Line">
                <a:extLst>
                  <a:ext uri="{FF2B5EF4-FFF2-40B4-BE49-F238E27FC236}">
                    <a16:creationId xmlns:a16="http://schemas.microsoft.com/office/drawing/2014/main" id="{177D14B0-5102-4BF6-B4D8-4783ADEC8D94}"/>
                  </a:ext>
                </a:extLst>
              </p:cNvPr>
              <p:cNvSpPr/>
              <p:nvPr/>
            </p:nvSpPr>
            <p:spPr>
              <a:xfrm>
                <a:off x="0" y="0"/>
                <a:ext cx="12700" cy="12675"/>
              </a:xfrm>
              <a:prstGeom prst="line">
                <a:avLst/>
              </a:prstGeom>
              <a:noFill/>
              <a:ln w="12700" cap="flat">
                <a:noFill/>
                <a:miter lim="400000"/>
              </a:ln>
              <a:effectLst/>
            </p:spPr>
            <p:txBody>
              <a:bodyPr wrap="square" lIns="34289" tIns="34289" rIns="34289" bIns="3428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sz="1050"/>
              </a:p>
            </p:txBody>
          </p:sp>
          <p:sp>
            <p:nvSpPr>
              <p:cNvPr id="40" name="Line">
                <a:extLst>
                  <a:ext uri="{FF2B5EF4-FFF2-40B4-BE49-F238E27FC236}">
                    <a16:creationId xmlns:a16="http://schemas.microsoft.com/office/drawing/2014/main" id="{575ACF9F-C019-47D0-8562-457FACEF4B96}"/>
                  </a:ext>
                </a:extLst>
              </p:cNvPr>
              <p:cNvSpPr/>
              <p:nvPr/>
            </p:nvSpPr>
            <p:spPr>
              <a:xfrm flipH="1" flipV="1">
                <a:off x="0" y="0"/>
                <a:ext cx="12700" cy="12675"/>
              </a:xfrm>
              <a:prstGeom prst="line">
                <a:avLst/>
              </a:prstGeom>
              <a:noFill/>
              <a:ln w="12700" cap="flat">
                <a:noFill/>
                <a:miter lim="400000"/>
              </a:ln>
              <a:effectLst/>
            </p:spPr>
            <p:txBody>
              <a:bodyPr wrap="square" lIns="34289" tIns="34289" rIns="34289" bIns="3428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sz="1050"/>
              </a:p>
            </p:txBody>
          </p:sp>
        </p:grpSp>
        <p:grpSp>
          <p:nvGrpSpPr>
            <p:cNvPr id="18" name="Google Shape;77;p12">
              <a:extLst>
                <a:ext uri="{FF2B5EF4-FFF2-40B4-BE49-F238E27FC236}">
                  <a16:creationId xmlns:a16="http://schemas.microsoft.com/office/drawing/2014/main" id="{0E55BB45-2787-4F07-8D37-E140A194D156}"/>
                </a:ext>
              </a:extLst>
            </p:cNvPr>
            <p:cNvGrpSpPr/>
            <p:nvPr/>
          </p:nvGrpSpPr>
          <p:grpSpPr>
            <a:xfrm>
              <a:off x="5990601" y="6783993"/>
              <a:ext cx="1" cy="12701"/>
              <a:chOff x="0" y="0"/>
              <a:chExt cx="1" cy="12700"/>
            </a:xfrm>
          </p:grpSpPr>
          <p:sp>
            <p:nvSpPr>
              <p:cNvPr id="37" name="Line">
                <a:extLst>
                  <a:ext uri="{FF2B5EF4-FFF2-40B4-BE49-F238E27FC236}">
                    <a16:creationId xmlns:a16="http://schemas.microsoft.com/office/drawing/2014/main" id="{A730EF01-6945-4861-B545-6EE236E793E2}"/>
                  </a:ext>
                </a:extLst>
              </p:cNvPr>
              <p:cNvSpPr/>
              <p:nvPr/>
            </p:nvSpPr>
            <p:spPr>
              <a:xfrm flipH="1">
                <a:off x="0" y="0"/>
                <a:ext cx="1" cy="12700"/>
              </a:xfrm>
              <a:prstGeom prst="line">
                <a:avLst/>
              </a:prstGeom>
              <a:noFill/>
              <a:ln w="12700" cap="flat">
                <a:noFill/>
                <a:miter lim="400000"/>
              </a:ln>
              <a:effectLst/>
            </p:spPr>
            <p:txBody>
              <a:bodyPr wrap="square" lIns="34289" tIns="34289" rIns="34289" bIns="3428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sz="1050"/>
              </a:p>
            </p:txBody>
          </p:sp>
          <p:sp>
            <p:nvSpPr>
              <p:cNvPr id="38" name="Line">
                <a:extLst>
                  <a:ext uri="{FF2B5EF4-FFF2-40B4-BE49-F238E27FC236}">
                    <a16:creationId xmlns:a16="http://schemas.microsoft.com/office/drawing/2014/main" id="{2BF462AC-541B-4389-84A6-D090053E0CA7}"/>
                  </a:ext>
                </a:extLst>
              </p:cNvPr>
              <p:cNvSpPr/>
              <p:nvPr/>
            </p:nvSpPr>
            <p:spPr>
              <a:xfrm flipV="1">
                <a:off x="0" y="0"/>
                <a:ext cx="1" cy="12700"/>
              </a:xfrm>
              <a:prstGeom prst="line">
                <a:avLst/>
              </a:prstGeom>
              <a:noFill/>
              <a:ln w="12700" cap="flat">
                <a:noFill/>
                <a:miter lim="400000"/>
              </a:ln>
              <a:effectLst/>
            </p:spPr>
            <p:txBody>
              <a:bodyPr wrap="square" lIns="34289" tIns="34289" rIns="34289" bIns="3428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sz="1050"/>
              </a:p>
            </p:txBody>
          </p:sp>
        </p:grpSp>
        <p:sp>
          <p:nvSpPr>
            <p:cNvPr id="19" name="Google Shape;78;p12">
              <a:extLst>
                <a:ext uri="{FF2B5EF4-FFF2-40B4-BE49-F238E27FC236}">
                  <a16:creationId xmlns:a16="http://schemas.microsoft.com/office/drawing/2014/main" id="{CD3C23CC-6784-45FB-BDE2-88E02CD8D50C}"/>
                </a:ext>
              </a:extLst>
            </p:cNvPr>
            <p:cNvSpPr/>
            <p:nvPr/>
          </p:nvSpPr>
          <p:spPr>
            <a:xfrm>
              <a:off x="3212090" y="7020766"/>
              <a:ext cx="3240056" cy="195272"/>
            </a:xfrm>
            <a:custGeom>
              <a:avLst/>
              <a:gdLst/>
              <a:ahLst/>
              <a:cxnLst>
                <a:cxn ang="0">
                  <a:pos x="wd2" y="hd2"/>
                </a:cxn>
                <a:cxn ang="5400000">
                  <a:pos x="wd2" y="hd2"/>
                </a:cxn>
                <a:cxn ang="10800000">
                  <a:pos x="wd2" y="hd2"/>
                </a:cxn>
                <a:cxn ang="16200000">
                  <a:pos x="wd2" y="hd2"/>
                </a:cxn>
              </a:cxnLst>
              <a:rect l="0" t="0" r="r" b="b"/>
              <a:pathLst>
                <a:path w="21600" h="21600" extrusionOk="0">
                  <a:moveTo>
                    <a:pt x="1708" y="0"/>
                  </a:moveTo>
                  <a:lnTo>
                    <a:pt x="1616" y="1014"/>
                  </a:lnTo>
                  <a:lnTo>
                    <a:pt x="1618" y="1014"/>
                  </a:lnTo>
                  <a:cubicBezTo>
                    <a:pt x="1648" y="663"/>
                    <a:pt x="1678" y="332"/>
                    <a:pt x="1708" y="0"/>
                  </a:cubicBezTo>
                  <a:close/>
                  <a:moveTo>
                    <a:pt x="19892" y="0"/>
                  </a:moveTo>
                  <a:cubicBezTo>
                    <a:pt x="19922" y="332"/>
                    <a:pt x="19952" y="663"/>
                    <a:pt x="19981" y="1014"/>
                  </a:cubicBezTo>
                  <a:lnTo>
                    <a:pt x="19984" y="1014"/>
                  </a:lnTo>
                  <a:lnTo>
                    <a:pt x="19892" y="0"/>
                  </a:lnTo>
                  <a:close/>
                  <a:moveTo>
                    <a:pt x="1618" y="1014"/>
                  </a:moveTo>
                  <a:cubicBezTo>
                    <a:pt x="1555" y="1748"/>
                    <a:pt x="1492" y="2552"/>
                    <a:pt x="1430" y="3591"/>
                  </a:cubicBezTo>
                  <a:lnTo>
                    <a:pt x="31" y="20573"/>
                  </a:lnTo>
                  <a:cubicBezTo>
                    <a:pt x="31" y="21090"/>
                    <a:pt x="0" y="21090"/>
                    <a:pt x="0" y="21600"/>
                  </a:cubicBezTo>
                  <a:lnTo>
                    <a:pt x="21600" y="21600"/>
                  </a:lnTo>
                  <a:lnTo>
                    <a:pt x="21538" y="20573"/>
                  </a:lnTo>
                  <a:lnTo>
                    <a:pt x="20139" y="3591"/>
                  </a:lnTo>
                  <a:cubicBezTo>
                    <a:pt x="20098" y="2552"/>
                    <a:pt x="20042" y="1748"/>
                    <a:pt x="19981" y="1014"/>
                  </a:cubicBezTo>
                  <a:close/>
                </a:path>
              </a:pathLst>
            </a:custGeom>
            <a:solidFill>
              <a:srgbClr val="B7B7B7"/>
            </a:solidFill>
            <a:ln w="12700" cap="flat">
              <a:noFill/>
              <a:miter lim="400000"/>
            </a:ln>
            <a:effectLst/>
          </p:spPr>
          <p:txBody>
            <a:bodyPr wrap="square" lIns="34289" tIns="34289" rIns="34289" bIns="3428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sz="1050"/>
            </a:p>
          </p:txBody>
        </p:sp>
        <p:sp>
          <p:nvSpPr>
            <p:cNvPr id="20" name="Google Shape;79;p12">
              <a:extLst>
                <a:ext uri="{FF2B5EF4-FFF2-40B4-BE49-F238E27FC236}">
                  <a16:creationId xmlns:a16="http://schemas.microsoft.com/office/drawing/2014/main" id="{BA8CFC1F-A530-47DD-A49C-4D191A0E9A8D}"/>
                </a:ext>
              </a:extLst>
            </p:cNvPr>
            <p:cNvSpPr/>
            <p:nvPr/>
          </p:nvSpPr>
          <p:spPr>
            <a:xfrm>
              <a:off x="3720211" y="6104097"/>
              <a:ext cx="2219135" cy="600175"/>
            </a:xfrm>
            <a:custGeom>
              <a:avLst/>
              <a:gdLst/>
              <a:ahLst/>
              <a:cxnLst>
                <a:cxn ang="0">
                  <a:pos x="wd2" y="hd2"/>
                </a:cxn>
                <a:cxn ang="5400000">
                  <a:pos x="wd2" y="hd2"/>
                </a:cxn>
                <a:cxn ang="10800000">
                  <a:pos x="wd2" y="hd2"/>
                </a:cxn>
                <a:cxn ang="16200000">
                  <a:pos x="wd2" y="hd2"/>
                </a:cxn>
              </a:cxnLst>
              <a:rect l="0" t="0" r="r" b="b"/>
              <a:pathLst>
                <a:path w="21600" h="21600" extrusionOk="0">
                  <a:moveTo>
                    <a:pt x="1135" y="0"/>
                  </a:moveTo>
                  <a:lnTo>
                    <a:pt x="726" y="13732"/>
                  </a:lnTo>
                  <a:cubicBezTo>
                    <a:pt x="590" y="16409"/>
                    <a:pt x="318" y="19089"/>
                    <a:pt x="0" y="21600"/>
                  </a:cubicBezTo>
                  <a:lnTo>
                    <a:pt x="46" y="21266"/>
                  </a:lnTo>
                  <a:lnTo>
                    <a:pt x="21558" y="21266"/>
                  </a:lnTo>
                  <a:cubicBezTo>
                    <a:pt x="21258" y="18852"/>
                    <a:pt x="21004" y="16291"/>
                    <a:pt x="20874" y="13732"/>
                  </a:cubicBezTo>
                  <a:lnTo>
                    <a:pt x="20510" y="1173"/>
                  </a:lnTo>
                  <a:cubicBezTo>
                    <a:pt x="18151" y="6364"/>
                    <a:pt x="15519" y="9711"/>
                    <a:pt x="12751" y="10884"/>
                  </a:cubicBezTo>
                  <a:cubicBezTo>
                    <a:pt x="12093" y="11094"/>
                    <a:pt x="11436" y="11197"/>
                    <a:pt x="10779" y="11197"/>
                  </a:cubicBezTo>
                  <a:cubicBezTo>
                    <a:pt x="8809" y="11197"/>
                    <a:pt x="6852" y="10257"/>
                    <a:pt x="4946" y="8373"/>
                  </a:cubicBezTo>
                  <a:cubicBezTo>
                    <a:pt x="3812" y="7536"/>
                    <a:pt x="2723" y="6029"/>
                    <a:pt x="1679" y="4018"/>
                  </a:cubicBezTo>
                  <a:cubicBezTo>
                    <a:pt x="1588" y="3852"/>
                    <a:pt x="1543" y="3516"/>
                    <a:pt x="1452" y="3182"/>
                  </a:cubicBezTo>
                  <a:cubicBezTo>
                    <a:pt x="1362" y="2848"/>
                    <a:pt x="1180" y="2177"/>
                    <a:pt x="1090" y="1675"/>
                  </a:cubicBezTo>
                  <a:lnTo>
                    <a:pt x="1135" y="0"/>
                  </a:lnTo>
                  <a:close/>
                  <a:moveTo>
                    <a:pt x="21558" y="21266"/>
                  </a:moveTo>
                  <a:cubicBezTo>
                    <a:pt x="21572" y="21378"/>
                    <a:pt x="21586" y="21490"/>
                    <a:pt x="21600" y="21600"/>
                  </a:cubicBezTo>
                  <a:cubicBezTo>
                    <a:pt x="21600" y="21434"/>
                    <a:pt x="21600" y="21266"/>
                    <a:pt x="21600" y="21266"/>
                  </a:cubicBezTo>
                  <a:close/>
                </a:path>
              </a:pathLst>
            </a:custGeom>
            <a:solidFill>
              <a:srgbClr val="A0A0A0"/>
            </a:solidFill>
            <a:ln w="12700" cap="flat">
              <a:noFill/>
              <a:miter lim="400000"/>
            </a:ln>
            <a:effectLst/>
          </p:spPr>
          <p:txBody>
            <a:bodyPr wrap="square" lIns="34289" tIns="34289" rIns="34289" bIns="3428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sz="1050"/>
            </a:p>
          </p:txBody>
        </p:sp>
        <p:grpSp>
          <p:nvGrpSpPr>
            <p:cNvPr id="21" name="Google Shape;80;p12">
              <a:extLst>
                <a:ext uri="{FF2B5EF4-FFF2-40B4-BE49-F238E27FC236}">
                  <a16:creationId xmlns:a16="http://schemas.microsoft.com/office/drawing/2014/main" id="{CBEED205-537C-44FF-B1C9-70050EDC8BDA}"/>
                </a:ext>
              </a:extLst>
            </p:cNvPr>
            <p:cNvGrpSpPr/>
            <p:nvPr/>
          </p:nvGrpSpPr>
          <p:grpSpPr>
            <a:xfrm>
              <a:off x="6121143" y="6950869"/>
              <a:ext cx="18667" cy="18630"/>
              <a:chOff x="57" y="57"/>
              <a:chExt cx="18666" cy="18628"/>
            </a:xfrm>
          </p:grpSpPr>
          <p:sp>
            <p:nvSpPr>
              <p:cNvPr id="35" name="Line">
                <a:extLst>
                  <a:ext uri="{FF2B5EF4-FFF2-40B4-BE49-F238E27FC236}">
                    <a16:creationId xmlns:a16="http://schemas.microsoft.com/office/drawing/2014/main" id="{E5F011EA-354F-4614-86F9-EDAF342F1E1A}"/>
                  </a:ext>
                </a:extLst>
              </p:cNvPr>
              <p:cNvSpPr/>
              <p:nvPr/>
            </p:nvSpPr>
            <p:spPr>
              <a:xfrm flipH="1" flipV="1">
                <a:off x="57" y="57"/>
                <a:ext cx="18666" cy="18628"/>
              </a:xfrm>
              <a:prstGeom prst="line">
                <a:avLst/>
              </a:prstGeom>
              <a:noFill/>
              <a:ln w="12700" cap="flat">
                <a:noFill/>
                <a:miter lim="400000"/>
              </a:ln>
              <a:effectLst/>
            </p:spPr>
            <p:txBody>
              <a:bodyPr wrap="square" lIns="34289" tIns="34289" rIns="34289" bIns="3428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sz="1050"/>
              </a:p>
            </p:txBody>
          </p:sp>
          <p:sp>
            <p:nvSpPr>
              <p:cNvPr id="36" name="Line">
                <a:extLst>
                  <a:ext uri="{FF2B5EF4-FFF2-40B4-BE49-F238E27FC236}">
                    <a16:creationId xmlns:a16="http://schemas.microsoft.com/office/drawing/2014/main" id="{08647918-C37F-4853-A156-1EDCE7354804}"/>
                  </a:ext>
                </a:extLst>
              </p:cNvPr>
              <p:cNvSpPr/>
              <p:nvPr/>
            </p:nvSpPr>
            <p:spPr>
              <a:xfrm>
                <a:off x="57" y="57"/>
                <a:ext cx="18666" cy="18628"/>
              </a:xfrm>
              <a:prstGeom prst="line">
                <a:avLst/>
              </a:prstGeom>
              <a:noFill/>
              <a:ln w="12700" cap="flat">
                <a:noFill/>
                <a:miter lim="400000"/>
              </a:ln>
              <a:effectLst/>
            </p:spPr>
            <p:txBody>
              <a:bodyPr wrap="square" lIns="34289" tIns="34289" rIns="34289" bIns="3428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sz="1050"/>
              </a:p>
            </p:txBody>
          </p:sp>
        </p:grpSp>
        <p:grpSp>
          <p:nvGrpSpPr>
            <p:cNvPr id="22" name="Google Shape;81;p12">
              <a:extLst>
                <a:ext uri="{FF2B5EF4-FFF2-40B4-BE49-F238E27FC236}">
                  <a16:creationId xmlns:a16="http://schemas.microsoft.com/office/drawing/2014/main" id="{43451720-A053-49C7-95B7-A528996C653F}"/>
                </a:ext>
              </a:extLst>
            </p:cNvPr>
            <p:cNvGrpSpPr/>
            <p:nvPr/>
          </p:nvGrpSpPr>
          <p:grpSpPr>
            <a:xfrm>
              <a:off x="3524428" y="6950869"/>
              <a:ext cx="18666" cy="18630"/>
              <a:chOff x="0" y="57"/>
              <a:chExt cx="18665" cy="18628"/>
            </a:xfrm>
          </p:grpSpPr>
          <p:sp>
            <p:nvSpPr>
              <p:cNvPr id="33" name="Line">
                <a:extLst>
                  <a:ext uri="{FF2B5EF4-FFF2-40B4-BE49-F238E27FC236}">
                    <a16:creationId xmlns:a16="http://schemas.microsoft.com/office/drawing/2014/main" id="{9A509D3B-E936-4DD7-934D-7853C421BFA6}"/>
                  </a:ext>
                </a:extLst>
              </p:cNvPr>
              <p:cNvSpPr/>
              <p:nvPr/>
            </p:nvSpPr>
            <p:spPr>
              <a:xfrm flipH="1">
                <a:off x="0" y="57"/>
                <a:ext cx="18665" cy="18628"/>
              </a:xfrm>
              <a:prstGeom prst="line">
                <a:avLst/>
              </a:prstGeom>
              <a:noFill/>
              <a:ln w="12700" cap="flat">
                <a:noFill/>
                <a:miter lim="400000"/>
              </a:ln>
              <a:effectLst/>
            </p:spPr>
            <p:txBody>
              <a:bodyPr wrap="square" lIns="34289" tIns="34289" rIns="34289" bIns="3428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sz="1050"/>
              </a:p>
            </p:txBody>
          </p:sp>
          <p:sp>
            <p:nvSpPr>
              <p:cNvPr id="34" name="Line">
                <a:extLst>
                  <a:ext uri="{FF2B5EF4-FFF2-40B4-BE49-F238E27FC236}">
                    <a16:creationId xmlns:a16="http://schemas.microsoft.com/office/drawing/2014/main" id="{5EF8A5BE-B632-4A04-BD9E-02D82EFBE5EE}"/>
                  </a:ext>
                </a:extLst>
              </p:cNvPr>
              <p:cNvSpPr/>
              <p:nvPr/>
            </p:nvSpPr>
            <p:spPr>
              <a:xfrm flipV="1">
                <a:off x="0" y="57"/>
                <a:ext cx="18665" cy="18628"/>
              </a:xfrm>
              <a:prstGeom prst="line">
                <a:avLst/>
              </a:prstGeom>
              <a:noFill/>
              <a:ln w="12700" cap="flat">
                <a:noFill/>
                <a:miter lim="400000"/>
              </a:ln>
              <a:effectLst/>
            </p:spPr>
            <p:txBody>
              <a:bodyPr wrap="square" lIns="34289" tIns="34289" rIns="34289" bIns="34289" numCol="1" anchor="t">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solidFill>
                      <a:srgbClr val="333333"/>
                    </a:solidFill>
                    <a:latin typeface="Arial"/>
                    <a:ea typeface="Arial"/>
                    <a:cs typeface="Arial"/>
                    <a:sym typeface="Arial"/>
                  </a:defRPr>
                </a:pPr>
                <a:endParaRPr sz="1050"/>
              </a:p>
            </p:txBody>
          </p:sp>
        </p:grpSp>
        <p:sp>
          <p:nvSpPr>
            <p:cNvPr id="23" name="Google Shape;82;p12">
              <a:extLst>
                <a:ext uri="{FF2B5EF4-FFF2-40B4-BE49-F238E27FC236}">
                  <a16:creationId xmlns:a16="http://schemas.microsoft.com/office/drawing/2014/main" id="{767DA411-C0BF-4066-962F-02962699C282}"/>
                </a:ext>
              </a:extLst>
            </p:cNvPr>
            <p:cNvSpPr/>
            <p:nvPr/>
          </p:nvSpPr>
          <p:spPr>
            <a:xfrm>
              <a:off x="3459188" y="6694986"/>
              <a:ext cx="2755165" cy="334950"/>
            </a:xfrm>
            <a:custGeom>
              <a:avLst/>
              <a:gdLst/>
              <a:ahLst/>
              <a:cxnLst>
                <a:cxn ang="0">
                  <a:pos x="wd2" y="hd2"/>
                </a:cxn>
                <a:cxn ang="5400000">
                  <a:pos x="wd2" y="hd2"/>
                </a:cxn>
                <a:cxn ang="10800000">
                  <a:pos x="wd2" y="hd2"/>
                </a:cxn>
                <a:cxn ang="16200000">
                  <a:pos x="wd2" y="hd2"/>
                </a:cxn>
              </a:cxnLst>
              <a:rect l="0" t="0" r="r" b="b"/>
              <a:pathLst>
                <a:path w="21600" h="21600" extrusionOk="0">
                  <a:moveTo>
                    <a:pt x="2083" y="0"/>
                  </a:moveTo>
                  <a:lnTo>
                    <a:pt x="2046" y="599"/>
                  </a:lnTo>
                  <a:cubicBezTo>
                    <a:pt x="1937" y="2399"/>
                    <a:pt x="1791" y="4199"/>
                    <a:pt x="1681" y="5999"/>
                  </a:cubicBezTo>
                  <a:cubicBezTo>
                    <a:pt x="1535" y="8100"/>
                    <a:pt x="1352" y="9900"/>
                    <a:pt x="1206" y="11402"/>
                  </a:cubicBezTo>
                  <a:lnTo>
                    <a:pt x="1133" y="12302"/>
                  </a:lnTo>
                  <a:cubicBezTo>
                    <a:pt x="1023" y="13500"/>
                    <a:pt x="840" y="15002"/>
                    <a:pt x="694" y="16501"/>
                  </a:cubicBezTo>
                  <a:lnTo>
                    <a:pt x="548" y="17702"/>
                  </a:lnTo>
                  <a:cubicBezTo>
                    <a:pt x="402" y="18602"/>
                    <a:pt x="256" y="19800"/>
                    <a:pt x="73" y="21001"/>
                  </a:cubicBezTo>
                  <a:lnTo>
                    <a:pt x="0" y="21600"/>
                  </a:lnTo>
                  <a:lnTo>
                    <a:pt x="21600" y="21600"/>
                  </a:lnTo>
                  <a:lnTo>
                    <a:pt x="21490" y="21001"/>
                  </a:lnTo>
                  <a:cubicBezTo>
                    <a:pt x="21344" y="19800"/>
                    <a:pt x="21161" y="18602"/>
                    <a:pt x="21016" y="17702"/>
                  </a:cubicBezTo>
                  <a:lnTo>
                    <a:pt x="20869" y="16501"/>
                  </a:lnTo>
                  <a:cubicBezTo>
                    <a:pt x="20723" y="15002"/>
                    <a:pt x="20577" y="13500"/>
                    <a:pt x="20431" y="12001"/>
                  </a:cubicBezTo>
                  <a:lnTo>
                    <a:pt x="20358" y="11402"/>
                  </a:lnTo>
                  <a:cubicBezTo>
                    <a:pt x="20175" y="9900"/>
                    <a:pt x="20028" y="7799"/>
                    <a:pt x="19883" y="5999"/>
                  </a:cubicBezTo>
                  <a:cubicBezTo>
                    <a:pt x="19773" y="4199"/>
                    <a:pt x="19663" y="2399"/>
                    <a:pt x="19517" y="599"/>
                  </a:cubicBezTo>
                  <a:cubicBezTo>
                    <a:pt x="19517" y="599"/>
                    <a:pt x="19517" y="301"/>
                    <a:pt x="19517" y="0"/>
                  </a:cubicBezTo>
                  <a:close/>
                </a:path>
              </a:pathLst>
            </a:custGeom>
            <a:solidFill>
              <a:srgbClr val="A0A0A0"/>
            </a:solidFill>
            <a:ln w="12700" cap="flat">
              <a:noFill/>
              <a:miter lim="400000"/>
            </a:ln>
            <a:effectLst/>
          </p:spPr>
          <p:txBody>
            <a:bodyPr wrap="square" lIns="34289" tIns="34289" rIns="34289" bIns="3428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sz="1050"/>
            </a:p>
          </p:txBody>
        </p:sp>
        <p:sp>
          <p:nvSpPr>
            <p:cNvPr id="24" name="Google Shape;83;p12">
              <a:extLst>
                <a:ext uri="{FF2B5EF4-FFF2-40B4-BE49-F238E27FC236}">
                  <a16:creationId xmlns:a16="http://schemas.microsoft.com/office/drawing/2014/main" id="{3863DCB6-4BAB-4B9B-A9FA-C23C9E8E68F2}"/>
                </a:ext>
              </a:extLst>
            </p:cNvPr>
            <p:cNvSpPr/>
            <p:nvPr/>
          </p:nvSpPr>
          <p:spPr>
            <a:xfrm>
              <a:off x="3188801" y="7209879"/>
              <a:ext cx="3287026" cy="125953"/>
            </a:xfrm>
            <a:custGeom>
              <a:avLst/>
              <a:gdLst/>
              <a:ahLst/>
              <a:cxnLst>
                <a:cxn ang="0">
                  <a:pos x="wd2" y="hd2"/>
                </a:cxn>
                <a:cxn ang="5400000">
                  <a:pos x="wd2" y="hd2"/>
                </a:cxn>
                <a:cxn ang="10800000">
                  <a:pos x="wd2" y="hd2"/>
                </a:cxn>
                <a:cxn ang="16200000">
                  <a:pos x="wd2" y="hd2"/>
                </a:cxn>
              </a:cxnLst>
              <a:rect l="0" t="0" r="r" b="b"/>
              <a:pathLst>
                <a:path w="21573" h="21600" extrusionOk="0">
                  <a:moveTo>
                    <a:pt x="153" y="0"/>
                  </a:moveTo>
                  <a:cubicBezTo>
                    <a:pt x="61" y="1592"/>
                    <a:pt x="30" y="3195"/>
                    <a:pt x="0" y="5588"/>
                  </a:cubicBezTo>
                  <a:cubicBezTo>
                    <a:pt x="0" y="6379"/>
                    <a:pt x="0" y="7180"/>
                    <a:pt x="0" y="8773"/>
                  </a:cubicBezTo>
                  <a:cubicBezTo>
                    <a:pt x="30" y="15963"/>
                    <a:pt x="275" y="21541"/>
                    <a:pt x="581" y="21541"/>
                  </a:cubicBezTo>
                  <a:lnTo>
                    <a:pt x="21020" y="21541"/>
                  </a:lnTo>
                  <a:cubicBezTo>
                    <a:pt x="21036" y="21580"/>
                    <a:pt x="21051" y="21600"/>
                    <a:pt x="21066" y="21600"/>
                  </a:cubicBezTo>
                  <a:cubicBezTo>
                    <a:pt x="21379" y="21600"/>
                    <a:pt x="21600" y="13955"/>
                    <a:pt x="21571" y="5588"/>
                  </a:cubicBezTo>
                  <a:cubicBezTo>
                    <a:pt x="21540" y="3195"/>
                    <a:pt x="21479" y="1592"/>
                    <a:pt x="21418" y="0"/>
                  </a:cubicBezTo>
                  <a:close/>
                </a:path>
              </a:pathLst>
            </a:custGeom>
            <a:solidFill>
              <a:srgbClr val="818284"/>
            </a:solidFill>
            <a:ln w="12700" cap="flat">
              <a:noFill/>
              <a:miter lim="400000"/>
            </a:ln>
            <a:effectLst/>
          </p:spPr>
          <p:txBody>
            <a:bodyPr wrap="square" lIns="34289" tIns="34289" rIns="34289" bIns="3428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sz="1050"/>
            </a:p>
          </p:txBody>
        </p:sp>
        <p:sp>
          <p:nvSpPr>
            <p:cNvPr id="25" name="Google Shape;84;p12">
              <a:extLst>
                <a:ext uri="{FF2B5EF4-FFF2-40B4-BE49-F238E27FC236}">
                  <a16:creationId xmlns:a16="http://schemas.microsoft.com/office/drawing/2014/main" id="{3386403B-7168-437A-87DE-4F7C8A6704F7}"/>
                </a:ext>
              </a:extLst>
            </p:cNvPr>
            <p:cNvSpPr/>
            <p:nvPr/>
          </p:nvSpPr>
          <p:spPr>
            <a:xfrm>
              <a:off x="3617697" y="107030"/>
              <a:ext cx="6046536" cy="6308316"/>
            </a:xfrm>
            <a:custGeom>
              <a:avLst/>
              <a:gdLst/>
              <a:ahLst/>
              <a:cxnLst>
                <a:cxn ang="0">
                  <a:pos x="wd2" y="hd2"/>
                </a:cxn>
                <a:cxn ang="5400000">
                  <a:pos x="wd2" y="hd2"/>
                </a:cxn>
                <a:cxn ang="10800000">
                  <a:pos x="wd2" y="hd2"/>
                </a:cxn>
                <a:cxn ang="16200000">
                  <a:pos x="wd2" y="hd2"/>
                </a:cxn>
              </a:cxnLst>
              <a:rect l="0" t="0" r="r" b="b"/>
              <a:pathLst>
                <a:path w="21600" h="21600" extrusionOk="0">
                  <a:moveTo>
                    <a:pt x="21467" y="0"/>
                  </a:moveTo>
                  <a:lnTo>
                    <a:pt x="21317" y="143"/>
                  </a:lnTo>
                  <a:cubicBezTo>
                    <a:pt x="21367" y="223"/>
                    <a:pt x="21400" y="335"/>
                    <a:pt x="21400" y="430"/>
                  </a:cubicBezTo>
                  <a:lnTo>
                    <a:pt x="21400" y="19754"/>
                  </a:lnTo>
                  <a:cubicBezTo>
                    <a:pt x="21400" y="20088"/>
                    <a:pt x="21117" y="20359"/>
                    <a:pt x="20767" y="20359"/>
                  </a:cubicBezTo>
                  <a:lnTo>
                    <a:pt x="200" y="20359"/>
                  </a:lnTo>
                  <a:lnTo>
                    <a:pt x="0" y="20534"/>
                  </a:lnTo>
                  <a:lnTo>
                    <a:pt x="783" y="20534"/>
                  </a:lnTo>
                  <a:lnTo>
                    <a:pt x="766" y="20694"/>
                  </a:lnTo>
                  <a:cubicBezTo>
                    <a:pt x="799" y="20741"/>
                    <a:pt x="849" y="20789"/>
                    <a:pt x="899" y="20837"/>
                  </a:cubicBezTo>
                  <a:lnTo>
                    <a:pt x="982" y="20933"/>
                  </a:lnTo>
                  <a:cubicBezTo>
                    <a:pt x="1366" y="21108"/>
                    <a:pt x="1765" y="21251"/>
                    <a:pt x="2182" y="21347"/>
                  </a:cubicBezTo>
                  <a:cubicBezTo>
                    <a:pt x="2878" y="21513"/>
                    <a:pt x="3593" y="21600"/>
                    <a:pt x="4313" y="21600"/>
                  </a:cubicBezTo>
                  <a:cubicBezTo>
                    <a:pt x="4557" y="21600"/>
                    <a:pt x="4801" y="21590"/>
                    <a:pt x="5046" y="21570"/>
                  </a:cubicBezTo>
                  <a:cubicBezTo>
                    <a:pt x="6062" y="21458"/>
                    <a:pt x="7028" y="21156"/>
                    <a:pt x="7910" y="20662"/>
                  </a:cubicBezTo>
                  <a:lnTo>
                    <a:pt x="7894" y="20534"/>
                  </a:lnTo>
                  <a:lnTo>
                    <a:pt x="20767" y="20534"/>
                  </a:lnTo>
                  <a:cubicBezTo>
                    <a:pt x="21217" y="20534"/>
                    <a:pt x="21600" y="20184"/>
                    <a:pt x="21600" y="19738"/>
                  </a:cubicBezTo>
                  <a:lnTo>
                    <a:pt x="21600" y="430"/>
                  </a:lnTo>
                  <a:cubicBezTo>
                    <a:pt x="21600" y="271"/>
                    <a:pt x="21550" y="128"/>
                    <a:pt x="21467" y="0"/>
                  </a:cubicBezTo>
                  <a:close/>
                </a:path>
              </a:pathLst>
            </a:custGeom>
            <a:gradFill flip="none" rotWithShape="1">
              <a:gsLst>
                <a:gs pos="0">
                  <a:srgbClr val="A0A0A0"/>
                </a:gs>
                <a:gs pos="12000">
                  <a:srgbClr val="919192"/>
                </a:gs>
                <a:gs pos="100000">
                  <a:srgbClr val="818284"/>
                </a:gs>
              </a:gsLst>
              <a:lin ang="16200038" scaled="0"/>
            </a:gradFill>
            <a:ln w="12700" cap="flat">
              <a:noFill/>
              <a:miter lim="400000"/>
            </a:ln>
            <a:effectLst/>
          </p:spPr>
          <p:txBody>
            <a:bodyPr wrap="square" lIns="34289" tIns="34289" rIns="34289" bIns="3428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sz="1050"/>
            </a:p>
          </p:txBody>
        </p:sp>
        <p:sp>
          <p:nvSpPr>
            <p:cNvPr id="26" name="Google Shape;85;p12">
              <a:extLst>
                <a:ext uri="{FF2B5EF4-FFF2-40B4-BE49-F238E27FC236}">
                  <a16:creationId xmlns:a16="http://schemas.microsoft.com/office/drawing/2014/main" id="{3784DFE5-132B-466C-9B0A-34F11A9A4B50}"/>
                </a:ext>
              </a:extLst>
            </p:cNvPr>
            <p:cNvSpPr/>
            <p:nvPr/>
          </p:nvSpPr>
          <p:spPr>
            <a:xfrm>
              <a:off x="3673635" y="144284"/>
              <a:ext cx="5934661" cy="5908662"/>
            </a:xfrm>
            <a:custGeom>
              <a:avLst/>
              <a:gdLst/>
              <a:ahLst/>
              <a:cxnLst>
                <a:cxn ang="0">
                  <a:pos x="wd2" y="hd2"/>
                </a:cxn>
                <a:cxn ang="5400000">
                  <a:pos x="wd2" y="hd2"/>
                </a:cxn>
                <a:cxn ang="10800000">
                  <a:pos x="wd2" y="hd2"/>
                </a:cxn>
                <a:cxn ang="16200000">
                  <a:pos x="wd2" y="hd2"/>
                </a:cxn>
              </a:cxnLst>
              <a:rect l="0" t="0" r="r" b="b"/>
              <a:pathLst>
                <a:path w="21600" h="21600" extrusionOk="0">
                  <a:moveTo>
                    <a:pt x="21532" y="0"/>
                  </a:moveTo>
                  <a:lnTo>
                    <a:pt x="20633" y="901"/>
                  </a:lnTo>
                  <a:lnTo>
                    <a:pt x="20633" y="20630"/>
                  </a:lnTo>
                  <a:lnTo>
                    <a:pt x="950" y="20630"/>
                  </a:lnTo>
                  <a:lnTo>
                    <a:pt x="0" y="21600"/>
                  </a:lnTo>
                  <a:lnTo>
                    <a:pt x="20955" y="21600"/>
                  </a:lnTo>
                  <a:cubicBezTo>
                    <a:pt x="21311" y="21600"/>
                    <a:pt x="21600" y="21294"/>
                    <a:pt x="21600" y="20937"/>
                  </a:cubicBezTo>
                  <a:lnTo>
                    <a:pt x="21600" y="323"/>
                  </a:lnTo>
                  <a:cubicBezTo>
                    <a:pt x="21600" y="204"/>
                    <a:pt x="21583" y="102"/>
                    <a:pt x="21532" y="0"/>
                  </a:cubicBezTo>
                  <a:close/>
                </a:path>
              </a:pathLst>
            </a:custGeom>
            <a:solidFill>
              <a:srgbClr val="000000"/>
            </a:solidFill>
            <a:ln w="12700" cap="flat">
              <a:noFill/>
              <a:miter lim="400000"/>
            </a:ln>
            <a:effectLst/>
          </p:spPr>
          <p:txBody>
            <a:bodyPr wrap="square" lIns="34289" tIns="34289" rIns="34289" bIns="3428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sz="1050"/>
            </a:p>
          </p:txBody>
        </p:sp>
        <p:sp>
          <p:nvSpPr>
            <p:cNvPr id="27" name="Google Shape;86;p12">
              <a:extLst>
                <a:ext uri="{FF2B5EF4-FFF2-40B4-BE49-F238E27FC236}">
                  <a16:creationId xmlns:a16="http://schemas.microsoft.com/office/drawing/2014/main" id="{B4462D6A-2F49-449E-AF43-F939C2DD4968}"/>
                </a:ext>
              </a:extLst>
            </p:cNvPr>
            <p:cNvSpPr/>
            <p:nvPr/>
          </p:nvSpPr>
          <p:spPr>
            <a:xfrm>
              <a:off x="-1" y="57"/>
              <a:ext cx="9626900" cy="6103961"/>
            </a:xfrm>
            <a:custGeom>
              <a:avLst/>
              <a:gdLst/>
              <a:ahLst/>
              <a:cxnLst>
                <a:cxn ang="0">
                  <a:pos x="wd2" y="hd2"/>
                </a:cxn>
                <a:cxn ang="5400000">
                  <a:pos x="wd2" y="hd2"/>
                </a:cxn>
                <a:cxn ang="10800000">
                  <a:pos x="wd2" y="hd2"/>
                </a:cxn>
                <a:cxn ang="16200000">
                  <a:pos x="wd2" y="hd2"/>
                </a:cxn>
              </a:cxnLst>
              <a:rect l="0" t="0" r="r" b="b"/>
              <a:pathLst>
                <a:path w="21600" h="21600" extrusionOk="0">
                  <a:moveTo>
                    <a:pt x="523" y="0"/>
                  </a:moveTo>
                  <a:cubicBezTo>
                    <a:pt x="230" y="0"/>
                    <a:pt x="0" y="378"/>
                    <a:pt x="0" y="822"/>
                  </a:cubicBezTo>
                  <a:lnTo>
                    <a:pt x="0" y="20777"/>
                  </a:lnTo>
                  <a:cubicBezTo>
                    <a:pt x="0" y="21222"/>
                    <a:pt x="230" y="21600"/>
                    <a:pt x="523" y="21600"/>
                  </a:cubicBezTo>
                  <a:lnTo>
                    <a:pt x="8117" y="21600"/>
                  </a:lnTo>
                  <a:lnTo>
                    <a:pt x="8232" y="21419"/>
                  </a:lnTo>
                  <a:lnTo>
                    <a:pt x="523" y="21403"/>
                  </a:lnTo>
                  <a:cubicBezTo>
                    <a:pt x="303" y="21403"/>
                    <a:pt x="126" y="21107"/>
                    <a:pt x="126" y="20761"/>
                  </a:cubicBezTo>
                  <a:lnTo>
                    <a:pt x="126" y="822"/>
                  </a:lnTo>
                  <a:cubicBezTo>
                    <a:pt x="126" y="477"/>
                    <a:pt x="303" y="197"/>
                    <a:pt x="523" y="197"/>
                  </a:cubicBezTo>
                  <a:lnTo>
                    <a:pt x="21161" y="197"/>
                  </a:lnTo>
                  <a:cubicBezTo>
                    <a:pt x="21307" y="197"/>
                    <a:pt x="21443" y="313"/>
                    <a:pt x="21506" y="526"/>
                  </a:cubicBezTo>
                  <a:lnTo>
                    <a:pt x="21600" y="378"/>
                  </a:lnTo>
                  <a:cubicBezTo>
                    <a:pt x="21495" y="148"/>
                    <a:pt x="21339" y="0"/>
                    <a:pt x="21161" y="0"/>
                  </a:cubicBezTo>
                  <a:close/>
                </a:path>
              </a:pathLst>
            </a:custGeom>
            <a:solidFill>
              <a:srgbClr val="A5A6A7"/>
            </a:solidFill>
            <a:ln w="12700" cap="flat">
              <a:noFill/>
              <a:miter lim="400000"/>
            </a:ln>
            <a:effectLst/>
          </p:spPr>
          <p:txBody>
            <a:bodyPr wrap="square" lIns="34289" tIns="34289" rIns="34289" bIns="3428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sz="1050"/>
            </a:p>
          </p:txBody>
        </p:sp>
        <p:sp>
          <p:nvSpPr>
            <p:cNvPr id="28" name="Google Shape;87;p12">
              <a:extLst>
                <a:ext uri="{FF2B5EF4-FFF2-40B4-BE49-F238E27FC236}">
                  <a16:creationId xmlns:a16="http://schemas.microsoft.com/office/drawing/2014/main" id="{DA4D4E2F-8EE5-40E6-B05D-DB8285F75CFD}"/>
                </a:ext>
              </a:extLst>
            </p:cNvPr>
            <p:cNvSpPr/>
            <p:nvPr/>
          </p:nvSpPr>
          <p:spPr>
            <a:xfrm>
              <a:off x="9299214" y="58139"/>
              <a:ext cx="306037" cy="305419"/>
            </a:xfrm>
            <a:prstGeom prst="ellipse">
              <a:avLst/>
            </a:prstGeom>
            <a:solidFill>
              <a:srgbClr val="000000"/>
            </a:solidFill>
            <a:ln w="12700" cap="flat">
              <a:noFill/>
              <a:miter lim="400000"/>
            </a:ln>
            <a:effectLst/>
          </p:spPr>
          <p:txBody>
            <a:bodyPr wrap="square" lIns="34289" tIns="34289" rIns="34289" bIns="3428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600">
                  <a:latin typeface="Arial"/>
                  <a:ea typeface="Arial"/>
                  <a:cs typeface="Arial"/>
                  <a:sym typeface="Arial"/>
                </a:defRPr>
              </a:pPr>
              <a:endParaRPr sz="450"/>
            </a:p>
          </p:txBody>
        </p:sp>
        <p:sp>
          <p:nvSpPr>
            <p:cNvPr id="29" name="Google Shape;88;p12">
              <a:extLst>
                <a:ext uri="{FF2B5EF4-FFF2-40B4-BE49-F238E27FC236}">
                  <a16:creationId xmlns:a16="http://schemas.microsoft.com/office/drawing/2014/main" id="{7252F1D9-2C9E-494B-9BBF-5A97EB1BC420}"/>
                </a:ext>
              </a:extLst>
            </p:cNvPr>
            <p:cNvSpPr/>
            <p:nvPr/>
          </p:nvSpPr>
          <p:spPr>
            <a:xfrm>
              <a:off x="51262" y="55703"/>
              <a:ext cx="9533687" cy="5997243"/>
            </a:xfrm>
            <a:custGeom>
              <a:avLst/>
              <a:gdLst/>
              <a:ahLst/>
              <a:cxnLst>
                <a:cxn ang="0">
                  <a:pos x="wd2" y="hd2"/>
                </a:cxn>
                <a:cxn ang="5400000">
                  <a:pos x="wd2" y="hd2"/>
                </a:cxn>
                <a:cxn ang="10800000">
                  <a:pos x="wd2" y="hd2"/>
                </a:cxn>
                <a:cxn ang="16200000">
                  <a:pos x="wd2" y="hd2"/>
                </a:cxn>
              </a:cxnLst>
              <a:rect l="0" t="0" r="r" b="b"/>
              <a:pathLst>
                <a:path w="21600" h="21600" extrusionOk="0">
                  <a:moveTo>
                    <a:pt x="10826" y="264"/>
                  </a:moveTo>
                  <a:cubicBezTo>
                    <a:pt x="10890" y="264"/>
                    <a:pt x="10953" y="339"/>
                    <a:pt x="10953" y="453"/>
                  </a:cubicBezTo>
                  <a:cubicBezTo>
                    <a:pt x="10953" y="554"/>
                    <a:pt x="10900" y="654"/>
                    <a:pt x="10826" y="654"/>
                  </a:cubicBezTo>
                  <a:cubicBezTo>
                    <a:pt x="10721" y="637"/>
                    <a:pt x="10668" y="436"/>
                    <a:pt x="10742" y="319"/>
                  </a:cubicBezTo>
                  <a:cubicBezTo>
                    <a:pt x="10766" y="281"/>
                    <a:pt x="10796" y="264"/>
                    <a:pt x="10826" y="264"/>
                  </a:cubicBezTo>
                  <a:close/>
                  <a:moveTo>
                    <a:pt x="394" y="0"/>
                  </a:moveTo>
                  <a:cubicBezTo>
                    <a:pt x="180" y="0"/>
                    <a:pt x="0" y="295"/>
                    <a:pt x="0" y="637"/>
                  </a:cubicBezTo>
                  <a:lnTo>
                    <a:pt x="0" y="20963"/>
                  </a:lnTo>
                  <a:cubicBezTo>
                    <a:pt x="11" y="21315"/>
                    <a:pt x="190" y="21600"/>
                    <a:pt x="412" y="21600"/>
                  </a:cubicBezTo>
                  <a:lnTo>
                    <a:pt x="8207" y="21600"/>
                  </a:lnTo>
                  <a:lnTo>
                    <a:pt x="8799" y="20645"/>
                  </a:lnTo>
                  <a:lnTo>
                    <a:pt x="602" y="20645"/>
                  </a:lnTo>
                  <a:lnTo>
                    <a:pt x="602" y="956"/>
                  </a:lnTo>
                  <a:lnTo>
                    <a:pt x="21051" y="956"/>
                  </a:lnTo>
                  <a:lnTo>
                    <a:pt x="21051" y="1207"/>
                  </a:lnTo>
                  <a:lnTo>
                    <a:pt x="21600" y="336"/>
                  </a:lnTo>
                  <a:cubicBezTo>
                    <a:pt x="21537" y="135"/>
                    <a:pt x="21399" y="1"/>
                    <a:pt x="21251" y="1"/>
                  </a:cubicBezTo>
                  <a:lnTo>
                    <a:pt x="412" y="1"/>
                  </a:lnTo>
                  <a:cubicBezTo>
                    <a:pt x="406" y="0"/>
                    <a:pt x="400" y="0"/>
                    <a:pt x="394" y="0"/>
                  </a:cubicBezTo>
                  <a:close/>
                </a:path>
              </a:pathLst>
            </a:custGeom>
            <a:solidFill>
              <a:srgbClr val="202020"/>
            </a:solidFill>
            <a:ln w="12700" cap="flat">
              <a:noFill/>
              <a:miter lim="400000"/>
            </a:ln>
            <a:effectLst/>
          </p:spPr>
          <p:txBody>
            <a:bodyPr wrap="square" lIns="34289" tIns="34289" rIns="34289" bIns="3428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sz="1050"/>
            </a:p>
          </p:txBody>
        </p:sp>
        <p:sp>
          <p:nvSpPr>
            <p:cNvPr id="30" name="Google Shape;89;p12">
              <a:extLst>
                <a:ext uri="{FF2B5EF4-FFF2-40B4-BE49-F238E27FC236}">
                  <a16:creationId xmlns:a16="http://schemas.microsoft.com/office/drawing/2014/main" id="{5D9E4596-6A8A-4612-B3E9-41FD4EEDC986}"/>
                </a:ext>
              </a:extLst>
            </p:cNvPr>
            <p:cNvSpPr/>
            <p:nvPr/>
          </p:nvSpPr>
          <p:spPr>
            <a:xfrm>
              <a:off x="4777277" y="130327"/>
              <a:ext cx="108439" cy="103576"/>
            </a:xfrm>
            <a:custGeom>
              <a:avLst/>
              <a:gdLst/>
              <a:ahLst/>
              <a:cxnLst>
                <a:cxn ang="0">
                  <a:pos x="wd2" y="hd2"/>
                </a:cxn>
                <a:cxn ang="5400000">
                  <a:pos x="wd2" y="hd2"/>
                </a:cxn>
                <a:cxn ang="10800000">
                  <a:pos x="wd2" y="hd2"/>
                </a:cxn>
                <a:cxn ang="16200000">
                  <a:pos x="wd2" y="hd2"/>
                </a:cxn>
              </a:cxnLst>
              <a:rect l="0" t="0" r="r" b="b"/>
              <a:pathLst>
                <a:path w="18610" h="21600" extrusionOk="0">
                  <a:moveTo>
                    <a:pt x="9456" y="2045"/>
                  </a:moveTo>
                  <a:cubicBezTo>
                    <a:pt x="13007" y="2045"/>
                    <a:pt x="16210" y="5496"/>
                    <a:pt x="16210" y="10668"/>
                  </a:cubicBezTo>
                  <a:cubicBezTo>
                    <a:pt x="16210" y="15514"/>
                    <a:pt x="13007" y="19399"/>
                    <a:pt x="9010" y="19399"/>
                  </a:cubicBezTo>
                  <a:cubicBezTo>
                    <a:pt x="2613" y="19399"/>
                    <a:pt x="213" y="9694"/>
                    <a:pt x="4210" y="4847"/>
                  </a:cubicBezTo>
                  <a:cubicBezTo>
                    <a:pt x="5807" y="2910"/>
                    <a:pt x="7681" y="2045"/>
                    <a:pt x="9456" y="2045"/>
                  </a:cubicBezTo>
                  <a:close/>
                  <a:moveTo>
                    <a:pt x="9010" y="0"/>
                  </a:moveTo>
                  <a:cubicBezTo>
                    <a:pt x="1007" y="0"/>
                    <a:pt x="-2990" y="11642"/>
                    <a:pt x="2613" y="18425"/>
                  </a:cubicBezTo>
                  <a:cubicBezTo>
                    <a:pt x="4408" y="20614"/>
                    <a:pt x="6709" y="21600"/>
                    <a:pt x="9000" y="21600"/>
                  </a:cubicBezTo>
                  <a:cubicBezTo>
                    <a:pt x="13830" y="21600"/>
                    <a:pt x="18610" y="17246"/>
                    <a:pt x="18610" y="10668"/>
                  </a:cubicBezTo>
                  <a:cubicBezTo>
                    <a:pt x="18610" y="4847"/>
                    <a:pt x="14613" y="0"/>
                    <a:pt x="9010" y="0"/>
                  </a:cubicBezTo>
                  <a:close/>
                </a:path>
              </a:pathLst>
            </a:custGeom>
            <a:solidFill>
              <a:srgbClr val="FFFFFF"/>
            </a:solidFill>
            <a:ln w="12700" cap="flat">
              <a:noFill/>
              <a:miter lim="400000"/>
            </a:ln>
            <a:effectLst/>
          </p:spPr>
          <p:txBody>
            <a:bodyPr wrap="square" lIns="34289" tIns="34289" rIns="34289" bIns="3428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sz="1050"/>
            </a:p>
          </p:txBody>
        </p:sp>
        <p:sp>
          <p:nvSpPr>
            <p:cNvPr id="31" name="Google Shape;90;p12">
              <a:extLst>
                <a:ext uri="{FF2B5EF4-FFF2-40B4-BE49-F238E27FC236}">
                  <a16:creationId xmlns:a16="http://schemas.microsoft.com/office/drawing/2014/main" id="{602144BC-0F29-47FE-8FF9-657FD35D987B}"/>
                </a:ext>
              </a:extLst>
            </p:cNvPr>
            <p:cNvSpPr/>
            <p:nvPr/>
          </p:nvSpPr>
          <p:spPr>
            <a:xfrm>
              <a:off x="4792505" y="139614"/>
              <a:ext cx="79227" cy="83738"/>
            </a:xfrm>
            <a:custGeom>
              <a:avLst/>
              <a:gdLst/>
              <a:ahLst/>
              <a:cxnLst>
                <a:cxn ang="0">
                  <a:pos x="wd2" y="hd2"/>
                </a:cxn>
                <a:cxn ang="5400000">
                  <a:pos x="wd2" y="hd2"/>
                </a:cxn>
                <a:cxn ang="10800000">
                  <a:pos x="wd2" y="hd2"/>
                </a:cxn>
                <a:cxn ang="16200000">
                  <a:pos x="wd2" y="hd2"/>
                </a:cxn>
              </a:cxnLst>
              <a:rect l="0" t="0" r="r" b="b"/>
              <a:pathLst>
                <a:path w="21600" h="21600" extrusionOk="0">
                  <a:moveTo>
                    <a:pt x="10162" y="0"/>
                  </a:moveTo>
                  <a:cubicBezTo>
                    <a:pt x="3813" y="0"/>
                    <a:pt x="0" y="4805"/>
                    <a:pt x="0" y="10800"/>
                  </a:cubicBezTo>
                  <a:cubicBezTo>
                    <a:pt x="0" y="16795"/>
                    <a:pt x="3813" y="21600"/>
                    <a:pt x="10162" y="21600"/>
                  </a:cubicBezTo>
                  <a:cubicBezTo>
                    <a:pt x="16511" y="21600"/>
                    <a:pt x="21600" y="16795"/>
                    <a:pt x="21600" y="10800"/>
                  </a:cubicBezTo>
                  <a:cubicBezTo>
                    <a:pt x="21600" y="4805"/>
                    <a:pt x="16511" y="0"/>
                    <a:pt x="10162" y="0"/>
                  </a:cubicBezTo>
                  <a:close/>
                </a:path>
              </a:pathLst>
            </a:custGeom>
            <a:solidFill>
              <a:srgbClr val="202020"/>
            </a:solidFill>
            <a:ln w="12700" cap="flat">
              <a:noFill/>
              <a:miter lim="400000"/>
            </a:ln>
            <a:effectLst/>
          </p:spPr>
          <p:txBody>
            <a:bodyPr wrap="square" lIns="34289" tIns="34289" rIns="34289" bIns="3428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sz="1050"/>
            </a:p>
          </p:txBody>
        </p:sp>
        <p:sp>
          <p:nvSpPr>
            <p:cNvPr id="32" name="Google Shape;91;p12">
              <a:extLst>
                <a:ext uri="{FF2B5EF4-FFF2-40B4-BE49-F238E27FC236}">
                  <a16:creationId xmlns:a16="http://schemas.microsoft.com/office/drawing/2014/main" id="{1FA8B13A-CB02-4F09-A0A6-E036C90811F8}"/>
                </a:ext>
              </a:extLst>
            </p:cNvPr>
            <p:cNvSpPr/>
            <p:nvPr/>
          </p:nvSpPr>
          <p:spPr>
            <a:xfrm>
              <a:off x="3832359" y="6104080"/>
              <a:ext cx="2001240" cy="370096"/>
            </a:xfrm>
            <a:prstGeom prst="rect">
              <a:avLst/>
            </a:prstGeom>
            <a:gradFill flip="none" rotWithShape="1">
              <a:gsLst>
                <a:gs pos="0">
                  <a:srgbClr val="A0A0A0"/>
                </a:gs>
                <a:gs pos="36000">
                  <a:srgbClr val="919192"/>
                </a:gs>
                <a:gs pos="100000">
                  <a:srgbClr val="818284"/>
                </a:gs>
              </a:gsLst>
              <a:lin ang="16200038" scaled="0"/>
            </a:gradFill>
            <a:ln w="12700" cap="flat">
              <a:noFill/>
              <a:miter lim="400000"/>
            </a:ln>
            <a:effectLst/>
          </p:spPr>
          <p:txBody>
            <a:bodyPr wrap="square" lIns="34289" tIns="34289" rIns="34289" bIns="34289" numCol="1"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sz="1400">
                  <a:latin typeface="Arial"/>
                  <a:ea typeface="Arial"/>
                  <a:cs typeface="Arial"/>
                  <a:sym typeface="Arial"/>
                </a:defRPr>
              </a:pPr>
              <a:endParaRPr sz="1050"/>
            </a:p>
          </p:txBody>
        </p:sp>
      </p:grpSp>
      <p:sp>
        <p:nvSpPr>
          <p:cNvPr id="6" name="Rectangle 5">
            <a:extLst>
              <a:ext uri="{FF2B5EF4-FFF2-40B4-BE49-F238E27FC236}">
                <a16:creationId xmlns:a16="http://schemas.microsoft.com/office/drawing/2014/main" id="{B3A07DF7-36BD-4EE4-B5AE-5427F856308D}"/>
              </a:ext>
            </a:extLst>
          </p:cNvPr>
          <p:cNvSpPr/>
          <p:nvPr/>
        </p:nvSpPr>
        <p:spPr>
          <a:xfrm>
            <a:off x="6429100" y="3240938"/>
            <a:ext cx="1855622" cy="643894"/>
          </a:xfrm>
          <a:prstGeom prst="rect">
            <a:avLst/>
          </a:prstGeom>
        </p:spPr>
        <p:txBody>
          <a:bodyPr wrap="square">
            <a:spAutoFit/>
          </a:bodyPr>
          <a:lstStyle/>
          <a:p>
            <a:pPr>
              <a:lnSpc>
                <a:spcPct val="150000"/>
              </a:lnSpc>
            </a:pPr>
            <a:r>
              <a:rPr lang="en-US" sz="825" dirty="0">
                <a:solidFill>
                  <a:schemeClr val="tx1">
                    <a:lumMod val="95000"/>
                    <a:lumOff val="5000"/>
                  </a:schemeClr>
                </a:solidFill>
                <a:latin typeface="Open Sans" panose="020B0606030504020204" pitchFamily="34" charset="0"/>
              </a:rPr>
              <a:t>Lorem Ipsum is simply dummy text of the printing and the printing</a:t>
            </a:r>
            <a:endParaRPr lang="en-US" sz="825" dirty="0">
              <a:solidFill>
                <a:schemeClr val="tx1">
                  <a:lumMod val="95000"/>
                  <a:lumOff val="5000"/>
                </a:schemeClr>
              </a:solidFill>
              <a:latin typeface="DauphinPlain"/>
            </a:endParaRPr>
          </a:p>
        </p:txBody>
      </p:sp>
      <p:sp>
        <p:nvSpPr>
          <p:cNvPr id="7" name="TextBox 6">
            <a:extLst>
              <a:ext uri="{FF2B5EF4-FFF2-40B4-BE49-F238E27FC236}">
                <a16:creationId xmlns:a16="http://schemas.microsoft.com/office/drawing/2014/main" id="{97B4132B-23F6-47B1-ABE1-5EF61801C6B2}"/>
              </a:ext>
            </a:extLst>
          </p:cNvPr>
          <p:cNvSpPr txBox="1"/>
          <p:nvPr/>
        </p:nvSpPr>
        <p:spPr>
          <a:xfrm>
            <a:off x="6429100" y="2831527"/>
            <a:ext cx="1038541" cy="248209"/>
          </a:xfrm>
          <a:prstGeom prst="rect">
            <a:avLst/>
          </a:prstGeom>
          <a:noFill/>
        </p:spPr>
        <p:txBody>
          <a:bodyPr wrap="square" rtlCol="0">
            <a:spAutoFit/>
          </a:bodyPr>
          <a:lstStyle/>
          <a:p>
            <a:r>
              <a:rPr lang="en-US" sz="1013"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Details</a:t>
            </a:r>
            <a:endParaRPr lang="id-ID" sz="1013"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8" name="Rectangle: Rounded Corners 11">
            <a:extLst>
              <a:ext uri="{FF2B5EF4-FFF2-40B4-BE49-F238E27FC236}">
                <a16:creationId xmlns:a16="http://schemas.microsoft.com/office/drawing/2014/main" id="{FC862B8D-EA79-48F9-A351-BDDB745CBB9C}"/>
              </a:ext>
            </a:extLst>
          </p:cNvPr>
          <p:cNvSpPr/>
          <p:nvPr/>
        </p:nvSpPr>
        <p:spPr>
          <a:xfrm>
            <a:off x="6487226" y="3939144"/>
            <a:ext cx="980415" cy="214132"/>
          </a:xfrm>
          <a:prstGeom prst="roundRect">
            <a:avLst/>
          </a:prstGeom>
          <a:noFill/>
          <a:ln>
            <a:solidFill>
              <a:schemeClr val="tx1">
                <a:lumMod val="95000"/>
                <a:lumOff val="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75"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More info</a:t>
            </a:r>
            <a:endParaRPr lang="en-US" sz="675"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5" name="Rounded Rectangle 13">
            <a:extLst>
              <a:ext uri="{FF2B5EF4-FFF2-40B4-BE49-F238E27FC236}">
                <a16:creationId xmlns:a16="http://schemas.microsoft.com/office/drawing/2014/main" id="{C3FD639B-C864-43A3-AF7F-2945A741B80F}"/>
              </a:ext>
            </a:extLst>
          </p:cNvPr>
          <p:cNvSpPr/>
          <p:nvPr/>
        </p:nvSpPr>
        <p:spPr>
          <a:xfrm>
            <a:off x="4939956" y="1191381"/>
            <a:ext cx="3221182" cy="1030419"/>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c</a:t>
            </a:r>
          </a:p>
        </p:txBody>
      </p:sp>
      <p:sp>
        <p:nvSpPr>
          <p:cNvPr id="46" name="Rectangle 45">
            <a:extLst>
              <a:ext uri="{FF2B5EF4-FFF2-40B4-BE49-F238E27FC236}">
                <a16:creationId xmlns:a16="http://schemas.microsoft.com/office/drawing/2014/main" id="{CAEEAE97-F791-4F48-B9FB-8E44800F1F15}"/>
              </a:ext>
            </a:extLst>
          </p:cNvPr>
          <p:cNvSpPr/>
          <p:nvPr/>
        </p:nvSpPr>
        <p:spPr>
          <a:xfrm>
            <a:off x="5260091" y="1311124"/>
            <a:ext cx="1782708" cy="278218"/>
          </a:xfrm>
          <a:prstGeom prst="rect">
            <a:avLst/>
          </a:prstGeom>
        </p:spPr>
        <p:txBody>
          <a:bodyPr wrap="square">
            <a:spAutoFit/>
          </a:bodyPr>
          <a:lstStyle/>
          <a:p>
            <a:pPr>
              <a:lnSpc>
                <a:spcPct val="150000"/>
              </a:lnSpc>
            </a:pPr>
            <a:r>
              <a:rPr lang="en-US" sz="9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rPr>
              <a:t>Description Here :</a:t>
            </a:r>
            <a:endParaRPr lang="en-US" sz="675"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endParaRPr>
          </a:p>
        </p:txBody>
      </p:sp>
      <p:sp>
        <p:nvSpPr>
          <p:cNvPr id="47" name="Rectangle 46">
            <a:extLst>
              <a:ext uri="{FF2B5EF4-FFF2-40B4-BE49-F238E27FC236}">
                <a16:creationId xmlns:a16="http://schemas.microsoft.com/office/drawing/2014/main" id="{F4090E8F-851B-4280-A2D1-25D4940CE3F8}"/>
              </a:ext>
            </a:extLst>
          </p:cNvPr>
          <p:cNvSpPr/>
          <p:nvPr/>
        </p:nvSpPr>
        <p:spPr>
          <a:xfrm>
            <a:off x="5260091" y="1639697"/>
            <a:ext cx="2038602" cy="420564"/>
          </a:xfrm>
          <a:prstGeom prst="rect">
            <a:avLst/>
          </a:prstGeom>
        </p:spPr>
        <p:txBody>
          <a:bodyPr wrap="square">
            <a:spAutoFit/>
          </a:bodyPr>
          <a:lstStyle/>
          <a:p>
            <a:pPr>
              <a:lnSpc>
                <a:spcPct val="150000"/>
              </a:lnSpc>
            </a:pPr>
            <a:r>
              <a:rPr lang="en-US" sz="750" dirty="0">
                <a:solidFill>
                  <a:schemeClr val="bg1">
                    <a:lumMod val="50000"/>
                  </a:schemeClr>
                </a:solidFill>
                <a:latin typeface="Open Sans" panose="020B0606030504020204" pitchFamily="34" charset="0"/>
              </a:rPr>
              <a:t>Lorem Ipsum is simply dummy text simply dummy text is simply dummy</a:t>
            </a:r>
            <a:endParaRPr lang="en-US" sz="750" dirty="0">
              <a:solidFill>
                <a:schemeClr val="bg1">
                  <a:lumMod val="50000"/>
                </a:schemeClr>
              </a:solidFill>
              <a:latin typeface="DauphinPlain"/>
            </a:endParaRPr>
          </a:p>
        </p:txBody>
      </p:sp>
      <p:sp>
        <p:nvSpPr>
          <p:cNvPr id="48" name="Rectangle: Rounded Corners 47">
            <a:extLst>
              <a:ext uri="{FF2B5EF4-FFF2-40B4-BE49-F238E27FC236}">
                <a16:creationId xmlns:a16="http://schemas.microsoft.com/office/drawing/2014/main" id="{F7DF8C01-0285-4751-B4EB-A9299CDFAF1C}"/>
              </a:ext>
            </a:extLst>
          </p:cNvPr>
          <p:cNvSpPr/>
          <p:nvPr/>
        </p:nvSpPr>
        <p:spPr>
          <a:xfrm>
            <a:off x="7396123" y="884245"/>
            <a:ext cx="1034143" cy="306284"/>
          </a:xfrm>
          <a:prstGeom prst="roundRect">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25" dirty="0">
                <a:latin typeface="Open Sans" panose="020B0606030504020204" pitchFamily="34" charset="0"/>
                <a:ea typeface="Open Sans" panose="020B0606030504020204" pitchFamily="34" charset="0"/>
                <a:cs typeface="Open Sans" panose="020B0606030504020204" pitchFamily="34" charset="0"/>
              </a:rPr>
              <a:t>Our Point    &gt;</a:t>
            </a:r>
            <a:endParaRPr lang="en-ID" sz="825" dirty="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492">
            <a:extLst>
              <a:ext uri="{FF2B5EF4-FFF2-40B4-BE49-F238E27FC236}">
                <a16:creationId xmlns:a16="http://schemas.microsoft.com/office/drawing/2014/main" id="{572E4288-9BB8-4A13-97BC-6E6112BFC46A}"/>
              </a:ext>
            </a:extLst>
          </p:cNvPr>
          <p:cNvSpPr>
            <a:spLocks noEditPoints="1"/>
          </p:cNvSpPr>
          <p:nvPr/>
        </p:nvSpPr>
        <p:spPr bwMode="auto">
          <a:xfrm>
            <a:off x="7577853" y="1660125"/>
            <a:ext cx="277903" cy="296596"/>
          </a:xfrm>
          <a:custGeom>
            <a:avLst/>
            <a:gdLst>
              <a:gd name="T0" fmla="*/ 2811 w 3125"/>
              <a:gd name="T1" fmla="*/ 396 h 3334"/>
              <a:gd name="T2" fmla="*/ 430 w 3125"/>
              <a:gd name="T3" fmla="*/ 1588 h 3334"/>
              <a:gd name="T4" fmla="*/ 904 w 3125"/>
              <a:gd name="T5" fmla="*/ 1896 h 3334"/>
              <a:gd name="T6" fmla="*/ 2356 w 3125"/>
              <a:gd name="T7" fmla="*/ 910 h 3334"/>
              <a:gd name="T8" fmla="*/ 1322 w 3125"/>
              <a:gd name="T9" fmla="*/ 2174 h 3334"/>
              <a:gd name="T10" fmla="*/ 2243 w 3125"/>
              <a:gd name="T11" fmla="*/ 2759 h 3334"/>
              <a:gd name="T12" fmla="*/ 2811 w 3125"/>
              <a:gd name="T13" fmla="*/ 396 h 3334"/>
              <a:gd name="T14" fmla="*/ 3125 w 3125"/>
              <a:gd name="T15" fmla="*/ 0 h 3334"/>
              <a:gd name="T16" fmla="*/ 2382 w 3125"/>
              <a:gd name="T17" fmla="*/ 3100 h 3334"/>
              <a:gd name="T18" fmla="*/ 1783 w 3125"/>
              <a:gd name="T19" fmla="*/ 2717 h 3334"/>
              <a:gd name="T20" fmla="*/ 1272 w 3125"/>
              <a:gd name="T21" fmla="*/ 3334 h 3334"/>
              <a:gd name="T22" fmla="*/ 872 w 3125"/>
              <a:gd name="T23" fmla="*/ 2112 h 3334"/>
              <a:gd name="T24" fmla="*/ 0 w 3125"/>
              <a:gd name="T25" fmla="*/ 1564 h 3334"/>
              <a:gd name="T26" fmla="*/ 3125 w 3125"/>
              <a:gd name="T27" fmla="*/ 0 h 3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25" h="3334">
                <a:moveTo>
                  <a:pt x="2811" y="396"/>
                </a:moveTo>
                <a:lnTo>
                  <a:pt x="430" y="1588"/>
                </a:lnTo>
                <a:lnTo>
                  <a:pt x="904" y="1896"/>
                </a:lnTo>
                <a:lnTo>
                  <a:pt x="2356" y="910"/>
                </a:lnTo>
                <a:lnTo>
                  <a:pt x="1322" y="2174"/>
                </a:lnTo>
                <a:lnTo>
                  <a:pt x="2243" y="2759"/>
                </a:lnTo>
                <a:lnTo>
                  <a:pt x="2811" y="396"/>
                </a:lnTo>
                <a:close/>
                <a:moveTo>
                  <a:pt x="3125" y="0"/>
                </a:moveTo>
                <a:lnTo>
                  <a:pt x="2382" y="3100"/>
                </a:lnTo>
                <a:lnTo>
                  <a:pt x="1783" y="2717"/>
                </a:lnTo>
                <a:lnTo>
                  <a:pt x="1272" y="3334"/>
                </a:lnTo>
                <a:lnTo>
                  <a:pt x="872" y="2112"/>
                </a:lnTo>
                <a:lnTo>
                  <a:pt x="0" y="1564"/>
                </a:lnTo>
                <a:lnTo>
                  <a:pt x="3125" y="0"/>
                </a:lnTo>
                <a:close/>
              </a:path>
            </a:pathLst>
          </a:custGeom>
          <a:solidFill>
            <a:schemeClr val="accent4"/>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sp>
        <p:nvSpPr>
          <p:cNvPr id="50" name="TextBox 49">
            <a:extLst>
              <a:ext uri="{FF2B5EF4-FFF2-40B4-BE49-F238E27FC236}">
                <a16:creationId xmlns:a16="http://schemas.microsoft.com/office/drawing/2014/main" id="{C2C342C4-5B1F-409B-8278-4028FDD06F51}"/>
              </a:ext>
            </a:extLst>
          </p:cNvPr>
          <p:cNvSpPr txBox="1"/>
          <p:nvPr/>
        </p:nvSpPr>
        <p:spPr>
          <a:xfrm>
            <a:off x="571480" y="1132169"/>
            <a:ext cx="3061229" cy="830997"/>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About Bioinformatic</a:t>
            </a:r>
          </a:p>
          <a:p>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Technology</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51" name="Rectangle 50">
            <a:extLst>
              <a:ext uri="{FF2B5EF4-FFF2-40B4-BE49-F238E27FC236}">
                <a16:creationId xmlns:a16="http://schemas.microsoft.com/office/drawing/2014/main" id="{FD5FEBB5-045B-4BBE-9D3D-D6196B1AEBBC}"/>
              </a:ext>
            </a:extLst>
          </p:cNvPr>
          <p:cNvSpPr/>
          <p:nvPr/>
        </p:nvSpPr>
        <p:spPr>
          <a:xfrm>
            <a:off x="571480" y="837603"/>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52" name="Rectangle 51">
            <a:extLst>
              <a:ext uri="{FF2B5EF4-FFF2-40B4-BE49-F238E27FC236}">
                <a16:creationId xmlns:a16="http://schemas.microsoft.com/office/drawing/2014/main" id="{8C3EB526-A034-40F3-B688-93797B82F53B}"/>
              </a:ext>
            </a:extLst>
          </p:cNvPr>
          <p:cNvSpPr/>
          <p:nvPr/>
        </p:nvSpPr>
        <p:spPr>
          <a:xfrm>
            <a:off x="571480" y="2803467"/>
            <a:ext cx="1415689" cy="140564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a:t>
            </a:r>
            <a:endParaRPr lang="en-US" sz="825" dirty="0">
              <a:solidFill>
                <a:schemeClr val="bg1">
                  <a:lumMod val="50000"/>
                </a:schemeClr>
              </a:solidFill>
              <a:latin typeface="DauphinPlain"/>
            </a:endParaRPr>
          </a:p>
        </p:txBody>
      </p:sp>
      <p:sp>
        <p:nvSpPr>
          <p:cNvPr id="53" name="Rectangle 52">
            <a:extLst>
              <a:ext uri="{FF2B5EF4-FFF2-40B4-BE49-F238E27FC236}">
                <a16:creationId xmlns:a16="http://schemas.microsoft.com/office/drawing/2014/main" id="{C902B472-3EA4-40E1-A4D0-D801CDA00EC4}"/>
              </a:ext>
            </a:extLst>
          </p:cNvPr>
          <p:cNvSpPr/>
          <p:nvPr/>
        </p:nvSpPr>
        <p:spPr>
          <a:xfrm>
            <a:off x="590874" y="2393397"/>
            <a:ext cx="1886264" cy="277897"/>
          </a:xfrm>
          <a:prstGeom prst="rect">
            <a:avLst/>
          </a:prstGeom>
        </p:spPr>
        <p:txBody>
          <a:bodyPr wrap="square">
            <a:spAutoFit/>
          </a:bodyPr>
          <a:lstStyle/>
          <a:p>
            <a:pPr>
              <a:lnSpc>
                <a:spcPct val="150000"/>
              </a:lnSpc>
            </a:pPr>
            <a:r>
              <a:rPr lang="en-US" sz="9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Description Here</a:t>
            </a:r>
          </a:p>
        </p:txBody>
      </p:sp>
    </p:spTree>
    <p:extLst>
      <p:ext uri="{BB962C8B-B14F-4D97-AF65-F5344CB8AC3E}">
        <p14:creationId xmlns:p14="http://schemas.microsoft.com/office/powerpoint/2010/main" val="3834515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up)">
                                      <p:cBhvr>
                                        <p:cTn id="7" dur="500"/>
                                        <p:tgtEl>
                                          <p:spTgt spid="6">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0"/>
                                        </p:tgtEl>
                                        <p:attrNameLst>
                                          <p:attrName>style.visibility</p:attrName>
                                        </p:attrNameLst>
                                      </p:cBhvr>
                                      <p:to>
                                        <p:strVal val="visible"/>
                                      </p:to>
                                    </p:set>
                                    <p:animEffect transition="in" filter="wipe(left)">
                                      <p:cBhvr>
                                        <p:cTn id="15" dur="500"/>
                                        <p:tgtEl>
                                          <p:spTgt spid="50"/>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51">
                                            <p:txEl>
                                              <p:pRg st="0" end="0"/>
                                            </p:txEl>
                                          </p:spTgt>
                                        </p:tgtEl>
                                        <p:attrNameLst>
                                          <p:attrName>style.visibility</p:attrName>
                                        </p:attrNameLst>
                                      </p:cBhvr>
                                      <p:to>
                                        <p:strVal val="visible"/>
                                      </p:to>
                                    </p:set>
                                    <p:animEffect transition="in" filter="wipe(up)">
                                      <p:cBhvr>
                                        <p:cTn id="19" dur="500"/>
                                        <p:tgtEl>
                                          <p:spTgt spid="51">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52">
                                            <p:txEl>
                                              <p:pRg st="0" end="0"/>
                                            </p:txEl>
                                          </p:spTgt>
                                        </p:tgtEl>
                                        <p:attrNameLst>
                                          <p:attrName>style.visibility</p:attrName>
                                        </p:attrNameLst>
                                      </p:cBhvr>
                                      <p:to>
                                        <p:strVal val="visible"/>
                                      </p:to>
                                    </p:set>
                                    <p:animEffect transition="in" filter="wipe(up)">
                                      <p:cBhvr>
                                        <p:cTn id="23" dur="500"/>
                                        <p:tgtEl>
                                          <p:spTgt spid="52">
                                            <p:txEl>
                                              <p:pRg st="0" end="0"/>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53">
                                            <p:txEl>
                                              <p:pRg st="0" end="0"/>
                                            </p:txEl>
                                          </p:spTgt>
                                        </p:tgtEl>
                                        <p:attrNameLst>
                                          <p:attrName>style.visibility</p:attrName>
                                        </p:attrNameLst>
                                      </p:cBhvr>
                                      <p:to>
                                        <p:strVal val="visible"/>
                                      </p:to>
                                    </p:set>
                                    <p:animEffect transition="in" filter="wipe(up)">
                                      <p:cBhvr>
                                        <p:cTn id="27" dur="500"/>
                                        <p:tgtEl>
                                          <p:spTgt spid="5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84E2B69-195F-4A9B-BE0A-059255986A3A}"/>
              </a:ext>
            </a:extLst>
          </p:cNvPr>
          <p:cNvSpPr txBox="1"/>
          <p:nvPr/>
        </p:nvSpPr>
        <p:spPr>
          <a:xfrm>
            <a:off x="5596055" y="1184047"/>
            <a:ext cx="3061229" cy="830997"/>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Possibly Applying </a:t>
            </a:r>
          </a:p>
          <a:p>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Techniques</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5" name="Rectangle 4">
            <a:extLst>
              <a:ext uri="{FF2B5EF4-FFF2-40B4-BE49-F238E27FC236}">
                <a16:creationId xmlns:a16="http://schemas.microsoft.com/office/drawing/2014/main" id="{7E63BD0F-F65F-42E1-AB92-F21AB88D8F88}"/>
              </a:ext>
            </a:extLst>
          </p:cNvPr>
          <p:cNvSpPr/>
          <p:nvPr/>
        </p:nvSpPr>
        <p:spPr>
          <a:xfrm>
            <a:off x="5596056" y="889481"/>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6" name="Rectangle 5">
            <a:extLst>
              <a:ext uri="{FF2B5EF4-FFF2-40B4-BE49-F238E27FC236}">
                <a16:creationId xmlns:a16="http://schemas.microsoft.com/office/drawing/2014/main" id="{5985BCBD-7604-431F-923F-4FCE0192BEED}"/>
              </a:ext>
            </a:extLst>
          </p:cNvPr>
          <p:cNvSpPr/>
          <p:nvPr/>
        </p:nvSpPr>
        <p:spPr>
          <a:xfrm>
            <a:off x="5648017" y="2574551"/>
            <a:ext cx="2862144" cy="1024768"/>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 </a:t>
            </a:r>
            <a:r>
              <a:rPr lang="en-US" sz="825" dirty="0" err="1">
                <a:solidFill>
                  <a:schemeClr val="bg1">
                    <a:lumMod val="50000"/>
                  </a:schemeClr>
                </a:solidFill>
                <a:latin typeface="Open Sans" panose="020B0606030504020204" pitchFamily="34" charset="0"/>
              </a:rPr>
              <a:t>Lorem</a:t>
            </a:r>
            <a:r>
              <a:rPr lang="en-US" sz="825" dirty="0">
                <a:solidFill>
                  <a:schemeClr val="bg1">
                    <a:lumMod val="50000"/>
                  </a:schemeClr>
                </a:solidFill>
                <a:latin typeface="Open Sans" panose="020B0606030504020204" pitchFamily="34" charset="0"/>
              </a:rPr>
              <a:t> Ipsum has been the industry's standard dummy text </a:t>
            </a:r>
            <a:endParaRPr lang="en-US" sz="825" dirty="0">
              <a:solidFill>
                <a:schemeClr val="bg1">
                  <a:lumMod val="50000"/>
                </a:schemeClr>
              </a:solidFill>
              <a:latin typeface="DauphinPlain"/>
            </a:endParaRPr>
          </a:p>
        </p:txBody>
      </p:sp>
      <p:sp>
        <p:nvSpPr>
          <p:cNvPr id="7" name="Rectangle: Rounded Corners 11">
            <a:extLst>
              <a:ext uri="{FF2B5EF4-FFF2-40B4-BE49-F238E27FC236}">
                <a16:creationId xmlns:a16="http://schemas.microsoft.com/office/drawing/2014/main" id="{F30B61B2-D293-4DED-82D9-85967D2260FA}"/>
              </a:ext>
            </a:extLst>
          </p:cNvPr>
          <p:cNvSpPr/>
          <p:nvPr/>
        </p:nvSpPr>
        <p:spPr>
          <a:xfrm>
            <a:off x="6783251" y="3959454"/>
            <a:ext cx="980415" cy="214132"/>
          </a:xfrm>
          <a:prstGeom prst="roundRect">
            <a:avLst/>
          </a:prstGeom>
          <a:noFill/>
          <a:ln>
            <a:solidFill>
              <a:schemeClr val="tx1">
                <a:lumMod val="95000"/>
                <a:lumOff val="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75"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More info</a:t>
            </a:r>
            <a:endParaRPr lang="en-US" sz="675"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Rectangle: Rounded Corners 11">
            <a:extLst>
              <a:ext uri="{FF2B5EF4-FFF2-40B4-BE49-F238E27FC236}">
                <a16:creationId xmlns:a16="http://schemas.microsoft.com/office/drawing/2014/main" id="{5D1D84D8-1840-4727-95C8-919371D80A0C}"/>
              </a:ext>
            </a:extLst>
          </p:cNvPr>
          <p:cNvSpPr/>
          <p:nvPr/>
        </p:nvSpPr>
        <p:spPr>
          <a:xfrm>
            <a:off x="5609078" y="3959454"/>
            <a:ext cx="980415" cy="214132"/>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75" dirty="0">
                <a:solidFill>
                  <a:schemeClr val="bg1"/>
                </a:solidFill>
                <a:latin typeface="Open Sans" panose="020B0606030504020204" pitchFamily="34" charset="0"/>
                <a:ea typeface="Open Sans" panose="020B0606030504020204" pitchFamily="34" charset="0"/>
                <a:cs typeface="Open Sans" panose="020B0606030504020204" pitchFamily="34" charset="0"/>
              </a:rPr>
              <a:t>More info</a:t>
            </a:r>
            <a:endParaRPr lang="en-US" sz="675"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Oval 8">
            <a:extLst>
              <a:ext uri="{FF2B5EF4-FFF2-40B4-BE49-F238E27FC236}">
                <a16:creationId xmlns:a16="http://schemas.microsoft.com/office/drawing/2014/main" id="{8E707F40-C78D-4A9F-8333-DD289CB6F036}"/>
              </a:ext>
            </a:extLst>
          </p:cNvPr>
          <p:cNvSpPr/>
          <p:nvPr/>
        </p:nvSpPr>
        <p:spPr>
          <a:xfrm>
            <a:off x="2091417" y="889481"/>
            <a:ext cx="1816193" cy="1838088"/>
          </a:xfrm>
          <a:prstGeom prst="ellipse">
            <a:avLst/>
          </a:prstGeom>
          <a:solidFill>
            <a:schemeClr val="bg1">
              <a:lumMod val="85000"/>
              <a:alpha val="22000"/>
            </a:schemeClr>
          </a:solidFill>
          <a:ln>
            <a:noFill/>
          </a:ln>
          <a:effectLst>
            <a:outerShdw blurRad="63500" sx="102000" sy="102000" algn="ctr" rotWithShape="0">
              <a:prstClr val="black">
                <a:alpha val="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sp>
        <p:nvSpPr>
          <p:cNvPr id="10" name="Rectangle: Rounded Corners 10">
            <a:extLst>
              <a:ext uri="{FF2B5EF4-FFF2-40B4-BE49-F238E27FC236}">
                <a16:creationId xmlns:a16="http://schemas.microsoft.com/office/drawing/2014/main" id="{2A5BAFFC-BD56-4D75-8109-DAB8EFFD94A7}"/>
              </a:ext>
            </a:extLst>
          </p:cNvPr>
          <p:cNvSpPr/>
          <p:nvPr/>
        </p:nvSpPr>
        <p:spPr>
          <a:xfrm>
            <a:off x="917890" y="597491"/>
            <a:ext cx="1816193" cy="1189566"/>
          </a:xfrm>
          <a:prstGeom prst="roundRect">
            <a:avLst>
              <a:gd name="adj" fmla="val 7865"/>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12" name="Rectangle: Rounded Corners 11">
            <a:extLst>
              <a:ext uri="{FF2B5EF4-FFF2-40B4-BE49-F238E27FC236}">
                <a16:creationId xmlns:a16="http://schemas.microsoft.com/office/drawing/2014/main" id="{7D5F2450-9790-4F8D-A24F-45896F356A7F}"/>
              </a:ext>
            </a:extLst>
          </p:cNvPr>
          <p:cNvSpPr/>
          <p:nvPr/>
        </p:nvSpPr>
        <p:spPr>
          <a:xfrm>
            <a:off x="3122910" y="1170701"/>
            <a:ext cx="1816193" cy="1189566"/>
          </a:xfrm>
          <a:prstGeom prst="roundRect">
            <a:avLst>
              <a:gd name="adj" fmla="val 7865"/>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13" name="Rectangle 12">
            <a:extLst>
              <a:ext uri="{FF2B5EF4-FFF2-40B4-BE49-F238E27FC236}">
                <a16:creationId xmlns:a16="http://schemas.microsoft.com/office/drawing/2014/main" id="{CB4445CB-2F16-479E-A43C-DADFCAD7F2F1}"/>
              </a:ext>
            </a:extLst>
          </p:cNvPr>
          <p:cNvSpPr/>
          <p:nvPr/>
        </p:nvSpPr>
        <p:spPr>
          <a:xfrm>
            <a:off x="800669" y="1314903"/>
            <a:ext cx="2050636" cy="263021"/>
          </a:xfrm>
          <a:prstGeom prst="rect">
            <a:avLst/>
          </a:prstGeom>
        </p:spPr>
        <p:txBody>
          <a:bodyPr wrap="square">
            <a:spAutoFit/>
          </a:bodyPr>
          <a:lstStyle/>
          <a:p>
            <a:pPr algn="ctr">
              <a:lnSpc>
                <a:spcPct val="150000"/>
              </a:lnSpc>
            </a:pPr>
            <a:r>
              <a:rPr lang="en-US" sz="825" dirty="0">
                <a:solidFill>
                  <a:schemeClr val="bg1">
                    <a:lumMod val="50000"/>
                  </a:schemeClr>
                </a:solidFill>
                <a:latin typeface="Open Sans" panose="020B0606030504020204" pitchFamily="34" charset="0"/>
              </a:rPr>
              <a:t>Lorem Ipsum is simply</a:t>
            </a:r>
            <a:endParaRPr lang="en-US" sz="825" dirty="0">
              <a:solidFill>
                <a:schemeClr val="bg1">
                  <a:lumMod val="50000"/>
                </a:schemeClr>
              </a:solidFill>
              <a:latin typeface="DauphinPlain"/>
            </a:endParaRPr>
          </a:p>
        </p:txBody>
      </p:sp>
      <p:sp>
        <p:nvSpPr>
          <p:cNvPr id="14" name="TextBox 13">
            <a:extLst>
              <a:ext uri="{FF2B5EF4-FFF2-40B4-BE49-F238E27FC236}">
                <a16:creationId xmlns:a16="http://schemas.microsoft.com/office/drawing/2014/main" id="{7800A31A-82A2-498A-B9DF-42F6BE79550C}"/>
              </a:ext>
            </a:extLst>
          </p:cNvPr>
          <p:cNvSpPr txBox="1"/>
          <p:nvPr/>
        </p:nvSpPr>
        <p:spPr>
          <a:xfrm>
            <a:off x="1306716" y="1079036"/>
            <a:ext cx="1038541" cy="276999"/>
          </a:xfrm>
          <a:prstGeom prst="rect">
            <a:avLst/>
          </a:prstGeom>
          <a:noFill/>
        </p:spPr>
        <p:txBody>
          <a:bodyPr wrap="square" rtlCol="0">
            <a:spAutoFit/>
          </a:bodyPr>
          <a:lstStyle/>
          <a:p>
            <a:pPr algn="ctr"/>
            <a:r>
              <a:rPr lang="en-US" sz="1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Details</a:t>
            </a:r>
            <a:endParaRPr lang="id-ID" sz="1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5" name="TextBox 14">
            <a:extLst>
              <a:ext uri="{FF2B5EF4-FFF2-40B4-BE49-F238E27FC236}">
                <a16:creationId xmlns:a16="http://schemas.microsoft.com/office/drawing/2014/main" id="{85BDFEBB-A8C9-4BC4-9E54-2ED81324AC1E}"/>
              </a:ext>
            </a:extLst>
          </p:cNvPr>
          <p:cNvSpPr txBox="1"/>
          <p:nvPr/>
        </p:nvSpPr>
        <p:spPr>
          <a:xfrm>
            <a:off x="1306716" y="737296"/>
            <a:ext cx="1038541" cy="369332"/>
          </a:xfrm>
          <a:prstGeom prst="rect">
            <a:avLst/>
          </a:prstGeom>
          <a:noFill/>
        </p:spPr>
        <p:txBody>
          <a:bodyPr wrap="square" rtlCol="0">
            <a:spAutoFit/>
          </a:bodyPr>
          <a:lstStyle/>
          <a:p>
            <a:pPr algn="ctr"/>
            <a:r>
              <a:rPr lang="en-US" sz="1800"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+3900</a:t>
            </a:r>
            <a:endParaRPr lang="id-ID" sz="1800" dirty="0">
              <a:solidFill>
                <a:schemeClr val="accent4"/>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6" name="Rectangle 15">
            <a:extLst>
              <a:ext uri="{FF2B5EF4-FFF2-40B4-BE49-F238E27FC236}">
                <a16:creationId xmlns:a16="http://schemas.microsoft.com/office/drawing/2014/main" id="{0AC2214A-0677-456A-9D5E-A7BDDD9CA659}"/>
              </a:ext>
            </a:extLst>
          </p:cNvPr>
          <p:cNvSpPr/>
          <p:nvPr/>
        </p:nvSpPr>
        <p:spPr>
          <a:xfrm>
            <a:off x="3019519" y="1882858"/>
            <a:ext cx="2050636" cy="263021"/>
          </a:xfrm>
          <a:prstGeom prst="rect">
            <a:avLst/>
          </a:prstGeom>
        </p:spPr>
        <p:txBody>
          <a:bodyPr wrap="square">
            <a:spAutoFit/>
          </a:bodyPr>
          <a:lstStyle/>
          <a:p>
            <a:pPr algn="ctr">
              <a:lnSpc>
                <a:spcPct val="150000"/>
              </a:lnSpc>
            </a:pPr>
            <a:r>
              <a:rPr lang="en-US" sz="825" dirty="0">
                <a:solidFill>
                  <a:schemeClr val="bg1">
                    <a:lumMod val="50000"/>
                  </a:schemeClr>
                </a:solidFill>
                <a:latin typeface="Open Sans" panose="020B0606030504020204" pitchFamily="34" charset="0"/>
              </a:rPr>
              <a:t>Lorem Ipsum is simply</a:t>
            </a:r>
            <a:endParaRPr lang="en-US" sz="825" dirty="0">
              <a:solidFill>
                <a:schemeClr val="bg1">
                  <a:lumMod val="50000"/>
                </a:schemeClr>
              </a:solidFill>
              <a:latin typeface="DauphinPlain"/>
            </a:endParaRPr>
          </a:p>
        </p:txBody>
      </p:sp>
      <p:sp>
        <p:nvSpPr>
          <p:cNvPr id="17" name="TextBox 16">
            <a:extLst>
              <a:ext uri="{FF2B5EF4-FFF2-40B4-BE49-F238E27FC236}">
                <a16:creationId xmlns:a16="http://schemas.microsoft.com/office/drawing/2014/main" id="{1FDBBADC-B919-4299-9E9D-19E3419EE751}"/>
              </a:ext>
            </a:extLst>
          </p:cNvPr>
          <p:cNvSpPr txBox="1"/>
          <p:nvPr/>
        </p:nvSpPr>
        <p:spPr>
          <a:xfrm>
            <a:off x="3525567" y="1646991"/>
            <a:ext cx="1038541" cy="276999"/>
          </a:xfrm>
          <a:prstGeom prst="rect">
            <a:avLst/>
          </a:prstGeom>
          <a:noFill/>
        </p:spPr>
        <p:txBody>
          <a:bodyPr wrap="square" rtlCol="0">
            <a:spAutoFit/>
          </a:bodyPr>
          <a:lstStyle/>
          <a:p>
            <a:pPr algn="ctr"/>
            <a:r>
              <a:rPr lang="en-US" sz="1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Details</a:t>
            </a:r>
            <a:endParaRPr lang="id-ID" sz="1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8" name="TextBox 17">
            <a:extLst>
              <a:ext uri="{FF2B5EF4-FFF2-40B4-BE49-F238E27FC236}">
                <a16:creationId xmlns:a16="http://schemas.microsoft.com/office/drawing/2014/main" id="{11A72DD8-5437-4760-A51D-399D1A427C87}"/>
              </a:ext>
            </a:extLst>
          </p:cNvPr>
          <p:cNvSpPr txBox="1"/>
          <p:nvPr/>
        </p:nvSpPr>
        <p:spPr>
          <a:xfrm>
            <a:off x="3525567" y="1305251"/>
            <a:ext cx="1038541" cy="369332"/>
          </a:xfrm>
          <a:prstGeom prst="rect">
            <a:avLst/>
          </a:prstGeom>
          <a:noFill/>
        </p:spPr>
        <p:txBody>
          <a:bodyPr wrap="square" rtlCol="0">
            <a:spAutoFit/>
          </a:bodyPr>
          <a:lstStyle/>
          <a:p>
            <a:pPr algn="ctr"/>
            <a:r>
              <a:rPr lang="en-US" sz="1800"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+1000</a:t>
            </a:r>
            <a:endParaRPr lang="id-ID" sz="1800" dirty="0">
              <a:solidFill>
                <a:schemeClr val="accent4"/>
              </a:solidFill>
              <a:latin typeface="Francois One" panose="02000503040000020004" pitchFamily="2" charset="0"/>
              <a:ea typeface="Noto Serif" panose="02020600060500020200" pitchFamily="18" charset="0"/>
              <a:cs typeface="Noto Serif" panose="02020600060500020200" pitchFamily="18" charset="0"/>
            </a:endParaRPr>
          </a:p>
        </p:txBody>
      </p:sp>
      <p:pic>
        <p:nvPicPr>
          <p:cNvPr id="11" name="Picture Placeholder 10">
            <a:extLst>
              <a:ext uri="{FF2B5EF4-FFF2-40B4-BE49-F238E27FC236}">
                <a16:creationId xmlns:a16="http://schemas.microsoft.com/office/drawing/2014/main" id="{B78FF247-298A-4C8F-AA7D-2BC39E351EDE}"/>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46" r="246"/>
          <a:stretch>
            <a:fillRect/>
          </a:stretch>
        </p:blipFill>
        <p:spPr/>
      </p:pic>
    </p:spTree>
    <p:extLst>
      <p:ext uri="{BB962C8B-B14F-4D97-AF65-F5344CB8AC3E}">
        <p14:creationId xmlns:p14="http://schemas.microsoft.com/office/powerpoint/2010/main" val="2562158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wipe(up)">
                                      <p:cBhvr>
                                        <p:cTn id="11" dur="500"/>
                                        <p:tgtEl>
                                          <p:spTgt spid="5">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wipe(up)">
                                      <p:cBhvr>
                                        <p:cTn id="15" dur="500"/>
                                        <p:tgtEl>
                                          <p:spTgt spid="6">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Effect transition="in" filter="wipe(up)">
                                      <p:cBhvr>
                                        <p:cTn id="19" dur="500"/>
                                        <p:tgtEl>
                                          <p:spTgt spid="13">
                                            <p:txEl>
                                              <p:pRg st="0" end="0"/>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left)">
                                      <p:cBhvr>
                                        <p:cTn id="23" dur="500"/>
                                        <p:tgtEl>
                                          <p:spTgt spid="14"/>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left)">
                                      <p:cBhvr>
                                        <p:cTn id="27" dur="500"/>
                                        <p:tgtEl>
                                          <p:spTgt spid="15"/>
                                        </p:tgtEl>
                                      </p:cBhvr>
                                    </p:animEffect>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16">
                                            <p:txEl>
                                              <p:pRg st="0" end="0"/>
                                            </p:txEl>
                                          </p:spTgt>
                                        </p:tgtEl>
                                        <p:attrNameLst>
                                          <p:attrName>style.visibility</p:attrName>
                                        </p:attrNameLst>
                                      </p:cBhvr>
                                      <p:to>
                                        <p:strVal val="visible"/>
                                      </p:to>
                                    </p:set>
                                    <p:animEffect transition="in" filter="wipe(up)">
                                      <p:cBhvr>
                                        <p:cTn id="31" dur="500"/>
                                        <p:tgtEl>
                                          <p:spTgt spid="16">
                                            <p:txEl>
                                              <p:pRg st="0" end="0"/>
                                            </p:txEl>
                                          </p:spTgt>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wipe(left)">
                                      <p:cBhvr>
                                        <p:cTn id="35" dur="500"/>
                                        <p:tgtEl>
                                          <p:spTgt spid="17"/>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left)">
                                      <p:cBhvr>
                                        <p:cTn id="3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P spid="15"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71C6376F-79F9-4FEC-9A44-7F9E95750C35}"/>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8238" r="28238"/>
          <a:stretch>
            <a:fillRect/>
          </a:stretch>
        </p:blipFill>
        <p:spPr/>
      </p:pic>
      <p:pic>
        <p:nvPicPr>
          <p:cNvPr id="15" name="Picture Placeholder 14">
            <a:extLst>
              <a:ext uri="{FF2B5EF4-FFF2-40B4-BE49-F238E27FC236}">
                <a16:creationId xmlns:a16="http://schemas.microsoft.com/office/drawing/2014/main" id="{485CF4C9-FB29-4F15-B4F8-3A3E2C6E1429}"/>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t="20133" b="20133"/>
          <a:stretch>
            <a:fillRect/>
          </a:stretch>
        </p:blipFill>
        <p:spPr/>
      </p:pic>
      <p:sp>
        <p:nvSpPr>
          <p:cNvPr id="7" name="Rectangle 6">
            <a:extLst>
              <a:ext uri="{FF2B5EF4-FFF2-40B4-BE49-F238E27FC236}">
                <a16:creationId xmlns:a16="http://schemas.microsoft.com/office/drawing/2014/main" id="{80A4CA32-F184-469E-8082-0F1348DB8470}"/>
              </a:ext>
            </a:extLst>
          </p:cNvPr>
          <p:cNvSpPr/>
          <p:nvPr/>
        </p:nvSpPr>
        <p:spPr>
          <a:xfrm>
            <a:off x="5164281" y="0"/>
            <a:ext cx="3979719" cy="5143500"/>
          </a:xfrm>
          <a:prstGeom prst="rect">
            <a:avLst/>
          </a:prstGeom>
          <a:gradFill flip="none" rotWithShape="1">
            <a:gsLst>
              <a:gs pos="0">
                <a:schemeClr val="bg1">
                  <a:lumMod val="85000"/>
                </a:schemeClr>
              </a:gs>
              <a:gs pos="65000">
                <a:schemeClr val="bg1">
                  <a:lumMod val="95000"/>
                  <a:alpha val="3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4" name="TextBox 3">
            <a:extLst>
              <a:ext uri="{FF2B5EF4-FFF2-40B4-BE49-F238E27FC236}">
                <a16:creationId xmlns:a16="http://schemas.microsoft.com/office/drawing/2014/main" id="{E036D7BF-E81A-421C-997D-122881F57ECE}"/>
              </a:ext>
            </a:extLst>
          </p:cNvPr>
          <p:cNvSpPr txBox="1"/>
          <p:nvPr/>
        </p:nvSpPr>
        <p:spPr>
          <a:xfrm>
            <a:off x="752236" y="968931"/>
            <a:ext cx="3061229" cy="830997"/>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What Is</a:t>
            </a:r>
          </a:p>
          <a:p>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Biotechnology</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 ?</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5" name="Rectangle 4">
            <a:extLst>
              <a:ext uri="{FF2B5EF4-FFF2-40B4-BE49-F238E27FC236}">
                <a16:creationId xmlns:a16="http://schemas.microsoft.com/office/drawing/2014/main" id="{2A744605-DE94-4068-A278-B2C265089E66}"/>
              </a:ext>
            </a:extLst>
          </p:cNvPr>
          <p:cNvSpPr/>
          <p:nvPr/>
        </p:nvSpPr>
        <p:spPr>
          <a:xfrm>
            <a:off x="752236" y="674364"/>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8" name="Round Diagonal Corner Rectangle 8">
            <a:extLst>
              <a:ext uri="{FF2B5EF4-FFF2-40B4-BE49-F238E27FC236}">
                <a16:creationId xmlns:a16="http://schemas.microsoft.com/office/drawing/2014/main" id="{E752E862-4E31-48D3-95D3-792ED9678065}"/>
              </a:ext>
            </a:extLst>
          </p:cNvPr>
          <p:cNvSpPr/>
          <p:nvPr/>
        </p:nvSpPr>
        <p:spPr>
          <a:xfrm>
            <a:off x="2827359" y="2753476"/>
            <a:ext cx="1641013" cy="483292"/>
          </a:xfrm>
          <a:prstGeom prst="parallelogram">
            <a:avLst>
              <a:gd name="adj" fmla="val 0"/>
            </a:avLst>
          </a:prstGeom>
          <a:solidFill>
            <a:schemeClr val="bg1"/>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9" name="Round Diagonal Corner Rectangle 8">
            <a:extLst>
              <a:ext uri="{FF2B5EF4-FFF2-40B4-BE49-F238E27FC236}">
                <a16:creationId xmlns:a16="http://schemas.microsoft.com/office/drawing/2014/main" id="{CE82658B-F1C7-406B-B776-250A3A5B86C2}"/>
              </a:ext>
            </a:extLst>
          </p:cNvPr>
          <p:cNvSpPr/>
          <p:nvPr/>
        </p:nvSpPr>
        <p:spPr>
          <a:xfrm>
            <a:off x="4645768" y="2753476"/>
            <a:ext cx="1641013" cy="483292"/>
          </a:xfrm>
          <a:prstGeom prst="parallelogram">
            <a:avLst>
              <a:gd name="adj" fmla="val 0"/>
            </a:avLst>
          </a:prstGeom>
          <a:solidFill>
            <a:schemeClr val="accent4"/>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10" name="Rectangle 9">
            <a:extLst>
              <a:ext uri="{FF2B5EF4-FFF2-40B4-BE49-F238E27FC236}">
                <a16:creationId xmlns:a16="http://schemas.microsoft.com/office/drawing/2014/main" id="{CBB75223-55DD-441D-B61F-17987DF880CD}"/>
              </a:ext>
            </a:extLst>
          </p:cNvPr>
          <p:cNvSpPr/>
          <p:nvPr/>
        </p:nvSpPr>
        <p:spPr>
          <a:xfrm>
            <a:off x="2619726" y="2843994"/>
            <a:ext cx="2056276" cy="311624"/>
          </a:xfrm>
          <a:prstGeom prst="rect">
            <a:avLst/>
          </a:prstGeom>
        </p:spPr>
        <p:txBody>
          <a:bodyPr wrap="square">
            <a:spAutoFit/>
          </a:bodyPr>
          <a:lstStyle/>
          <a:p>
            <a:pPr algn="ctr">
              <a:lnSpc>
                <a:spcPct val="150000"/>
              </a:lnSpc>
            </a:pPr>
            <a:r>
              <a:rPr lang="en-US" sz="1050" dirty="0">
                <a:solidFill>
                  <a:schemeClr val="tx1">
                    <a:lumMod val="95000"/>
                    <a:lumOff val="5000"/>
                  </a:schemeClr>
                </a:solidFill>
                <a:latin typeface="Francois One" panose="02000503040000020004" pitchFamily="2" charset="0"/>
              </a:rPr>
              <a:t>Biotechnology</a:t>
            </a:r>
          </a:p>
        </p:txBody>
      </p:sp>
      <p:sp>
        <p:nvSpPr>
          <p:cNvPr id="11" name="Rectangle 10">
            <a:extLst>
              <a:ext uri="{FF2B5EF4-FFF2-40B4-BE49-F238E27FC236}">
                <a16:creationId xmlns:a16="http://schemas.microsoft.com/office/drawing/2014/main" id="{112D5D1B-F92E-47A3-A69B-CA069D2D4B82}"/>
              </a:ext>
            </a:extLst>
          </p:cNvPr>
          <p:cNvSpPr/>
          <p:nvPr/>
        </p:nvSpPr>
        <p:spPr>
          <a:xfrm>
            <a:off x="4426806" y="2843994"/>
            <a:ext cx="2056276" cy="311624"/>
          </a:xfrm>
          <a:prstGeom prst="rect">
            <a:avLst/>
          </a:prstGeom>
        </p:spPr>
        <p:txBody>
          <a:bodyPr wrap="square">
            <a:spAutoFit/>
          </a:bodyPr>
          <a:lstStyle/>
          <a:p>
            <a:pPr algn="ctr">
              <a:lnSpc>
                <a:spcPct val="150000"/>
              </a:lnSpc>
            </a:pPr>
            <a:r>
              <a:rPr lang="en-US" sz="1050" dirty="0">
                <a:solidFill>
                  <a:schemeClr val="bg1"/>
                </a:solidFill>
                <a:latin typeface="Francois One" panose="02000503040000020004" pitchFamily="2" charset="0"/>
              </a:rPr>
              <a:t>Our Research</a:t>
            </a:r>
          </a:p>
        </p:txBody>
      </p:sp>
      <p:sp>
        <p:nvSpPr>
          <p:cNvPr id="13" name="Rectangle 12">
            <a:extLst>
              <a:ext uri="{FF2B5EF4-FFF2-40B4-BE49-F238E27FC236}">
                <a16:creationId xmlns:a16="http://schemas.microsoft.com/office/drawing/2014/main" id="{59FFD927-5345-4C2F-8707-02DAD89966CD}"/>
              </a:ext>
            </a:extLst>
          </p:cNvPr>
          <p:cNvSpPr/>
          <p:nvPr/>
        </p:nvSpPr>
        <p:spPr>
          <a:xfrm>
            <a:off x="752236" y="1915218"/>
            <a:ext cx="3674570" cy="643894"/>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standard dummy text</a:t>
            </a:r>
            <a:endParaRPr lang="en-US" sz="825" dirty="0">
              <a:solidFill>
                <a:schemeClr val="bg1">
                  <a:lumMod val="50000"/>
                </a:schemeClr>
              </a:solidFill>
              <a:latin typeface="DauphinPlain"/>
            </a:endParaRPr>
          </a:p>
        </p:txBody>
      </p:sp>
    </p:spTree>
    <p:extLst>
      <p:ext uri="{BB962C8B-B14F-4D97-AF65-F5344CB8AC3E}">
        <p14:creationId xmlns:p14="http://schemas.microsoft.com/office/powerpoint/2010/main" val="2486207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wipe(up)">
                                      <p:cBhvr>
                                        <p:cTn id="11" dur="500"/>
                                        <p:tgtEl>
                                          <p:spTgt spid="5">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animEffect transition="in" filter="wipe(up)">
                                      <p:cBhvr>
                                        <p:cTn id="15" dur="500"/>
                                        <p:tgtEl>
                                          <p:spTgt spid="10">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animEffect transition="in" filter="wipe(up)">
                                      <p:cBhvr>
                                        <p:cTn id="19" dur="500"/>
                                        <p:tgtEl>
                                          <p:spTgt spid="11">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Effect transition="in" filter="wipe(up)">
                                      <p:cBhvr>
                                        <p:cTn id="23"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06BDB899-B2AE-4AED-A208-26EBC1E025E7}"/>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6651" r="26651"/>
          <a:stretch>
            <a:fillRect/>
          </a:stretch>
        </p:blipFill>
        <p:spPr/>
      </p:pic>
      <p:sp>
        <p:nvSpPr>
          <p:cNvPr id="6" name="Rounded Rectangle 4">
            <a:extLst>
              <a:ext uri="{FF2B5EF4-FFF2-40B4-BE49-F238E27FC236}">
                <a16:creationId xmlns:a16="http://schemas.microsoft.com/office/drawing/2014/main" id="{8D0FFFAD-B256-403F-A213-B1052E44FD81}"/>
              </a:ext>
            </a:extLst>
          </p:cNvPr>
          <p:cNvSpPr/>
          <p:nvPr/>
        </p:nvSpPr>
        <p:spPr>
          <a:xfrm>
            <a:off x="491769" y="0"/>
            <a:ext cx="1691460" cy="2483427"/>
          </a:xfrm>
          <a:prstGeom prst="rect">
            <a:avLst/>
          </a:prstGeom>
          <a:solidFill>
            <a:schemeClr val="bg1"/>
          </a:solidFill>
          <a:ln>
            <a:noFill/>
          </a:ln>
          <a:effectLst>
            <a:outerShdw blurRad="317500" sx="102000" sy="102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bg1">
                  <a:lumMod val="50000"/>
                </a:schemeClr>
              </a:solidFill>
            </a:endParaRPr>
          </a:p>
        </p:txBody>
      </p:sp>
      <p:sp>
        <p:nvSpPr>
          <p:cNvPr id="7" name="Rectangle 6">
            <a:extLst>
              <a:ext uri="{FF2B5EF4-FFF2-40B4-BE49-F238E27FC236}">
                <a16:creationId xmlns:a16="http://schemas.microsoft.com/office/drawing/2014/main" id="{1D822DE7-835F-4AF5-8A30-90BBB9659936}"/>
              </a:ext>
            </a:extLst>
          </p:cNvPr>
          <p:cNvSpPr/>
          <p:nvPr/>
        </p:nvSpPr>
        <p:spPr>
          <a:xfrm>
            <a:off x="482720" y="795518"/>
            <a:ext cx="1725790" cy="304507"/>
          </a:xfrm>
          <a:prstGeom prst="rect">
            <a:avLst/>
          </a:prstGeom>
        </p:spPr>
        <p:txBody>
          <a:bodyPr wrap="square">
            <a:spAutoFit/>
          </a:bodyPr>
          <a:lstStyle/>
          <a:p>
            <a:pPr algn="ctr">
              <a:lnSpc>
                <a:spcPct val="150000"/>
              </a:lnSpc>
            </a:pPr>
            <a:r>
              <a:rPr lang="en-US" sz="105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rPr>
              <a:t>Biotechnology</a:t>
            </a:r>
            <a:endParaRPr lang="en-US" sz="75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endParaRPr>
          </a:p>
        </p:txBody>
      </p:sp>
      <p:sp>
        <p:nvSpPr>
          <p:cNvPr id="8" name="Rectangle 7">
            <a:extLst>
              <a:ext uri="{FF2B5EF4-FFF2-40B4-BE49-F238E27FC236}">
                <a16:creationId xmlns:a16="http://schemas.microsoft.com/office/drawing/2014/main" id="{804D1B44-0000-4F11-B9E2-1DC376ECC38F}"/>
              </a:ext>
            </a:extLst>
          </p:cNvPr>
          <p:cNvSpPr/>
          <p:nvPr/>
        </p:nvSpPr>
        <p:spPr>
          <a:xfrm>
            <a:off x="732047" y="1223702"/>
            <a:ext cx="1219628" cy="834331"/>
          </a:xfrm>
          <a:prstGeom prst="rect">
            <a:avLst/>
          </a:prstGeom>
        </p:spPr>
        <p:txBody>
          <a:bodyPr wrap="square">
            <a:spAutoFit/>
          </a:bodyPr>
          <a:lstStyle/>
          <a:p>
            <a:pPr algn="ctr">
              <a:lnSpc>
                <a:spcPct val="150000"/>
              </a:lnSpc>
            </a:pPr>
            <a:r>
              <a:rPr lang="en-US" sz="825" dirty="0">
                <a:solidFill>
                  <a:schemeClr val="bg1">
                    <a:lumMod val="50000"/>
                  </a:schemeClr>
                </a:solidFill>
                <a:latin typeface="Open Sans" panose="020B0606030504020204" pitchFamily="34" charset="0"/>
              </a:rPr>
              <a:t>Lorem Ipsum is simply dummy text of Ipsum is simply dummy text of</a:t>
            </a:r>
            <a:endParaRPr lang="en-US" sz="825" dirty="0">
              <a:solidFill>
                <a:schemeClr val="bg1">
                  <a:lumMod val="50000"/>
                </a:schemeClr>
              </a:solidFill>
              <a:latin typeface="DauphinPlain"/>
            </a:endParaRPr>
          </a:p>
        </p:txBody>
      </p:sp>
      <p:grpSp>
        <p:nvGrpSpPr>
          <p:cNvPr id="9" name="Group 8">
            <a:extLst>
              <a:ext uri="{FF2B5EF4-FFF2-40B4-BE49-F238E27FC236}">
                <a16:creationId xmlns:a16="http://schemas.microsoft.com/office/drawing/2014/main" id="{8D277AFE-D878-47BC-A7EE-22386155C026}"/>
              </a:ext>
            </a:extLst>
          </p:cNvPr>
          <p:cNvGrpSpPr/>
          <p:nvPr/>
        </p:nvGrpSpPr>
        <p:grpSpPr>
          <a:xfrm>
            <a:off x="1208923" y="371954"/>
            <a:ext cx="199475" cy="242292"/>
            <a:chOff x="-1971675" y="4640263"/>
            <a:chExt cx="628650" cy="763588"/>
          </a:xfrm>
          <a:solidFill>
            <a:schemeClr val="accent4"/>
          </a:solidFill>
        </p:grpSpPr>
        <p:sp>
          <p:nvSpPr>
            <p:cNvPr id="10" name="Freeform 721">
              <a:extLst>
                <a:ext uri="{FF2B5EF4-FFF2-40B4-BE49-F238E27FC236}">
                  <a16:creationId xmlns:a16="http://schemas.microsoft.com/office/drawing/2014/main" id="{1EC46F3D-4E5A-48D9-B125-D2C096303D46}"/>
                </a:ext>
              </a:extLst>
            </p:cNvPr>
            <p:cNvSpPr>
              <a:spLocks noEditPoints="1"/>
            </p:cNvSpPr>
            <p:nvPr/>
          </p:nvSpPr>
          <p:spPr bwMode="auto">
            <a:xfrm>
              <a:off x="-1971675" y="4640263"/>
              <a:ext cx="628650" cy="763588"/>
            </a:xfrm>
            <a:custGeom>
              <a:avLst/>
              <a:gdLst>
                <a:gd name="T0" fmla="*/ 527 w 2775"/>
                <a:gd name="T1" fmla="*/ 351 h 3366"/>
                <a:gd name="T2" fmla="*/ 1168 w 2775"/>
                <a:gd name="T3" fmla="*/ 1684 h 3366"/>
                <a:gd name="T4" fmla="*/ 527 w 2775"/>
                <a:gd name="T5" fmla="*/ 3015 h 3366"/>
                <a:gd name="T6" fmla="*/ 776 w 2775"/>
                <a:gd name="T7" fmla="*/ 3015 h 3366"/>
                <a:gd name="T8" fmla="*/ 1213 w 2775"/>
                <a:gd name="T9" fmla="*/ 2107 h 3366"/>
                <a:gd name="T10" fmla="*/ 1561 w 2775"/>
                <a:gd name="T11" fmla="*/ 2107 h 3366"/>
                <a:gd name="T12" fmla="*/ 1998 w 2775"/>
                <a:gd name="T13" fmla="*/ 3015 h 3366"/>
                <a:gd name="T14" fmla="*/ 2247 w 2775"/>
                <a:gd name="T15" fmla="*/ 3015 h 3366"/>
                <a:gd name="T16" fmla="*/ 1607 w 2775"/>
                <a:gd name="T17" fmla="*/ 1683 h 3366"/>
                <a:gd name="T18" fmla="*/ 2247 w 2775"/>
                <a:gd name="T19" fmla="*/ 351 h 3366"/>
                <a:gd name="T20" fmla="*/ 527 w 2775"/>
                <a:gd name="T21" fmla="*/ 351 h 3366"/>
                <a:gd name="T22" fmla="*/ 0 w 2775"/>
                <a:gd name="T23" fmla="*/ 0 h 3366"/>
                <a:gd name="T24" fmla="*/ 2775 w 2775"/>
                <a:gd name="T25" fmla="*/ 0 h 3366"/>
                <a:gd name="T26" fmla="*/ 2775 w 2775"/>
                <a:gd name="T27" fmla="*/ 351 h 3366"/>
                <a:gd name="T28" fmla="*/ 2508 w 2775"/>
                <a:gd name="T29" fmla="*/ 351 h 3366"/>
                <a:gd name="T30" fmla="*/ 1867 w 2775"/>
                <a:gd name="T31" fmla="*/ 1683 h 3366"/>
                <a:gd name="T32" fmla="*/ 2508 w 2775"/>
                <a:gd name="T33" fmla="*/ 3015 h 3366"/>
                <a:gd name="T34" fmla="*/ 2775 w 2775"/>
                <a:gd name="T35" fmla="*/ 3015 h 3366"/>
                <a:gd name="T36" fmla="*/ 2775 w 2775"/>
                <a:gd name="T37" fmla="*/ 3366 h 3366"/>
                <a:gd name="T38" fmla="*/ 0 w 2775"/>
                <a:gd name="T39" fmla="*/ 3366 h 3366"/>
                <a:gd name="T40" fmla="*/ 0 w 2775"/>
                <a:gd name="T41" fmla="*/ 3015 h 3366"/>
                <a:gd name="T42" fmla="*/ 267 w 2775"/>
                <a:gd name="T43" fmla="*/ 3015 h 3366"/>
                <a:gd name="T44" fmla="*/ 907 w 2775"/>
                <a:gd name="T45" fmla="*/ 1684 h 3366"/>
                <a:gd name="T46" fmla="*/ 267 w 2775"/>
                <a:gd name="T47" fmla="*/ 351 h 3366"/>
                <a:gd name="T48" fmla="*/ 0 w 2775"/>
                <a:gd name="T49" fmla="*/ 351 h 3366"/>
                <a:gd name="T50" fmla="*/ 0 w 2775"/>
                <a:gd name="T51" fmla="*/ 0 h 3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75" h="3366">
                  <a:moveTo>
                    <a:pt x="527" y="351"/>
                  </a:moveTo>
                  <a:lnTo>
                    <a:pt x="1168" y="1684"/>
                  </a:lnTo>
                  <a:lnTo>
                    <a:pt x="527" y="3015"/>
                  </a:lnTo>
                  <a:lnTo>
                    <a:pt x="776" y="3015"/>
                  </a:lnTo>
                  <a:lnTo>
                    <a:pt x="1213" y="2107"/>
                  </a:lnTo>
                  <a:lnTo>
                    <a:pt x="1561" y="2107"/>
                  </a:lnTo>
                  <a:lnTo>
                    <a:pt x="1998" y="3015"/>
                  </a:lnTo>
                  <a:lnTo>
                    <a:pt x="2247" y="3015"/>
                  </a:lnTo>
                  <a:lnTo>
                    <a:pt x="1607" y="1683"/>
                  </a:lnTo>
                  <a:lnTo>
                    <a:pt x="2247" y="351"/>
                  </a:lnTo>
                  <a:lnTo>
                    <a:pt x="527" y="351"/>
                  </a:lnTo>
                  <a:close/>
                  <a:moveTo>
                    <a:pt x="0" y="0"/>
                  </a:moveTo>
                  <a:lnTo>
                    <a:pt x="2775" y="0"/>
                  </a:lnTo>
                  <a:lnTo>
                    <a:pt x="2775" y="351"/>
                  </a:lnTo>
                  <a:lnTo>
                    <a:pt x="2508" y="351"/>
                  </a:lnTo>
                  <a:lnTo>
                    <a:pt x="1867" y="1683"/>
                  </a:lnTo>
                  <a:lnTo>
                    <a:pt x="2508" y="3015"/>
                  </a:lnTo>
                  <a:lnTo>
                    <a:pt x="2775" y="3015"/>
                  </a:lnTo>
                  <a:lnTo>
                    <a:pt x="2775" y="3366"/>
                  </a:lnTo>
                  <a:lnTo>
                    <a:pt x="0" y="3366"/>
                  </a:lnTo>
                  <a:lnTo>
                    <a:pt x="0" y="3015"/>
                  </a:lnTo>
                  <a:lnTo>
                    <a:pt x="267" y="3015"/>
                  </a:lnTo>
                  <a:lnTo>
                    <a:pt x="907" y="1684"/>
                  </a:lnTo>
                  <a:lnTo>
                    <a:pt x="267" y="351"/>
                  </a:lnTo>
                  <a:lnTo>
                    <a:pt x="0" y="351"/>
                  </a:lnTo>
                  <a:lnTo>
                    <a:pt x="0"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sp>
          <p:nvSpPr>
            <p:cNvPr id="11" name="Freeform 722">
              <a:extLst>
                <a:ext uri="{FF2B5EF4-FFF2-40B4-BE49-F238E27FC236}">
                  <a16:creationId xmlns:a16="http://schemas.microsoft.com/office/drawing/2014/main" id="{D6FF07A3-CCE4-4F3C-94C9-C0BDE3368379}"/>
                </a:ext>
              </a:extLst>
            </p:cNvPr>
            <p:cNvSpPr>
              <a:spLocks/>
            </p:cNvSpPr>
            <p:nvPr/>
          </p:nvSpPr>
          <p:spPr bwMode="auto">
            <a:xfrm>
              <a:off x="-1717675" y="4881563"/>
              <a:ext cx="120650" cy="71438"/>
            </a:xfrm>
            <a:custGeom>
              <a:avLst/>
              <a:gdLst>
                <a:gd name="T0" fmla="*/ 0 w 536"/>
                <a:gd name="T1" fmla="*/ 0 h 313"/>
                <a:gd name="T2" fmla="*/ 536 w 536"/>
                <a:gd name="T3" fmla="*/ 0 h 313"/>
                <a:gd name="T4" fmla="*/ 386 w 536"/>
                <a:gd name="T5" fmla="*/ 313 h 313"/>
                <a:gd name="T6" fmla="*/ 150 w 536"/>
                <a:gd name="T7" fmla="*/ 313 h 313"/>
                <a:gd name="T8" fmla="*/ 0 w 536"/>
                <a:gd name="T9" fmla="*/ 0 h 313"/>
              </a:gdLst>
              <a:ahLst/>
              <a:cxnLst>
                <a:cxn ang="0">
                  <a:pos x="T0" y="T1"/>
                </a:cxn>
                <a:cxn ang="0">
                  <a:pos x="T2" y="T3"/>
                </a:cxn>
                <a:cxn ang="0">
                  <a:pos x="T4" y="T5"/>
                </a:cxn>
                <a:cxn ang="0">
                  <a:pos x="T6" y="T7"/>
                </a:cxn>
                <a:cxn ang="0">
                  <a:pos x="T8" y="T9"/>
                </a:cxn>
              </a:cxnLst>
              <a:rect l="0" t="0" r="r" b="b"/>
              <a:pathLst>
                <a:path w="536" h="313">
                  <a:moveTo>
                    <a:pt x="0" y="0"/>
                  </a:moveTo>
                  <a:lnTo>
                    <a:pt x="536" y="0"/>
                  </a:lnTo>
                  <a:lnTo>
                    <a:pt x="386" y="313"/>
                  </a:lnTo>
                  <a:lnTo>
                    <a:pt x="150" y="313"/>
                  </a:lnTo>
                  <a:lnTo>
                    <a:pt x="0"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grpSp>
      <p:sp>
        <p:nvSpPr>
          <p:cNvPr id="12" name="TextBox 11">
            <a:extLst>
              <a:ext uri="{FF2B5EF4-FFF2-40B4-BE49-F238E27FC236}">
                <a16:creationId xmlns:a16="http://schemas.microsoft.com/office/drawing/2014/main" id="{2CA26031-45CD-4183-A8DA-6AC2FA7E1374}"/>
              </a:ext>
            </a:extLst>
          </p:cNvPr>
          <p:cNvSpPr txBox="1"/>
          <p:nvPr/>
        </p:nvSpPr>
        <p:spPr>
          <a:xfrm>
            <a:off x="5596056" y="1166052"/>
            <a:ext cx="3061229" cy="830997"/>
          </a:xfrm>
          <a:prstGeom prst="rect">
            <a:avLst/>
          </a:prstGeom>
          <a:noFill/>
        </p:spPr>
        <p:txBody>
          <a:bodyPr wrap="square" rtlCol="0">
            <a:spAutoFit/>
          </a:bodyPr>
          <a:lstStyle/>
          <a:p>
            <a:r>
              <a:rPr lang="en-US" sz="24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Upward From</a:t>
            </a:r>
          </a:p>
          <a:p>
            <a:r>
              <a:rPr lang="en-US" sz="2400" b="1" dirty="0">
                <a:solidFill>
                  <a:schemeClr val="bg1"/>
                </a:solidFill>
                <a:latin typeface="Francois One" panose="02000503040000020004" pitchFamily="2" charset="0"/>
                <a:ea typeface="Noto Serif" panose="02020600060500020200" pitchFamily="18" charset="0"/>
                <a:cs typeface="Noto Serif" panose="02020600060500020200" pitchFamily="18" charset="0"/>
              </a:rPr>
              <a:t>Molecular Biology</a:t>
            </a:r>
            <a:r>
              <a:rPr lang="en-US" sz="24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bg1"/>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3" name="Rectangle 12">
            <a:extLst>
              <a:ext uri="{FF2B5EF4-FFF2-40B4-BE49-F238E27FC236}">
                <a16:creationId xmlns:a16="http://schemas.microsoft.com/office/drawing/2014/main" id="{C8AFA972-EDF2-4D48-9856-1E02EE61F691}"/>
              </a:ext>
            </a:extLst>
          </p:cNvPr>
          <p:cNvSpPr/>
          <p:nvPr/>
        </p:nvSpPr>
        <p:spPr>
          <a:xfrm>
            <a:off x="5596057" y="871486"/>
            <a:ext cx="2167610" cy="263021"/>
          </a:xfrm>
          <a:prstGeom prst="rect">
            <a:avLst/>
          </a:prstGeom>
        </p:spPr>
        <p:txBody>
          <a:bodyPr wrap="square">
            <a:spAutoFit/>
          </a:bodyPr>
          <a:lstStyle/>
          <a:p>
            <a:pPr>
              <a:lnSpc>
                <a:spcPct val="150000"/>
              </a:lnSpc>
            </a:pPr>
            <a:r>
              <a:rPr lang="en-US" sz="825" dirty="0">
                <a:solidFill>
                  <a:schemeClr val="bg1"/>
                </a:solidFill>
                <a:latin typeface="Open Sans" panose="020B0606030504020204" pitchFamily="34" charset="0"/>
              </a:rPr>
              <a:t>Biotechnology Presentation</a:t>
            </a:r>
            <a:endParaRPr lang="en-US" sz="825" dirty="0">
              <a:solidFill>
                <a:schemeClr val="bg1"/>
              </a:solidFill>
              <a:latin typeface="DauphinPlain"/>
            </a:endParaRPr>
          </a:p>
        </p:txBody>
      </p:sp>
      <p:sp>
        <p:nvSpPr>
          <p:cNvPr id="14" name="Rectangle 13">
            <a:extLst>
              <a:ext uri="{FF2B5EF4-FFF2-40B4-BE49-F238E27FC236}">
                <a16:creationId xmlns:a16="http://schemas.microsoft.com/office/drawing/2014/main" id="{B682AA35-0404-4462-BD5A-CA70E5EE4062}"/>
              </a:ext>
            </a:extLst>
          </p:cNvPr>
          <p:cNvSpPr/>
          <p:nvPr/>
        </p:nvSpPr>
        <p:spPr>
          <a:xfrm>
            <a:off x="5596056" y="2166159"/>
            <a:ext cx="3216847" cy="643894"/>
          </a:xfrm>
          <a:prstGeom prst="rect">
            <a:avLst/>
          </a:prstGeom>
        </p:spPr>
        <p:txBody>
          <a:bodyPr wrap="square">
            <a:spAutoFit/>
          </a:bodyPr>
          <a:lstStyle/>
          <a:p>
            <a:pPr>
              <a:lnSpc>
                <a:spcPct val="150000"/>
              </a:lnSpc>
            </a:pPr>
            <a:r>
              <a:rPr lang="en-US" sz="825" dirty="0">
                <a:solidFill>
                  <a:schemeClr val="bg1"/>
                </a:solidFill>
                <a:latin typeface="Open Sans" panose="020B0606030504020204" pitchFamily="34" charset="0"/>
              </a:rPr>
              <a:t>Lorem Ipsum is simply dummy text of the printing and typesetting industry. Lorem Ipsum has been the industry's standard dummy text of Ipsum has been</a:t>
            </a:r>
            <a:endParaRPr lang="en-US" sz="825" dirty="0">
              <a:solidFill>
                <a:schemeClr val="bg1"/>
              </a:solidFill>
              <a:latin typeface="DauphinPlain"/>
            </a:endParaRPr>
          </a:p>
        </p:txBody>
      </p:sp>
      <p:sp>
        <p:nvSpPr>
          <p:cNvPr id="15" name="Rounded Rectangle 13">
            <a:extLst>
              <a:ext uri="{FF2B5EF4-FFF2-40B4-BE49-F238E27FC236}">
                <a16:creationId xmlns:a16="http://schemas.microsoft.com/office/drawing/2014/main" id="{A37686CA-5B98-42EB-9461-CA207F5B3D8F}"/>
              </a:ext>
            </a:extLst>
          </p:cNvPr>
          <p:cNvSpPr/>
          <p:nvPr/>
        </p:nvSpPr>
        <p:spPr>
          <a:xfrm>
            <a:off x="4359014" y="3672327"/>
            <a:ext cx="3221182" cy="1030419"/>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c</a:t>
            </a:r>
          </a:p>
        </p:txBody>
      </p:sp>
      <p:sp>
        <p:nvSpPr>
          <p:cNvPr id="16" name="Rectangle 15">
            <a:extLst>
              <a:ext uri="{FF2B5EF4-FFF2-40B4-BE49-F238E27FC236}">
                <a16:creationId xmlns:a16="http://schemas.microsoft.com/office/drawing/2014/main" id="{4D756531-1FFE-442B-A580-D3B9658E1C36}"/>
              </a:ext>
            </a:extLst>
          </p:cNvPr>
          <p:cNvSpPr/>
          <p:nvPr/>
        </p:nvSpPr>
        <p:spPr>
          <a:xfrm>
            <a:off x="4679149" y="3792070"/>
            <a:ext cx="1782708" cy="278218"/>
          </a:xfrm>
          <a:prstGeom prst="rect">
            <a:avLst/>
          </a:prstGeom>
        </p:spPr>
        <p:txBody>
          <a:bodyPr wrap="square">
            <a:spAutoFit/>
          </a:bodyPr>
          <a:lstStyle/>
          <a:p>
            <a:pPr>
              <a:lnSpc>
                <a:spcPct val="150000"/>
              </a:lnSpc>
            </a:pPr>
            <a:r>
              <a:rPr lang="en-US" sz="9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rPr>
              <a:t>Description Here :</a:t>
            </a:r>
            <a:endParaRPr lang="en-US" sz="675"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endParaRPr>
          </a:p>
        </p:txBody>
      </p:sp>
      <p:sp>
        <p:nvSpPr>
          <p:cNvPr id="17" name="Rectangle 16">
            <a:extLst>
              <a:ext uri="{FF2B5EF4-FFF2-40B4-BE49-F238E27FC236}">
                <a16:creationId xmlns:a16="http://schemas.microsoft.com/office/drawing/2014/main" id="{5C357C10-9BF6-42F5-BC35-FF313769D554}"/>
              </a:ext>
            </a:extLst>
          </p:cNvPr>
          <p:cNvSpPr/>
          <p:nvPr/>
        </p:nvSpPr>
        <p:spPr>
          <a:xfrm>
            <a:off x="4679149" y="4120643"/>
            <a:ext cx="2038602" cy="420564"/>
          </a:xfrm>
          <a:prstGeom prst="rect">
            <a:avLst/>
          </a:prstGeom>
        </p:spPr>
        <p:txBody>
          <a:bodyPr wrap="square">
            <a:spAutoFit/>
          </a:bodyPr>
          <a:lstStyle/>
          <a:p>
            <a:pPr>
              <a:lnSpc>
                <a:spcPct val="150000"/>
              </a:lnSpc>
            </a:pPr>
            <a:r>
              <a:rPr lang="en-US" sz="750" dirty="0">
                <a:solidFill>
                  <a:schemeClr val="bg1">
                    <a:lumMod val="50000"/>
                  </a:schemeClr>
                </a:solidFill>
                <a:latin typeface="Open Sans" panose="020B0606030504020204" pitchFamily="34" charset="0"/>
              </a:rPr>
              <a:t>Lorem Ipsum is simply dummy text simply dummy text is simply dummy</a:t>
            </a:r>
            <a:endParaRPr lang="en-US" sz="750" dirty="0">
              <a:solidFill>
                <a:schemeClr val="bg1">
                  <a:lumMod val="50000"/>
                </a:schemeClr>
              </a:solidFill>
              <a:latin typeface="DauphinPlain"/>
            </a:endParaRPr>
          </a:p>
        </p:txBody>
      </p:sp>
      <p:sp>
        <p:nvSpPr>
          <p:cNvPr id="18" name="Rectangle: Rounded Corners 17">
            <a:extLst>
              <a:ext uri="{FF2B5EF4-FFF2-40B4-BE49-F238E27FC236}">
                <a16:creationId xmlns:a16="http://schemas.microsoft.com/office/drawing/2014/main" id="{D9C68B34-8763-42FB-A67D-18FC2D005626}"/>
              </a:ext>
            </a:extLst>
          </p:cNvPr>
          <p:cNvSpPr/>
          <p:nvPr/>
        </p:nvSpPr>
        <p:spPr>
          <a:xfrm>
            <a:off x="6815181" y="3365191"/>
            <a:ext cx="1034143" cy="306284"/>
          </a:xfrm>
          <a:prstGeom prst="roundRect">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25" dirty="0">
                <a:latin typeface="Open Sans" panose="020B0606030504020204" pitchFamily="34" charset="0"/>
                <a:ea typeface="Open Sans" panose="020B0606030504020204" pitchFamily="34" charset="0"/>
                <a:cs typeface="Open Sans" panose="020B0606030504020204" pitchFamily="34" charset="0"/>
              </a:rPr>
              <a:t>Our Point    &gt;</a:t>
            </a:r>
            <a:endParaRPr lang="en-ID" sz="825" dirty="0">
              <a:latin typeface="Open Sans" panose="020B0606030504020204" pitchFamily="34" charset="0"/>
              <a:ea typeface="Open Sans" panose="020B0606030504020204" pitchFamily="34" charset="0"/>
              <a:cs typeface="Open Sans" panose="020B0606030504020204" pitchFamily="34" charset="0"/>
            </a:endParaRPr>
          </a:p>
        </p:txBody>
      </p:sp>
      <p:sp>
        <p:nvSpPr>
          <p:cNvPr id="19" name="Freeform 492">
            <a:extLst>
              <a:ext uri="{FF2B5EF4-FFF2-40B4-BE49-F238E27FC236}">
                <a16:creationId xmlns:a16="http://schemas.microsoft.com/office/drawing/2014/main" id="{AEE260BA-FEC1-4262-B1F3-6CED162B7BD8}"/>
              </a:ext>
            </a:extLst>
          </p:cNvPr>
          <p:cNvSpPr>
            <a:spLocks noEditPoints="1"/>
          </p:cNvSpPr>
          <p:nvPr/>
        </p:nvSpPr>
        <p:spPr bwMode="auto">
          <a:xfrm>
            <a:off x="6996911" y="4141071"/>
            <a:ext cx="277903" cy="296596"/>
          </a:xfrm>
          <a:custGeom>
            <a:avLst/>
            <a:gdLst>
              <a:gd name="T0" fmla="*/ 2811 w 3125"/>
              <a:gd name="T1" fmla="*/ 396 h 3334"/>
              <a:gd name="T2" fmla="*/ 430 w 3125"/>
              <a:gd name="T3" fmla="*/ 1588 h 3334"/>
              <a:gd name="T4" fmla="*/ 904 w 3125"/>
              <a:gd name="T5" fmla="*/ 1896 h 3334"/>
              <a:gd name="T6" fmla="*/ 2356 w 3125"/>
              <a:gd name="T7" fmla="*/ 910 h 3334"/>
              <a:gd name="T8" fmla="*/ 1322 w 3125"/>
              <a:gd name="T9" fmla="*/ 2174 h 3334"/>
              <a:gd name="T10" fmla="*/ 2243 w 3125"/>
              <a:gd name="T11" fmla="*/ 2759 h 3334"/>
              <a:gd name="T12" fmla="*/ 2811 w 3125"/>
              <a:gd name="T13" fmla="*/ 396 h 3334"/>
              <a:gd name="T14" fmla="*/ 3125 w 3125"/>
              <a:gd name="T15" fmla="*/ 0 h 3334"/>
              <a:gd name="T16" fmla="*/ 2382 w 3125"/>
              <a:gd name="T17" fmla="*/ 3100 h 3334"/>
              <a:gd name="T18" fmla="*/ 1783 w 3125"/>
              <a:gd name="T19" fmla="*/ 2717 h 3334"/>
              <a:gd name="T20" fmla="*/ 1272 w 3125"/>
              <a:gd name="T21" fmla="*/ 3334 h 3334"/>
              <a:gd name="T22" fmla="*/ 872 w 3125"/>
              <a:gd name="T23" fmla="*/ 2112 h 3334"/>
              <a:gd name="T24" fmla="*/ 0 w 3125"/>
              <a:gd name="T25" fmla="*/ 1564 h 3334"/>
              <a:gd name="T26" fmla="*/ 3125 w 3125"/>
              <a:gd name="T27" fmla="*/ 0 h 3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25" h="3334">
                <a:moveTo>
                  <a:pt x="2811" y="396"/>
                </a:moveTo>
                <a:lnTo>
                  <a:pt x="430" y="1588"/>
                </a:lnTo>
                <a:lnTo>
                  <a:pt x="904" y="1896"/>
                </a:lnTo>
                <a:lnTo>
                  <a:pt x="2356" y="910"/>
                </a:lnTo>
                <a:lnTo>
                  <a:pt x="1322" y="2174"/>
                </a:lnTo>
                <a:lnTo>
                  <a:pt x="2243" y="2759"/>
                </a:lnTo>
                <a:lnTo>
                  <a:pt x="2811" y="396"/>
                </a:lnTo>
                <a:close/>
                <a:moveTo>
                  <a:pt x="3125" y="0"/>
                </a:moveTo>
                <a:lnTo>
                  <a:pt x="2382" y="3100"/>
                </a:lnTo>
                <a:lnTo>
                  <a:pt x="1783" y="2717"/>
                </a:lnTo>
                <a:lnTo>
                  <a:pt x="1272" y="3334"/>
                </a:lnTo>
                <a:lnTo>
                  <a:pt x="872" y="2112"/>
                </a:lnTo>
                <a:lnTo>
                  <a:pt x="0" y="1564"/>
                </a:lnTo>
                <a:lnTo>
                  <a:pt x="3125" y="0"/>
                </a:lnTo>
                <a:close/>
              </a:path>
            </a:pathLst>
          </a:custGeom>
          <a:solidFill>
            <a:schemeClr val="accent4"/>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spTree>
    <p:extLst>
      <p:ext uri="{BB962C8B-B14F-4D97-AF65-F5344CB8AC3E}">
        <p14:creationId xmlns:p14="http://schemas.microsoft.com/office/powerpoint/2010/main" val="2359971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up)">
                                      <p:cBhvr>
                                        <p:cTn id="7" dur="500"/>
                                        <p:tgtEl>
                                          <p:spTgt spid="8">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wipe(up)">
                                      <p:cBhvr>
                                        <p:cTn id="15" dur="500"/>
                                        <p:tgtEl>
                                          <p:spTgt spid="13">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4">
                                            <p:txEl>
                                              <p:pRg st="0" end="0"/>
                                            </p:txEl>
                                          </p:spTgt>
                                        </p:tgtEl>
                                        <p:attrNameLst>
                                          <p:attrName>style.visibility</p:attrName>
                                        </p:attrNameLst>
                                      </p:cBhvr>
                                      <p:to>
                                        <p:strVal val="visible"/>
                                      </p:to>
                                    </p:set>
                                    <p:animEffect transition="in" filter="wipe(up)">
                                      <p:cBhvr>
                                        <p:cTn id="19"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4E904C90-A108-485D-9F1C-95DD3B97E173}"/>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7726" r="27726"/>
          <a:stretch>
            <a:fillRect/>
          </a:stretch>
        </p:blipFill>
        <p:spPr/>
      </p:pic>
      <p:pic>
        <p:nvPicPr>
          <p:cNvPr id="10" name="Picture Placeholder 9">
            <a:extLst>
              <a:ext uri="{FF2B5EF4-FFF2-40B4-BE49-F238E27FC236}">
                <a16:creationId xmlns:a16="http://schemas.microsoft.com/office/drawing/2014/main" id="{CE505DDB-7E48-43E6-BDB3-4F9ED7027098}"/>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12144" r="12144"/>
          <a:stretch>
            <a:fillRect/>
          </a:stretch>
        </p:blipFill>
        <p:spPr/>
      </p:pic>
      <p:grpSp>
        <p:nvGrpSpPr>
          <p:cNvPr id="5" name="Group 4">
            <a:extLst>
              <a:ext uri="{FF2B5EF4-FFF2-40B4-BE49-F238E27FC236}">
                <a16:creationId xmlns:a16="http://schemas.microsoft.com/office/drawing/2014/main" id="{EE4112D2-5453-492E-9022-64DCA9E7667C}"/>
              </a:ext>
            </a:extLst>
          </p:cNvPr>
          <p:cNvGrpSpPr/>
          <p:nvPr/>
        </p:nvGrpSpPr>
        <p:grpSpPr>
          <a:xfrm>
            <a:off x="2301726" y="3374122"/>
            <a:ext cx="3813185" cy="1031219"/>
            <a:chOff x="4813404" y="3281082"/>
            <a:chExt cx="5084246" cy="1374959"/>
          </a:xfrm>
        </p:grpSpPr>
        <p:sp>
          <p:nvSpPr>
            <p:cNvPr id="6" name="Rectangle: Rounded Corners 10">
              <a:extLst>
                <a:ext uri="{FF2B5EF4-FFF2-40B4-BE49-F238E27FC236}">
                  <a16:creationId xmlns:a16="http://schemas.microsoft.com/office/drawing/2014/main" id="{61A57915-C69B-436B-9117-C4EE58601B57}"/>
                </a:ext>
              </a:extLst>
            </p:cNvPr>
            <p:cNvSpPr/>
            <p:nvPr/>
          </p:nvSpPr>
          <p:spPr>
            <a:xfrm>
              <a:off x="4813404" y="3281082"/>
              <a:ext cx="5083631" cy="1368587"/>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7" name="Rectangle: Rounded Corners 10">
              <a:extLst>
                <a:ext uri="{FF2B5EF4-FFF2-40B4-BE49-F238E27FC236}">
                  <a16:creationId xmlns:a16="http://schemas.microsoft.com/office/drawing/2014/main" id="{506EE439-7317-4A74-AFAC-A6FB2E8DA072}"/>
                </a:ext>
              </a:extLst>
            </p:cNvPr>
            <p:cNvSpPr/>
            <p:nvPr/>
          </p:nvSpPr>
          <p:spPr>
            <a:xfrm>
              <a:off x="9744072" y="3287454"/>
              <a:ext cx="153578" cy="1368587"/>
            </a:xfrm>
            <a:prstGeom prst="roundRect">
              <a:avLst>
                <a:gd name="adj" fmla="val 4099"/>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grpSp>
      <p:sp>
        <p:nvSpPr>
          <p:cNvPr id="12" name="Rectangle 11">
            <a:extLst>
              <a:ext uri="{FF2B5EF4-FFF2-40B4-BE49-F238E27FC236}">
                <a16:creationId xmlns:a16="http://schemas.microsoft.com/office/drawing/2014/main" id="{B7D70095-9FF7-41A5-A200-5260E809F9A2}"/>
              </a:ext>
            </a:extLst>
          </p:cNvPr>
          <p:cNvSpPr/>
          <p:nvPr/>
        </p:nvSpPr>
        <p:spPr>
          <a:xfrm>
            <a:off x="3217946" y="3815902"/>
            <a:ext cx="2745224" cy="453457"/>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a:t>
            </a:r>
            <a:r>
              <a:rPr lang="en-US" sz="825" dirty="0" err="1">
                <a:solidFill>
                  <a:schemeClr val="bg1">
                    <a:lumMod val="50000"/>
                  </a:schemeClr>
                </a:solidFill>
                <a:latin typeface="Open Sans" panose="020B0606030504020204" pitchFamily="34" charset="0"/>
              </a:rPr>
              <a:t>Lorem</a:t>
            </a:r>
            <a:endParaRPr lang="en-US" sz="825" dirty="0">
              <a:solidFill>
                <a:schemeClr val="bg1">
                  <a:lumMod val="50000"/>
                </a:schemeClr>
              </a:solidFill>
              <a:latin typeface="DauphinPlain"/>
            </a:endParaRPr>
          </a:p>
        </p:txBody>
      </p:sp>
      <p:sp>
        <p:nvSpPr>
          <p:cNvPr id="13" name="Rectangle 12">
            <a:extLst>
              <a:ext uri="{FF2B5EF4-FFF2-40B4-BE49-F238E27FC236}">
                <a16:creationId xmlns:a16="http://schemas.microsoft.com/office/drawing/2014/main" id="{5C20FE51-612E-4EEF-9C6C-FF47CBDAA1EB}"/>
              </a:ext>
            </a:extLst>
          </p:cNvPr>
          <p:cNvSpPr/>
          <p:nvPr/>
        </p:nvSpPr>
        <p:spPr>
          <a:xfrm>
            <a:off x="3209884" y="3501686"/>
            <a:ext cx="2781781" cy="309187"/>
          </a:xfrm>
          <a:prstGeom prst="rect">
            <a:avLst/>
          </a:prstGeom>
        </p:spPr>
        <p:txBody>
          <a:bodyPr wrap="square">
            <a:spAutoFit/>
          </a:bodyPr>
          <a:lstStyle/>
          <a:p>
            <a:pPr>
              <a:lnSpc>
                <a:spcPct val="150000"/>
              </a:lnSpc>
            </a:pPr>
            <a:r>
              <a:rPr lang="en-US" sz="105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rPr>
              <a:t>Description Here :</a:t>
            </a:r>
            <a:endParaRPr lang="en-US" sz="75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endParaRPr>
          </a:p>
        </p:txBody>
      </p:sp>
      <p:grpSp>
        <p:nvGrpSpPr>
          <p:cNvPr id="15" name="Group 190">
            <a:extLst>
              <a:ext uri="{FF2B5EF4-FFF2-40B4-BE49-F238E27FC236}">
                <a16:creationId xmlns:a16="http://schemas.microsoft.com/office/drawing/2014/main" id="{50A3F46A-159C-4B77-B6B9-2D54C580EFD2}"/>
              </a:ext>
            </a:extLst>
          </p:cNvPr>
          <p:cNvGrpSpPr>
            <a:grpSpLocks noChangeAspect="1"/>
          </p:cNvGrpSpPr>
          <p:nvPr/>
        </p:nvGrpSpPr>
        <p:grpSpPr bwMode="auto">
          <a:xfrm>
            <a:off x="2578380" y="3787485"/>
            <a:ext cx="359330" cy="372495"/>
            <a:chOff x="4455" y="2078"/>
            <a:chExt cx="464" cy="481"/>
          </a:xfrm>
          <a:solidFill>
            <a:schemeClr val="accent4"/>
          </a:solidFill>
        </p:grpSpPr>
        <p:sp>
          <p:nvSpPr>
            <p:cNvPr id="16" name="Freeform 192">
              <a:extLst>
                <a:ext uri="{FF2B5EF4-FFF2-40B4-BE49-F238E27FC236}">
                  <a16:creationId xmlns:a16="http://schemas.microsoft.com/office/drawing/2014/main" id="{BF0BD2A3-0442-434A-B9C1-40ED242F8145}"/>
                </a:ext>
              </a:extLst>
            </p:cNvPr>
            <p:cNvSpPr>
              <a:spLocks noEditPoints="1"/>
            </p:cNvSpPr>
            <p:nvPr/>
          </p:nvSpPr>
          <p:spPr bwMode="auto">
            <a:xfrm>
              <a:off x="4480" y="2078"/>
              <a:ext cx="170" cy="243"/>
            </a:xfrm>
            <a:custGeom>
              <a:avLst/>
              <a:gdLst>
                <a:gd name="T0" fmla="*/ 506 w 1192"/>
                <a:gd name="T1" fmla="*/ 301 h 1702"/>
                <a:gd name="T2" fmla="*/ 391 w 1192"/>
                <a:gd name="T3" fmla="*/ 365 h 1702"/>
                <a:gd name="T4" fmla="*/ 314 w 1192"/>
                <a:gd name="T5" fmla="*/ 470 h 1702"/>
                <a:gd name="T6" fmla="*/ 285 w 1192"/>
                <a:gd name="T7" fmla="*/ 603 h 1702"/>
                <a:gd name="T8" fmla="*/ 314 w 1192"/>
                <a:gd name="T9" fmla="*/ 735 h 1702"/>
                <a:gd name="T10" fmla="*/ 391 w 1192"/>
                <a:gd name="T11" fmla="*/ 839 h 1702"/>
                <a:gd name="T12" fmla="*/ 506 w 1192"/>
                <a:gd name="T13" fmla="*/ 903 h 1702"/>
                <a:gd name="T14" fmla="*/ 642 w 1192"/>
                <a:gd name="T15" fmla="*/ 913 h 1702"/>
                <a:gd name="T16" fmla="*/ 765 w 1192"/>
                <a:gd name="T17" fmla="*/ 866 h 1702"/>
                <a:gd name="T18" fmla="*/ 857 w 1192"/>
                <a:gd name="T19" fmla="*/ 773 h 1702"/>
                <a:gd name="T20" fmla="*/ 903 w 1192"/>
                <a:gd name="T21" fmla="*/ 649 h 1702"/>
                <a:gd name="T22" fmla="*/ 893 w 1192"/>
                <a:gd name="T23" fmla="*/ 511 h 1702"/>
                <a:gd name="T24" fmla="*/ 831 w 1192"/>
                <a:gd name="T25" fmla="*/ 396 h 1702"/>
                <a:gd name="T26" fmla="*/ 727 w 1192"/>
                <a:gd name="T27" fmla="*/ 317 h 1702"/>
                <a:gd name="T28" fmla="*/ 596 w 1192"/>
                <a:gd name="T29" fmla="*/ 288 h 1702"/>
                <a:gd name="T30" fmla="*/ 716 w 1192"/>
                <a:gd name="T31" fmla="*/ 12 h 1702"/>
                <a:gd name="T32" fmla="*/ 880 w 1192"/>
                <a:gd name="T33" fmla="*/ 72 h 1702"/>
                <a:gd name="T34" fmla="*/ 1017 w 1192"/>
                <a:gd name="T35" fmla="*/ 177 h 1702"/>
                <a:gd name="T36" fmla="*/ 1120 w 1192"/>
                <a:gd name="T37" fmla="*/ 315 h 1702"/>
                <a:gd name="T38" fmla="*/ 1180 w 1192"/>
                <a:gd name="T39" fmla="*/ 481 h 1702"/>
                <a:gd name="T40" fmla="*/ 1190 w 1192"/>
                <a:gd name="T41" fmla="*/ 654 h 1702"/>
                <a:gd name="T42" fmla="*/ 1161 w 1192"/>
                <a:gd name="T43" fmla="*/ 813 h 1702"/>
                <a:gd name="T44" fmla="*/ 1105 w 1192"/>
                <a:gd name="T45" fmla="*/ 972 h 1702"/>
                <a:gd name="T46" fmla="*/ 1028 w 1192"/>
                <a:gd name="T47" fmla="*/ 1126 h 1702"/>
                <a:gd name="T48" fmla="*/ 940 w 1192"/>
                <a:gd name="T49" fmla="*/ 1272 h 1702"/>
                <a:gd name="T50" fmla="*/ 848 w 1192"/>
                <a:gd name="T51" fmla="*/ 1404 h 1702"/>
                <a:gd name="T52" fmla="*/ 759 w 1192"/>
                <a:gd name="T53" fmla="*/ 1517 h 1702"/>
                <a:gd name="T54" fmla="*/ 684 w 1192"/>
                <a:gd name="T55" fmla="*/ 1607 h 1702"/>
                <a:gd name="T56" fmla="*/ 627 w 1192"/>
                <a:gd name="T57" fmla="*/ 1670 h 1702"/>
                <a:gd name="T58" fmla="*/ 598 w 1192"/>
                <a:gd name="T59" fmla="*/ 1700 h 1702"/>
                <a:gd name="T60" fmla="*/ 588 w 1192"/>
                <a:gd name="T61" fmla="*/ 1694 h 1702"/>
                <a:gd name="T62" fmla="*/ 549 w 1192"/>
                <a:gd name="T63" fmla="*/ 1655 h 1702"/>
                <a:gd name="T64" fmla="*/ 484 w 1192"/>
                <a:gd name="T65" fmla="*/ 1585 h 1702"/>
                <a:gd name="T66" fmla="*/ 403 w 1192"/>
                <a:gd name="T67" fmla="*/ 1489 h 1702"/>
                <a:gd name="T68" fmla="*/ 313 w 1192"/>
                <a:gd name="T69" fmla="*/ 1372 h 1702"/>
                <a:gd name="T70" fmla="*/ 221 w 1192"/>
                <a:gd name="T71" fmla="*/ 1237 h 1702"/>
                <a:gd name="T72" fmla="*/ 136 w 1192"/>
                <a:gd name="T73" fmla="*/ 1089 h 1702"/>
                <a:gd name="T74" fmla="*/ 66 w 1192"/>
                <a:gd name="T75" fmla="*/ 931 h 1702"/>
                <a:gd name="T76" fmla="*/ 17 w 1192"/>
                <a:gd name="T77" fmla="*/ 768 h 1702"/>
                <a:gd name="T78" fmla="*/ 0 w 1192"/>
                <a:gd name="T79" fmla="*/ 603 h 1702"/>
                <a:gd name="T80" fmla="*/ 26 w 1192"/>
                <a:gd name="T81" fmla="*/ 423 h 1702"/>
                <a:gd name="T82" fmla="*/ 101 w 1192"/>
                <a:gd name="T83" fmla="*/ 265 h 1702"/>
                <a:gd name="T84" fmla="*/ 217 w 1192"/>
                <a:gd name="T85" fmla="*/ 137 h 1702"/>
                <a:gd name="T86" fmla="*/ 363 w 1192"/>
                <a:gd name="T87" fmla="*/ 47 h 1702"/>
                <a:gd name="T88" fmla="*/ 535 w 1192"/>
                <a:gd name="T89" fmla="*/ 3 h 17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92" h="1702">
                  <a:moveTo>
                    <a:pt x="596" y="288"/>
                  </a:moveTo>
                  <a:lnTo>
                    <a:pt x="550" y="291"/>
                  </a:lnTo>
                  <a:lnTo>
                    <a:pt x="506" y="301"/>
                  </a:lnTo>
                  <a:lnTo>
                    <a:pt x="465" y="317"/>
                  </a:lnTo>
                  <a:lnTo>
                    <a:pt x="427" y="339"/>
                  </a:lnTo>
                  <a:lnTo>
                    <a:pt x="391" y="365"/>
                  </a:lnTo>
                  <a:lnTo>
                    <a:pt x="361" y="396"/>
                  </a:lnTo>
                  <a:lnTo>
                    <a:pt x="335" y="431"/>
                  </a:lnTo>
                  <a:lnTo>
                    <a:pt x="314" y="470"/>
                  </a:lnTo>
                  <a:lnTo>
                    <a:pt x="298" y="511"/>
                  </a:lnTo>
                  <a:lnTo>
                    <a:pt x="288" y="556"/>
                  </a:lnTo>
                  <a:lnTo>
                    <a:pt x="285" y="603"/>
                  </a:lnTo>
                  <a:lnTo>
                    <a:pt x="288" y="649"/>
                  </a:lnTo>
                  <a:lnTo>
                    <a:pt x="298" y="693"/>
                  </a:lnTo>
                  <a:lnTo>
                    <a:pt x="314" y="735"/>
                  </a:lnTo>
                  <a:lnTo>
                    <a:pt x="335" y="773"/>
                  </a:lnTo>
                  <a:lnTo>
                    <a:pt x="361" y="808"/>
                  </a:lnTo>
                  <a:lnTo>
                    <a:pt x="391" y="839"/>
                  </a:lnTo>
                  <a:lnTo>
                    <a:pt x="427" y="866"/>
                  </a:lnTo>
                  <a:lnTo>
                    <a:pt x="465" y="886"/>
                  </a:lnTo>
                  <a:lnTo>
                    <a:pt x="506" y="903"/>
                  </a:lnTo>
                  <a:lnTo>
                    <a:pt x="550" y="913"/>
                  </a:lnTo>
                  <a:lnTo>
                    <a:pt x="596" y="916"/>
                  </a:lnTo>
                  <a:lnTo>
                    <a:pt x="642" y="913"/>
                  </a:lnTo>
                  <a:lnTo>
                    <a:pt x="686" y="903"/>
                  </a:lnTo>
                  <a:lnTo>
                    <a:pt x="727" y="886"/>
                  </a:lnTo>
                  <a:lnTo>
                    <a:pt x="765" y="866"/>
                  </a:lnTo>
                  <a:lnTo>
                    <a:pt x="799" y="839"/>
                  </a:lnTo>
                  <a:lnTo>
                    <a:pt x="831" y="808"/>
                  </a:lnTo>
                  <a:lnTo>
                    <a:pt x="857" y="773"/>
                  </a:lnTo>
                  <a:lnTo>
                    <a:pt x="878" y="735"/>
                  </a:lnTo>
                  <a:lnTo>
                    <a:pt x="893" y="693"/>
                  </a:lnTo>
                  <a:lnTo>
                    <a:pt x="903" y="649"/>
                  </a:lnTo>
                  <a:lnTo>
                    <a:pt x="906" y="603"/>
                  </a:lnTo>
                  <a:lnTo>
                    <a:pt x="903" y="556"/>
                  </a:lnTo>
                  <a:lnTo>
                    <a:pt x="893" y="511"/>
                  </a:lnTo>
                  <a:lnTo>
                    <a:pt x="878" y="470"/>
                  </a:lnTo>
                  <a:lnTo>
                    <a:pt x="857" y="431"/>
                  </a:lnTo>
                  <a:lnTo>
                    <a:pt x="831" y="396"/>
                  </a:lnTo>
                  <a:lnTo>
                    <a:pt x="799" y="365"/>
                  </a:lnTo>
                  <a:lnTo>
                    <a:pt x="765" y="339"/>
                  </a:lnTo>
                  <a:lnTo>
                    <a:pt x="727" y="317"/>
                  </a:lnTo>
                  <a:lnTo>
                    <a:pt x="686" y="301"/>
                  </a:lnTo>
                  <a:lnTo>
                    <a:pt x="642" y="291"/>
                  </a:lnTo>
                  <a:lnTo>
                    <a:pt x="596" y="288"/>
                  </a:lnTo>
                  <a:close/>
                  <a:moveTo>
                    <a:pt x="596" y="0"/>
                  </a:moveTo>
                  <a:lnTo>
                    <a:pt x="657" y="3"/>
                  </a:lnTo>
                  <a:lnTo>
                    <a:pt x="716" y="12"/>
                  </a:lnTo>
                  <a:lnTo>
                    <a:pt x="773" y="27"/>
                  </a:lnTo>
                  <a:lnTo>
                    <a:pt x="829" y="47"/>
                  </a:lnTo>
                  <a:lnTo>
                    <a:pt x="880" y="72"/>
                  </a:lnTo>
                  <a:lnTo>
                    <a:pt x="929" y="102"/>
                  </a:lnTo>
                  <a:lnTo>
                    <a:pt x="975" y="137"/>
                  </a:lnTo>
                  <a:lnTo>
                    <a:pt x="1017" y="177"/>
                  </a:lnTo>
                  <a:lnTo>
                    <a:pt x="1056" y="219"/>
                  </a:lnTo>
                  <a:lnTo>
                    <a:pt x="1091" y="265"/>
                  </a:lnTo>
                  <a:lnTo>
                    <a:pt x="1120" y="315"/>
                  </a:lnTo>
                  <a:lnTo>
                    <a:pt x="1145" y="367"/>
                  </a:lnTo>
                  <a:lnTo>
                    <a:pt x="1165" y="423"/>
                  </a:lnTo>
                  <a:lnTo>
                    <a:pt x="1180" y="481"/>
                  </a:lnTo>
                  <a:lnTo>
                    <a:pt x="1189" y="541"/>
                  </a:lnTo>
                  <a:lnTo>
                    <a:pt x="1192" y="603"/>
                  </a:lnTo>
                  <a:lnTo>
                    <a:pt x="1190" y="654"/>
                  </a:lnTo>
                  <a:lnTo>
                    <a:pt x="1184" y="708"/>
                  </a:lnTo>
                  <a:lnTo>
                    <a:pt x="1174" y="760"/>
                  </a:lnTo>
                  <a:lnTo>
                    <a:pt x="1161" y="813"/>
                  </a:lnTo>
                  <a:lnTo>
                    <a:pt x="1145" y="867"/>
                  </a:lnTo>
                  <a:lnTo>
                    <a:pt x="1126" y="919"/>
                  </a:lnTo>
                  <a:lnTo>
                    <a:pt x="1105" y="972"/>
                  </a:lnTo>
                  <a:lnTo>
                    <a:pt x="1081" y="1025"/>
                  </a:lnTo>
                  <a:lnTo>
                    <a:pt x="1055" y="1076"/>
                  </a:lnTo>
                  <a:lnTo>
                    <a:pt x="1028" y="1126"/>
                  </a:lnTo>
                  <a:lnTo>
                    <a:pt x="1000" y="1176"/>
                  </a:lnTo>
                  <a:lnTo>
                    <a:pt x="970" y="1225"/>
                  </a:lnTo>
                  <a:lnTo>
                    <a:pt x="940" y="1272"/>
                  </a:lnTo>
                  <a:lnTo>
                    <a:pt x="909" y="1318"/>
                  </a:lnTo>
                  <a:lnTo>
                    <a:pt x="878" y="1362"/>
                  </a:lnTo>
                  <a:lnTo>
                    <a:pt x="848" y="1404"/>
                  </a:lnTo>
                  <a:lnTo>
                    <a:pt x="818" y="1444"/>
                  </a:lnTo>
                  <a:lnTo>
                    <a:pt x="789" y="1482"/>
                  </a:lnTo>
                  <a:lnTo>
                    <a:pt x="759" y="1517"/>
                  </a:lnTo>
                  <a:lnTo>
                    <a:pt x="732" y="1550"/>
                  </a:lnTo>
                  <a:lnTo>
                    <a:pt x="707" y="1580"/>
                  </a:lnTo>
                  <a:lnTo>
                    <a:pt x="684" y="1607"/>
                  </a:lnTo>
                  <a:lnTo>
                    <a:pt x="662" y="1631"/>
                  </a:lnTo>
                  <a:lnTo>
                    <a:pt x="643" y="1653"/>
                  </a:lnTo>
                  <a:lnTo>
                    <a:pt x="627" y="1670"/>
                  </a:lnTo>
                  <a:lnTo>
                    <a:pt x="614" y="1683"/>
                  </a:lnTo>
                  <a:lnTo>
                    <a:pt x="604" y="1694"/>
                  </a:lnTo>
                  <a:lnTo>
                    <a:pt x="598" y="1700"/>
                  </a:lnTo>
                  <a:lnTo>
                    <a:pt x="596" y="1702"/>
                  </a:lnTo>
                  <a:lnTo>
                    <a:pt x="594" y="1701"/>
                  </a:lnTo>
                  <a:lnTo>
                    <a:pt x="588" y="1694"/>
                  </a:lnTo>
                  <a:lnTo>
                    <a:pt x="578" y="1684"/>
                  </a:lnTo>
                  <a:lnTo>
                    <a:pt x="565" y="1671"/>
                  </a:lnTo>
                  <a:lnTo>
                    <a:pt x="549" y="1655"/>
                  </a:lnTo>
                  <a:lnTo>
                    <a:pt x="530" y="1634"/>
                  </a:lnTo>
                  <a:lnTo>
                    <a:pt x="508" y="1611"/>
                  </a:lnTo>
                  <a:lnTo>
                    <a:pt x="484" y="1585"/>
                  </a:lnTo>
                  <a:lnTo>
                    <a:pt x="459" y="1556"/>
                  </a:lnTo>
                  <a:lnTo>
                    <a:pt x="432" y="1524"/>
                  </a:lnTo>
                  <a:lnTo>
                    <a:pt x="403" y="1489"/>
                  </a:lnTo>
                  <a:lnTo>
                    <a:pt x="374" y="1452"/>
                  </a:lnTo>
                  <a:lnTo>
                    <a:pt x="344" y="1413"/>
                  </a:lnTo>
                  <a:lnTo>
                    <a:pt x="313" y="1372"/>
                  </a:lnTo>
                  <a:lnTo>
                    <a:pt x="282" y="1329"/>
                  </a:lnTo>
                  <a:lnTo>
                    <a:pt x="251" y="1284"/>
                  </a:lnTo>
                  <a:lnTo>
                    <a:pt x="221" y="1237"/>
                  </a:lnTo>
                  <a:lnTo>
                    <a:pt x="192" y="1189"/>
                  </a:lnTo>
                  <a:lnTo>
                    <a:pt x="163" y="1139"/>
                  </a:lnTo>
                  <a:lnTo>
                    <a:pt x="136" y="1089"/>
                  </a:lnTo>
                  <a:lnTo>
                    <a:pt x="111" y="1037"/>
                  </a:lnTo>
                  <a:lnTo>
                    <a:pt x="87" y="984"/>
                  </a:lnTo>
                  <a:lnTo>
                    <a:pt x="66" y="931"/>
                  </a:lnTo>
                  <a:lnTo>
                    <a:pt x="46" y="877"/>
                  </a:lnTo>
                  <a:lnTo>
                    <a:pt x="30" y="822"/>
                  </a:lnTo>
                  <a:lnTo>
                    <a:pt x="17" y="768"/>
                  </a:lnTo>
                  <a:lnTo>
                    <a:pt x="7" y="712"/>
                  </a:lnTo>
                  <a:lnTo>
                    <a:pt x="2" y="657"/>
                  </a:lnTo>
                  <a:lnTo>
                    <a:pt x="0" y="603"/>
                  </a:lnTo>
                  <a:lnTo>
                    <a:pt x="2" y="541"/>
                  </a:lnTo>
                  <a:lnTo>
                    <a:pt x="12" y="481"/>
                  </a:lnTo>
                  <a:lnTo>
                    <a:pt x="26" y="423"/>
                  </a:lnTo>
                  <a:lnTo>
                    <a:pt x="46" y="367"/>
                  </a:lnTo>
                  <a:lnTo>
                    <a:pt x="71" y="315"/>
                  </a:lnTo>
                  <a:lnTo>
                    <a:pt x="101" y="265"/>
                  </a:lnTo>
                  <a:lnTo>
                    <a:pt x="136" y="219"/>
                  </a:lnTo>
                  <a:lnTo>
                    <a:pt x="173" y="177"/>
                  </a:lnTo>
                  <a:lnTo>
                    <a:pt x="217" y="137"/>
                  </a:lnTo>
                  <a:lnTo>
                    <a:pt x="262" y="102"/>
                  </a:lnTo>
                  <a:lnTo>
                    <a:pt x="312" y="72"/>
                  </a:lnTo>
                  <a:lnTo>
                    <a:pt x="363" y="47"/>
                  </a:lnTo>
                  <a:lnTo>
                    <a:pt x="418" y="27"/>
                  </a:lnTo>
                  <a:lnTo>
                    <a:pt x="476" y="12"/>
                  </a:lnTo>
                  <a:lnTo>
                    <a:pt x="535" y="3"/>
                  </a:lnTo>
                  <a:lnTo>
                    <a:pt x="596"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sp>
          <p:nvSpPr>
            <p:cNvPr id="17" name="Freeform 193">
              <a:extLst>
                <a:ext uri="{FF2B5EF4-FFF2-40B4-BE49-F238E27FC236}">
                  <a16:creationId xmlns:a16="http://schemas.microsoft.com/office/drawing/2014/main" id="{1C16DB18-08A5-4D3F-BE2F-1904D327A3FF}"/>
                </a:ext>
              </a:extLst>
            </p:cNvPr>
            <p:cNvSpPr>
              <a:spLocks/>
            </p:cNvSpPr>
            <p:nvPr/>
          </p:nvSpPr>
          <p:spPr bwMode="auto">
            <a:xfrm>
              <a:off x="4663" y="2137"/>
              <a:ext cx="256" cy="415"/>
            </a:xfrm>
            <a:custGeom>
              <a:avLst/>
              <a:gdLst>
                <a:gd name="T0" fmla="*/ 675 w 1788"/>
                <a:gd name="T1" fmla="*/ 29 h 2904"/>
                <a:gd name="T2" fmla="*/ 844 w 1788"/>
                <a:gd name="T3" fmla="*/ 251 h 2904"/>
                <a:gd name="T4" fmla="*/ 1080 w 1788"/>
                <a:gd name="T5" fmla="*/ 536 h 2904"/>
                <a:gd name="T6" fmla="*/ 1206 w 1788"/>
                <a:gd name="T7" fmla="*/ 436 h 2904"/>
                <a:gd name="T8" fmla="*/ 1513 w 1788"/>
                <a:gd name="T9" fmla="*/ 396 h 2904"/>
                <a:gd name="T10" fmla="*/ 1609 w 1788"/>
                <a:gd name="T11" fmla="*/ 559 h 2904"/>
                <a:gd name="T12" fmla="*/ 1686 w 1788"/>
                <a:gd name="T13" fmla="*/ 733 h 2904"/>
                <a:gd name="T14" fmla="*/ 1742 w 1788"/>
                <a:gd name="T15" fmla="*/ 918 h 2904"/>
                <a:gd name="T16" fmla="*/ 1776 w 1788"/>
                <a:gd name="T17" fmla="*/ 1109 h 2904"/>
                <a:gd name="T18" fmla="*/ 1788 w 1788"/>
                <a:gd name="T19" fmla="*/ 1310 h 2904"/>
                <a:gd name="T20" fmla="*/ 1775 w 1788"/>
                <a:gd name="T21" fmla="*/ 1517 h 2904"/>
                <a:gd name="T22" fmla="*/ 1738 w 1788"/>
                <a:gd name="T23" fmla="*/ 1717 h 2904"/>
                <a:gd name="T24" fmla="*/ 1677 w 1788"/>
                <a:gd name="T25" fmla="*/ 1908 h 2904"/>
                <a:gd name="T26" fmla="*/ 1595 w 1788"/>
                <a:gd name="T27" fmla="*/ 2086 h 2904"/>
                <a:gd name="T28" fmla="*/ 1493 w 1788"/>
                <a:gd name="T29" fmla="*/ 2253 h 2904"/>
                <a:gd name="T30" fmla="*/ 1372 w 1788"/>
                <a:gd name="T31" fmla="*/ 2406 h 2904"/>
                <a:gd name="T32" fmla="*/ 1234 w 1788"/>
                <a:gd name="T33" fmla="*/ 2543 h 2904"/>
                <a:gd name="T34" fmla="*/ 1080 w 1788"/>
                <a:gd name="T35" fmla="*/ 2663 h 2904"/>
                <a:gd name="T36" fmla="*/ 914 w 1788"/>
                <a:gd name="T37" fmla="*/ 2765 h 2904"/>
                <a:gd name="T38" fmla="*/ 735 w 1788"/>
                <a:gd name="T39" fmla="*/ 2845 h 2904"/>
                <a:gd name="T40" fmla="*/ 545 w 1788"/>
                <a:gd name="T41" fmla="*/ 2904 h 2904"/>
                <a:gd name="T42" fmla="*/ 854 w 1788"/>
                <a:gd name="T43" fmla="*/ 2608 h 2904"/>
                <a:gd name="T44" fmla="*/ 1120 w 1788"/>
                <a:gd name="T45" fmla="*/ 2315 h 2904"/>
                <a:gd name="T46" fmla="*/ 1020 w 1788"/>
                <a:gd name="T47" fmla="*/ 1795 h 2904"/>
                <a:gd name="T48" fmla="*/ 788 w 1788"/>
                <a:gd name="T49" fmla="*/ 1616 h 2904"/>
                <a:gd name="T50" fmla="*/ 466 w 1788"/>
                <a:gd name="T51" fmla="*/ 1547 h 2904"/>
                <a:gd name="T52" fmla="*/ 256 w 1788"/>
                <a:gd name="T53" fmla="*/ 1492 h 2904"/>
                <a:gd name="T54" fmla="*/ 184 w 1788"/>
                <a:gd name="T55" fmla="*/ 1348 h 2904"/>
                <a:gd name="T56" fmla="*/ 31 w 1788"/>
                <a:gd name="T57" fmla="*/ 1416 h 2904"/>
                <a:gd name="T58" fmla="*/ 126 w 1788"/>
                <a:gd name="T59" fmla="*/ 1221 h 2904"/>
                <a:gd name="T60" fmla="*/ 326 w 1788"/>
                <a:gd name="T61" fmla="*/ 1282 h 2904"/>
                <a:gd name="T62" fmla="*/ 545 w 1788"/>
                <a:gd name="T63" fmla="*/ 942 h 2904"/>
                <a:gd name="T64" fmla="*/ 970 w 1788"/>
                <a:gd name="T65" fmla="*/ 825 h 2904"/>
                <a:gd name="T66" fmla="*/ 791 w 1788"/>
                <a:gd name="T67" fmla="*/ 549 h 2904"/>
                <a:gd name="T68" fmla="*/ 611 w 1788"/>
                <a:gd name="T69" fmla="*/ 402 h 2904"/>
                <a:gd name="T70" fmla="*/ 403 w 1788"/>
                <a:gd name="T71" fmla="*/ 341 h 2904"/>
                <a:gd name="T72" fmla="*/ 200 w 1788"/>
                <a:gd name="T73" fmla="*/ 479 h 2904"/>
                <a:gd name="T74" fmla="*/ 320 w 1788"/>
                <a:gd name="T75" fmla="*/ 341 h 2904"/>
                <a:gd name="T76" fmla="*/ 495 w 1788"/>
                <a:gd name="T77" fmla="*/ 203 h 2904"/>
                <a:gd name="T78" fmla="*/ 592 w 1788"/>
                <a:gd name="T79" fmla="*/ 328 h 2904"/>
                <a:gd name="T80" fmla="*/ 742 w 1788"/>
                <a:gd name="T81" fmla="*/ 305 h 2904"/>
                <a:gd name="T82" fmla="*/ 519 w 1788"/>
                <a:gd name="T83" fmla="*/ 70 h 29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788" h="2904">
                  <a:moveTo>
                    <a:pt x="522" y="0"/>
                  </a:moveTo>
                  <a:lnTo>
                    <a:pt x="675" y="29"/>
                  </a:lnTo>
                  <a:lnTo>
                    <a:pt x="804" y="147"/>
                  </a:lnTo>
                  <a:lnTo>
                    <a:pt x="844" y="251"/>
                  </a:lnTo>
                  <a:lnTo>
                    <a:pt x="874" y="348"/>
                  </a:lnTo>
                  <a:lnTo>
                    <a:pt x="1080" y="536"/>
                  </a:lnTo>
                  <a:lnTo>
                    <a:pt x="1133" y="553"/>
                  </a:lnTo>
                  <a:lnTo>
                    <a:pt x="1206" y="436"/>
                  </a:lnTo>
                  <a:lnTo>
                    <a:pt x="1466" y="412"/>
                  </a:lnTo>
                  <a:lnTo>
                    <a:pt x="1513" y="396"/>
                  </a:lnTo>
                  <a:lnTo>
                    <a:pt x="1564" y="476"/>
                  </a:lnTo>
                  <a:lnTo>
                    <a:pt x="1609" y="559"/>
                  </a:lnTo>
                  <a:lnTo>
                    <a:pt x="1649" y="645"/>
                  </a:lnTo>
                  <a:lnTo>
                    <a:pt x="1686" y="733"/>
                  </a:lnTo>
                  <a:lnTo>
                    <a:pt x="1716" y="824"/>
                  </a:lnTo>
                  <a:lnTo>
                    <a:pt x="1742" y="918"/>
                  </a:lnTo>
                  <a:lnTo>
                    <a:pt x="1762" y="1012"/>
                  </a:lnTo>
                  <a:lnTo>
                    <a:pt x="1776" y="1109"/>
                  </a:lnTo>
                  <a:lnTo>
                    <a:pt x="1785" y="1209"/>
                  </a:lnTo>
                  <a:lnTo>
                    <a:pt x="1788" y="1310"/>
                  </a:lnTo>
                  <a:lnTo>
                    <a:pt x="1785" y="1415"/>
                  </a:lnTo>
                  <a:lnTo>
                    <a:pt x="1775" y="1517"/>
                  </a:lnTo>
                  <a:lnTo>
                    <a:pt x="1759" y="1619"/>
                  </a:lnTo>
                  <a:lnTo>
                    <a:pt x="1738" y="1717"/>
                  </a:lnTo>
                  <a:lnTo>
                    <a:pt x="1711" y="1814"/>
                  </a:lnTo>
                  <a:lnTo>
                    <a:pt x="1677" y="1908"/>
                  </a:lnTo>
                  <a:lnTo>
                    <a:pt x="1638" y="1998"/>
                  </a:lnTo>
                  <a:lnTo>
                    <a:pt x="1595" y="2086"/>
                  </a:lnTo>
                  <a:lnTo>
                    <a:pt x="1546" y="2171"/>
                  </a:lnTo>
                  <a:lnTo>
                    <a:pt x="1493" y="2253"/>
                  </a:lnTo>
                  <a:lnTo>
                    <a:pt x="1434" y="2332"/>
                  </a:lnTo>
                  <a:lnTo>
                    <a:pt x="1372" y="2406"/>
                  </a:lnTo>
                  <a:lnTo>
                    <a:pt x="1305" y="2477"/>
                  </a:lnTo>
                  <a:lnTo>
                    <a:pt x="1234" y="2543"/>
                  </a:lnTo>
                  <a:lnTo>
                    <a:pt x="1159" y="2605"/>
                  </a:lnTo>
                  <a:lnTo>
                    <a:pt x="1080" y="2663"/>
                  </a:lnTo>
                  <a:lnTo>
                    <a:pt x="999" y="2717"/>
                  </a:lnTo>
                  <a:lnTo>
                    <a:pt x="914" y="2765"/>
                  </a:lnTo>
                  <a:lnTo>
                    <a:pt x="826" y="2807"/>
                  </a:lnTo>
                  <a:lnTo>
                    <a:pt x="735" y="2845"/>
                  </a:lnTo>
                  <a:lnTo>
                    <a:pt x="641" y="2877"/>
                  </a:lnTo>
                  <a:lnTo>
                    <a:pt x="545" y="2904"/>
                  </a:lnTo>
                  <a:lnTo>
                    <a:pt x="575" y="2795"/>
                  </a:lnTo>
                  <a:lnTo>
                    <a:pt x="854" y="2608"/>
                  </a:lnTo>
                  <a:lnTo>
                    <a:pt x="927" y="2406"/>
                  </a:lnTo>
                  <a:lnTo>
                    <a:pt x="1120" y="2315"/>
                  </a:lnTo>
                  <a:lnTo>
                    <a:pt x="1303" y="1962"/>
                  </a:lnTo>
                  <a:lnTo>
                    <a:pt x="1020" y="1795"/>
                  </a:lnTo>
                  <a:lnTo>
                    <a:pt x="874" y="1626"/>
                  </a:lnTo>
                  <a:lnTo>
                    <a:pt x="788" y="1616"/>
                  </a:lnTo>
                  <a:lnTo>
                    <a:pt x="615" y="1570"/>
                  </a:lnTo>
                  <a:lnTo>
                    <a:pt x="466" y="1547"/>
                  </a:lnTo>
                  <a:lnTo>
                    <a:pt x="336" y="1583"/>
                  </a:lnTo>
                  <a:lnTo>
                    <a:pt x="256" y="1492"/>
                  </a:lnTo>
                  <a:lnTo>
                    <a:pt x="176" y="1469"/>
                  </a:lnTo>
                  <a:lnTo>
                    <a:pt x="184" y="1348"/>
                  </a:lnTo>
                  <a:lnTo>
                    <a:pt x="88" y="1352"/>
                  </a:lnTo>
                  <a:lnTo>
                    <a:pt x="31" y="1416"/>
                  </a:lnTo>
                  <a:lnTo>
                    <a:pt x="0" y="1282"/>
                  </a:lnTo>
                  <a:lnTo>
                    <a:pt x="126" y="1221"/>
                  </a:lnTo>
                  <a:lnTo>
                    <a:pt x="256" y="1282"/>
                  </a:lnTo>
                  <a:lnTo>
                    <a:pt x="326" y="1282"/>
                  </a:lnTo>
                  <a:lnTo>
                    <a:pt x="351" y="1177"/>
                  </a:lnTo>
                  <a:lnTo>
                    <a:pt x="545" y="942"/>
                  </a:lnTo>
                  <a:lnTo>
                    <a:pt x="815" y="804"/>
                  </a:lnTo>
                  <a:lnTo>
                    <a:pt x="970" y="825"/>
                  </a:lnTo>
                  <a:lnTo>
                    <a:pt x="984" y="747"/>
                  </a:lnTo>
                  <a:lnTo>
                    <a:pt x="791" y="549"/>
                  </a:lnTo>
                  <a:lnTo>
                    <a:pt x="718" y="402"/>
                  </a:lnTo>
                  <a:lnTo>
                    <a:pt x="611" y="402"/>
                  </a:lnTo>
                  <a:lnTo>
                    <a:pt x="545" y="363"/>
                  </a:lnTo>
                  <a:lnTo>
                    <a:pt x="403" y="341"/>
                  </a:lnTo>
                  <a:lnTo>
                    <a:pt x="372" y="513"/>
                  </a:lnTo>
                  <a:lnTo>
                    <a:pt x="200" y="479"/>
                  </a:lnTo>
                  <a:lnTo>
                    <a:pt x="187" y="371"/>
                  </a:lnTo>
                  <a:lnTo>
                    <a:pt x="320" y="341"/>
                  </a:lnTo>
                  <a:lnTo>
                    <a:pt x="363" y="149"/>
                  </a:lnTo>
                  <a:lnTo>
                    <a:pt x="495" y="203"/>
                  </a:lnTo>
                  <a:lnTo>
                    <a:pt x="491" y="286"/>
                  </a:lnTo>
                  <a:lnTo>
                    <a:pt x="592" y="328"/>
                  </a:lnTo>
                  <a:lnTo>
                    <a:pt x="658" y="348"/>
                  </a:lnTo>
                  <a:lnTo>
                    <a:pt x="742" y="305"/>
                  </a:lnTo>
                  <a:lnTo>
                    <a:pt x="668" y="218"/>
                  </a:lnTo>
                  <a:lnTo>
                    <a:pt x="519" y="70"/>
                  </a:lnTo>
                  <a:lnTo>
                    <a:pt x="522"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sp>
          <p:nvSpPr>
            <p:cNvPr id="18" name="Freeform 194">
              <a:extLst>
                <a:ext uri="{FF2B5EF4-FFF2-40B4-BE49-F238E27FC236}">
                  <a16:creationId xmlns:a16="http://schemas.microsoft.com/office/drawing/2014/main" id="{507A7E0F-2EDB-4570-B2A3-61539344B15A}"/>
                </a:ext>
              </a:extLst>
            </p:cNvPr>
            <p:cNvSpPr>
              <a:spLocks/>
            </p:cNvSpPr>
            <p:nvPr/>
          </p:nvSpPr>
          <p:spPr bwMode="auto">
            <a:xfrm>
              <a:off x="4455" y="2223"/>
              <a:ext cx="269" cy="336"/>
            </a:xfrm>
            <a:custGeom>
              <a:avLst/>
              <a:gdLst>
                <a:gd name="T0" fmla="*/ 184 w 1886"/>
                <a:gd name="T1" fmla="*/ 55 h 2349"/>
                <a:gd name="T2" fmla="*/ 238 w 1886"/>
                <a:gd name="T3" fmla="*/ 162 h 2349"/>
                <a:gd name="T4" fmla="*/ 298 w 1886"/>
                <a:gd name="T5" fmla="*/ 264 h 2349"/>
                <a:gd name="T6" fmla="*/ 360 w 1886"/>
                <a:gd name="T7" fmla="*/ 359 h 2349"/>
                <a:gd name="T8" fmla="*/ 424 w 1886"/>
                <a:gd name="T9" fmla="*/ 447 h 2349"/>
                <a:gd name="T10" fmla="*/ 486 w 1886"/>
                <a:gd name="T11" fmla="*/ 526 h 2349"/>
                <a:gd name="T12" fmla="*/ 543 w 1886"/>
                <a:gd name="T13" fmla="*/ 596 h 2349"/>
                <a:gd name="T14" fmla="*/ 595 w 1886"/>
                <a:gd name="T15" fmla="*/ 655 h 2349"/>
                <a:gd name="T16" fmla="*/ 639 w 1886"/>
                <a:gd name="T17" fmla="*/ 702 h 2349"/>
                <a:gd name="T18" fmla="*/ 671 w 1886"/>
                <a:gd name="T19" fmla="*/ 736 h 2349"/>
                <a:gd name="T20" fmla="*/ 692 w 1886"/>
                <a:gd name="T21" fmla="*/ 756 h 2349"/>
                <a:gd name="T22" fmla="*/ 772 w 1886"/>
                <a:gd name="T23" fmla="*/ 832 h 2349"/>
                <a:gd name="T24" fmla="*/ 849 w 1886"/>
                <a:gd name="T25" fmla="*/ 754 h 2349"/>
                <a:gd name="T26" fmla="*/ 870 w 1886"/>
                <a:gd name="T27" fmla="*/ 733 h 2349"/>
                <a:gd name="T28" fmla="*/ 903 w 1886"/>
                <a:gd name="T29" fmla="*/ 697 h 2349"/>
                <a:gd name="T30" fmla="*/ 947 w 1886"/>
                <a:gd name="T31" fmla="*/ 647 h 2349"/>
                <a:gd name="T32" fmla="*/ 1000 w 1886"/>
                <a:gd name="T33" fmla="*/ 585 h 2349"/>
                <a:gd name="T34" fmla="*/ 1211 w 1886"/>
                <a:gd name="T35" fmla="*/ 820 h 2349"/>
                <a:gd name="T36" fmla="*/ 1301 w 1886"/>
                <a:gd name="T37" fmla="*/ 898 h 2349"/>
                <a:gd name="T38" fmla="*/ 1693 w 1886"/>
                <a:gd name="T39" fmla="*/ 1082 h 2349"/>
                <a:gd name="T40" fmla="*/ 1693 w 1886"/>
                <a:gd name="T41" fmla="*/ 1344 h 2349"/>
                <a:gd name="T42" fmla="*/ 1812 w 1886"/>
                <a:gd name="T43" fmla="*/ 1568 h 2349"/>
                <a:gd name="T44" fmla="*/ 1818 w 1886"/>
                <a:gd name="T45" fmla="*/ 1589 h 2349"/>
                <a:gd name="T46" fmla="*/ 1828 w 1886"/>
                <a:gd name="T47" fmla="*/ 1625 h 2349"/>
                <a:gd name="T48" fmla="*/ 1842 w 1886"/>
                <a:gd name="T49" fmla="*/ 1670 h 2349"/>
                <a:gd name="T50" fmla="*/ 1855 w 1886"/>
                <a:gd name="T51" fmla="*/ 1719 h 2349"/>
                <a:gd name="T52" fmla="*/ 1869 w 1886"/>
                <a:gd name="T53" fmla="*/ 1765 h 2349"/>
                <a:gd name="T54" fmla="*/ 1879 w 1886"/>
                <a:gd name="T55" fmla="*/ 1802 h 2349"/>
                <a:gd name="T56" fmla="*/ 1885 w 1886"/>
                <a:gd name="T57" fmla="*/ 1826 h 2349"/>
                <a:gd name="T58" fmla="*/ 1885 w 1886"/>
                <a:gd name="T59" fmla="*/ 1835 h 2349"/>
                <a:gd name="T60" fmla="*/ 1879 w 1886"/>
                <a:gd name="T61" fmla="*/ 1862 h 2349"/>
                <a:gd name="T62" fmla="*/ 1869 w 1886"/>
                <a:gd name="T63" fmla="*/ 1905 h 2349"/>
                <a:gd name="T64" fmla="*/ 1855 w 1886"/>
                <a:gd name="T65" fmla="*/ 1959 h 2349"/>
                <a:gd name="T66" fmla="*/ 1842 w 1886"/>
                <a:gd name="T67" fmla="*/ 2014 h 2349"/>
                <a:gd name="T68" fmla="*/ 1828 w 1886"/>
                <a:gd name="T69" fmla="*/ 2067 h 2349"/>
                <a:gd name="T70" fmla="*/ 1818 w 1886"/>
                <a:gd name="T71" fmla="*/ 2108 h 2349"/>
                <a:gd name="T72" fmla="*/ 1812 w 1886"/>
                <a:gd name="T73" fmla="*/ 2132 h 2349"/>
                <a:gd name="T74" fmla="*/ 1828 w 1886"/>
                <a:gd name="T75" fmla="*/ 2335 h 2349"/>
                <a:gd name="T76" fmla="*/ 1693 w 1886"/>
                <a:gd name="T77" fmla="*/ 2347 h 2349"/>
                <a:gd name="T78" fmla="*/ 1517 w 1886"/>
                <a:gd name="T79" fmla="*/ 2345 h 2349"/>
                <a:gd name="T80" fmla="*/ 1310 w 1886"/>
                <a:gd name="T81" fmla="*/ 2317 h 2349"/>
                <a:gd name="T82" fmla="*/ 1110 w 1886"/>
                <a:gd name="T83" fmla="*/ 2265 h 2349"/>
                <a:gd name="T84" fmla="*/ 923 w 1886"/>
                <a:gd name="T85" fmla="*/ 2188 h 2349"/>
                <a:gd name="T86" fmla="*/ 748 w 1886"/>
                <a:gd name="T87" fmla="*/ 2089 h 2349"/>
                <a:gd name="T88" fmla="*/ 586 w 1886"/>
                <a:gd name="T89" fmla="*/ 1970 h 2349"/>
                <a:gd name="T90" fmla="*/ 441 w 1886"/>
                <a:gd name="T91" fmla="*/ 1831 h 2349"/>
                <a:gd name="T92" fmla="*/ 314 w 1886"/>
                <a:gd name="T93" fmla="*/ 1676 h 2349"/>
                <a:gd name="T94" fmla="*/ 205 w 1886"/>
                <a:gd name="T95" fmla="*/ 1506 h 2349"/>
                <a:gd name="T96" fmla="*/ 118 w 1886"/>
                <a:gd name="T97" fmla="*/ 1322 h 2349"/>
                <a:gd name="T98" fmla="*/ 54 w 1886"/>
                <a:gd name="T99" fmla="*/ 1127 h 2349"/>
                <a:gd name="T100" fmla="*/ 14 w 1886"/>
                <a:gd name="T101" fmla="*/ 921 h 2349"/>
                <a:gd name="T102" fmla="*/ 0 w 1886"/>
                <a:gd name="T103" fmla="*/ 707 h 2349"/>
                <a:gd name="T104" fmla="*/ 11 w 1886"/>
                <a:gd name="T105" fmla="*/ 521 h 2349"/>
                <a:gd name="T106" fmla="*/ 42 w 1886"/>
                <a:gd name="T107" fmla="*/ 340 h 2349"/>
                <a:gd name="T108" fmla="*/ 93 w 1886"/>
                <a:gd name="T109" fmla="*/ 166 h 2349"/>
                <a:gd name="T110" fmla="*/ 161 w 1886"/>
                <a:gd name="T111" fmla="*/ 0 h 2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86" h="2349">
                  <a:moveTo>
                    <a:pt x="161" y="0"/>
                  </a:moveTo>
                  <a:lnTo>
                    <a:pt x="184" y="55"/>
                  </a:lnTo>
                  <a:lnTo>
                    <a:pt x="211" y="110"/>
                  </a:lnTo>
                  <a:lnTo>
                    <a:pt x="238" y="162"/>
                  </a:lnTo>
                  <a:lnTo>
                    <a:pt x="268" y="214"/>
                  </a:lnTo>
                  <a:lnTo>
                    <a:pt x="298" y="264"/>
                  </a:lnTo>
                  <a:lnTo>
                    <a:pt x="329" y="312"/>
                  </a:lnTo>
                  <a:lnTo>
                    <a:pt x="360" y="359"/>
                  </a:lnTo>
                  <a:lnTo>
                    <a:pt x="393" y="404"/>
                  </a:lnTo>
                  <a:lnTo>
                    <a:pt x="424" y="447"/>
                  </a:lnTo>
                  <a:lnTo>
                    <a:pt x="455" y="488"/>
                  </a:lnTo>
                  <a:lnTo>
                    <a:pt x="486" y="526"/>
                  </a:lnTo>
                  <a:lnTo>
                    <a:pt x="515" y="562"/>
                  </a:lnTo>
                  <a:lnTo>
                    <a:pt x="543" y="596"/>
                  </a:lnTo>
                  <a:lnTo>
                    <a:pt x="570" y="626"/>
                  </a:lnTo>
                  <a:lnTo>
                    <a:pt x="595" y="655"/>
                  </a:lnTo>
                  <a:lnTo>
                    <a:pt x="618" y="680"/>
                  </a:lnTo>
                  <a:lnTo>
                    <a:pt x="639" y="702"/>
                  </a:lnTo>
                  <a:lnTo>
                    <a:pt x="656" y="721"/>
                  </a:lnTo>
                  <a:lnTo>
                    <a:pt x="671" y="736"/>
                  </a:lnTo>
                  <a:lnTo>
                    <a:pt x="683" y="748"/>
                  </a:lnTo>
                  <a:lnTo>
                    <a:pt x="692" y="756"/>
                  </a:lnTo>
                  <a:lnTo>
                    <a:pt x="696" y="760"/>
                  </a:lnTo>
                  <a:lnTo>
                    <a:pt x="772" y="832"/>
                  </a:lnTo>
                  <a:lnTo>
                    <a:pt x="845" y="759"/>
                  </a:lnTo>
                  <a:lnTo>
                    <a:pt x="849" y="754"/>
                  </a:lnTo>
                  <a:lnTo>
                    <a:pt x="858" y="745"/>
                  </a:lnTo>
                  <a:lnTo>
                    <a:pt x="870" y="733"/>
                  </a:lnTo>
                  <a:lnTo>
                    <a:pt x="885" y="717"/>
                  </a:lnTo>
                  <a:lnTo>
                    <a:pt x="903" y="697"/>
                  </a:lnTo>
                  <a:lnTo>
                    <a:pt x="925" y="673"/>
                  </a:lnTo>
                  <a:lnTo>
                    <a:pt x="947" y="647"/>
                  </a:lnTo>
                  <a:lnTo>
                    <a:pt x="973" y="618"/>
                  </a:lnTo>
                  <a:lnTo>
                    <a:pt x="1000" y="585"/>
                  </a:lnTo>
                  <a:lnTo>
                    <a:pt x="1172" y="820"/>
                  </a:lnTo>
                  <a:lnTo>
                    <a:pt x="1211" y="820"/>
                  </a:lnTo>
                  <a:lnTo>
                    <a:pt x="1211" y="707"/>
                  </a:lnTo>
                  <a:lnTo>
                    <a:pt x="1301" y="898"/>
                  </a:lnTo>
                  <a:lnTo>
                    <a:pt x="1571" y="958"/>
                  </a:lnTo>
                  <a:lnTo>
                    <a:pt x="1693" y="1082"/>
                  </a:lnTo>
                  <a:lnTo>
                    <a:pt x="1801" y="1115"/>
                  </a:lnTo>
                  <a:lnTo>
                    <a:pt x="1693" y="1344"/>
                  </a:lnTo>
                  <a:lnTo>
                    <a:pt x="1811" y="1565"/>
                  </a:lnTo>
                  <a:lnTo>
                    <a:pt x="1812" y="1568"/>
                  </a:lnTo>
                  <a:lnTo>
                    <a:pt x="1814" y="1576"/>
                  </a:lnTo>
                  <a:lnTo>
                    <a:pt x="1818" y="1589"/>
                  </a:lnTo>
                  <a:lnTo>
                    <a:pt x="1823" y="1605"/>
                  </a:lnTo>
                  <a:lnTo>
                    <a:pt x="1828" y="1625"/>
                  </a:lnTo>
                  <a:lnTo>
                    <a:pt x="1835" y="1647"/>
                  </a:lnTo>
                  <a:lnTo>
                    <a:pt x="1842" y="1670"/>
                  </a:lnTo>
                  <a:lnTo>
                    <a:pt x="1849" y="1694"/>
                  </a:lnTo>
                  <a:lnTo>
                    <a:pt x="1855" y="1719"/>
                  </a:lnTo>
                  <a:lnTo>
                    <a:pt x="1863" y="1742"/>
                  </a:lnTo>
                  <a:lnTo>
                    <a:pt x="1869" y="1765"/>
                  </a:lnTo>
                  <a:lnTo>
                    <a:pt x="1875" y="1784"/>
                  </a:lnTo>
                  <a:lnTo>
                    <a:pt x="1879" y="1802"/>
                  </a:lnTo>
                  <a:lnTo>
                    <a:pt x="1883" y="1816"/>
                  </a:lnTo>
                  <a:lnTo>
                    <a:pt x="1885" y="1826"/>
                  </a:lnTo>
                  <a:lnTo>
                    <a:pt x="1886" y="1830"/>
                  </a:lnTo>
                  <a:lnTo>
                    <a:pt x="1885" y="1835"/>
                  </a:lnTo>
                  <a:lnTo>
                    <a:pt x="1883" y="1846"/>
                  </a:lnTo>
                  <a:lnTo>
                    <a:pt x="1879" y="1862"/>
                  </a:lnTo>
                  <a:lnTo>
                    <a:pt x="1875" y="1882"/>
                  </a:lnTo>
                  <a:lnTo>
                    <a:pt x="1869" y="1905"/>
                  </a:lnTo>
                  <a:lnTo>
                    <a:pt x="1863" y="1931"/>
                  </a:lnTo>
                  <a:lnTo>
                    <a:pt x="1855" y="1959"/>
                  </a:lnTo>
                  <a:lnTo>
                    <a:pt x="1849" y="1987"/>
                  </a:lnTo>
                  <a:lnTo>
                    <a:pt x="1842" y="2014"/>
                  </a:lnTo>
                  <a:lnTo>
                    <a:pt x="1835" y="2042"/>
                  </a:lnTo>
                  <a:lnTo>
                    <a:pt x="1828" y="2067"/>
                  </a:lnTo>
                  <a:lnTo>
                    <a:pt x="1823" y="2089"/>
                  </a:lnTo>
                  <a:lnTo>
                    <a:pt x="1818" y="2108"/>
                  </a:lnTo>
                  <a:lnTo>
                    <a:pt x="1814" y="2123"/>
                  </a:lnTo>
                  <a:lnTo>
                    <a:pt x="1812" y="2132"/>
                  </a:lnTo>
                  <a:lnTo>
                    <a:pt x="1811" y="2135"/>
                  </a:lnTo>
                  <a:lnTo>
                    <a:pt x="1828" y="2335"/>
                  </a:lnTo>
                  <a:lnTo>
                    <a:pt x="1761" y="2341"/>
                  </a:lnTo>
                  <a:lnTo>
                    <a:pt x="1693" y="2347"/>
                  </a:lnTo>
                  <a:lnTo>
                    <a:pt x="1624" y="2349"/>
                  </a:lnTo>
                  <a:lnTo>
                    <a:pt x="1517" y="2345"/>
                  </a:lnTo>
                  <a:lnTo>
                    <a:pt x="1413" y="2335"/>
                  </a:lnTo>
                  <a:lnTo>
                    <a:pt x="1310" y="2317"/>
                  </a:lnTo>
                  <a:lnTo>
                    <a:pt x="1209" y="2294"/>
                  </a:lnTo>
                  <a:lnTo>
                    <a:pt x="1110" y="2265"/>
                  </a:lnTo>
                  <a:lnTo>
                    <a:pt x="1015" y="2229"/>
                  </a:lnTo>
                  <a:lnTo>
                    <a:pt x="923" y="2188"/>
                  </a:lnTo>
                  <a:lnTo>
                    <a:pt x="833" y="2141"/>
                  </a:lnTo>
                  <a:lnTo>
                    <a:pt x="748" y="2089"/>
                  </a:lnTo>
                  <a:lnTo>
                    <a:pt x="665" y="2032"/>
                  </a:lnTo>
                  <a:lnTo>
                    <a:pt x="586" y="1970"/>
                  </a:lnTo>
                  <a:lnTo>
                    <a:pt x="511" y="1903"/>
                  </a:lnTo>
                  <a:lnTo>
                    <a:pt x="441" y="1831"/>
                  </a:lnTo>
                  <a:lnTo>
                    <a:pt x="375" y="1756"/>
                  </a:lnTo>
                  <a:lnTo>
                    <a:pt x="314" y="1676"/>
                  </a:lnTo>
                  <a:lnTo>
                    <a:pt x="257" y="1593"/>
                  </a:lnTo>
                  <a:lnTo>
                    <a:pt x="205" y="1506"/>
                  </a:lnTo>
                  <a:lnTo>
                    <a:pt x="159" y="1416"/>
                  </a:lnTo>
                  <a:lnTo>
                    <a:pt x="118" y="1322"/>
                  </a:lnTo>
                  <a:lnTo>
                    <a:pt x="83" y="1226"/>
                  </a:lnTo>
                  <a:lnTo>
                    <a:pt x="54" y="1127"/>
                  </a:lnTo>
                  <a:lnTo>
                    <a:pt x="30" y="1025"/>
                  </a:lnTo>
                  <a:lnTo>
                    <a:pt x="14" y="921"/>
                  </a:lnTo>
                  <a:lnTo>
                    <a:pt x="3" y="815"/>
                  </a:lnTo>
                  <a:lnTo>
                    <a:pt x="0" y="707"/>
                  </a:lnTo>
                  <a:lnTo>
                    <a:pt x="3" y="613"/>
                  </a:lnTo>
                  <a:lnTo>
                    <a:pt x="11" y="521"/>
                  </a:lnTo>
                  <a:lnTo>
                    <a:pt x="24" y="429"/>
                  </a:lnTo>
                  <a:lnTo>
                    <a:pt x="42" y="340"/>
                  </a:lnTo>
                  <a:lnTo>
                    <a:pt x="65" y="251"/>
                  </a:lnTo>
                  <a:lnTo>
                    <a:pt x="93" y="166"/>
                  </a:lnTo>
                  <a:lnTo>
                    <a:pt x="124" y="82"/>
                  </a:lnTo>
                  <a:lnTo>
                    <a:pt x="161"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sp>
          <p:nvSpPr>
            <p:cNvPr id="19" name="Freeform 195">
              <a:extLst>
                <a:ext uri="{FF2B5EF4-FFF2-40B4-BE49-F238E27FC236}">
                  <a16:creationId xmlns:a16="http://schemas.microsoft.com/office/drawing/2014/main" id="{53C40F8F-E62D-4A05-AE55-0D99E79CCABC}"/>
                </a:ext>
              </a:extLst>
            </p:cNvPr>
            <p:cNvSpPr>
              <a:spLocks noEditPoints="1"/>
            </p:cNvSpPr>
            <p:nvPr/>
          </p:nvSpPr>
          <p:spPr bwMode="auto">
            <a:xfrm>
              <a:off x="4639" y="2090"/>
              <a:ext cx="147" cy="53"/>
            </a:xfrm>
            <a:custGeom>
              <a:avLst/>
              <a:gdLst>
                <a:gd name="T0" fmla="*/ 572 w 1029"/>
                <a:gd name="T1" fmla="*/ 71 h 374"/>
                <a:gd name="T2" fmla="*/ 406 w 1029"/>
                <a:gd name="T3" fmla="*/ 164 h 374"/>
                <a:gd name="T4" fmla="*/ 311 w 1029"/>
                <a:gd name="T5" fmla="*/ 224 h 374"/>
                <a:gd name="T6" fmla="*/ 377 w 1029"/>
                <a:gd name="T7" fmla="*/ 267 h 374"/>
                <a:gd name="T8" fmla="*/ 524 w 1029"/>
                <a:gd name="T9" fmla="*/ 252 h 374"/>
                <a:gd name="T10" fmla="*/ 678 w 1029"/>
                <a:gd name="T11" fmla="*/ 133 h 374"/>
                <a:gd name="T12" fmla="*/ 572 w 1029"/>
                <a:gd name="T13" fmla="*/ 71 h 374"/>
                <a:gd name="T14" fmla="*/ 337 w 1029"/>
                <a:gd name="T15" fmla="*/ 0 h 374"/>
                <a:gd name="T16" fmla="*/ 430 w 1029"/>
                <a:gd name="T17" fmla="*/ 3 h 374"/>
                <a:gd name="T18" fmla="*/ 521 w 1029"/>
                <a:gd name="T19" fmla="*/ 11 h 374"/>
                <a:gd name="T20" fmla="*/ 609 w 1029"/>
                <a:gd name="T21" fmla="*/ 24 h 374"/>
                <a:gd name="T22" fmla="*/ 698 w 1029"/>
                <a:gd name="T23" fmla="*/ 42 h 374"/>
                <a:gd name="T24" fmla="*/ 783 w 1029"/>
                <a:gd name="T25" fmla="*/ 64 h 374"/>
                <a:gd name="T26" fmla="*/ 867 w 1029"/>
                <a:gd name="T27" fmla="*/ 92 h 374"/>
                <a:gd name="T28" fmla="*/ 949 w 1029"/>
                <a:gd name="T29" fmla="*/ 123 h 374"/>
                <a:gd name="T30" fmla="*/ 1029 w 1029"/>
                <a:gd name="T31" fmla="*/ 158 h 374"/>
                <a:gd name="T32" fmla="*/ 971 w 1029"/>
                <a:gd name="T33" fmla="*/ 167 h 374"/>
                <a:gd name="T34" fmla="*/ 811 w 1029"/>
                <a:gd name="T35" fmla="*/ 143 h 374"/>
                <a:gd name="T36" fmla="*/ 699 w 1029"/>
                <a:gd name="T37" fmla="*/ 219 h 374"/>
                <a:gd name="T38" fmla="*/ 619 w 1029"/>
                <a:gd name="T39" fmla="*/ 308 h 374"/>
                <a:gd name="T40" fmla="*/ 329 w 1029"/>
                <a:gd name="T41" fmla="*/ 335 h 374"/>
                <a:gd name="T42" fmla="*/ 209 w 1029"/>
                <a:gd name="T43" fmla="*/ 315 h 374"/>
                <a:gd name="T44" fmla="*/ 172 w 1029"/>
                <a:gd name="T45" fmla="*/ 374 h 374"/>
                <a:gd name="T46" fmla="*/ 156 w 1029"/>
                <a:gd name="T47" fmla="*/ 312 h 374"/>
                <a:gd name="T48" fmla="*/ 135 w 1029"/>
                <a:gd name="T49" fmla="*/ 251 h 374"/>
                <a:gd name="T50" fmla="*/ 108 w 1029"/>
                <a:gd name="T51" fmla="*/ 193 h 374"/>
                <a:gd name="T52" fmla="*/ 77 w 1029"/>
                <a:gd name="T53" fmla="*/ 137 h 374"/>
                <a:gd name="T54" fmla="*/ 41 w 1029"/>
                <a:gd name="T55" fmla="*/ 86 h 374"/>
                <a:gd name="T56" fmla="*/ 0 w 1029"/>
                <a:gd name="T57" fmla="*/ 37 h 374"/>
                <a:gd name="T58" fmla="*/ 84 w 1029"/>
                <a:gd name="T59" fmla="*/ 22 h 374"/>
                <a:gd name="T60" fmla="*/ 167 w 1029"/>
                <a:gd name="T61" fmla="*/ 10 h 374"/>
                <a:gd name="T62" fmla="*/ 251 w 1029"/>
                <a:gd name="T63" fmla="*/ 3 h 374"/>
                <a:gd name="T64" fmla="*/ 337 w 1029"/>
                <a:gd name="T65" fmla="*/ 0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29" h="374">
                  <a:moveTo>
                    <a:pt x="572" y="71"/>
                  </a:moveTo>
                  <a:lnTo>
                    <a:pt x="406" y="164"/>
                  </a:lnTo>
                  <a:lnTo>
                    <a:pt x="311" y="224"/>
                  </a:lnTo>
                  <a:lnTo>
                    <a:pt x="377" y="267"/>
                  </a:lnTo>
                  <a:lnTo>
                    <a:pt x="524" y="252"/>
                  </a:lnTo>
                  <a:lnTo>
                    <a:pt x="678" y="133"/>
                  </a:lnTo>
                  <a:lnTo>
                    <a:pt x="572" y="71"/>
                  </a:lnTo>
                  <a:close/>
                  <a:moveTo>
                    <a:pt x="337" y="0"/>
                  </a:moveTo>
                  <a:lnTo>
                    <a:pt x="430" y="3"/>
                  </a:lnTo>
                  <a:lnTo>
                    <a:pt x="521" y="11"/>
                  </a:lnTo>
                  <a:lnTo>
                    <a:pt x="609" y="24"/>
                  </a:lnTo>
                  <a:lnTo>
                    <a:pt x="698" y="42"/>
                  </a:lnTo>
                  <a:lnTo>
                    <a:pt x="783" y="64"/>
                  </a:lnTo>
                  <a:lnTo>
                    <a:pt x="867" y="92"/>
                  </a:lnTo>
                  <a:lnTo>
                    <a:pt x="949" y="123"/>
                  </a:lnTo>
                  <a:lnTo>
                    <a:pt x="1029" y="158"/>
                  </a:lnTo>
                  <a:lnTo>
                    <a:pt x="971" y="167"/>
                  </a:lnTo>
                  <a:lnTo>
                    <a:pt x="811" y="143"/>
                  </a:lnTo>
                  <a:lnTo>
                    <a:pt x="699" y="219"/>
                  </a:lnTo>
                  <a:lnTo>
                    <a:pt x="619" y="308"/>
                  </a:lnTo>
                  <a:lnTo>
                    <a:pt x="329" y="335"/>
                  </a:lnTo>
                  <a:lnTo>
                    <a:pt x="209" y="315"/>
                  </a:lnTo>
                  <a:lnTo>
                    <a:pt x="172" y="374"/>
                  </a:lnTo>
                  <a:lnTo>
                    <a:pt x="156" y="312"/>
                  </a:lnTo>
                  <a:lnTo>
                    <a:pt x="135" y="251"/>
                  </a:lnTo>
                  <a:lnTo>
                    <a:pt x="108" y="193"/>
                  </a:lnTo>
                  <a:lnTo>
                    <a:pt x="77" y="137"/>
                  </a:lnTo>
                  <a:lnTo>
                    <a:pt x="41" y="86"/>
                  </a:lnTo>
                  <a:lnTo>
                    <a:pt x="0" y="37"/>
                  </a:lnTo>
                  <a:lnTo>
                    <a:pt x="84" y="22"/>
                  </a:lnTo>
                  <a:lnTo>
                    <a:pt x="167" y="10"/>
                  </a:lnTo>
                  <a:lnTo>
                    <a:pt x="251" y="3"/>
                  </a:lnTo>
                  <a:lnTo>
                    <a:pt x="337"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grpSp>
      <p:sp>
        <p:nvSpPr>
          <p:cNvPr id="20" name="TextBox 19">
            <a:extLst>
              <a:ext uri="{FF2B5EF4-FFF2-40B4-BE49-F238E27FC236}">
                <a16:creationId xmlns:a16="http://schemas.microsoft.com/office/drawing/2014/main" id="{BC0EF70E-2769-45AA-ABAC-432AD8CEDD6F}"/>
              </a:ext>
            </a:extLst>
          </p:cNvPr>
          <p:cNvSpPr txBox="1"/>
          <p:nvPr/>
        </p:nvSpPr>
        <p:spPr>
          <a:xfrm>
            <a:off x="4572000" y="1032726"/>
            <a:ext cx="3061229" cy="830997"/>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Addition Being Used In</a:t>
            </a:r>
          </a:p>
          <a:p>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Health Care</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21" name="Rectangle 20">
            <a:extLst>
              <a:ext uri="{FF2B5EF4-FFF2-40B4-BE49-F238E27FC236}">
                <a16:creationId xmlns:a16="http://schemas.microsoft.com/office/drawing/2014/main" id="{6363C3A0-FE91-4158-A22A-45975E7B619F}"/>
              </a:ext>
            </a:extLst>
          </p:cNvPr>
          <p:cNvSpPr/>
          <p:nvPr/>
        </p:nvSpPr>
        <p:spPr>
          <a:xfrm>
            <a:off x="4572001" y="738160"/>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22" name="Rectangle 21">
            <a:extLst>
              <a:ext uri="{FF2B5EF4-FFF2-40B4-BE49-F238E27FC236}">
                <a16:creationId xmlns:a16="http://schemas.microsoft.com/office/drawing/2014/main" id="{5A71DF48-B9C7-4B60-B39D-AF718C7028B6}"/>
              </a:ext>
            </a:extLst>
          </p:cNvPr>
          <p:cNvSpPr/>
          <p:nvPr/>
        </p:nvSpPr>
        <p:spPr>
          <a:xfrm>
            <a:off x="4572001" y="2072745"/>
            <a:ext cx="3812723" cy="643894"/>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a:t>
            </a:r>
            <a:endParaRPr lang="en-US" sz="825" dirty="0">
              <a:solidFill>
                <a:schemeClr val="bg1">
                  <a:lumMod val="50000"/>
                </a:schemeClr>
              </a:solidFill>
              <a:latin typeface="DauphinPlain"/>
            </a:endParaRPr>
          </a:p>
        </p:txBody>
      </p:sp>
    </p:spTree>
    <p:extLst>
      <p:ext uri="{BB962C8B-B14F-4D97-AF65-F5344CB8AC3E}">
        <p14:creationId xmlns:p14="http://schemas.microsoft.com/office/powerpoint/2010/main" val="2257794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up)">
                                      <p:cBhvr>
                                        <p:cTn id="7" dur="500"/>
                                        <p:tgtEl>
                                          <p:spTgt spid="12">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21">
                                            <p:txEl>
                                              <p:pRg st="0" end="0"/>
                                            </p:txEl>
                                          </p:spTgt>
                                        </p:tgtEl>
                                        <p:attrNameLst>
                                          <p:attrName>style.visibility</p:attrName>
                                        </p:attrNameLst>
                                      </p:cBhvr>
                                      <p:to>
                                        <p:strVal val="visible"/>
                                      </p:to>
                                    </p:set>
                                    <p:animEffect transition="in" filter="wipe(up)">
                                      <p:cBhvr>
                                        <p:cTn id="15" dur="500"/>
                                        <p:tgtEl>
                                          <p:spTgt spid="21">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22">
                                            <p:txEl>
                                              <p:pRg st="0" end="0"/>
                                            </p:txEl>
                                          </p:spTgt>
                                        </p:tgtEl>
                                        <p:attrNameLst>
                                          <p:attrName>style.visibility</p:attrName>
                                        </p:attrNameLst>
                                      </p:cBhvr>
                                      <p:to>
                                        <p:strVal val="visible"/>
                                      </p:to>
                                    </p:set>
                                    <p:animEffect transition="in" filter="wipe(up)">
                                      <p:cBhvr>
                                        <p:cTn id="19" dur="5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84893F8-1288-4252-B044-E583CDFE96EE}"/>
              </a:ext>
            </a:extLst>
          </p:cNvPr>
          <p:cNvSpPr txBox="1"/>
          <p:nvPr/>
        </p:nvSpPr>
        <p:spPr>
          <a:xfrm>
            <a:off x="921784" y="1945470"/>
            <a:ext cx="2020520" cy="553998"/>
          </a:xfrm>
          <a:prstGeom prst="rect">
            <a:avLst/>
          </a:prstGeom>
          <a:noFill/>
        </p:spPr>
        <p:txBody>
          <a:bodyPr wrap="square" rtlCol="0">
            <a:spAutoFit/>
          </a:bodyPr>
          <a:lstStyle/>
          <a:p>
            <a:r>
              <a:rPr lang="en-US" sz="15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Pandemic In Our</a:t>
            </a:r>
          </a:p>
          <a:p>
            <a:r>
              <a:rPr lang="en-US" sz="15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Visionary</a:t>
            </a:r>
            <a:r>
              <a:rPr lang="en-US" sz="15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15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8" name="Rectangle: Rounded Corners 11">
            <a:extLst>
              <a:ext uri="{FF2B5EF4-FFF2-40B4-BE49-F238E27FC236}">
                <a16:creationId xmlns:a16="http://schemas.microsoft.com/office/drawing/2014/main" id="{9DA8AFF5-2F17-457F-BD3D-0DAC548D6951}"/>
              </a:ext>
            </a:extLst>
          </p:cNvPr>
          <p:cNvSpPr/>
          <p:nvPr/>
        </p:nvSpPr>
        <p:spPr>
          <a:xfrm>
            <a:off x="2241386" y="4368679"/>
            <a:ext cx="700917" cy="178803"/>
          </a:xfrm>
          <a:prstGeom prst="roundRect">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Read More . . .</a:t>
            </a:r>
            <a:endParaRPr lang="en-US" sz="6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TextBox 10">
            <a:extLst>
              <a:ext uri="{FF2B5EF4-FFF2-40B4-BE49-F238E27FC236}">
                <a16:creationId xmlns:a16="http://schemas.microsoft.com/office/drawing/2014/main" id="{EF46A5CF-B63B-45F3-BACA-735D0312DB17}"/>
              </a:ext>
            </a:extLst>
          </p:cNvPr>
          <p:cNvSpPr txBox="1"/>
          <p:nvPr/>
        </p:nvSpPr>
        <p:spPr>
          <a:xfrm>
            <a:off x="3578140" y="1945470"/>
            <a:ext cx="2020520" cy="553998"/>
          </a:xfrm>
          <a:prstGeom prst="rect">
            <a:avLst/>
          </a:prstGeom>
          <a:noFill/>
        </p:spPr>
        <p:txBody>
          <a:bodyPr wrap="square" rtlCol="0">
            <a:spAutoFit/>
          </a:bodyPr>
          <a:lstStyle/>
          <a:p>
            <a:r>
              <a:rPr lang="en-US" sz="15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Pandemic In Our</a:t>
            </a:r>
          </a:p>
          <a:p>
            <a:r>
              <a:rPr lang="en-US" sz="15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Visionary</a:t>
            </a:r>
            <a:r>
              <a:rPr lang="en-US" sz="15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15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2" name="Rectangle: Rounded Corners 11">
            <a:extLst>
              <a:ext uri="{FF2B5EF4-FFF2-40B4-BE49-F238E27FC236}">
                <a16:creationId xmlns:a16="http://schemas.microsoft.com/office/drawing/2014/main" id="{B0C5FA8E-3707-4BE6-AE9F-81C25DFD59D1}"/>
              </a:ext>
            </a:extLst>
          </p:cNvPr>
          <p:cNvSpPr/>
          <p:nvPr/>
        </p:nvSpPr>
        <p:spPr>
          <a:xfrm>
            <a:off x="4897742" y="4368679"/>
            <a:ext cx="700917" cy="178803"/>
          </a:xfrm>
          <a:prstGeom prst="roundRect">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Read More . . .</a:t>
            </a:r>
            <a:endParaRPr lang="en-US" sz="6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5" name="TextBox 14">
            <a:extLst>
              <a:ext uri="{FF2B5EF4-FFF2-40B4-BE49-F238E27FC236}">
                <a16:creationId xmlns:a16="http://schemas.microsoft.com/office/drawing/2014/main" id="{F71380BD-D995-4C7D-862D-4F197E0605BC}"/>
              </a:ext>
            </a:extLst>
          </p:cNvPr>
          <p:cNvSpPr txBox="1"/>
          <p:nvPr/>
        </p:nvSpPr>
        <p:spPr>
          <a:xfrm>
            <a:off x="6212088" y="1945470"/>
            <a:ext cx="2020520" cy="553998"/>
          </a:xfrm>
          <a:prstGeom prst="rect">
            <a:avLst/>
          </a:prstGeom>
          <a:noFill/>
        </p:spPr>
        <p:txBody>
          <a:bodyPr wrap="square" rtlCol="0">
            <a:spAutoFit/>
          </a:bodyPr>
          <a:lstStyle/>
          <a:p>
            <a:r>
              <a:rPr lang="en-US" sz="15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Pandemic In Our</a:t>
            </a:r>
          </a:p>
          <a:p>
            <a:r>
              <a:rPr lang="en-US" sz="15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Visionary</a:t>
            </a:r>
            <a:r>
              <a:rPr lang="en-US" sz="15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15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6" name="Rectangle: Rounded Corners 15">
            <a:extLst>
              <a:ext uri="{FF2B5EF4-FFF2-40B4-BE49-F238E27FC236}">
                <a16:creationId xmlns:a16="http://schemas.microsoft.com/office/drawing/2014/main" id="{EACA1523-C1A4-4C55-86BA-53D5F7C1F779}"/>
              </a:ext>
            </a:extLst>
          </p:cNvPr>
          <p:cNvSpPr/>
          <p:nvPr/>
        </p:nvSpPr>
        <p:spPr>
          <a:xfrm>
            <a:off x="7531690" y="4368679"/>
            <a:ext cx="700917" cy="178803"/>
          </a:xfrm>
          <a:prstGeom prst="roundRect">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Read More . . .</a:t>
            </a:r>
            <a:endParaRPr lang="en-US" sz="6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7" name="TextBox 16">
            <a:extLst>
              <a:ext uri="{FF2B5EF4-FFF2-40B4-BE49-F238E27FC236}">
                <a16:creationId xmlns:a16="http://schemas.microsoft.com/office/drawing/2014/main" id="{D6DAC1D1-883C-4B4D-9D69-4CB3317C4FF4}"/>
              </a:ext>
            </a:extLst>
          </p:cNvPr>
          <p:cNvSpPr txBox="1"/>
          <p:nvPr/>
        </p:nvSpPr>
        <p:spPr>
          <a:xfrm>
            <a:off x="660565" y="1018269"/>
            <a:ext cx="5722232" cy="461665"/>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About New Biotechnology </a:t>
            </a:r>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Article</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8" name="Rectangle 17">
            <a:extLst>
              <a:ext uri="{FF2B5EF4-FFF2-40B4-BE49-F238E27FC236}">
                <a16:creationId xmlns:a16="http://schemas.microsoft.com/office/drawing/2014/main" id="{6B58AC7A-282C-4E30-B376-EF5808F7D7B4}"/>
              </a:ext>
            </a:extLst>
          </p:cNvPr>
          <p:cNvSpPr/>
          <p:nvPr/>
        </p:nvSpPr>
        <p:spPr>
          <a:xfrm>
            <a:off x="660565" y="788743"/>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pic>
        <p:nvPicPr>
          <p:cNvPr id="4" name="Picture Placeholder 3">
            <a:extLst>
              <a:ext uri="{FF2B5EF4-FFF2-40B4-BE49-F238E27FC236}">
                <a16:creationId xmlns:a16="http://schemas.microsoft.com/office/drawing/2014/main" id="{4CCE2034-6584-452E-A566-71530F60F4A3}"/>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6654" r="6654"/>
          <a:stretch>
            <a:fillRect/>
          </a:stretch>
        </p:blipFill>
        <p:spPr/>
      </p:pic>
      <p:pic>
        <p:nvPicPr>
          <p:cNvPr id="10" name="Picture Placeholder 9">
            <a:extLst>
              <a:ext uri="{FF2B5EF4-FFF2-40B4-BE49-F238E27FC236}">
                <a16:creationId xmlns:a16="http://schemas.microsoft.com/office/drawing/2014/main" id="{D72EFE65-A704-4BDF-9700-A107F94B9B66}"/>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6625" r="6625"/>
          <a:stretch>
            <a:fillRect/>
          </a:stretch>
        </p:blipFill>
        <p:spPr/>
      </p:pic>
      <p:pic>
        <p:nvPicPr>
          <p:cNvPr id="14" name="Picture Placeholder 13">
            <a:extLst>
              <a:ext uri="{FF2B5EF4-FFF2-40B4-BE49-F238E27FC236}">
                <a16:creationId xmlns:a16="http://schemas.microsoft.com/office/drawing/2014/main" id="{671D1FAF-01F8-49A7-BD06-E72B4CBF72DF}"/>
              </a:ext>
            </a:extLst>
          </p:cNvPr>
          <p:cNvPicPr>
            <a:picLocks noGrp="1" noChangeAspect="1"/>
          </p:cNvPicPr>
          <p:nvPr>
            <p:ph type="pic" sz="quarter" idx="12"/>
          </p:nvPr>
        </p:nvPicPr>
        <p:blipFill>
          <a:blip r:embed="rId2">
            <a:extLst>
              <a:ext uri="{28A0092B-C50C-407E-A947-70E740481C1C}">
                <a14:useLocalDpi xmlns:a14="http://schemas.microsoft.com/office/drawing/2010/main" val="0"/>
              </a:ext>
            </a:extLst>
          </a:blip>
          <a:srcRect l="6625" r="6625"/>
          <a:stretch>
            <a:fillRect/>
          </a:stretch>
        </p:blipFill>
        <p:spPr/>
      </p:pic>
    </p:spTree>
    <p:extLst>
      <p:ext uri="{BB962C8B-B14F-4D97-AF65-F5344CB8AC3E}">
        <p14:creationId xmlns:p14="http://schemas.microsoft.com/office/powerpoint/2010/main" val="1974176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wipe(up)">
                                      <p:cBhvr>
                                        <p:cTn id="11" dur="5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3">
            <a:extLst>
              <a:ext uri="{FF2B5EF4-FFF2-40B4-BE49-F238E27FC236}">
                <a16:creationId xmlns:a16="http://schemas.microsoft.com/office/drawing/2014/main" id="{204189E9-FAF8-49E0-9D02-B1D2082B066F}"/>
              </a:ext>
            </a:extLst>
          </p:cNvPr>
          <p:cNvSpPr/>
          <p:nvPr/>
        </p:nvSpPr>
        <p:spPr>
          <a:xfrm>
            <a:off x="758790" y="999836"/>
            <a:ext cx="1760582" cy="2447790"/>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c</a:t>
            </a:r>
          </a:p>
        </p:txBody>
      </p:sp>
      <p:sp>
        <p:nvSpPr>
          <p:cNvPr id="6" name="Rectangle 5">
            <a:extLst>
              <a:ext uri="{FF2B5EF4-FFF2-40B4-BE49-F238E27FC236}">
                <a16:creationId xmlns:a16="http://schemas.microsoft.com/office/drawing/2014/main" id="{F9D0CDEE-246E-4274-AF17-33AF165609D8}"/>
              </a:ext>
            </a:extLst>
          </p:cNvPr>
          <p:cNvSpPr/>
          <p:nvPr/>
        </p:nvSpPr>
        <p:spPr>
          <a:xfrm>
            <a:off x="758791" y="2254840"/>
            <a:ext cx="1782708" cy="304507"/>
          </a:xfrm>
          <a:prstGeom prst="rect">
            <a:avLst/>
          </a:prstGeom>
        </p:spPr>
        <p:txBody>
          <a:bodyPr wrap="square">
            <a:spAutoFit/>
          </a:bodyPr>
          <a:lstStyle/>
          <a:p>
            <a:pPr algn="ctr">
              <a:lnSpc>
                <a:spcPct val="150000"/>
              </a:lnSpc>
            </a:pPr>
            <a:r>
              <a:rPr lang="en-US" sz="105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rPr>
              <a:t>Resolution</a:t>
            </a:r>
            <a:endParaRPr lang="en-US" sz="75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endParaRPr>
          </a:p>
        </p:txBody>
      </p:sp>
      <p:sp>
        <p:nvSpPr>
          <p:cNvPr id="7" name="Rectangle 6">
            <a:extLst>
              <a:ext uri="{FF2B5EF4-FFF2-40B4-BE49-F238E27FC236}">
                <a16:creationId xmlns:a16="http://schemas.microsoft.com/office/drawing/2014/main" id="{B697ADD6-20B8-449C-B766-D8EDB3D54D91}"/>
              </a:ext>
            </a:extLst>
          </p:cNvPr>
          <p:cNvSpPr/>
          <p:nvPr/>
        </p:nvSpPr>
        <p:spPr>
          <a:xfrm>
            <a:off x="843885" y="2642975"/>
            <a:ext cx="1550051" cy="593689"/>
          </a:xfrm>
          <a:prstGeom prst="rect">
            <a:avLst/>
          </a:prstGeom>
        </p:spPr>
        <p:txBody>
          <a:bodyPr wrap="square">
            <a:spAutoFit/>
          </a:bodyPr>
          <a:lstStyle/>
          <a:p>
            <a:pPr algn="ctr">
              <a:lnSpc>
                <a:spcPct val="150000"/>
              </a:lnSpc>
            </a:pPr>
            <a:r>
              <a:rPr lang="en-US" sz="750" dirty="0">
                <a:solidFill>
                  <a:schemeClr val="bg1">
                    <a:lumMod val="50000"/>
                  </a:schemeClr>
                </a:solidFill>
                <a:latin typeface="Open Sans" panose="020B0606030504020204" pitchFamily="34" charset="0"/>
              </a:rPr>
              <a:t>Lorem Ipsum is simply dummy text simply dummy text is simply dummy text</a:t>
            </a:r>
            <a:endParaRPr lang="en-US" sz="750" dirty="0">
              <a:solidFill>
                <a:schemeClr val="bg1">
                  <a:lumMod val="50000"/>
                </a:schemeClr>
              </a:solidFill>
              <a:latin typeface="DauphinPlain"/>
            </a:endParaRPr>
          </a:p>
        </p:txBody>
      </p:sp>
      <p:grpSp>
        <p:nvGrpSpPr>
          <p:cNvPr id="8" name="Group 7">
            <a:extLst>
              <a:ext uri="{FF2B5EF4-FFF2-40B4-BE49-F238E27FC236}">
                <a16:creationId xmlns:a16="http://schemas.microsoft.com/office/drawing/2014/main" id="{9E5C1154-1073-4829-8FA0-B6C347DCC4AF}"/>
              </a:ext>
            </a:extLst>
          </p:cNvPr>
          <p:cNvGrpSpPr/>
          <p:nvPr/>
        </p:nvGrpSpPr>
        <p:grpSpPr>
          <a:xfrm>
            <a:off x="1177053" y="1294748"/>
            <a:ext cx="848139" cy="847575"/>
            <a:chOff x="7392042" y="4622499"/>
            <a:chExt cx="936240" cy="935617"/>
          </a:xfrm>
        </p:grpSpPr>
        <p:grpSp>
          <p:nvGrpSpPr>
            <p:cNvPr id="9" name="Group 8">
              <a:extLst>
                <a:ext uri="{FF2B5EF4-FFF2-40B4-BE49-F238E27FC236}">
                  <a16:creationId xmlns:a16="http://schemas.microsoft.com/office/drawing/2014/main" id="{75536A46-197C-4E88-8CB7-25A43C859CCD}"/>
                </a:ext>
              </a:extLst>
            </p:cNvPr>
            <p:cNvGrpSpPr/>
            <p:nvPr/>
          </p:nvGrpSpPr>
          <p:grpSpPr>
            <a:xfrm>
              <a:off x="7392042" y="4622499"/>
              <a:ext cx="936240" cy="935617"/>
              <a:chOff x="4934857" y="3015135"/>
              <a:chExt cx="1732188" cy="1731036"/>
            </a:xfrm>
          </p:grpSpPr>
          <p:sp>
            <p:nvSpPr>
              <p:cNvPr id="11" name="Circle: Hollow 14">
                <a:extLst>
                  <a:ext uri="{FF2B5EF4-FFF2-40B4-BE49-F238E27FC236}">
                    <a16:creationId xmlns:a16="http://schemas.microsoft.com/office/drawing/2014/main" id="{64D4D847-4859-4B9A-820F-E7F4BFD6EAC4}"/>
                  </a:ext>
                </a:extLst>
              </p:cNvPr>
              <p:cNvSpPr/>
              <p:nvPr/>
            </p:nvSpPr>
            <p:spPr>
              <a:xfrm>
                <a:off x="4934857" y="3018971"/>
                <a:ext cx="1727200" cy="1727200"/>
              </a:xfrm>
              <a:prstGeom prst="donut">
                <a:avLst>
                  <a:gd name="adj" fmla="val 633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1"/>
                  </a:solidFill>
                  <a:latin typeface="Playfair Display" pitchFamily="2" charset="0"/>
                  <a:ea typeface="Noto Serif" panose="02020600060500020200" pitchFamily="18" charset="0"/>
                  <a:cs typeface="Noto Serif" panose="02020600060500020200" pitchFamily="18" charset="0"/>
                </a:endParaRPr>
              </a:p>
            </p:txBody>
          </p:sp>
          <p:sp>
            <p:nvSpPr>
              <p:cNvPr id="12" name="Block Arc 11">
                <a:extLst>
                  <a:ext uri="{FF2B5EF4-FFF2-40B4-BE49-F238E27FC236}">
                    <a16:creationId xmlns:a16="http://schemas.microsoft.com/office/drawing/2014/main" id="{A5C099C2-D4CA-4B91-A980-471FDD2B6E35}"/>
                  </a:ext>
                </a:extLst>
              </p:cNvPr>
              <p:cNvSpPr/>
              <p:nvPr/>
            </p:nvSpPr>
            <p:spPr>
              <a:xfrm>
                <a:off x="4939844" y="3015135"/>
                <a:ext cx="1727201" cy="1727200"/>
              </a:xfrm>
              <a:prstGeom prst="blockArc">
                <a:avLst>
                  <a:gd name="adj1" fmla="val 6452741"/>
                  <a:gd name="adj2" fmla="val 18661710"/>
                  <a:gd name="adj3" fmla="val 784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1"/>
                  </a:solidFill>
                  <a:latin typeface="Playfair Display" pitchFamily="2" charset="0"/>
                  <a:ea typeface="Noto Serif" panose="02020600060500020200" pitchFamily="18" charset="0"/>
                  <a:cs typeface="Noto Serif" panose="02020600060500020200" pitchFamily="18" charset="0"/>
                </a:endParaRPr>
              </a:p>
            </p:txBody>
          </p:sp>
        </p:grpSp>
        <p:sp>
          <p:nvSpPr>
            <p:cNvPr id="10" name="Oval 9">
              <a:extLst>
                <a:ext uri="{FF2B5EF4-FFF2-40B4-BE49-F238E27FC236}">
                  <a16:creationId xmlns:a16="http://schemas.microsoft.com/office/drawing/2014/main" id="{D348CCC3-8E78-4DF2-965D-217AAB4AD26E}"/>
                </a:ext>
              </a:extLst>
            </p:cNvPr>
            <p:cNvSpPr/>
            <p:nvPr/>
          </p:nvSpPr>
          <p:spPr>
            <a:xfrm>
              <a:off x="8108577" y="4739838"/>
              <a:ext cx="121024" cy="12102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grpSp>
      <p:sp>
        <p:nvSpPr>
          <p:cNvPr id="13" name="TextBox 12">
            <a:extLst>
              <a:ext uri="{FF2B5EF4-FFF2-40B4-BE49-F238E27FC236}">
                <a16:creationId xmlns:a16="http://schemas.microsoft.com/office/drawing/2014/main" id="{FFD96056-9BD2-4B2A-9C5E-9F4C37FD0404}"/>
              </a:ext>
            </a:extLst>
          </p:cNvPr>
          <p:cNvSpPr txBox="1"/>
          <p:nvPr/>
        </p:nvSpPr>
        <p:spPr>
          <a:xfrm>
            <a:off x="1267820" y="1573777"/>
            <a:ext cx="702180" cy="323165"/>
          </a:xfrm>
          <a:prstGeom prst="rect">
            <a:avLst/>
          </a:prstGeom>
          <a:noFill/>
        </p:spPr>
        <p:txBody>
          <a:bodyPr wrap="square" rtlCol="0">
            <a:spAutoFit/>
          </a:bodyPr>
          <a:lstStyle/>
          <a:p>
            <a:pPr algn="ctr"/>
            <a:r>
              <a:rPr lang="en-US" sz="1500" b="1" dirty="0">
                <a:latin typeface="Playfair Display" pitchFamily="2" charset="0"/>
                <a:ea typeface="Noto Serif" panose="02020600060500020200" pitchFamily="18" charset="0"/>
                <a:cs typeface="Noto Serif" panose="02020600060500020200" pitchFamily="18" charset="0"/>
              </a:rPr>
              <a:t>60%</a:t>
            </a:r>
            <a:endParaRPr lang="id-ID" sz="1500" b="1" dirty="0">
              <a:latin typeface="Playfair Display" pitchFamily="2" charset="0"/>
              <a:ea typeface="Noto Serif" panose="02020600060500020200" pitchFamily="18" charset="0"/>
              <a:cs typeface="Noto Serif" panose="02020600060500020200" pitchFamily="18" charset="0"/>
            </a:endParaRPr>
          </a:p>
        </p:txBody>
      </p:sp>
      <p:sp>
        <p:nvSpPr>
          <p:cNvPr id="15" name="TextBox 14">
            <a:extLst>
              <a:ext uri="{FF2B5EF4-FFF2-40B4-BE49-F238E27FC236}">
                <a16:creationId xmlns:a16="http://schemas.microsoft.com/office/drawing/2014/main" id="{15BD9CD1-6368-402E-9DC5-B7420BEEEC24}"/>
              </a:ext>
            </a:extLst>
          </p:cNvPr>
          <p:cNvSpPr txBox="1"/>
          <p:nvPr/>
        </p:nvSpPr>
        <p:spPr>
          <a:xfrm>
            <a:off x="2873639" y="1174465"/>
            <a:ext cx="3061229" cy="830997"/>
          </a:xfrm>
          <a:prstGeom prst="rect">
            <a:avLst/>
          </a:prstGeom>
          <a:noFill/>
        </p:spPr>
        <p:txBody>
          <a:bodyPr wrap="square" rtlCol="0">
            <a:spAutoFit/>
          </a:bodyPr>
          <a:lstStyle/>
          <a:p>
            <a:r>
              <a:rPr lang="en-US" sz="24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Pandemic In Our</a:t>
            </a:r>
          </a:p>
          <a:p>
            <a:r>
              <a:rPr lang="en-US" sz="2400" b="1" dirty="0">
                <a:solidFill>
                  <a:schemeClr val="bg1"/>
                </a:solidFill>
                <a:latin typeface="Francois One" panose="02000503040000020004" pitchFamily="2" charset="0"/>
                <a:ea typeface="Noto Serif" panose="02020600060500020200" pitchFamily="18" charset="0"/>
                <a:cs typeface="Noto Serif" panose="02020600060500020200" pitchFamily="18" charset="0"/>
              </a:rPr>
              <a:t>Visionary</a:t>
            </a:r>
            <a:r>
              <a:rPr lang="en-US" sz="24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bg1"/>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6" name="Rectangle 15">
            <a:extLst>
              <a:ext uri="{FF2B5EF4-FFF2-40B4-BE49-F238E27FC236}">
                <a16:creationId xmlns:a16="http://schemas.microsoft.com/office/drawing/2014/main" id="{ACB43680-3FC0-426B-A196-7D0D588BD6A1}"/>
              </a:ext>
            </a:extLst>
          </p:cNvPr>
          <p:cNvSpPr/>
          <p:nvPr/>
        </p:nvSpPr>
        <p:spPr>
          <a:xfrm>
            <a:off x="2873640" y="879899"/>
            <a:ext cx="2167610" cy="263021"/>
          </a:xfrm>
          <a:prstGeom prst="rect">
            <a:avLst/>
          </a:prstGeom>
        </p:spPr>
        <p:txBody>
          <a:bodyPr wrap="square">
            <a:spAutoFit/>
          </a:bodyPr>
          <a:lstStyle/>
          <a:p>
            <a:pPr>
              <a:lnSpc>
                <a:spcPct val="150000"/>
              </a:lnSpc>
            </a:pPr>
            <a:r>
              <a:rPr lang="en-US" sz="825" dirty="0">
                <a:solidFill>
                  <a:schemeClr val="bg1"/>
                </a:solidFill>
                <a:latin typeface="Open Sans" panose="020B0606030504020204" pitchFamily="34" charset="0"/>
              </a:rPr>
              <a:t>Biotechnology Presentation</a:t>
            </a:r>
            <a:endParaRPr lang="en-US" sz="825" dirty="0">
              <a:solidFill>
                <a:schemeClr val="bg1"/>
              </a:solidFill>
              <a:latin typeface="DauphinPlain"/>
            </a:endParaRPr>
          </a:p>
        </p:txBody>
      </p:sp>
      <p:sp>
        <p:nvSpPr>
          <p:cNvPr id="17" name="Rectangle 16">
            <a:extLst>
              <a:ext uri="{FF2B5EF4-FFF2-40B4-BE49-F238E27FC236}">
                <a16:creationId xmlns:a16="http://schemas.microsoft.com/office/drawing/2014/main" id="{B5AF111F-2F30-4225-BB1F-CF4BEA267363}"/>
              </a:ext>
            </a:extLst>
          </p:cNvPr>
          <p:cNvSpPr/>
          <p:nvPr/>
        </p:nvSpPr>
        <p:spPr>
          <a:xfrm>
            <a:off x="2893076" y="2711697"/>
            <a:ext cx="2259471" cy="1024768"/>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a:t>
            </a:r>
            <a:endParaRPr lang="en-US" sz="825" dirty="0">
              <a:solidFill>
                <a:schemeClr val="bg1">
                  <a:lumMod val="50000"/>
                </a:schemeClr>
              </a:solidFill>
              <a:latin typeface="DauphinPlain"/>
            </a:endParaRPr>
          </a:p>
        </p:txBody>
      </p:sp>
      <p:sp>
        <p:nvSpPr>
          <p:cNvPr id="18" name="Round Diagonal Corner Rectangle 8">
            <a:extLst>
              <a:ext uri="{FF2B5EF4-FFF2-40B4-BE49-F238E27FC236}">
                <a16:creationId xmlns:a16="http://schemas.microsoft.com/office/drawing/2014/main" id="{C1490816-0D10-4FEA-8157-1F998DCF4462}"/>
              </a:ext>
            </a:extLst>
          </p:cNvPr>
          <p:cNvSpPr/>
          <p:nvPr/>
        </p:nvSpPr>
        <p:spPr>
          <a:xfrm>
            <a:off x="773317" y="3588514"/>
            <a:ext cx="1746150" cy="483292"/>
          </a:xfrm>
          <a:prstGeom prst="parallelogram">
            <a:avLst>
              <a:gd name="adj" fmla="val 0"/>
            </a:avLst>
          </a:prstGeom>
          <a:solidFill>
            <a:schemeClr val="accent4"/>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19" name="Rectangle 18">
            <a:extLst>
              <a:ext uri="{FF2B5EF4-FFF2-40B4-BE49-F238E27FC236}">
                <a16:creationId xmlns:a16="http://schemas.microsoft.com/office/drawing/2014/main" id="{2580F5B4-43CA-46B9-A386-7420D9F654BC}"/>
              </a:ext>
            </a:extLst>
          </p:cNvPr>
          <p:cNvSpPr/>
          <p:nvPr/>
        </p:nvSpPr>
        <p:spPr>
          <a:xfrm>
            <a:off x="540326" y="3679032"/>
            <a:ext cx="2188019" cy="311624"/>
          </a:xfrm>
          <a:prstGeom prst="rect">
            <a:avLst/>
          </a:prstGeom>
        </p:spPr>
        <p:txBody>
          <a:bodyPr wrap="square">
            <a:spAutoFit/>
          </a:bodyPr>
          <a:lstStyle/>
          <a:p>
            <a:pPr algn="ctr">
              <a:lnSpc>
                <a:spcPct val="150000"/>
              </a:lnSpc>
            </a:pPr>
            <a:r>
              <a:rPr lang="en-US" sz="1050" dirty="0">
                <a:solidFill>
                  <a:schemeClr val="bg1"/>
                </a:solidFill>
                <a:latin typeface="Francois One" panose="02000503040000020004" pitchFamily="2" charset="0"/>
              </a:rPr>
              <a:t>Our Research</a:t>
            </a:r>
          </a:p>
        </p:txBody>
      </p:sp>
      <p:sp>
        <p:nvSpPr>
          <p:cNvPr id="20" name="Round Diagonal Corner Rectangle 8">
            <a:extLst>
              <a:ext uri="{FF2B5EF4-FFF2-40B4-BE49-F238E27FC236}">
                <a16:creationId xmlns:a16="http://schemas.microsoft.com/office/drawing/2014/main" id="{4D81DAD8-09C6-45CF-B6EC-7133DE7BA677}"/>
              </a:ext>
            </a:extLst>
          </p:cNvPr>
          <p:cNvSpPr/>
          <p:nvPr/>
        </p:nvSpPr>
        <p:spPr>
          <a:xfrm>
            <a:off x="2064590" y="4162324"/>
            <a:ext cx="1746150" cy="483292"/>
          </a:xfrm>
          <a:prstGeom prst="parallelogram">
            <a:avLst>
              <a:gd name="adj" fmla="val 0"/>
            </a:avLst>
          </a:prstGeom>
          <a:solidFill>
            <a:schemeClr val="bg1"/>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21" name="Rectangle 20">
            <a:extLst>
              <a:ext uri="{FF2B5EF4-FFF2-40B4-BE49-F238E27FC236}">
                <a16:creationId xmlns:a16="http://schemas.microsoft.com/office/drawing/2014/main" id="{8FBA814D-B687-4C6D-AF27-0A32F3EC7A41}"/>
              </a:ext>
            </a:extLst>
          </p:cNvPr>
          <p:cNvSpPr/>
          <p:nvPr/>
        </p:nvSpPr>
        <p:spPr>
          <a:xfrm>
            <a:off x="1843654" y="4252842"/>
            <a:ext cx="2188019" cy="311624"/>
          </a:xfrm>
          <a:prstGeom prst="rect">
            <a:avLst/>
          </a:prstGeom>
        </p:spPr>
        <p:txBody>
          <a:bodyPr wrap="square">
            <a:spAutoFit/>
          </a:bodyPr>
          <a:lstStyle/>
          <a:p>
            <a:pPr algn="ctr">
              <a:lnSpc>
                <a:spcPct val="150000"/>
              </a:lnSpc>
            </a:pPr>
            <a:r>
              <a:rPr lang="en-US" sz="1050" dirty="0">
                <a:solidFill>
                  <a:schemeClr val="tx1">
                    <a:lumMod val="95000"/>
                    <a:lumOff val="5000"/>
                  </a:schemeClr>
                </a:solidFill>
                <a:latin typeface="Francois One" panose="02000503040000020004" pitchFamily="2" charset="0"/>
              </a:rPr>
              <a:t>Biotechnology</a:t>
            </a:r>
          </a:p>
        </p:txBody>
      </p:sp>
      <p:sp>
        <p:nvSpPr>
          <p:cNvPr id="23" name="Rectangle 22">
            <a:extLst>
              <a:ext uri="{FF2B5EF4-FFF2-40B4-BE49-F238E27FC236}">
                <a16:creationId xmlns:a16="http://schemas.microsoft.com/office/drawing/2014/main" id="{35334AFC-5AFF-4A65-BC1E-68501F2F7258}"/>
              </a:ext>
            </a:extLst>
          </p:cNvPr>
          <p:cNvSpPr/>
          <p:nvPr/>
        </p:nvSpPr>
        <p:spPr>
          <a:xfrm>
            <a:off x="2893076" y="2316873"/>
            <a:ext cx="1886264" cy="277897"/>
          </a:xfrm>
          <a:prstGeom prst="rect">
            <a:avLst/>
          </a:prstGeom>
        </p:spPr>
        <p:txBody>
          <a:bodyPr wrap="square">
            <a:spAutoFit/>
          </a:bodyPr>
          <a:lstStyle/>
          <a:p>
            <a:pPr>
              <a:lnSpc>
                <a:spcPct val="150000"/>
              </a:lnSpc>
            </a:pPr>
            <a:r>
              <a:rPr lang="en-US" sz="9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Description Here</a:t>
            </a:r>
          </a:p>
        </p:txBody>
      </p:sp>
      <p:pic>
        <p:nvPicPr>
          <p:cNvPr id="4" name="Picture Placeholder 3">
            <a:extLst>
              <a:ext uri="{FF2B5EF4-FFF2-40B4-BE49-F238E27FC236}">
                <a16:creationId xmlns:a16="http://schemas.microsoft.com/office/drawing/2014/main" id="{B23DCEC5-A04D-4D7D-853F-18969D040600}"/>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9892" r="29892"/>
          <a:stretch>
            <a:fillRect/>
          </a:stretch>
        </p:blipFill>
        <p:spPr/>
      </p:pic>
    </p:spTree>
    <p:extLst>
      <p:ext uri="{BB962C8B-B14F-4D97-AF65-F5344CB8AC3E}">
        <p14:creationId xmlns:p14="http://schemas.microsoft.com/office/powerpoint/2010/main" val="3075925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7">
                                            <p:txEl>
                                              <p:pRg st="0" end="0"/>
                                            </p:txEl>
                                          </p:spTgt>
                                        </p:tgtEl>
                                        <p:attrNameLst>
                                          <p:attrName>style.visibility</p:attrName>
                                        </p:attrNameLst>
                                      </p:cBhvr>
                                      <p:to>
                                        <p:strVal val="visible"/>
                                      </p:to>
                                    </p:set>
                                    <p:animEffect transition="in" filter="wipe(up)">
                                      <p:cBhvr>
                                        <p:cTn id="15" dur="500"/>
                                        <p:tgtEl>
                                          <p:spTgt spid="17">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23">
                                            <p:txEl>
                                              <p:pRg st="0" end="0"/>
                                            </p:txEl>
                                          </p:spTgt>
                                        </p:tgtEl>
                                        <p:attrNameLst>
                                          <p:attrName>style.visibility</p:attrName>
                                        </p:attrNameLst>
                                      </p:cBhvr>
                                      <p:to>
                                        <p:strVal val="visible"/>
                                      </p:to>
                                    </p:set>
                                    <p:animEffect transition="in" filter="wipe(up)">
                                      <p:cBhvr>
                                        <p:cTn id="19" dur="500"/>
                                        <p:tgtEl>
                                          <p:spTgt spid="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a:extLst>
              <a:ext uri="{FF2B5EF4-FFF2-40B4-BE49-F238E27FC236}">
                <a16:creationId xmlns:a16="http://schemas.microsoft.com/office/drawing/2014/main" id="{EC04D3C6-B9E1-4DDC-8FDF-7FEB0731D0F2}"/>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3186" r="33186"/>
          <a:stretch>
            <a:fillRect/>
          </a:stretch>
        </p:blipFill>
        <p:spPr/>
      </p:pic>
      <p:pic>
        <p:nvPicPr>
          <p:cNvPr id="20" name="Picture Placeholder 19">
            <a:extLst>
              <a:ext uri="{FF2B5EF4-FFF2-40B4-BE49-F238E27FC236}">
                <a16:creationId xmlns:a16="http://schemas.microsoft.com/office/drawing/2014/main" id="{303B8EAC-CFF8-45A6-9416-0E67D17E57F0}"/>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33177" r="33177"/>
          <a:stretch>
            <a:fillRect/>
          </a:stretch>
        </p:blipFill>
        <p:spPr/>
      </p:pic>
      <p:sp>
        <p:nvSpPr>
          <p:cNvPr id="10" name="Rectangle 9">
            <a:extLst>
              <a:ext uri="{FF2B5EF4-FFF2-40B4-BE49-F238E27FC236}">
                <a16:creationId xmlns:a16="http://schemas.microsoft.com/office/drawing/2014/main" id="{8485AD91-BA12-46F0-83B1-9827E97F5CB0}"/>
              </a:ext>
            </a:extLst>
          </p:cNvPr>
          <p:cNvSpPr/>
          <p:nvPr/>
        </p:nvSpPr>
        <p:spPr>
          <a:xfrm>
            <a:off x="3075709" y="0"/>
            <a:ext cx="3075710" cy="5143500"/>
          </a:xfrm>
          <a:prstGeom prst="rect">
            <a:avLst/>
          </a:prstGeom>
          <a:gradFill flip="none" rotWithShape="1">
            <a:gsLst>
              <a:gs pos="0">
                <a:schemeClr val="accent4"/>
              </a:gs>
              <a:gs pos="60000">
                <a:schemeClr val="bg1">
                  <a:alpha val="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4" name="Rectangle 3">
            <a:extLst>
              <a:ext uri="{FF2B5EF4-FFF2-40B4-BE49-F238E27FC236}">
                <a16:creationId xmlns:a16="http://schemas.microsoft.com/office/drawing/2014/main" id="{8EF185B9-BE95-408E-8B2F-3CECCEAA9A1E}"/>
              </a:ext>
            </a:extLst>
          </p:cNvPr>
          <p:cNvSpPr/>
          <p:nvPr/>
        </p:nvSpPr>
        <p:spPr>
          <a:xfrm>
            <a:off x="0" y="0"/>
            <a:ext cx="3075710" cy="5143500"/>
          </a:xfrm>
          <a:prstGeom prst="rect">
            <a:avLst/>
          </a:prstGeom>
          <a:gradFill flip="none" rotWithShape="1">
            <a:gsLst>
              <a:gs pos="0">
                <a:schemeClr val="accent4"/>
              </a:gs>
              <a:gs pos="48000">
                <a:schemeClr val="bg1">
                  <a:alpha val="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5" name="Rectangle 4">
            <a:extLst>
              <a:ext uri="{FF2B5EF4-FFF2-40B4-BE49-F238E27FC236}">
                <a16:creationId xmlns:a16="http://schemas.microsoft.com/office/drawing/2014/main" id="{1808F2B9-671E-49A2-8082-7F2866AA3D17}"/>
              </a:ext>
            </a:extLst>
          </p:cNvPr>
          <p:cNvSpPr/>
          <p:nvPr/>
        </p:nvSpPr>
        <p:spPr>
          <a:xfrm>
            <a:off x="277648" y="3968305"/>
            <a:ext cx="1946432" cy="453457"/>
          </a:xfrm>
          <a:prstGeom prst="rect">
            <a:avLst/>
          </a:prstGeom>
        </p:spPr>
        <p:txBody>
          <a:bodyPr wrap="square">
            <a:spAutoFit/>
          </a:bodyPr>
          <a:lstStyle/>
          <a:p>
            <a:pPr>
              <a:lnSpc>
                <a:spcPct val="150000"/>
              </a:lnSpc>
            </a:pPr>
            <a:r>
              <a:rPr lang="en-US" sz="825" dirty="0">
                <a:solidFill>
                  <a:schemeClr val="tx1">
                    <a:lumMod val="95000"/>
                    <a:lumOff val="5000"/>
                  </a:schemeClr>
                </a:solidFill>
                <a:latin typeface="Open Sans" panose="020B0606030504020204" pitchFamily="34" charset="0"/>
              </a:rPr>
              <a:t>Lorem Ipsum is simply dummy text of the printing and the printing</a:t>
            </a:r>
            <a:endParaRPr lang="en-US" sz="825" dirty="0">
              <a:solidFill>
                <a:schemeClr val="tx1">
                  <a:lumMod val="95000"/>
                  <a:lumOff val="5000"/>
                </a:schemeClr>
              </a:solidFill>
              <a:latin typeface="DauphinPlain"/>
            </a:endParaRPr>
          </a:p>
        </p:txBody>
      </p:sp>
      <p:sp>
        <p:nvSpPr>
          <p:cNvPr id="6" name="TextBox 5">
            <a:extLst>
              <a:ext uri="{FF2B5EF4-FFF2-40B4-BE49-F238E27FC236}">
                <a16:creationId xmlns:a16="http://schemas.microsoft.com/office/drawing/2014/main" id="{B1864312-31CB-48BA-AC94-389823B8E13C}"/>
              </a:ext>
            </a:extLst>
          </p:cNvPr>
          <p:cNvSpPr txBox="1"/>
          <p:nvPr/>
        </p:nvSpPr>
        <p:spPr>
          <a:xfrm>
            <a:off x="277648" y="3610851"/>
            <a:ext cx="912190" cy="248209"/>
          </a:xfrm>
          <a:prstGeom prst="rect">
            <a:avLst/>
          </a:prstGeom>
          <a:noFill/>
        </p:spPr>
        <p:txBody>
          <a:bodyPr wrap="square" rtlCol="0">
            <a:spAutoFit/>
          </a:bodyPr>
          <a:lstStyle/>
          <a:p>
            <a:r>
              <a:rPr lang="en-US" sz="1013"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Details</a:t>
            </a:r>
            <a:endParaRPr lang="id-ID" sz="1013"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7" name="Rectangle: Rounded Corners 11">
            <a:extLst>
              <a:ext uri="{FF2B5EF4-FFF2-40B4-BE49-F238E27FC236}">
                <a16:creationId xmlns:a16="http://schemas.microsoft.com/office/drawing/2014/main" id="{DA58226E-ED7F-47A6-985D-8E674BBBB7A0}"/>
              </a:ext>
            </a:extLst>
          </p:cNvPr>
          <p:cNvSpPr/>
          <p:nvPr/>
        </p:nvSpPr>
        <p:spPr>
          <a:xfrm>
            <a:off x="328702" y="4572990"/>
            <a:ext cx="861136" cy="214132"/>
          </a:xfrm>
          <a:prstGeom prst="roundRect">
            <a:avLst/>
          </a:prstGeom>
          <a:noFill/>
          <a:ln>
            <a:solidFill>
              <a:schemeClr val="tx1">
                <a:lumMod val="95000"/>
                <a:lumOff val="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75"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More info</a:t>
            </a:r>
            <a:endParaRPr lang="en-US" sz="675"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Rectangle 10">
            <a:extLst>
              <a:ext uri="{FF2B5EF4-FFF2-40B4-BE49-F238E27FC236}">
                <a16:creationId xmlns:a16="http://schemas.microsoft.com/office/drawing/2014/main" id="{1137BEA9-36CE-4385-B47A-FF43A9F4370B}"/>
              </a:ext>
            </a:extLst>
          </p:cNvPr>
          <p:cNvSpPr/>
          <p:nvPr/>
        </p:nvSpPr>
        <p:spPr>
          <a:xfrm>
            <a:off x="3353356" y="3968305"/>
            <a:ext cx="1946432" cy="453457"/>
          </a:xfrm>
          <a:prstGeom prst="rect">
            <a:avLst/>
          </a:prstGeom>
        </p:spPr>
        <p:txBody>
          <a:bodyPr wrap="square">
            <a:spAutoFit/>
          </a:bodyPr>
          <a:lstStyle/>
          <a:p>
            <a:pPr>
              <a:lnSpc>
                <a:spcPct val="150000"/>
              </a:lnSpc>
            </a:pPr>
            <a:r>
              <a:rPr lang="en-US" sz="825" dirty="0">
                <a:solidFill>
                  <a:schemeClr val="tx1">
                    <a:lumMod val="95000"/>
                    <a:lumOff val="5000"/>
                  </a:schemeClr>
                </a:solidFill>
                <a:latin typeface="Open Sans" panose="020B0606030504020204" pitchFamily="34" charset="0"/>
              </a:rPr>
              <a:t>Lorem Ipsum is simply dummy text of the printing and the printing</a:t>
            </a:r>
            <a:endParaRPr lang="en-US" sz="825" dirty="0">
              <a:solidFill>
                <a:schemeClr val="tx1">
                  <a:lumMod val="95000"/>
                  <a:lumOff val="5000"/>
                </a:schemeClr>
              </a:solidFill>
              <a:latin typeface="DauphinPlain"/>
            </a:endParaRPr>
          </a:p>
        </p:txBody>
      </p:sp>
      <p:sp>
        <p:nvSpPr>
          <p:cNvPr id="12" name="TextBox 11">
            <a:extLst>
              <a:ext uri="{FF2B5EF4-FFF2-40B4-BE49-F238E27FC236}">
                <a16:creationId xmlns:a16="http://schemas.microsoft.com/office/drawing/2014/main" id="{79F1B103-2A76-4271-845A-99E640590AC6}"/>
              </a:ext>
            </a:extLst>
          </p:cNvPr>
          <p:cNvSpPr txBox="1"/>
          <p:nvPr/>
        </p:nvSpPr>
        <p:spPr>
          <a:xfrm>
            <a:off x="3353357" y="3610851"/>
            <a:ext cx="912190" cy="248209"/>
          </a:xfrm>
          <a:prstGeom prst="rect">
            <a:avLst/>
          </a:prstGeom>
          <a:noFill/>
        </p:spPr>
        <p:txBody>
          <a:bodyPr wrap="square" rtlCol="0">
            <a:spAutoFit/>
          </a:bodyPr>
          <a:lstStyle/>
          <a:p>
            <a:r>
              <a:rPr lang="en-US" sz="1013"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Details</a:t>
            </a:r>
            <a:endParaRPr lang="id-ID" sz="1013"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3" name="Rectangle: Rounded Corners 11">
            <a:extLst>
              <a:ext uri="{FF2B5EF4-FFF2-40B4-BE49-F238E27FC236}">
                <a16:creationId xmlns:a16="http://schemas.microsoft.com/office/drawing/2014/main" id="{48F13EA4-1CB8-4505-805C-52E74CECA9D7}"/>
              </a:ext>
            </a:extLst>
          </p:cNvPr>
          <p:cNvSpPr/>
          <p:nvPr/>
        </p:nvSpPr>
        <p:spPr>
          <a:xfrm>
            <a:off x="3404411" y="4572990"/>
            <a:ext cx="861136" cy="214132"/>
          </a:xfrm>
          <a:prstGeom prst="roundRect">
            <a:avLst/>
          </a:prstGeom>
          <a:noFill/>
          <a:ln>
            <a:solidFill>
              <a:schemeClr val="tx1">
                <a:lumMod val="95000"/>
                <a:lumOff val="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75"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More info</a:t>
            </a:r>
            <a:endParaRPr lang="en-US" sz="675"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5" name="TextBox 14">
            <a:extLst>
              <a:ext uri="{FF2B5EF4-FFF2-40B4-BE49-F238E27FC236}">
                <a16:creationId xmlns:a16="http://schemas.microsoft.com/office/drawing/2014/main" id="{14FF3EAD-4E4F-48BF-9169-9DE04E238D02}"/>
              </a:ext>
            </a:extLst>
          </p:cNvPr>
          <p:cNvSpPr txBox="1"/>
          <p:nvPr/>
        </p:nvSpPr>
        <p:spPr>
          <a:xfrm>
            <a:off x="6473218" y="1113008"/>
            <a:ext cx="2701955" cy="1200329"/>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Companies And</a:t>
            </a:r>
          </a:p>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Academic</a:t>
            </a:r>
          </a:p>
          <a:p>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Laboratory</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6" name="Rectangle 15">
            <a:extLst>
              <a:ext uri="{FF2B5EF4-FFF2-40B4-BE49-F238E27FC236}">
                <a16:creationId xmlns:a16="http://schemas.microsoft.com/office/drawing/2014/main" id="{9701007B-D165-4B95-A99E-0AA8E16F8428}"/>
              </a:ext>
            </a:extLst>
          </p:cNvPr>
          <p:cNvSpPr/>
          <p:nvPr/>
        </p:nvSpPr>
        <p:spPr>
          <a:xfrm>
            <a:off x="6473218" y="818442"/>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17" name="Rectangle 16">
            <a:extLst>
              <a:ext uri="{FF2B5EF4-FFF2-40B4-BE49-F238E27FC236}">
                <a16:creationId xmlns:a16="http://schemas.microsoft.com/office/drawing/2014/main" id="{1ED50AE9-73FE-45AD-B638-91632456B957}"/>
              </a:ext>
            </a:extLst>
          </p:cNvPr>
          <p:cNvSpPr/>
          <p:nvPr/>
        </p:nvSpPr>
        <p:spPr>
          <a:xfrm>
            <a:off x="6473218" y="2790919"/>
            <a:ext cx="2166703" cy="1215204"/>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 </a:t>
            </a:r>
            <a:r>
              <a:rPr lang="en-US" sz="825" dirty="0" err="1">
                <a:solidFill>
                  <a:schemeClr val="bg1">
                    <a:lumMod val="50000"/>
                  </a:schemeClr>
                </a:solidFill>
                <a:latin typeface="Open Sans" panose="020B0606030504020204" pitchFamily="34" charset="0"/>
              </a:rPr>
              <a:t>Lorem</a:t>
            </a:r>
            <a:r>
              <a:rPr lang="en-US" sz="825" dirty="0">
                <a:solidFill>
                  <a:schemeClr val="bg1">
                    <a:lumMod val="50000"/>
                  </a:schemeClr>
                </a:solidFill>
                <a:latin typeface="Open Sans" panose="020B0606030504020204" pitchFamily="34" charset="0"/>
              </a:rPr>
              <a:t> Ipsum has been the</a:t>
            </a:r>
            <a:endParaRPr lang="en-US" sz="825" dirty="0">
              <a:solidFill>
                <a:schemeClr val="bg1">
                  <a:lumMod val="50000"/>
                </a:schemeClr>
              </a:solidFill>
              <a:latin typeface="DauphinPlain"/>
            </a:endParaRPr>
          </a:p>
        </p:txBody>
      </p:sp>
      <p:sp>
        <p:nvSpPr>
          <p:cNvPr id="18" name="Rectangle: Rounded Corners 11">
            <a:extLst>
              <a:ext uri="{FF2B5EF4-FFF2-40B4-BE49-F238E27FC236}">
                <a16:creationId xmlns:a16="http://schemas.microsoft.com/office/drawing/2014/main" id="{3237DD4C-3734-487C-B7E2-539ADA6FC99C}"/>
              </a:ext>
            </a:extLst>
          </p:cNvPr>
          <p:cNvSpPr/>
          <p:nvPr/>
        </p:nvSpPr>
        <p:spPr>
          <a:xfrm>
            <a:off x="7391057" y="4340924"/>
            <a:ext cx="703455" cy="153641"/>
          </a:xfrm>
          <a:prstGeom prst="roundRect">
            <a:avLst/>
          </a:prstGeom>
          <a:noFill/>
          <a:ln>
            <a:solidFill>
              <a:schemeClr val="tx1">
                <a:lumMod val="95000"/>
                <a:lumOff val="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75"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More info</a:t>
            </a:r>
            <a:endParaRPr lang="en-US" sz="675"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9" name="Rectangle: Rounded Corners 11">
            <a:extLst>
              <a:ext uri="{FF2B5EF4-FFF2-40B4-BE49-F238E27FC236}">
                <a16:creationId xmlns:a16="http://schemas.microsoft.com/office/drawing/2014/main" id="{787A262A-BCA2-4FB2-A639-D39A6887242C}"/>
              </a:ext>
            </a:extLst>
          </p:cNvPr>
          <p:cNvSpPr/>
          <p:nvPr/>
        </p:nvSpPr>
        <p:spPr>
          <a:xfrm>
            <a:off x="6548579" y="4340924"/>
            <a:ext cx="703455" cy="153641"/>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75" dirty="0">
                <a:solidFill>
                  <a:schemeClr val="bg1"/>
                </a:solidFill>
                <a:latin typeface="Open Sans" panose="020B0606030504020204" pitchFamily="34" charset="0"/>
                <a:ea typeface="Open Sans" panose="020B0606030504020204" pitchFamily="34" charset="0"/>
                <a:cs typeface="Open Sans" panose="020B0606030504020204" pitchFamily="34" charset="0"/>
              </a:rPr>
              <a:t>More info</a:t>
            </a:r>
            <a:endParaRPr lang="en-US" sz="675"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628346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7">
                                            <p:txEl>
                                              <p:pRg st="0" end="0"/>
                                            </p:txEl>
                                          </p:spTgt>
                                        </p:tgtEl>
                                        <p:attrNameLst>
                                          <p:attrName>style.visibility</p:attrName>
                                        </p:attrNameLst>
                                      </p:cBhvr>
                                      <p:to>
                                        <p:strVal val="visible"/>
                                      </p:to>
                                    </p:set>
                                    <p:animEffect transition="in" filter="wipe(up)">
                                      <p:cBhvr>
                                        <p:cTn id="15"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FBF0CB44-ABCB-4C8A-B660-EF1AE9BCA77E}"/>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7726" r="27726"/>
          <a:stretch>
            <a:fillRect/>
          </a:stretch>
        </p:blipFill>
        <p:spPr/>
      </p:pic>
      <p:sp>
        <p:nvSpPr>
          <p:cNvPr id="4" name="Rectangle: Rounded Corners 10">
            <a:extLst>
              <a:ext uri="{FF2B5EF4-FFF2-40B4-BE49-F238E27FC236}">
                <a16:creationId xmlns:a16="http://schemas.microsoft.com/office/drawing/2014/main" id="{0CA05268-2CA6-4858-BA10-28436AB82824}"/>
              </a:ext>
            </a:extLst>
          </p:cNvPr>
          <p:cNvSpPr/>
          <p:nvPr/>
        </p:nvSpPr>
        <p:spPr>
          <a:xfrm>
            <a:off x="3501736" y="2242457"/>
            <a:ext cx="4893233" cy="2460171"/>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5" name="Rectangle 4">
            <a:extLst>
              <a:ext uri="{FF2B5EF4-FFF2-40B4-BE49-F238E27FC236}">
                <a16:creationId xmlns:a16="http://schemas.microsoft.com/office/drawing/2014/main" id="{1D02CB9E-1EB8-44A8-9BA1-93AFFB95FB9A}"/>
              </a:ext>
            </a:extLst>
          </p:cNvPr>
          <p:cNvSpPr/>
          <p:nvPr/>
        </p:nvSpPr>
        <p:spPr>
          <a:xfrm>
            <a:off x="8394969" y="2571750"/>
            <a:ext cx="537935" cy="537935"/>
          </a:xfrm>
          <a:prstGeom prst="rect">
            <a:avLst/>
          </a:prstGeom>
          <a:solidFill>
            <a:schemeClr val="accent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a:t>
            </a:r>
          </a:p>
        </p:txBody>
      </p:sp>
      <p:sp>
        <p:nvSpPr>
          <p:cNvPr id="7" name="TextBox 6">
            <a:extLst>
              <a:ext uri="{FF2B5EF4-FFF2-40B4-BE49-F238E27FC236}">
                <a16:creationId xmlns:a16="http://schemas.microsoft.com/office/drawing/2014/main" id="{CCFF7E29-E9F9-49AE-9B88-29668B8F74B7}"/>
              </a:ext>
            </a:extLst>
          </p:cNvPr>
          <p:cNvSpPr txBox="1"/>
          <p:nvPr/>
        </p:nvSpPr>
        <p:spPr>
          <a:xfrm>
            <a:off x="4572000" y="1144642"/>
            <a:ext cx="3061229" cy="830997"/>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Analyze Downward</a:t>
            </a:r>
          </a:p>
          <a:p>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Into Molecular</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8" name="Rectangle 7">
            <a:extLst>
              <a:ext uri="{FF2B5EF4-FFF2-40B4-BE49-F238E27FC236}">
                <a16:creationId xmlns:a16="http://schemas.microsoft.com/office/drawing/2014/main" id="{2A75C760-B056-4EBB-B311-F797E2675C53}"/>
              </a:ext>
            </a:extLst>
          </p:cNvPr>
          <p:cNvSpPr/>
          <p:nvPr/>
        </p:nvSpPr>
        <p:spPr>
          <a:xfrm>
            <a:off x="4572001" y="850076"/>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9" name="Rectangle 8">
            <a:extLst>
              <a:ext uri="{FF2B5EF4-FFF2-40B4-BE49-F238E27FC236}">
                <a16:creationId xmlns:a16="http://schemas.microsoft.com/office/drawing/2014/main" id="{C2D90962-D257-4438-92F7-DD9EC3D9CFE9}"/>
              </a:ext>
            </a:extLst>
          </p:cNvPr>
          <p:cNvSpPr/>
          <p:nvPr/>
        </p:nvSpPr>
        <p:spPr>
          <a:xfrm>
            <a:off x="4005253" y="2621734"/>
            <a:ext cx="3886200" cy="834331"/>
          </a:xfrm>
          <a:prstGeom prst="rect">
            <a:avLst/>
          </a:prstGeom>
        </p:spPr>
        <p:txBody>
          <a:bodyPr wrap="square">
            <a:spAutoFit/>
          </a:bodyPr>
          <a:lstStyle/>
          <a:p>
            <a:pPr>
              <a:lnSpc>
                <a:spcPct val="150000"/>
              </a:lnSpc>
            </a:pPr>
            <a:r>
              <a:rPr lang="en-US" sz="825" b="1" dirty="0">
                <a:solidFill>
                  <a:schemeClr val="accent4"/>
                </a:solidFill>
                <a:latin typeface="Open Sans" panose="020B0606030504020204" pitchFamily="34" charset="0"/>
              </a:rPr>
              <a:t>Lorem Ipsum </a:t>
            </a:r>
            <a:r>
              <a:rPr lang="en-US" sz="825" dirty="0">
                <a:solidFill>
                  <a:schemeClr val="bg1">
                    <a:lumMod val="50000"/>
                  </a:schemeClr>
                </a:solidFill>
                <a:latin typeface="Open Sans" panose="020B0606030504020204" pitchFamily="34" charset="0"/>
              </a:rPr>
              <a:t>is simply dummy text of the printing and typesetting industry. Lorem Ipsum has been the industry's standard dummy text of Ipsum has been the industry's dummy text of been Lorem dummy text of the printing and typesetting industry. Lorem Ipsum has been</a:t>
            </a:r>
            <a:endParaRPr lang="en-US" sz="825" dirty="0">
              <a:solidFill>
                <a:schemeClr val="bg1">
                  <a:lumMod val="50000"/>
                </a:schemeClr>
              </a:solidFill>
              <a:latin typeface="DauphinPlain"/>
            </a:endParaRPr>
          </a:p>
        </p:txBody>
      </p:sp>
      <p:sp>
        <p:nvSpPr>
          <p:cNvPr id="10" name="Rectangle 9">
            <a:extLst>
              <a:ext uri="{FF2B5EF4-FFF2-40B4-BE49-F238E27FC236}">
                <a16:creationId xmlns:a16="http://schemas.microsoft.com/office/drawing/2014/main" id="{2F3AF609-3B9B-4986-9760-FCDE970BD69D}"/>
              </a:ext>
            </a:extLst>
          </p:cNvPr>
          <p:cNvSpPr/>
          <p:nvPr/>
        </p:nvSpPr>
        <p:spPr>
          <a:xfrm>
            <a:off x="4005253" y="3703860"/>
            <a:ext cx="3886200" cy="643894"/>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a:t>
            </a:r>
            <a:endParaRPr lang="en-US" sz="825" dirty="0">
              <a:solidFill>
                <a:schemeClr val="bg1">
                  <a:lumMod val="50000"/>
                </a:schemeClr>
              </a:solidFill>
              <a:latin typeface="DauphinPlain"/>
            </a:endParaRPr>
          </a:p>
        </p:txBody>
      </p:sp>
      <p:sp>
        <p:nvSpPr>
          <p:cNvPr id="11" name="Rectangle 10">
            <a:extLst>
              <a:ext uri="{FF2B5EF4-FFF2-40B4-BE49-F238E27FC236}">
                <a16:creationId xmlns:a16="http://schemas.microsoft.com/office/drawing/2014/main" id="{63719A93-4CC7-42D2-9461-E8F1D85702AB}"/>
              </a:ext>
            </a:extLst>
          </p:cNvPr>
          <p:cNvSpPr/>
          <p:nvPr/>
        </p:nvSpPr>
        <p:spPr>
          <a:xfrm>
            <a:off x="2304406" y="2242457"/>
            <a:ext cx="945573" cy="945573"/>
          </a:xfrm>
          <a:prstGeom prst="rect">
            <a:avLst/>
          </a:prstGeom>
          <a:solidFill>
            <a:schemeClr val="bg1">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sp>
        <p:nvSpPr>
          <p:cNvPr id="12" name="Rectangle 11">
            <a:extLst>
              <a:ext uri="{FF2B5EF4-FFF2-40B4-BE49-F238E27FC236}">
                <a16:creationId xmlns:a16="http://schemas.microsoft.com/office/drawing/2014/main" id="{F3AD09C4-DFE1-4B47-95D0-00C6305BADAE}"/>
              </a:ext>
            </a:extLst>
          </p:cNvPr>
          <p:cNvSpPr/>
          <p:nvPr/>
        </p:nvSpPr>
        <p:spPr>
          <a:xfrm>
            <a:off x="1055914" y="3109684"/>
            <a:ext cx="1261259" cy="1261259"/>
          </a:xfrm>
          <a:prstGeom prst="rect">
            <a:avLst/>
          </a:prstGeom>
          <a:solidFill>
            <a:schemeClr val="accent4">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spTree>
    <p:extLst>
      <p:ext uri="{BB962C8B-B14F-4D97-AF65-F5344CB8AC3E}">
        <p14:creationId xmlns:p14="http://schemas.microsoft.com/office/powerpoint/2010/main" val="11678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wipe(up)">
                                      <p:cBhvr>
                                        <p:cTn id="11" dur="500"/>
                                        <p:tgtEl>
                                          <p:spTgt spid="8">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wipe(up)">
                                      <p:cBhvr>
                                        <p:cTn id="15" dur="500"/>
                                        <p:tgtEl>
                                          <p:spTgt spid="9">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animEffect transition="in" filter="wipe(up)">
                                      <p:cBhvr>
                                        <p:cTn id="19"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5B82DEE5-F473-4203-8FC8-0F522556FF8D}"/>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115" b="1115"/>
          <a:stretch>
            <a:fillRect/>
          </a:stretch>
        </p:blipFill>
        <p:spPr/>
      </p:pic>
      <p:pic>
        <p:nvPicPr>
          <p:cNvPr id="11" name="Picture Placeholder 10">
            <a:extLst>
              <a:ext uri="{FF2B5EF4-FFF2-40B4-BE49-F238E27FC236}">
                <a16:creationId xmlns:a16="http://schemas.microsoft.com/office/drawing/2014/main" id="{886B9097-DBBE-4953-BD15-3776C7ABB423}"/>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t="1095" b="1095"/>
          <a:stretch>
            <a:fillRect/>
          </a:stretch>
        </p:blipFill>
        <p:spPr/>
      </p:pic>
      <p:sp>
        <p:nvSpPr>
          <p:cNvPr id="7" name="Rectangle 6">
            <a:extLst>
              <a:ext uri="{FF2B5EF4-FFF2-40B4-BE49-F238E27FC236}">
                <a16:creationId xmlns:a16="http://schemas.microsoft.com/office/drawing/2014/main" id="{373FBF87-962A-4AE5-8190-1B383D1902D7}"/>
              </a:ext>
            </a:extLst>
          </p:cNvPr>
          <p:cNvSpPr/>
          <p:nvPr/>
        </p:nvSpPr>
        <p:spPr>
          <a:xfrm>
            <a:off x="7586561" y="3195205"/>
            <a:ext cx="537935" cy="537935"/>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accent4"/>
                </a:solidFill>
              </a:rPr>
              <a:t>+</a:t>
            </a:r>
          </a:p>
        </p:txBody>
      </p:sp>
      <p:sp>
        <p:nvSpPr>
          <p:cNvPr id="8" name="TextBox 7">
            <a:extLst>
              <a:ext uri="{FF2B5EF4-FFF2-40B4-BE49-F238E27FC236}">
                <a16:creationId xmlns:a16="http://schemas.microsoft.com/office/drawing/2014/main" id="{F377883C-B804-451D-87C0-E39B3DDF2CAC}"/>
              </a:ext>
            </a:extLst>
          </p:cNvPr>
          <p:cNvSpPr txBox="1"/>
          <p:nvPr/>
        </p:nvSpPr>
        <p:spPr>
          <a:xfrm>
            <a:off x="1843282" y="1031439"/>
            <a:ext cx="2701955" cy="830997"/>
          </a:xfrm>
          <a:prstGeom prst="rect">
            <a:avLst/>
          </a:prstGeom>
          <a:noFill/>
        </p:spPr>
        <p:txBody>
          <a:bodyPr wrap="square" rtlCol="0">
            <a:spAutoFit/>
          </a:bodyPr>
          <a:lstStyle/>
          <a:p>
            <a:r>
              <a:rPr lang="en-US" sz="24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Biological Enzymes</a:t>
            </a:r>
          </a:p>
          <a:p>
            <a:r>
              <a:rPr lang="en-US" sz="2400" b="1" dirty="0">
                <a:solidFill>
                  <a:schemeClr val="bg1"/>
                </a:solidFill>
                <a:latin typeface="Francois One" panose="02000503040000020004" pitchFamily="2" charset="0"/>
                <a:ea typeface="Noto Serif" panose="02020600060500020200" pitchFamily="18" charset="0"/>
                <a:cs typeface="Noto Serif" panose="02020600060500020200" pitchFamily="18" charset="0"/>
              </a:rPr>
              <a:t>Chemical</a:t>
            </a:r>
            <a:r>
              <a:rPr lang="en-US" sz="24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bg1"/>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9" name="Rectangle 8">
            <a:extLst>
              <a:ext uri="{FF2B5EF4-FFF2-40B4-BE49-F238E27FC236}">
                <a16:creationId xmlns:a16="http://schemas.microsoft.com/office/drawing/2014/main" id="{5749F9DC-DCC2-479C-8861-4BF1298A37FD}"/>
              </a:ext>
            </a:extLst>
          </p:cNvPr>
          <p:cNvSpPr/>
          <p:nvPr/>
        </p:nvSpPr>
        <p:spPr>
          <a:xfrm>
            <a:off x="1843282" y="736872"/>
            <a:ext cx="2167610" cy="263021"/>
          </a:xfrm>
          <a:prstGeom prst="rect">
            <a:avLst/>
          </a:prstGeom>
        </p:spPr>
        <p:txBody>
          <a:bodyPr wrap="square">
            <a:spAutoFit/>
          </a:bodyPr>
          <a:lstStyle/>
          <a:p>
            <a:pPr>
              <a:lnSpc>
                <a:spcPct val="150000"/>
              </a:lnSpc>
            </a:pPr>
            <a:r>
              <a:rPr lang="en-US" sz="825" dirty="0">
                <a:solidFill>
                  <a:schemeClr val="bg1"/>
                </a:solidFill>
                <a:latin typeface="Open Sans" panose="020B0606030504020204" pitchFamily="34" charset="0"/>
              </a:rPr>
              <a:t>Biotechnology Presentation</a:t>
            </a:r>
            <a:endParaRPr lang="en-US" sz="825" dirty="0">
              <a:solidFill>
                <a:schemeClr val="bg1"/>
              </a:solidFill>
              <a:latin typeface="DauphinPlain"/>
            </a:endParaRPr>
          </a:p>
        </p:txBody>
      </p:sp>
      <p:sp>
        <p:nvSpPr>
          <p:cNvPr id="10" name="Rectangle 9">
            <a:extLst>
              <a:ext uri="{FF2B5EF4-FFF2-40B4-BE49-F238E27FC236}">
                <a16:creationId xmlns:a16="http://schemas.microsoft.com/office/drawing/2014/main" id="{383EAC7F-1638-4D65-84F1-9BF49C618467}"/>
              </a:ext>
            </a:extLst>
          </p:cNvPr>
          <p:cNvSpPr/>
          <p:nvPr/>
        </p:nvSpPr>
        <p:spPr>
          <a:xfrm>
            <a:off x="5133111" y="988776"/>
            <a:ext cx="3451673" cy="834331"/>
          </a:xfrm>
          <a:prstGeom prst="rect">
            <a:avLst/>
          </a:prstGeom>
        </p:spPr>
        <p:txBody>
          <a:bodyPr wrap="square">
            <a:spAutoFit/>
          </a:bodyPr>
          <a:lstStyle/>
          <a:p>
            <a:pPr>
              <a:lnSpc>
                <a:spcPct val="150000"/>
              </a:lnSpc>
            </a:pPr>
            <a:r>
              <a:rPr lang="en-US" sz="825" dirty="0">
                <a:solidFill>
                  <a:schemeClr val="bg1"/>
                </a:solidFill>
                <a:latin typeface="Open Sans" panose="020B0606030504020204" pitchFamily="34" charset="0"/>
              </a:rPr>
              <a:t>Lorem Ipsum is simply dummy text of the printing and typesetting industry. Lorem Ipsum has been the industry's standard dummy text of Ipsum has been the industry's dummy text of been Lorem </a:t>
            </a:r>
            <a:r>
              <a:rPr lang="en-US" sz="825" dirty="0" err="1">
                <a:solidFill>
                  <a:schemeClr val="bg1"/>
                </a:solidFill>
                <a:latin typeface="Open Sans" panose="020B0606030504020204" pitchFamily="34" charset="0"/>
              </a:rPr>
              <a:t>Lorem</a:t>
            </a:r>
            <a:r>
              <a:rPr lang="en-US" sz="825" dirty="0">
                <a:solidFill>
                  <a:schemeClr val="bg1"/>
                </a:solidFill>
                <a:latin typeface="Open Sans" panose="020B0606030504020204" pitchFamily="34" charset="0"/>
              </a:rPr>
              <a:t> Ipsum has been the industry's</a:t>
            </a:r>
            <a:endParaRPr lang="en-US" sz="825" dirty="0">
              <a:solidFill>
                <a:schemeClr val="bg1"/>
              </a:solidFill>
              <a:latin typeface="DauphinPlain"/>
            </a:endParaRPr>
          </a:p>
        </p:txBody>
      </p:sp>
    </p:spTree>
    <p:extLst>
      <p:ext uri="{BB962C8B-B14F-4D97-AF65-F5344CB8AC3E}">
        <p14:creationId xmlns:p14="http://schemas.microsoft.com/office/powerpoint/2010/main" val="2873873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up)">
                                      <p:cBhvr>
                                        <p:cTn id="11" dur="500"/>
                                        <p:tgtEl>
                                          <p:spTgt spid="9">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animEffect transition="in" filter="wipe(up)">
                                      <p:cBhvr>
                                        <p:cTn id="15"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4FFAFF1A-A061-4611-ADD9-338BEB0DB294}"/>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0449" r="30449"/>
          <a:stretch>
            <a:fillRect/>
          </a:stretch>
        </p:blipFill>
        <p:spPr/>
      </p:pic>
      <p:sp>
        <p:nvSpPr>
          <p:cNvPr id="14" name="Rectangle 13">
            <a:extLst>
              <a:ext uri="{FF2B5EF4-FFF2-40B4-BE49-F238E27FC236}">
                <a16:creationId xmlns:a16="http://schemas.microsoft.com/office/drawing/2014/main" id="{8549C6AD-478E-45CF-AB01-071231290B50}"/>
              </a:ext>
            </a:extLst>
          </p:cNvPr>
          <p:cNvSpPr/>
          <p:nvPr/>
        </p:nvSpPr>
        <p:spPr>
          <a:xfrm>
            <a:off x="0" y="850016"/>
            <a:ext cx="4301837" cy="12938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solidFill>
                <a:schemeClr val="bg1"/>
              </a:solidFill>
            </a:endParaRPr>
          </a:p>
        </p:txBody>
      </p:sp>
      <p:sp>
        <p:nvSpPr>
          <p:cNvPr id="5" name="Rounded Rectangle 13">
            <a:extLst>
              <a:ext uri="{FF2B5EF4-FFF2-40B4-BE49-F238E27FC236}">
                <a16:creationId xmlns:a16="http://schemas.microsoft.com/office/drawing/2014/main" id="{37294277-61B1-44EF-8D89-BE779F6A2508}"/>
              </a:ext>
            </a:extLst>
          </p:cNvPr>
          <p:cNvSpPr/>
          <p:nvPr/>
        </p:nvSpPr>
        <p:spPr>
          <a:xfrm>
            <a:off x="3512127" y="3148796"/>
            <a:ext cx="3221182" cy="1030419"/>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c</a:t>
            </a:r>
          </a:p>
        </p:txBody>
      </p:sp>
      <p:sp>
        <p:nvSpPr>
          <p:cNvPr id="6" name="Rectangle 5">
            <a:extLst>
              <a:ext uri="{FF2B5EF4-FFF2-40B4-BE49-F238E27FC236}">
                <a16:creationId xmlns:a16="http://schemas.microsoft.com/office/drawing/2014/main" id="{EDBF6DBA-EE3B-4E5E-B16F-49BD39F5027A}"/>
              </a:ext>
            </a:extLst>
          </p:cNvPr>
          <p:cNvSpPr/>
          <p:nvPr/>
        </p:nvSpPr>
        <p:spPr>
          <a:xfrm>
            <a:off x="3832262" y="3268538"/>
            <a:ext cx="1782708" cy="278218"/>
          </a:xfrm>
          <a:prstGeom prst="rect">
            <a:avLst/>
          </a:prstGeom>
        </p:spPr>
        <p:txBody>
          <a:bodyPr wrap="square">
            <a:spAutoFit/>
          </a:bodyPr>
          <a:lstStyle/>
          <a:p>
            <a:pPr>
              <a:lnSpc>
                <a:spcPct val="150000"/>
              </a:lnSpc>
            </a:pPr>
            <a:r>
              <a:rPr lang="en-US" sz="900"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rPr>
              <a:t>Description Here :</a:t>
            </a:r>
            <a:endParaRPr lang="en-US" sz="675" b="1" dirty="0">
              <a:solidFill>
                <a:schemeClr val="tx1">
                  <a:lumMod val="95000"/>
                  <a:lumOff val="5000"/>
                </a:schemeClr>
              </a:solidFill>
              <a:latin typeface="Merriweather" panose="00000500000000000000" pitchFamily="2" charset="0"/>
              <a:ea typeface="Noto Serif" panose="02020600060500020200" pitchFamily="18" charset="0"/>
              <a:cs typeface="Noto Serif" panose="02020600060500020200" pitchFamily="18" charset="0"/>
            </a:endParaRPr>
          </a:p>
        </p:txBody>
      </p:sp>
      <p:sp>
        <p:nvSpPr>
          <p:cNvPr id="7" name="Rectangle 6">
            <a:extLst>
              <a:ext uri="{FF2B5EF4-FFF2-40B4-BE49-F238E27FC236}">
                <a16:creationId xmlns:a16="http://schemas.microsoft.com/office/drawing/2014/main" id="{552C7FF3-D149-42A1-879F-8709796E8329}"/>
              </a:ext>
            </a:extLst>
          </p:cNvPr>
          <p:cNvSpPr/>
          <p:nvPr/>
        </p:nvSpPr>
        <p:spPr>
          <a:xfrm>
            <a:off x="3832262" y="3597111"/>
            <a:ext cx="2038602" cy="420564"/>
          </a:xfrm>
          <a:prstGeom prst="rect">
            <a:avLst/>
          </a:prstGeom>
        </p:spPr>
        <p:txBody>
          <a:bodyPr wrap="square">
            <a:spAutoFit/>
          </a:bodyPr>
          <a:lstStyle/>
          <a:p>
            <a:pPr>
              <a:lnSpc>
                <a:spcPct val="150000"/>
              </a:lnSpc>
            </a:pPr>
            <a:r>
              <a:rPr lang="en-US" sz="750" dirty="0">
                <a:solidFill>
                  <a:schemeClr val="bg1">
                    <a:lumMod val="50000"/>
                  </a:schemeClr>
                </a:solidFill>
                <a:latin typeface="Open Sans" panose="020B0606030504020204" pitchFamily="34" charset="0"/>
              </a:rPr>
              <a:t>Lorem Ipsum is simply dummy text simply dummy text is simply dummy</a:t>
            </a:r>
            <a:endParaRPr lang="en-US" sz="750" dirty="0">
              <a:solidFill>
                <a:schemeClr val="bg1">
                  <a:lumMod val="50000"/>
                </a:schemeClr>
              </a:solidFill>
              <a:latin typeface="DauphinPlain"/>
            </a:endParaRPr>
          </a:p>
        </p:txBody>
      </p:sp>
      <p:sp>
        <p:nvSpPr>
          <p:cNvPr id="8" name="Rectangle: Rounded Corners 7">
            <a:extLst>
              <a:ext uri="{FF2B5EF4-FFF2-40B4-BE49-F238E27FC236}">
                <a16:creationId xmlns:a16="http://schemas.microsoft.com/office/drawing/2014/main" id="{045FC075-033B-4B3F-9A9E-E85A6A38D7B0}"/>
              </a:ext>
            </a:extLst>
          </p:cNvPr>
          <p:cNvSpPr/>
          <p:nvPr/>
        </p:nvSpPr>
        <p:spPr>
          <a:xfrm>
            <a:off x="5968294" y="2841660"/>
            <a:ext cx="1034143" cy="306284"/>
          </a:xfrm>
          <a:prstGeom prst="roundRect">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25" dirty="0">
                <a:latin typeface="Open Sans" panose="020B0606030504020204" pitchFamily="34" charset="0"/>
                <a:ea typeface="Open Sans" panose="020B0606030504020204" pitchFamily="34" charset="0"/>
                <a:cs typeface="Open Sans" panose="020B0606030504020204" pitchFamily="34" charset="0"/>
              </a:rPr>
              <a:t>Our Point    &gt;</a:t>
            </a:r>
            <a:endParaRPr lang="en-ID" sz="825" dirty="0">
              <a:latin typeface="Open Sans" panose="020B0606030504020204" pitchFamily="34" charset="0"/>
              <a:ea typeface="Open Sans" panose="020B0606030504020204" pitchFamily="34" charset="0"/>
              <a:cs typeface="Open Sans" panose="020B0606030504020204" pitchFamily="34" charset="0"/>
            </a:endParaRPr>
          </a:p>
        </p:txBody>
      </p:sp>
      <p:sp>
        <p:nvSpPr>
          <p:cNvPr id="9" name="Freeform 492">
            <a:extLst>
              <a:ext uri="{FF2B5EF4-FFF2-40B4-BE49-F238E27FC236}">
                <a16:creationId xmlns:a16="http://schemas.microsoft.com/office/drawing/2014/main" id="{618CF269-3205-4C2B-9BEF-5ADC92EFA336}"/>
              </a:ext>
            </a:extLst>
          </p:cNvPr>
          <p:cNvSpPr>
            <a:spLocks noEditPoints="1"/>
          </p:cNvSpPr>
          <p:nvPr/>
        </p:nvSpPr>
        <p:spPr bwMode="auto">
          <a:xfrm>
            <a:off x="6150024" y="3617539"/>
            <a:ext cx="277903" cy="296596"/>
          </a:xfrm>
          <a:custGeom>
            <a:avLst/>
            <a:gdLst>
              <a:gd name="T0" fmla="*/ 2811 w 3125"/>
              <a:gd name="T1" fmla="*/ 396 h 3334"/>
              <a:gd name="T2" fmla="*/ 430 w 3125"/>
              <a:gd name="T3" fmla="*/ 1588 h 3334"/>
              <a:gd name="T4" fmla="*/ 904 w 3125"/>
              <a:gd name="T5" fmla="*/ 1896 h 3334"/>
              <a:gd name="T6" fmla="*/ 2356 w 3125"/>
              <a:gd name="T7" fmla="*/ 910 h 3334"/>
              <a:gd name="T8" fmla="*/ 1322 w 3125"/>
              <a:gd name="T9" fmla="*/ 2174 h 3334"/>
              <a:gd name="T10" fmla="*/ 2243 w 3125"/>
              <a:gd name="T11" fmla="*/ 2759 h 3334"/>
              <a:gd name="T12" fmla="*/ 2811 w 3125"/>
              <a:gd name="T13" fmla="*/ 396 h 3334"/>
              <a:gd name="T14" fmla="*/ 3125 w 3125"/>
              <a:gd name="T15" fmla="*/ 0 h 3334"/>
              <a:gd name="T16" fmla="*/ 2382 w 3125"/>
              <a:gd name="T17" fmla="*/ 3100 h 3334"/>
              <a:gd name="T18" fmla="*/ 1783 w 3125"/>
              <a:gd name="T19" fmla="*/ 2717 h 3334"/>
              <a:gd name="T20" fmla="*/ 1272 w 3125"/>
              <a:gd name="T21" fmla="*/ 3334 h 3334"/>
              <a:gd name="T22" fmla="*/ 872 w 3125"/>
              <a:gd name="T23" fmla="*/ 2112 h 3334"/>
              <a:gd name="T24" fmla="*/ 0 w 3125"/>
              <a:gd name="T25" fmla="*/ 1564 h 3334"/>
              <a:gd name="T26" fmla="*/ 3125 w 3125"/>
              <a:gd name="T27" fmla="*/ 0 h 3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25" h="3334">
                <a:moveTo>
                  <a:pt x="2811" y="396"/>
                </a:moveTo>
                <a:lnTo>
                  <a:pt x="430" y="1588"/>
                </a:lnTo>
                <a:lnTo>
                  <a:pt x="904" y="1896"/>
                </a:lnTo>
                <a:lnTo>
                  <a:pt x="2356" y="910"/>
                </a:lnTo>
                <a:lnTo>
                  <a:pt x="1322" y="2174"/>
                </a:lnTo>
                <a:lnTo>
                  <a:pt x="2243" y="2759"/>
                </a:lnTo>
                <a:lnTo>
                  <a:pt x="2811" y="396"/>
                </a:lnTo>
                <a:close/>
                <a:moveTo>
                  <a:pt x="3125" y="0"/>
                </a:moveTo>
                <a:lnTo>
                  <a:pt x="2382" y="3100"/>
                </a:lnTo>
                <a:lnTo>
                  <a:pt x="1783" y="2717"/>
                </a:lnTo>
                <a:lnTo>
                  <a:pt x="1272" y="3334"/>
                </a:lnTo>
                <a:lnTo>
                  <a:pt x="872" y="2112"/>
                </a:lnTo>
                <a:lnTo>
                  <a:pt x="0" y="1564"/>
                </a:lnTo>
                <a:lnTo>
                  <a:pt x="3125" y="0"/>
                </a:lnTo>
                <a:close/>
              </a:path>
            </a:pathLst>
          </a:custGeom>
          <a:solidFill>
            <a:schemeClr val="accent4"/>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sp>
        <p:nvSpPr>
          <p:cNvPr id="10" name="TextBox 9">
            <a:extLst>
              <a:ext uri="{FF2B5EF4-FFF2-40B4-BE49-F238E27FC236}">
                <a16:creationId xmlns:a16="http://schemas.microsoft.com/office/drawing/2014/main" id="{A0CF0E22-A1C5-4381-8261-BA5FB7541EDA}"/>
              </a:ext>
            </a:extLst>
          </p:cNvPr>
          <p:cNvSpPr txBox="1"/>
          <p:nvPr/>
        </p:nvSpPr>
        <p:spPr>
          <a:xfrm>
            <a:off x="727364" y="1223694"/>
            <a:ext cx="3667991" cy="830997"/>
          </a:xfrm>
          <a:prstGeom prst="rect">
            <a:avLst/>
          </a:prstGeom>
          <a:noFill/>
        </p:spPr>
        <p:txBody>
          <a:bodyPr wrap="square" rtlCol="0">
            <a:spAutoFit/>
          </a:bodyPr>
          <a:lstStyle/>
          <a:p>
            <a:r>
              <a:rPr lang="en-US" sz="24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Agricultural Production</a:t>
            </a:r>
          </a:p>
          <a:p>
            <a:r>
              <a:rPr lang="en-US" sz="2400" b="1" dirty="0">
                <a:solidFill>
                  <a:schemeClr val="bg1"/>
                </a:solidFill>
                <a:latin typeface="Francois One" panose="02000503040000020004" pitchFamily="2" charset="0"/>
                <a:ea typeface="Noto Serif" panose="02020600060500020200" pitchFamily="18" charset="0"/>
                <a:cs typeface="Noto Serif" panose="02020600060500020200" pitchFamily="18" charset="0"/>
              </a:rPr>
              <a:t>Genetic </a:t>
            </a:r>
            <a:r>
              <a:rPr lang="en-US" sz="2400" b="1" dirty="0" err="1">
                <a:solidFill>
                  <a:schemeClr val="bg1"/>
                </a:solidFill>
                <a:latin typeface="Francois One" panose="02000503040000020004" pitchFamily="2" charset="0"/>
                <a:ea typeface="Noto Serif" panose="02020600060500020200" pitchFamily="18" charset="0"/>
                <a:cs typeface="Noto Serif" panose="02020600060500020200" pitchFamily="18" charset="0"/>
              </a:rPr>
              <a:t>Enginer</a:t>
            </a:r>
            <a:r>
              <a:rPr lang="en-US" sz="24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bg1"/>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1" name="Rectangle 10">
            <a:extLst>
              <a:ext uri="{FF2B5EF4-FFF2-40B4-BE49-F238E27FC236}">
                <a16:creationId xmlns:a16="http://schemas.microsoft.com/office/drawing/2014/main" id="{C5270480-E217-41B0-8742-E5B7E440321C}"/>
              </a:ext>
            </a:extLst>
          </p:cNvPr>
          <p:cNvSpPr/>
          <p:nvPr/>
        </p:nvSpPr>
        <p:spPr>
          <a:xfrm>
            <a:off x="727365" y="929127"/>
            <a:ext cx="2167610" cy="263021"/>
          </a:xfrm>
          <a:prstGeom prst="rect">
            <a:avLst/>
          </a:prstGeom>
        </p:spPr>
        <p:txBody>
          <a:bodyPr wrap="square">
            <a:spAutoFit/>
          </a:bodyPr>
          <a:lstStyle/>
          <a:p>
            <a:pPr>
              <a:lnSpc>
                <a:spcPct val="150000"/>
              </a:lnSpc>
            </a:pPr>
            <a:r>
              <a:rPr lang="en-US" sz="825" dirty="0">
                <a:solidFill>
                  <a:schemeClr val="bg1"/>
                </a:solidFill>
                <a:latin typeface="Open Sans" panose="020B0606030504020204" pitchFamily="34" charset="0"/>
              </a:rPr>
              <a:t>Biotechnology Presentation</a:t>
            </a:r>
            <a:endParaRPr lang="en-US" sz="825" dirty="0">
              <a:solidFill>
                <a:schemeClr val="bg1"/>
              </a:solidFill>
              <a:latin typeface="DauphinPlain"/>
            </a:endParaRPr>
          </a:p>
        </p:txBody>
      </p:sp>
      <p:sp>
        <p:nvSpPr>
          <p:cNvPr id="12" name="Rectangle 11">
            <a:extLst>
              <a:ext uri="{FF2B5EF4-FFF2-40B4-BE49-F238E27FC236}">
                <a16:creationId xmlns:a16="http://schemas.microsoft.com/office/drawing/2014/main" id="{8834C3AD-CFFC-484B-93D0-2E7E2E7F2125}"/>
              </a:ext>
            </a:extLst>
          </p:cNvPr>
          <p:cNvSpPr/>
          <p:nvPr/>
        </p:nvSpPr>
        <p:spPr>
          <a:xfrm>
            <a:off x="687674" y="3268538"/>
            <a:ext cx="2664385" cy="83433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a:t>
            </a:r>
            <a:endParaRPr lang="en-US" sz="825" dirty="0">
              <a:solidFill>
                <a:schemeClr val="bg1">
                  <a:lumMod val="50000"/>
                </a:schemeClr>
              </a:solidFill>
              <a:latin typeface="DauphinPlain"/>
            </a:endParaRPr>
          </a:p>
        </p:txBody>
      </p:sp>
      <p:sp>
        <p:nvSpPr>
          <p:cNvPr id="13" name="Rectangle 12">
            <a:extLst>
              <a:ext uri="{FF2B5EF4-FFF2-40B4-BE49-F238E27FC236}">
                <a16:creationId xmlns:a16="http://schemas.microsoft.com/office/drawing/2014/main" id="{6FCA3CDF-9074-44C8-B05D-EAF2F649E9A9}"/>
              </a:ext>
            </a:extLst>
          </p:cNvPr>
          <p:cNvSpPr/>
          <p:nvPr/>
        </p:nvSpPr>
        <p:spPr>
          <a:xfrm>
            <a:off x="687673" y="2714221"/>
            <a:ext cx="2288444" cy="277897"/>
          </a:xfrm>
          <a:prstGeom prst="rect">
            <a:avLst/>
          </a:prstGeom>
        </p:spPr>
        <p:txBody>
          <a:bodyPr wrap="square">
            <a:spAutoFit/>
          </a:bodyPr>
          <a:lstStyle/>
          <a:p>
            <a:pPr>
              <a:lnSpc>
                <a:spcPct val="150000"/>
              </a:lnSpc>
            </a:pPr>
            <a:r>
              <a:rPr lang="en-US" sz="9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Description Here</a:t>
            </a:r>
          </a:p>
        </p:txBody>
      </p:sp>
    </p:spTree>
    <p:extLst>
      <p:ext uri="{BB962C8B-B14F-4D97-AF65-F5344CB8AC3E}">
        <p14:creationId xmlns:p14="http://schemas.microsoft.com/office/powerpoint/2010/main" val="3063391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wipe(up)">
                                      <p:cBhvr>
                                        <p:cTn id="11" dur="500"/>
                                        <p:tgtEl>
                                          <p:spTgt spid="11">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animEffect transition="in" filter="wipe(up)">
                                      <p:cBhvr>
                                        <p:cTn id="15" dur="500"/>
                                        <p:tgtEl>
                                          <p:spTgt spid="12">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Effect transition="in" filter="wipe(up)">
                                      <p:cBhvr>
                                        <p:cTn id="19"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10">
            <a:extLst>
              <a:ext uri="{FF2B5EF4-FFF2-40B4-BE49-F238E27FC236}">
                <a16:creationId xmlns:a16="http://schemas.microsoft.com/office/drawing/2014/main" id="{BF5BD06E-52FC-4924-A88C-EB21F672A5CD}"/>
              </a:ext>
            </a:extLst>
          </p:cNvPr>
          <p:cNvSpPr/>
          <p:nvPr/>
        </p:nvSpPr>
        <p:spPr>
          <a:xfrm>
            <a:off x="6080128" y="1797407"/>
            <a:ext cx="2503514" cy="1384130"/>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6" name="Rectangle 5">
            <a:extLst>
              <a:ext uri="{FF2B5EF4-FFF2-40B4-BE49-F238E27FC236}">
                <a16:creationId xmlns:a16="http://schemas.microsoft.com/office/drawing/2014/main" id="{A1223015-27C2-4DC2-B8C8-5352ED1CC890}"/>
              </a:ext>
            </a:extLst>
          </p:cNvPr>
          <p:cNvSpPr/>
          <p:nvPr/>
        </p:nvSpPr>
        <p:spPr>
          <a:xfrm>
            <a:off x="6297778" y="2273594"/>
            <a:ext cx="2050636" cy="453457"/>
          </a:xfrm>
          <a:prstGeom prst="rect">
            <a:avLst/>
          </a:prstGeom>
        </p:spPr>
        <p:txBody>
          <a:bodyPr wrap="square">
            <a:spAutoFit/>
          </a:bodyPr>
          <a:lstStyle/>
          <a:p>
            <a:pPr algn="ctr">
              <a:lnSpc>
                <a:spcPct val="150000"/>
              </a:lnSpc>
            </a:pPr>
            <a:r>
              <a:rPr lang="en-US" sz="825" dirty="0">
                <a:solidFill>
                  <a:schemeClr val="bg1">
                    <a:lumMod val="50000"/>
                  </a:schemeClr>
                </a:solidFill>
                <a:latin typeface="Open Sans" panose="020B0606030504020204" pitchFamily="34" charset="0"/>
              </a:rPr>
              <a:t>Lorem Ipsum is simply dummy text of the printing and the printing</a:t>
            </a:r>
            <a:endParaRPr lang="en-US" sz="825" dirty="0">
              <a:solidFill>
                <a:schemeClr val="bg1">
                  <a:lumMod val="50000"/>
                </a:schemeClr>
              </a:solidFill>
              <a:latin typeface="DauphinPlain"/>
            </a:endParaRPr>
          </a:p>
        </p:txBody>
      </p:sp>
      <p:sp>
        <p:nvSpPr>
          <p:cNvPr id="7" name="TextBox 6">
            <a:extLst>
              <a:ext uri="{FF2B5EF4-FFF2-40B4-BE49-F238E27FC236}">
                <a16:creationId xmlns:a16="http://schemas.microsoft.com/office/drawing/2014/main" id="{58BC93E3-80B6-4C11-8405-F48B790F9531}"/>
              </a:ext>
            </a:extLst>
          </p:cNvPr>
          <p:cNvSpPr txBox="1"/>
          <p:nvPr/>
        </p:nvSpPr>
        <p:spPr>
          <a:xfrm>
            <a:off x="6803825" y="1995883"/>
            <a:ext cx="1038541" cy="276999"/>
          </a:xfrm>
          <a:prstGeom prst="rect">
            <a:avLst/>
          </a:prstGeom>
          <a:noFill/>
        </p:spPr>
        <p:txBody>
          <a:bodyPr wrap="square" rtlCol="0">
            <a:spAutoFit/>
          </a:bodyPr>
          <a:lstStyle/>
          <a:p>
            <a:pPr algn="ctr"/>
            <a:r>
              <a:rPr lang="en-US" sz="1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Details</a:t>
            </a:r>
            <a:endParaRPr lang="id-ID" sz="1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8" name="Rectangle: Rounded Corners 11">
            <a:extLst>
              <a:ext uri="{FF2B5EF4-FFF2-40B4-BE49-F238E27FC236}">
                <a16:creationId xmlns:a16="http://schemas.microsoft.com/office/drawing/2014/main" id="{433C62E4-BCEE-444E-AD8F-3EF7DA9F6F0D}"/>
              </a:ext>
            </a:extLst>
          </p:cNvPr>
          <p:cNvSpPr/>
          <p:nvPr/>
        </p:nvSpPr>
        <p:spPr>
          <a:xfrm>
            <a:off x="6997728" y="2835619"/>
            <a:ext cx="668313" cy="145966"/>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75" dirty="0">
                <a:solidFill>
                  <a:schemeClr val="bg1"/>
                </a:solidFill>
                <a:latin typeface="Open Sans" panose="020B0606030504020204" pitchFamily="34" charset="0"/>
                <a:ea typeface="Open Sans" panose="020B0606030504020204" pitchFamily="34" charset="0"/>
                <a:cs typeface="Open Sans" panose="020B0606030504020204" pitchFamily="34" charset="0"/>
              </a:rPr>
              <a:t>More info</a:t>
            </a:r>
            <a:endParaRPr lang="en-US" sz="675"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Rectangle: Rounded Corners 10">
            <a:extLst>
              <a:ext uri="{FF2B5EF4-FFF2-40B4-BE49-F238E27FC236}">
                <a16:creationId xmlns:a16="http://schemas.microsoft.com/office/drawing/2014/main" id="{9EE9FE6C-DC10-4F9A-BF3E-AF470F472608}"/>
              </a:ext>
            </a:extLst>
          </p:cNvPr>
          <p:cNvSpPr/>
          <p:nvPr/>
        </p:nvSpPr>
        <p:spPr>
          <a:xfrm>
            <a:off x="6080128" y="3400141"/>
            <a:ext cx="2503514" cy="1384130"/>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10" name="Rectangle 9">
            <a:extLst>
              <a:ext uri="{FF2B5EF4-FFF2-40B4-BE49-F238E27FC236}">
                <a16:creationId xmlns:a16="http://schemas.microsoft.com/office/drawing/2014/main" id="{DF095BB1-A4BC-45BE-AF6F-2A1E7083FCE0}"/>
              </a:ext>
            </a:extLst>
          </p:cNvPr>
          <p:cNvSpPr/>
          <p:nvPr/>
        </p:nvSpPr>
        <p:spPr>
          <a:xfrm>
            <a:off x="6297778" y="3876328"/>
            <a:ext cx="2050636" cy="453457"/>
          </a:xfrm>
          <a:prstGeom prst="rect">
            <a:avLst/>
          </a:prstGeom>
        </p:spPr>
        <p:txBody>
          <a:bodyPr wrap="square">
            <a:spAutoFit/>
          </a:bodyPr>
          <a:lstStyle/>
          <a:p>
            <a:pPr algn="ctr">
              <a:lnSpc>
                <a:spcPct val="150000"/>
              </a:lnSpc>
            </a:pPr>
            <a:r>
              <a:rPr lang="en-US" sz="825" dirty="0">
                <a:solidFill>
                  <a:schemeClr val="bg1">
                    <a:lumMod val="50000"/>
                  </a:schemeClr>
                </a:solidFill>
                <a:latin typeface="Open Sans" panose="020B0606030504020204" pitchFamily="34" charset="0"/>
              </a:rPr>
              <a:t>Lorem Ipsum is simply dummy text of the printing and the printing</a:t>
            </a:r>
            <a:endParaRPr lang="en-US" sz="825" dirty="0">
              <a:solidFill>
                <a:schemeClr val="bg1">
                  <a:lumMod val="50000"/>
                </a:schemeClr>
              </a:solidFill>
              <a:latin typeface="DauphinPlain"/>
            </a:endParaRPr>
          </a:p>
        </p:txBody>
      </p:sp>
      <p:sp>
        <p:nvSpPr>
          <p:cNvPr id="11" name="TextBox 10">
            <a:extLst>
              <a:ext uri="{FF2B5EF4-FFF2-40B4-BE49-F238E27FC236}">
                <a16:creationId xmlns:a16="http://schemas.microsoft.com/office/drawing/2014/main" id="{F2DADAD0-19BD-42D3-84F9-7514A0B8B5C7}"/>
              </a:ext>
            </a:extLst>
          </p:cNvPr>
          <p:cNvSpPr txBox="1"/>
          <p:nvPr/>
        </p:nvSpPr>
        <p:spPr>
          <a:xfrm>
            <a:off x="6803825" y="3598617"/>
            <a:ext cx="1038541" cy="276999"/>
          </a:xfrm>
          <a:prstGeom prst="rect">
            <a:avLst/>
          </a:prstGeom>
          <a:noFill/>
        </p:spPr>
        <p:txBody>
          <a:bodyPr wrap="square" rtlCol="0">
            <a:spAutoFit/>
          </a:bodyPr>
          <a:lstStyle/>
          <a:p>
            <a:pPr algn="ctr"/>
            <a:r>
              <a:rPr lang="en-US" sz="1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Research</a:t>
            </a:r>
            <a:endParaRPr lang="id-ID" sz="1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2" name="Rectangle: Rounded Corners 11">
            <a:extLst>
              <a:ext uri="{FF2B5EF4-FFF2-40B4-BE49-F238E27FC236}">
                <a16:creationId xmlns:a16="http://schemas.microsoft.com/office/drawing/2014/main" id="{48E46BD6-CE21-4B0A-B211-1AEFCC7681D9}"/>
              </a:ext>
            </a:extLst>
          </p:cNvPr>
          <p:cNvSpPr/>
          <p:nvPr/>
        </p:nvSpPr>
        <p:spPr>
          <a:xfrm>
            <a:off x="6997728" y="4438353"/>
            <a:ext cx="668313" cy="145966"/>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75" dirty="0">
                <a:solidFill>
                  <a:schemeClr val="bg1"/>
                </a:solidFill>
                <a:latin typeface="Open Sans" panose="020B0606030504020204" pitchFamily="34" charset="0"/>
                <a:ea typeface="Open Sans" panose="020B0606030504020204" pitchFamily="34" charset="0"/>
                <a:cs typeface="Open Sans" panose="020B0606030504020204" pitchFamily="34" charset="0"/>
              </a:rPr>
              <a:t>More info</a:t>
            </a:r>
            <a:endParaRPr lang="en-US" sz="675"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TextBox 13">
            <a:extLst>
              <a:ext uri="{FF2B5EF4-FFF2-40B4-BE49-F238E27FC236}">
                <a16:creationId xmlns:a16="http://schemas.microsoft.com/office/drawing/2014/main" id="{744B82D5-A4C0-4EAB-BEA2-D2847B0AAA89}"/>
              </a:ext>
            </a:extLst>
          </p:cNvPr>
          <p:cNvSpPr txBox="1"/>
          <p:nvPr/>
        </p:nvSpPr>
        <p:spPr>
          <a:xfrm>
            <a:off x="2286000" y="803919"/>
            <a:ext cx="3061229" cy="830997"/>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Genetically Modified</a:t>
            </a:r>
          </a:p>
          <a:p>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Organisms</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5" name="Rectangle 14">
            <a:extLst>
              <a:ext uri="{FF2B5EF4-FFF2-40B4-BE49-F238E27FC236}">
                <a16:creationId xmlns:a16="http://schemas.microsoft.com/office/drawing/2014/main" id="{2035ACDC-46D7-4B62-8072-5684621374A3}"/>
              </a:ext>
            </a:extLst>
          </p:cNvPr>
          <p:cNvSpPr/>
          <p:nvPr/>
        </p:nvSpPr>
        <p:spPr>
          <a:xfrm>
            <a:off x="2286001" y="548739"/>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16" name="Rectangle 15">
            <a:extLst>
              <a:ext uri="{FF2B5EF4-FFF2-40B4-BE49-F238E27FC236}">
                <a16:creationId xmlns:a16="http://schemas.microsoft.com/office/drawing/2014/main" id="{D8AE619B-4411-4194-BBD1-4AC7463F96EA}"/>
              </a:ext>
            </a:extLst>
          </p:cNvPr>
          <p:cNvSpPr/>
          <p:nvPr/>
        </p:nvSpPr>
        <p:spPr>
          <a:xfrm>
            <a:off x="5070764" y="897503"/>
            <a:ext cx="3668741" cy="643894"/>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a:t>
            </a:r>
            <a:endParaRPr lang="en-US" sz="825" dirty="0">
              <a:solidFill>
                <a:schemeClr val="bg1">
                  <a:lumMod val="50000"/>
                </a:schemeClr>
              </a:solidFill>
              <a:latin typeface="DauphinPlain"/>
            </a:endParaRPr>
          </a:p>
        </p:txBody>
      </p:sp>
      <p:pic>
        <p:nvPicPr>
          <p:cNvPr id="4" name="Picture Placeholder 3">
            <a:extLst>
              <a:ext uri="{FF2B5EF4-FFF2-40B4-BE49-F238E27FC236}">
                <a16:creationId xmlns:a16="http://schemas.microsoft.com/office/drawing/2014/main" id="{C87FA890-D2C0-4D37-B28F-72A082B0D39C}"/>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849" r="849"/>
          <a:stretch>
            <a:fillRect/>
          </a:stretch>
        </p:blipFill>
        <p:spPr/>
      </p:pic>
    </p:spTree>
    <p:extLst>
      <p:ext uri="{BB962C8B-B14F-4D97-AF65-F5344CB8AC3E}">
        <p14:creationId xmlns:p14="http://schemas.microsoft.com/office/powerpoint/2010/main" val="957994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up)">
                                      <p:cBhvr>
                                        <p:cTn id="7" dur="500"/>
                                        <p:tgtEl>
                                          <p:spTgt spid="6">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animEffect transition="in" filter="wipe(up)">
                                      <p:cBhvr>
                                        <p:cTn id="15" dur="500"/>
                                        <p:tgtEl>
                                          <p:spTgt spid="10">
                                            <p:txEl>
                                              <p:pRg st="0" end="0"/>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500"/>
                                        <p:tgtEl>
                                          <p:spTgt spid="11"/>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left)">
                                      <p:cBhvr>
                                        <p:cTn id="23" dur="500"/>
                                        <p:tgtEl>
                                          <p:spTgt spid="14"/>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15">
                                            <p:txEl>
                                              <p:pRg st="0" end="0"/>
                                            </p:txEl>
                                          </p:spTgt>
                                        </p:tgtEl>
                                        <p:attrNameLst>
                                          <p:attrName>style.visibility</p:attrName>
                                        </p:attrNameLst>
                                      </p:cBhvr>
                                      <p:to>
                                        <p:strVal val="visible"/>
                                      </p:to>
                                    </p:set>
                                    <p:animEffect transition="in" filter="wipe(up)">
                                      <p:cBhvr>
                                        <p:cTn id="27" dur="500"/>
                                        <p:tgtEl>
                                          <p:spTgt spid="15">
                                            <p:txEl>
                                              <p:pRg st="0" end="0"/>
                                            </p:txEl>
                                          </p:spTgt>
                                        </p:tgtEl>
                                      </p:cBhvr>
                                    </p:animEffect>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16">
                                            <p:txEl>
                                              <p:pRg st="0" end="0"/>
                                            </p:txEl>
                                          </p:spTgt>
                                        </p:tgtEl>
                                        <p:attrNameLst>
                                          <p:attrName>style.visibility</p:attrName>
                                        </p:attrNameLst>
                                      </p:cBhvr>
                                      <p:to>
                                        <p:strVal val="visible"/>
                                      </p:to>
                                    </p:set>
                                    <p:animEffect transition="in" filter="wipe(up)">
                                      <p:cBhvr>
                                        <p:cTn id="31"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3">
            <a:extLst>
              <a:ext uri="{FF2B5EF4-FFF2-40B4-BE49-F238E27FC236}">
                <a16:creationId xmlns:a16="http://schemas.microsoft.com/office/drawing/2014/main" id="{7996D3EE-E10B-4E32-8D2E-5A3BEA5B6068}"/>
              </a:ext>
            </a:extLst>
          </p:cNvPr>
          <p:cNvSpPr/>
          <p:nvPr/>
        </p:nvSpPr>
        <p:spPr>
          <a:xfrm>
            <a:off x="6053079" y="1854557"/>
            <a:ext cx="1922318" cy="548449"/>
          </a:xfrm>
          <a:prstGeom prst="roundRect">
            <a:avLst>
              <a:gd name="adj" fmla="val 0"/>
            </a:avLst>
          </a:prstGeom>
          <a:solidFill>
            <a:schemeClr val="accent4"/>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10" name="Rounded Rectangle 13">
            <a:extLst>
              <a:ext uri="{FF2B5EF4-FFF2-40B4-BE49-F238E27FC236}">
                <a16:creationId xmlns:a16="http://schemas.microsoft.com/office/drawing/2014/main" id="{1143FF02-3E9B-4A4C-8E29-2175B90DFD8B}"/>
              </a:ext>
            </a:extLst>
          </p:cNvPr>
          <p:cNvSpPr/>
          <p:nvPr/>
        </p:nvSpPr>
        <p:spPr>
          <a:xfrm>
            <a:off x="3739975" y="1854557"/>
            <a:ext cx="1922318" cy="548449"/>
          </a:xfrm>
          <a:prstGeom prst="roundRect">
            <a:avLst>
              <a:gd name="adj" fmla="val 0"/>
            </a:avLst>
          </a:prstGeom>
          <a:solidFill>
            <a:schemeClr val="accent4"/>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13" name="Rounded Rectangle 13">
            <a:extLst>
              <a:ext uri="{FF2B5EF4-FFF2-40B4-BE49-F238E27FC236}">
                <a16:creationId xmlns:a16="http://schemas.microsoft.com/office/drawing/2014/main" id="{8AA603CB-EEC3-4254-A5F8-3E76A1EC1031}"/>
              </a:ext>
            </a:extLst>
          </p:cNvPr>
          <p:cNvSpPr/>
          <p:nvPr/>
        </p:nvSpPr>
        <p:spPr>
          <a:xfrm>
            <a:off x="1426872" y="1854557"/>
            <a:ext cx="1922318" cy="548449"/>
          </a:xfrm>
          <a:prstGeom prst="roundRect">
            <a:avLst>
              <a:gd name="adj" fmla="val 0"/>
            </a:avLst>
          </a:prstGeom>
          <a:solidFill>
            <a:schemeClr val="accent4"/>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14" name="TextBox 13">
            <a:extLst>
              <a:ext uri="{FF2B5EF4-FFF2-40B4-BE49-F238E27FC236}">
                <a16:creationId xmlns:a16="http://schemas.microsoft.com/office/drawing/2014/main" id="{73ABB676-14EB-44EA-99F6-2D7DE9844D98}"/>
              </a:ext>
            </a:extLst>
          </p:cNvPr>
          <p:cNvSpPr txBox="1"/>
          <p:nvPr/>
        </p:nvSpPr>
        <p:spPr>
          <a:xfrm>
            <a:off x="2000205" y="890244"/>
            <a:ext cx="5232053" cy="461665"/>
          </a:xfrm>
          <a:prstGeom prst="rect">
            <a:avLst/>
          </a:prstGeom>
          <a:noFill/>
        </p:spPr>
        <p:txBody>
          <a:bodyPr wrap="square" rtlCol="0">
            <a:spAutoFit/>
          </a:bodyPr>
          <a:lstStyle/>
          <a:p>
            <a:pPr algn="ct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Meet Professional </a:t>
            </a:r>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Team</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5" name="Rectangle 14">
            <a:extLst>
              <a:ext uri="{FF2B5EF4-FFF2-40B4-BE49-F238E27FC236}">
                <a16:creationId xmlns:a16="http://schemas.microsoft.com/office/drawing/2014/main" id="{B401670B-3D98-4363-8810-055E6CE9D645}"/>
              </a:ext>
            </a:extLst>
          </p:cNvPr>
          <p:cNvSpPr/>
          <p:nvPr/>
        </p:nvSpPr>
        <p:spPr>
          <a:xfrm>
            <a:off x="3532426" y="588005"/>
            <a:ext cx="2167610" cy="263021"/>
          </a:xfrm>
          <a:prstGeom prst="rect">
            <a:avLst/>
          </a:prstGeom>
        </p:spPr>
        <p:txBody>
          <a:bodyPr wrap="square">
            <a:spAutoFit/>
          </a:bodyPr>
          <a:lstStyle/>
          <a:p>
            <a:pPr algn="ct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25" name="Rectangle 24">
            <a:extLst>
              <a:ext uri="{FF2B5EF4-FFF2-40B4-BE49-F238E27FC236}">
                <a16:creationId xmlns:a16="http://schemas.microsoft.com/office/drawing/2014/main" id="{68953C7B-3EA3-474B-A99B-F1BCDF2BE5C8}"/>
              </a:ext>
            </a:extLst>
          </p:cNvPr>
          <p:cNvSpPr/>
          <p:nvPr/>
        </p:nvSpPr>
        <p:spPr>
          <a:xfrm>
            <a:off x="1268080" y="1953204"/>
            <a:ext cx="2288444" cy="303929"/>
          </a:xfrm>
          <a:prstGeom prst="rect">
            <a:avLst/>
          </a:prstGeom>
        </p:spPr>
        <p:txBody>
          <a:bodyPr wrap="square">
            <a:spAutoFit/>
          </a:bodyPr>
          <a:lstStyle/>
          <a:p>
            <a:pPr algn="ctr">
              <a:lnSpc>
                <a:spcPct val="150000"/>
              </a:lnSpc>
            </a:pPr>
            <a:r>
              <a:rPr lang="en-US" sz="1013" dirty="0">
                <a:solidFill>
                  <a:schemeClr val="bg1"/>
                </a:solidFill>
                <a:latin typeface="Francois One" panose="02000503040000020004" pitchFamily="2" charset="0"/>
                <a:ea typeface="Open Sans" panose="020B0606030504020204" pitchFamily="34" charset="0"/>
                <a:cs typeface="Open Sans" panose="020B0606030504020204" pitchFamily="34" charset="0"/>
              </a:rPr>
              <a:t>ANDREA JOHAN K.</a:t>
            </a:r>
          </a:p>
        </p:txBody>
      </p:sp>
      <p:sp>
        <p:nvSpPr>
          <p:cNvPr id="26" name="Rectangle 25">
            <a:extLst>
              <a:ext uri="{FF2B5EF4-FFF2-40B4-BE49-F238E27FC236}">
                <a16:creationId xmlns:a16="http://schemas.microsoft.com/office/drawing/2014/main" id="{426E8B78-EF92-46C0-A622-50AE8079CE4B}"/>
              </a:ext>
            </a:extLst>
          </p:cNvPr>
          <p:cNvSpPr/>
          <p:nvPr/>
        </p:nvSpPr>
        <p:spPr>
          <a:xfrm>
            <a:off x="3571549" y="1925599"/>
            <a:ext cx="2288444" cy="303929"/>
          </a:xfrm>
          <a:prstGeom prst="rect">
            <a:avLst/>
          </a:prstGeom>
        </p:spPr>
        <p:txBody>
          <a:bodyPr wrap="square">
            <a:spAutoFit/>
          </a:bodyPr>
          <a:lstStyle/>
          <a:p>
            <a:pPr algn="ctr">
              <a:lnSpc>
                <a:spcPct val="150000"/>
              </a:lnSpc>
            </a:pPr>
            <a:r>
              <a:rPr lang="en-US" sz="1013" dirty="0">
                <a:solidFill>
                  <a:schemeClr val="bg1"/>
                </a:solidFill>
                <a:latin typeface="Francois One" panose="02000503040000020004" pitchFamily="2" charset="0"/>
                <a:ea typeface="Open Sans" panose="020B0606030504020204" pitchFamily="34" charset="0"/>
                <a:cs typeface="Open Sans" panose="020B0606030504020204" pitchFamily="34" charset="0"/>
              </a:rPr>
              <a:t>NATALINE SHERA T.</a:t>
            </a:r>
          </a:p>
        </p:txBody>
      </p:sp>
      <p:sp>
        <p:nvSpPr>
          <p:cNvPr id="27" name="Rectangle 26">
            <a:extLst>
              <a:ext uri="{FF2B5EF4-FFF2-40B4-BE49-F238E27FC236}">
                <a16:creationId xmlns:a16="http://schemas.microsoft.com/office/drawing/2014/main" id="{EABF5BCC-3153-4D4B-BA11-717647D10061}"/>
              </a:ext>
            </a:extLst>
          </p:cNvPr>
          <p:cNvSpPr/>
          <p:nvPr/>
        </p:nvSpPr>
        <p:spPr>
          <a:xfrm>
            <a:off x="5875018" y="1929168"/>
            <a:ext cx="2288444" cy="303929"/>
          </a:xfrm>
          <a:prstGeom prst="rect">
            <a:avLst/>
          </a:prstGeom>
        </p:spPr>
        <p:txBody>
          <a:bodyPr wrap="square">
            <a:spAutoFit/>
          </a:bodyPr>
          <a:lstStyle/>
          <a:p>
            <a:pPr algn="ctr">
              <a:lnSpc>
                <a:spcPct val="150000"/>
              </a:lnSpc>
            </a:pPr>
            <a:r>
              <a:rPr lang="en-US" sz="1013" dirty="0">
                <a:solidFill>
                  <a:schemeClr val="bg1"/>
                </a:solidFill>
                <a:latin typeface="Francois One" panose="02000503040000020004" pitchFamily="2" charset="0"/>
                <a:ea typeface="Open Sans" panose="020B0606030504020204" pitchFamily="34" charset="0"/>
                <a:cs typeface="Open Sans" panose="020B0606030504020204" pitchFamily="34" charset="0"/>
              </a:rPr>
              <a:t>KOLE BRIAN P.</a:t>
            </a:r>
          </a:p>
        </p:txBody>
      </p:sp>
      <p:pic>
        <p:nvPicPr>
          <p:cNvPr id="4" name="Picture Placeholder 3">
            <a:extLst>
              <a:ext uri="{FF2B5EF4-FFF2-40B4-BE49-F238E27FC236}">
                <a16:creationId xmlns:a16="http://schemas.microsoft.com/office/drawing/2014/main" id="{A0959C4F-08AB-4813-8F23-A204768F1F0B}"/>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4715" r="24715"/>
          <a:stretch>
            <a:fillRect/>
          </a:stretch>
        </p:blipFill>
        <p:spPr/>
      </p:pic>
      <p:pic>
        <p:nvPicPr>
          <p:cNvPr id="9" name="Picture Placeholder 8">
            <a:extLst>
              <a:ext uri="{FF2B5EF4-FFF2-40B4-BE49-F238E27FC236}">
                <a16:creationId xmlns:a16="http://schemas.microsoft.com/office/drawing/2014/main" id="{A0D49EB5-D9BA-4890-9AD4-DB355C21846C}"/>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24715" r="24715"/>
          <a:stretch>
            <a:fillRect/>
          </a:stretch>
        </p:blipFill>
        <p:spPr/>
      </p:pic>
      <p:pic>
        <p:nvPicPr>
          <p:cNvPr id="12" name="Picture Placeholder 11">
            <a:extLst>
              <a:ext uri="{FF2B5EF4-FFF2-40B4-BE49-F238E27FC236}">
                <a16:creationId xmlns:a16="http://schemas.microsoft.com/office/drawing/2014/main" id="{91945ACE-C4AC-46C5-BD06-A15C7FFCB928}"/>
              </a:ext>
            </a:extLst>
          </p:cNvPr>
          <p:cNvPicPr>
            <a:picLocks noGrp="1" noChangeAspect="1"/>
          </p:cNvPicPr>
          <p:nvPr>
            <p:ph type="pic" sz="quarter" idx="12"/>
          </p:nvPr>
        </p:nvPicPr>
        <p:blipFill>
          <a:blip r:embed="rId2">
            <a:extLst>
              <a:ext uri="{28A0092B-C50C-407E-A947-70E740481C1C}">
                <a14:useLocalDpi xmlns:a14="http://schemas.microsoft.com/office/drawing/2010/main" val="0"/>
              </a:ext>
            </a:extLst>
          </a:blip>
          <a:srcRect l="24715" r="24715"/>
          <a:stretch>
            <a:fillRect/>
          </a:stretch>
        </p:blipFill>
        <p:spPr/>
      </p:pic>
    </p:spTree>
    <p:extLst>
      <p:ext uri="{BB962C8B-B14F-4D97-AF65-F5344CB8AC3E}">
        <p14:creationId xmlns:p14="http://schemas.microsoft.com/office/powerpoint/2010/main" val="2638373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animEffect transition="in" filter="wipe(up)">
                                      <p:cBhvr>
                                        <p:cTn id="11" dur="500"/>
                                        <p:tgtEl>
                                          <p:spTgt spid="15">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25">
                                            <p:txEl>
                                              <p:pRg st="0" end="0"/>
                                            </p:txEl>
                                          </p:spTgt>
                                        </p:tgtEl>
                                        <p:attrNameLst>
                                          <p:attrName>style.visibility</p:attrName>
                                        </p:attrNameLst>
                                      </p:cBhvr>
                                      <p:to>
                                        <p:strVal val="visible"/>
                                      </p:to>
                                    </p:set>
                                    <p:animEffect transition="in" filter="wipe(up)">
                                      <p:cBhvr>
                                        <p:cTn id="15" dur="500"/>
                                        <p:tgtEl>
                                          <p:spTgt spid="25">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26">
                                            <p:txEl>
                                              <p:pRg st="0" end="0"/>
                                            </p:txEl>
                                          </p:spTgt>
                                        </p:tgtEl>
                                        <p:attrNameLst>
                                          <p:attrName>style.visibility</p:attrName>
                                        </p:attrNameLst>
                                      </p:cBhvr>
                                      <p:to>
                                        <p:strVal val="visible"/>
                                      </p:to>
                                    </p:set>
                                    <p:animEffect transition="in" filter="wipe(up)">
                                      <p:cBhvr>
                                        <p:cTn id="19" dur="500"/>
                                        <p:tgtEl>
                                          <p:spTgt spid="26">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27">
                                            <p:txEl>
                                              <p:pRg st="0" end="0"/>
                                            </p:txEl>
                                          </p:spTgt>
                                        </p:tgtEl>
                                        <p:attrNameLst>
                                          <p:attrName>style.visibility</p:attrName>
                                        </p:attrNameLst>
                                      </p:cBhvr>
                                      <p:to>
                                        <p:strVal val="visible"/>
                                      </p:to>
                                    </p:set>
                                    <p:animEffect transition="in" filter="wipe(up)">
                                      <p:cBhvr>
                                        <p:cTn id="23" dur="500"/>
                                        <p:tgtEl>
                                          <p:spTgt spid="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E0B117FD-A8F3-4132-9E95-D64920E2025E}"/>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3054" r="33054"/>
          <a:stretch>
            <a:fillRect/>
          </a:stretch>
        </p:blipFill>
        <p:spPr/>
      </p:pic>
      <p:pic>
        <p:nvPicPr>
          <p:cNvPr id="16" name="Picture Placeholder 15">
            <a:extLst>
              <a:ext uri="{FF2B5EF4-FFF2-40B4-BE49-F238E27FC236}">
                <a16:creationId xmlns:a16="http://schemas.microsoft.com/office/drawing/2014/main" id="{DC07AF15-48CC-4252-A794-385490D3174F}"/>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29703" r="29703"/>
          <a:stretch>
            <a:fillRect/>
          </a:stretch>
        </p:blipFill>
        <p:spPr/>
      </p:pic>
      <p:sp>
        <p:nvSpPr>
          <p:cNvPr id="4" name="TextBox 3">
            <a:extLst>
              <a:ext uri="{FF2B5EF4-FFF2-40B4-BE49-F238E27FC236}">
                <a16:creationId xmlns:a16="http://schemas.microsoft.com/office/drawing/2014/main" id="{7554B017-BD44-4AA6-8423-7A1C75FA7822}"/>
              </a:ext>
            </a:extLst>
          </p:cNvPr>
          <p:cNvSpPr txBox="1"/>
          <p:nvPr/>
        </p:nvSpPr>
        <p:spPr>
          <a:xfrm>
            <a:off x="5545881" y="1324661"/>
            <a:ext cx="3061229" cy="830997"/>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Make Use Full</a:t>
            </a:r>
          </a:p>
          <a:p>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Product</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5" name="Rectangle 4">
            <a:extLst>
              <a:ext uri="{FF2B5EF4-FFF2-40B4-BE49-F238E27FC236}">
                <a16:creationId xmlns:a16="http://schemas.microsoft.com/office/drawing/2014/main" id="{BCE9178D-15B1-42B0-82CE-1025CDCBDD36}"/>
              </a:ext>
            </a:extLst>
          </p:cNvPr>
          <p:cNvSpPr/>
          <p:nvPr/>
        </p:nvSpPr>
        <p:spPr>
          <a:xfrm>
            <a:off x="5545882" y="1030095"/>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7" name="Rectangle 6">
            <a:extLst>
              <a:ext uri="{FF2B5EF4-FFF2-40B4-BE49-F238E27FC236}">
                <a16:creationId xmlns:a16="http://schemas.microsoft.com/office/drawing/2014/main" id="{1EA1559C-B363-4DCA-93D6-12A884C1E9B2}"/>
              </a:ext>
            </a:extLst>
          </p:cNvPr>
          <p:cNvSpPr/>
          <p:nvPr/>
        </p:nvSpPr>
        <p:spPr>
          <a:xfrm>
            <a:off x="5546214" y="2559673"/>
            <a:ext cx="3216847" cy="83433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a:t>
            </a:r>
            <a:endParaRPr lang="en-US" sz="825" dirty="0">
              <a:solidFill>
                <a:schemeClr val="bg1">
                  <a:lumMod val="50000"/>
                </a:schemeClr>
              </a:solidFill>
              <a:latin typeface="DauphinPlain"/>
            </a:endParaRPr>
          </a:p>
        </p:txBody>
      </p:sp>
      <p:sp>
        <p:nvSpPr>
          <p:cNvPr id="8" name="Rectangle 7">
            <a:extLst>
              <a:ext uri="{FF2B5EF4-FFF2-40B4-BE49-F238E27FC236}">
                <a16:creationId xmlns:a16="http://schemas.microsoft.com/office/drawing/2014/main" id="{B7A09D50-56C6-42C7-8D80-A592785A70C2}"/>
              </a:ext>
            </a:extLst>
          </p:cNvPr>
          <p:cNvSpPr/>
          <p:nvPr/>
        </p:nvSpPr>
        <p:spPr>
          <a:xfrm>
            <a:off x="5545881" y="3533945"/>
            <a:ext cx="3216847" cy="83433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a:t>
            </a:r>
            <a:endParaRPr lang="en-US" sz="825" dirty="0">
              <a:solidFill>
                <a:schemeClr val="bg1">
                  <a:lumMod val="50000"/>
                </a:schemeClr>
              </a:solidFill>
              <a:latin typeface="DauphinPlain"/>
            </a:endParaRPr>
          </a:p>
        </p:txBody>
      </p:sp>
      <p:sp>
        <p:nvSpPr>
          <p:cNvPr id="9" name="Rounded Rectangle 21">
            <a:extLst>
              <a:ext uri="{FF2B5EF4-FFF2-40B4-BE49-F238E27FC236}">
                <a16:creationId xmlns:a16="http://schemas.microsoft.com/office/drawing/2014/main" id="{E666A0D7-0A98-4A4E-83A7-2FA5FA91BFEC}"/>
              </a:ext>
            </a:extLst>
          </p:cNvPr>
          <p:cNvSpPr/>
          <p:nvPr/>
        </p:nvSpPr>
        <p:spPr>
          <a:xfrm>
            <a:off x="3218737" y="728061"/>
            <a:ext cx="1760582" cy="2440641"/>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c</a:t>
            </a:r>
          </a:p>
        </p:txBody>
      </p:sp>
      <p:sp>
        <p:nvSpPr>
          <p:cNvPr id="10" name="Rectangle 9">
            <a:extLst>
              <a:ext uri="{FF2B5EF4-FFF2-40B4-BE49-F238E27FC236}">
                <a16:creationId xmlns:a16="http://schemas.microsoft.com/office/drawing/2014/main" id="{A465D4BC-6F7B-4593-9CDB-33D67F7DD26C}"/>
              </a:ext>
            </a:extLst>
          </p:cNvPr>
          <p:cNvSpPr/>
          <p:nvPr/>
        </p:nvSpPr>
        <p:spPr>
          <a:xfrm>
            <a:off x="3252630" y="1386733"/>
            <a:ext cx="1782708" cy="308867"/>
          </a:xfrm>
          <a:prstGeom prst="rect">
            <a:avLst/>
          </a:prstGeom>
        </p:spPr>
        <p:txBody>
          <a:bodyPr wrap="square">
            <a:spAutoFit/>
          </a:bodyPr>
          <a:lstStyle/>
          <a:p>
            <a:pPr algn="ctr">
              <a:lnSpc>
                <a:spcPct val="150000"/>
              </a:lnSpc>
            </a:pPr>
            <a:r>
              <a:rPr lang="en-US" sz="105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Professional</a:t>
            </a:r>
            <a:endParaRPr lang="en-US" sz="75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Rectangle 10">
            <a:extLst>
              <a:ext uri="{FF2B5EF4-FFF2-40B4-BE49-F238E27FC236}">
                <a16:creationId xmlns:a16="http://schemas.microsoft.com/office/drawing/2014/main" id="{A497D71C-B6A2-46B6-B6EF-102FD9B81AF2}"/>
              </a:ext>
            </a:extLst>
          </p:cNvPr>
          <p:cNvSpPr/>
          <p:nvPr/>
        </p:nvSpPr>
        <p:spPr>
          <a:xfrm>
            <a:off x="3337724" y="1774869"/>
            <a:ext cx="1550051" cy="766813"/>
          </a:xfrm>
          <a:prstGeom prst="rect">
            <a:avLst/>
          </a:prstGeom>
        </p:spPr>
        <p:txBody>
          <a:bodyPr wrap="square">
            <a:spAutoFit/>
          </a:bodyPr>
          <a:lstStyle/>
          <a:p>
            <a:pPr algn="ctr">
              <a:lnSpc>
                <a:spcPct val="150000"/>
              </a:lnSpc>
            </a:pPr>
            <a:r>
              <a:rPr lang="en-US" sz="750" dirty="0">
                <a:solidFill>
                  <a:schemeClr val="bg1">
                    <a:lumMod val="50000"/>
                  </a:schemeClr>
                </a:solidFill>
                <a:latin typeface="Open Sans" panose="020B0606030504020204" pitchFamily="34" charset="0"/>
              </a:rPr>
              <a:t>Lorem Ipsum is simply dummy text simply dummy text is simply dummy text dummy text is simply dummy </a:t>
            </a:r>
            <a:endParaRPr lang="en-US" sz="750" dirty="0">
              <a:solidFill>
                <a:schemeClr val="bg1">
                  <a:lumMod val="50000"/>
                </a:schemeClr>
              </a:solidFill>
              <a:latin typeface="DauphinPlain"/>
            </a:endParaRPr>
          </a:p>
        </p:txBody>
      </p:sp>
      <p:sp>
        <p:nvSpPr>
          <p:cNvPr id="12" name="TextBox 11">
            <a:extLst>
              <a:ext uri="{FF2B5EF4-FFF2-40B4-BE49-F238E27FC236}">
                <a16:creationId xmlns:a16="http://schemas.microsoft.com/office/drawing/2014/main" id="{1F234CDF-47E7-4CDB-81E3-AECF7469943A}"/>
              </a:ext>
            </a:extLst>
          </p:cNvPr>
          <p:cNvSpPr txBox="1"/>
          <p:nvPr/>
        </p:nvSpPr>
        <p:spPr>
          <a:xfrm>
            <a:off x="3409604" y="949344"/>
            <a:ext cx="1419191" cy="461665"/>
          </a:xfrm>
          <a:prstGeom prst="rect">
            <a:avLst/>
          </a:prstGeom>
          <a:noFill/>
        </p:spPr>
        <p:txBody>
          <a:bodyPr wrap="square" rtlCol="0">
            <a:spAutoFit/>
          </a:bodyPr>
          <a:lstStyle/>
          <a:p>
            <a:pPr algn="ctr"/>
            <a:r>
              <a:rPr lang="en-US" sz="2400" b="1" dirty="0">
                <a:latin typeface="Open Sans" panose="020B0606030504020204" pitchFamily="34" charset="0"/>
                <a:ea typeface="Open Sans" panose="020B0606030504020204" pitchFamily="34" charset="0"/>
                <a:cs typeface="Open Sans" panose="020B0606030504020204" pitchFamily="34" charset="0"/>
              </a:rPr>
              <a:t>$9000</a:t>
            </a:r>
            <a:endParaRPr lang="id-ID" sz="1050" b="1" dirty="0">
              <a:latin typeface="Open Sans" panose="020B0606030504020204" pitchFamily="34" charset="0"/>
              <a:ea typeface="Open Sans" panose="020B0606030504020204" pitchFamily="34" charset="0"/>
              <a:cs typeface="Open Sans" panose="020B0606030504020204" pitchFamily="34" charset="0"/>
            </a:endParaRPr>
          </a:p>
        </p:txBody>
      </p:sp>
      <p:sp>
        <p:nvSpPr>
          <p:cNvPr id="13" name="Rounded Rectangle 25">
            <a:extLst>
              <a:ext uri="{FF2B5EF4-FFF2-40B4-BE49-F238E27FC236}">
                <a16:creationId xmlns:a16="http://schemas.microsoft.com/office/drawing/2014/main" id="{7A6A52BE-D830-4256-B543-C7D43D46FD5C}"/>
              </a:ext>
            </a:extLst>
          </p:cNvPr>
          <p:cNvSpPr/>
          <p:nvPr/>
        </p:nvSpPr>
        <p:spPr>
          <a:xfrm>
            <a:off x="3743662" y="2727296"/>
            <a:ext cx="710733" cy="19310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50" b="1" dirty="0">
                <a:latin typeface="Open Sans" panose="020B0606030504020204" pitchFamily="34" charset="0"/>
                <a:ea typeface="Open Sans" panose="020B0606030504020204" pitchFamily="34" charset="0"/>
                <a:cs typeface="Open Sans" panose="020B0606030504020204" pitchFamily="34" charset="0"/>
              </a:rPr>
              <a:t>More info</a:t>
            </a:r>
          </a:p>
        </p:txBody>
      </p:sp>
    </p:spTree>
    <p:extLst>
      <p:ext uri="{BB962C8B-B14F-4D97-AF65-F5344CB8AC3E}">
        <p14:creationId xmlns:p14="http://schemas.microsoft.com/office/powerpoint/2010/main" val="975532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wipe(up)">
                                      <p:cBhvr>
                                        <p:cTn id="11" dur="500"/>
                                        <p:tgtEl>
                                          <p:spTgt spid="5">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wipe(up)">
                                      <p:cBhvr>
                                        <p:cTn id="15" dur="500"/>
                                        <p:tgtEl>
                                          <p:spTgt spid="7">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wipe(up)">
                                      <p:cBhvr>
                                        <p:cTn id="19"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a:extLst>
              <a:ext uri="{FF2B5EF4-FFF2-40B4-BE49-F238E27FC236}">
                <a16:creationId xmlns:a16="http://schemas.microsoft.com/office/drawing/2014/main" id="{4F4E7D94-C21D-4E7D-B348-B8B7D0B9397D}"/>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8234" r="28234"/>
          <a:stretch>
            <a:fillRect/>
          </a:stretch>
        </p:blipFill>
        <p:spPr/>
      </p:pic>
      <p:sp>
        <p:nvSpPr>
          <p:cNvPr id="4" name="Rectangle 3">
            <a:extLst>
              <a:ext uri="{FF2B5EF4-FFF2-40B4-BE49-F238E27FC236}">
                <a16:creationId xmlns:a16="http://schemas.microsoft.com/office/drawing/2014/main" id="{108E23C0-C408-4D1D-A409-5825E63A4D3D}"/>
              </a:ext>
            </a:extLst>
          </p:cNvPr>
          <p:cNvSpPr/>
          <p:nvPr/>
        </p:nvSpPr>
        <p:spPr>
          <a:xfrm>
            <a:off x="1102632" y="2302783"/>
            <a:ext cx="537935" cy="537935"/>
          </a:xfrm>
          <a:prstGeom prst="rect">
            <a:avLst/>
          </a:prstGeom>
          <a:solidFill>
            <a:schemeClr val="accent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a:t>
            </a:r>
          </a:p>
        </p:txBody>
      </p:sp>
      <p:sp>
        <p:nvSpPr>
          <p:cNvPr id="5" name="TextBox 4">
            <a:extLst>
              <a:ext uri="{FF2B5EF4-FFF2-40B4-BE49-F238E27FC236}">
                <a16:creationId xmlns:a16="http://schemas.microsoft.com/office/drawing/2014/main" id="{9F5FF9E1-5901-41E4-8FE8-5AD76BD0A96D}"/>
              </a:ext>
            </a:extLst>
          </p:cNvPr>
          <p:cNvSpPr txBox="1"/>
          <p:nvPr/>
        </p:nvSpPr>
        <p:spPr>
          <a:xfrm>
            <a:off x="5049981" y="1920038"/>
            <a:ext cx="3938155" cy="1107996"/>
          </a:xfrm>
          <a:prstGeom prst="rect">
            <a:avLst/>
          </a:prstGeom>
          <a:noFill/>
        </p:spPr>
        <p:txBody>
          <a:bodyPr wrap="square" rtlCol="0">
            <a:spAutoFit/>
          </a:bodyPr>
          <a:lstStyle/>
          <a:p>
            <a:r>
              <a:rPr lang="en-US" sz="33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Thank You For</a:t>
            </a:r>
          </a:p>
          <a:p>
            <a:r>
              <a:rPr lang="en-US" sz="3300" b="1" dirty="0">
                <a:solidFill>
                  <a:schemeClr val="bg1"/>
                </a:solidFill>
                <a:latin typeface="Francois One" panose="02000503040000020004" pitchFamily="2" charset="0"/>
                <a:ea typeface="Noto Serif" panose="02020600060500020200" pitchFamily="18" charset="0"/>
                <a:cs typeface="Noto Serif" panose="02020600060500020200" pitchFamily="18" charset="0"/>
              </a:rPr>
              <a:t>Your Attention</a:t>
            </a:r>
            <a:r>
              <a:rPr lang="en-US" sz="33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a:t>
            </a:r>
            <a:endParaRPr lang="id-ID" sz="3300" dirty="0">
              <a:solidFill>
                <a:schemeClr val="bg1"/>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6" name="Rectangle 5">
            <a:extLst>
              <a:ext uri="{FF2B5EF4-FFF2-40B4-BE49-F238E27FC236}">
                <a16:creationId xmlns:a16="http://schemas.microsoft.com/office/drawing/2014/main" id="{B68F4530-C6A4-42DA-A525-F0C72F76B540}"/>
              </a:ext>
            </a:extLst>
          </p:cNvPr>
          <p:cNvSpPr/>
          <p:nvPr/>
        </p:nvSpPr>
        <p:spPr>
          <a:xfrm>
            <a:off x="5049982" y="1602643"/>
            <a:ext cx="2167610" cy="340542"/>
          </a:xfrm>
          <a:prstGeom prst="rect">
            <a:avLst/>
          </a:prstGeom>
        </p:spPr>
        <p:txBody>
          <a:bodyPr wrap="square">
            <a:spAutoFit/>
          </a:bodyPr>
          <a:lstStyle/>
          <a:p>
            <a:pPr>
              <a:lnSpc>
                <a:spcPct val="150000"/>
              </a:lnSpc>
            </a:pPr>
            <a:r>
              <a:rPr lang="en-US" sz="1200" dirty="0">
                <a:solidFill>
                  <a:schemeClr val="bg1"/>
                </a:solidFill>
                <a:latin typeface="Open Sans" panose="020B0606030504020204" pitchFamily="34" charset="0"/>
              </a:rPr>
              <a:t>Biotechnology Presentation</a:t>
            </a:r>
            <a:endParaRPr lang="en-US" sz="1200" dirty="0">
              <a:solidFill>
                <a:schemeClr val="bg1"/>
              </a:solidFill>
              <a:latin typeface="DauphinPlain"/>
            </a:endParaRPr>
          </a:p>
        </p:txBody>
      </p:sp>
      <p:sp>
        <p:nvSpPr>
          <p:cNvPr id="7" name="Rectangle 6">
            <a:extLst>
              <a:ext uri="{FF2B5EF4-FFF2-40B4-BE49-F238E27FC236}">
                <a16:creationId xmlns:a16="http://schemas.microsoft.com/office/drawing/2014/main" id="{55E1309E-F76A-469F-BBA9-167736C7D600}"/>
              </a:ext>
            </a:extLst>
          </p:cNvPr>
          <p:cNvSpPr/>
          <p:nvPr/>
        </p:nvSpPr>
        <p:spPr>
          <a:xfrm>
            <a:off x="5049982" y="3902699"/>
            <a:ext cx="3387437" cy="453457"/>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a:t>
            </a:r>
            <a:endParaRPr lang="en-US" sz="825" dirty="0">
              <a:solidFill>
                <a:schemeClr val="bg1">
                  <a:lumMod val="50000"/>
                </a:schemeClr>
              </a:solidFill>
              <a:latin typeface="DauphinPlain"/>
            </a:endParaRPr>
          </a:p>
        </p:txBody>
      </p:sp>
      <p:sp>
        <p:nvSpPr>
          <p:cNvPr id="11" name="Rectangle 10">
            <a:extLst>
              <a:ext uri="{FF2B5EF4-FFF2-40B4-BE49-F238E27FC236}">
                <a16:creationId xmlns:a16="http://schemas.microsoft.com/office/drawing/2014/main" id="{6BC25BAA-04B9-4888-8D20-71856F2F61DF}"/>
              </a:ext>
            </a:extLst>
          </p:cNvPr>
          <p:cNvSpPr/>
          <p:nvPr/>
        </p:nvSpPr>
        <p:spPr>
          <a:xfrm>
            <a:off x="8641343" y="201748"/>
            <a:ext cx="410438" cy="693973"/>
          </a:xfrm>
          <a:prstGeom prst="rect">
            <a:avLst/>
          </a:prstGeom>
        </p:spPr>
        <p:txBody>
          <a:bodyPr wrap="square">
            <a:spAutoFit/>
          </a:bodyPr>
          <a:lstStyle/>
          <a:p>
            <a:pPr algn="ctr">
              <a:lnSpc>
                <a:spcPct val="150000"/>
              </a:lnSpc>
            </a:pPr>
            <a:r>
              <a:rPr lang="en-US" sz="900" b="1" dirty="0">
                <a:solidFill>
                  <a:schemeClr val="bg1"/>
                </a:solidFill>
                <a:latin typeface="Open Sans" panose="020B0606030504020204" pitchFamily="34" charset="0"/>
              </a:rPr>
              <a:t>IG</a:t>
            </a:r>
          </a:p>
          <a:p>
            <a:pPr algn="ctr">
              <a:lnSpc>
                <a:spcPct val="150000"/>
              </a:lnSpc>
            </a:pPr>
            <a:r>
              <a:rPr lang="en-US" sz="900" b="1" dirty="0">
                <a:solidFill>
                  <a:schemeClr val="bg1"/>
                </a:solidFill>
                <a:latin typeface="Open Sans" panose="020B0606030504020204" pitchFamily="34" charset="0"/>
              </a:rPr>
              <a:t>TW</a:t>
            </a:r>
          </a:p>
          <a:p>
            <a:pPr algn="ctr">
              <a:lnSpc>
                <a:spcPct val="150000"/>
              </a:lnSpc>
            </a:pPr>
            <a:r>
              <a:rPr lang="en-US" sz="900" b="1" dirty="0">
                <a:solidFill>
                  <a:schemeClr val="bg1"/>
                </a:solidFill>
                <a:latin typeface="Open Sans" panose="020B0606030504020204" pitchFamily="34" charset="0"/>
              </a:rPr>
              <a:t>FB</a:t>
            </a:r>
            <a:endParaRPr lang="en-US" sz="900" b="1" dirty="0">
              <a:solidFill>
                <a:schemeClr val="bg1"/>
              </a:solidFill>
              <a:latin typeface="DauphinPlain"/>
            </a:endParaRPr>
          </a:p>
        </p:txBody>
      </p:sp>
    </p:spTree>
    <p:extLst>
      <p:ext uri="{BB962C8B-B14F-4D97-AF65-F5344CB8AC3E}">
        <p14:creationId xmlns:p14="http://schemas.microsoft.com/office/powerpoint/2010/main" val="2454624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wipe(up)">
                                      <p:cBhvr>
                                        <p:cTn id="11" dur="500"/>
                                        <p:tgtEl>
                                          <p:spTgt spid="6">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wipe(up)">
                                      <p:cBhvr>
                                        <p:cTn id="15" dur="500"/>
                                        <p:tgtEl>
                                          <p:spTgt spid="7">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animEffect transition="in" filter="wipe(up)">
                                      <p:cBhvr>
                                        <p:cTn id="19" dur="500"/>
                                        <p:tgtEl>
                                          <p:spTgt spid="11">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1">
                                            <p:txEl>
                                              <p:pRg st="1" end="1"/>
                                            </p:txEl>
                                          </p:spTgt>
                                        </p:tgtEl>
                                        <p:attrNameLst>
                                          <p:attrName>style.visibility</p:attrName>
                                        </p:attrNameLst>
                                      </p:cBhvr>
                                      <p:to>
                                        <p:strVal val="visible"/>
                                      </p:to>
                                    </p:set>
                                    <p:animEffect transition="in" filter="wipe(up)">
                                      <p:cBhvr>
                                        <p:cTn id="23" dur="500"/>
                                        <p:tgtEl>
                                          <p:spTgt spid="11">
                                            <p:txEl>
                                              <p:pRg st="1" end="1"/>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11">
                                            <p:txEl>
                                              <p:pRg st="2" end="2"/>
                                            </p:txEl>
                                          </p:spTgt>
                                        </p:tgtEl>
                                        <p:attrNameLst>
                                          <p:attrName>style.visibility</p:attrName>
                                        </p:attrNameLst>
                                      </p:cBhvr>
                                      <p:to>
                                        <p:strVal val="visible"/>
                                      </p:to>
                                    </p:set>
                                    <p:animEffect transition="in" filter="wipe(up)">
                                      <p:cBhvr>
                                        <p:cTn id="27"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a:extLst>
              <a:ext uri="{FF2B5EF4-FFF2-40B4-BE49-F238E27FC236}">
                <a16:creationId xmlns:a16="http://schemas.microsoft.com/office/drawing/2014/main" id="{D0D49EA9-91C8-4C73-A025-82409F9E467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7406" b="17406"/>
          <a:stretch>
            <a:fillRect/>
          </a:stretch>
        </p:blipFill>
        <p:spPr/>
      </p:pic>
      <p:sp>
        <p:nvSpPr>
          <p:cNvPr id="4" name="Rectangle: Rounded Corners 10">
            <a:extLst>
              <a:ext uri="{FF2B5EF4-FFF2-40B4-BE49-F238E27FC236}">
                <a16:creationId xmlns:a16="http://schemas.microsoft.com/office/drawing/2014/main" id="{66A3CE5E-CD56-4A14-9CFA-C9BEC9947CD3}"/>
              </a:ext>
            </a:extLst>
          </p:cNvPr>
          <p:cNvSpPr/>
          <p:nvPr/>
        </p:nvSpPr>
        <p:spPr>
          <a:xfrm>
            <a:off x="3439699" y="1729294"/>
            <a:ext cx="2503514" cy="1384130"/>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5" name="Rectangle 4">
            <a:extLst>
              <a:ext uri="{FF2B5EF4-FFF2-40B4-BE49-F238E27FC236}">
                <a16:creationId xmlns:a16="http://schemas.microsoft.com/office/drawing/2014/main" id="{A3894EDF-C97F-404D-8C75-1D6507B0C165}"/>
              </a:ext>
            </a:extLst>
          </p:cNvPr>
          <p:cNvSpPr/>
          <p:nvPr/>
        </p:nvSpPr>
        <p:spPr>
          <a:xfrm>
            <a:off x="3657349" y="2205480"/>
            <a:ext cx="2050636" cy="453457"/>
          </a:xfrm>
          <a:prstGeom prst="rect">
            <a:avLst/>
          </a:prstGeom>
        </p:spPr>
        <p:txBody>
          <a:bodyPr wrap="square">
            <a:spAutoFit/>
          </a:bodyPr>
          <a:lstStyle/>
          <a:p>
            <a:pPr algn="ctr">
              <a:lnSpc>
                <a:spcPct val="150000"/>
              </a:lnSpc>
            </a:pPr>
            <a:r>
              <a:rPr lang="en-US" sz="825" dirty="0">
                <a:solidFill>
                  <a:schemeClr val="bg1">
                    <a:lumMod val="50000"/>
                  </a:schemeClr>
                </a:solidFill>
                <a:latin typeface="Open Sans" panose="020B0606030504020204" pitchFamily="34" charset="0"/>
              </a:rPr>
              <a:t>Lorem Ipsum is simply dummy text of the printing and the printing</a:t>
            </a:r>
            <a:endParaRPr lang="en-US" sz="825" dirty="0">
              <a:solidFill>
                <a:schemeClr val="bg1">
                  <a:lumMod val="50000"/>
                </a:schemeClr>
              </a:solidFill>
              <a:latin typeface="DauphinPlain"/>
            </a:endParaRPr>
          </a:p>
        </p:txBody>
      </p:sp>
      <p:sp>
        <p:nvSpPr>
          <p:cNvPr id="6" name="TextBox 5">
            <a:extLst>
              <a:ext uri="{FF2B5EF4-FFF2-40B4-BE49-F238E27FC236}">
                <a16:creationId xmlns:a16="http://schemas.microsoft.com/office/drawing/2014/main" id="{D458911A-8755-4133-88F3-3F15B6BB1D68}"/>
              </a:ext>
            </a:extLst>
          </p:cNvPr>
          <p:cNvSpPr txBox="1"/>
          <p:nvPr/>
        </p:nvSpPr>
        <p:spPr>
          <a:xfrm>
            <a:off x="4163396" y="1927769"/>
            <a:ext cx="1038541" cy="276999"/>
          </a:xfrm>
          <a:prstGeom prst="rect">
            <a:avLst/>
          </a:prstGeom>
          <a:noFill/>
        </p:spPr>
        <p:txBody>
          <a:bodyPr wrap="square" rtlCol="0">
            <a:spAutoFit/>
          </a:bodyPr>
          <a:lstStyle/>
          <a:p>
            <a:pPr algn="ctr"/>
            <a:r>
              <a:rPr lang="en-US" sz="1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2018-2021</a:t>
            </a:r>
            <a:endParaRPr lang="id-ID" sz="1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7" name="Rectangle: Rounded Corners 11">
            <a:extLst>
              <a:ext uri="{FF2B5EF4-FFF2-40B4-BE49-F238E27FC236}">
                <a16:creationId xmlns:a16="http://schemas.microsoft.com/office/drawing/2014/main" id="{5ABF8DF7-36E9-43A8-9158-632FEAE80ECF}"/>
              </a:ext>
            </a:extLst>
          </p:cNvPr>
          <p:cNvSpPr/>
          <p:nvPr/>
        </p:nvSpPr>
        <p:spPr>
          <a:xfrm>
            <a:off x="4357299" y="2767506"/>
            <a:ext cx="668313" cy="145966"/>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75" dirty="0">
                <a:solidFill>
                  <a:schemeClr val="bg1"/>
                </a:solidFill>
                <a:latin typeface="Open Sans" panose="020B0606030504020204" pitchFamily="34" charset="0"/>
                <a:ea typeface="Open Sans" panose="020B0606030504020204" pitchFamily="34" charset="0"/>
                <a:cs typeface="Open Sans" panose="020B0606030504020204" pitchFamily="34" charset="0"/>
              </a:rPr>
              <a:t>More info</a:t>
            </a:r>
            <a:endParaRPr lang="en-US" sz="675"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Rectangle: Rounded Corners 10">
            <a:extLst>
              <a:ext uri="{FF2B5EF4-FFF2-40B4-BE49-F238E27FC236}">
                <a16:creationId xmlns:a16="http://schemas.microsoft.com/office/drawing/2014/main" id="{8509F55E-B68B-412D-9BE8-6B864F973750}"/>
              </a:ext>
            </a:extLst>
          </p:cNvPr>
          <p:cNvSpPr/>
          <p:nvPr/>
        </p:nvSpPr>
        <p:spPr>
          <a:xfrm>
            <a:off x="789709" y="1729294"/>
            <a:ext cx="2503514" cy="1384130"/>
          </a:xfrm>
          <a:prstGeom prst="roundRect">
            <a:avLst>
              <a:gd name="adj" fmla="val 0"/>
            </a:avLst>
          </a:prstGeom>
          <a:solidFill>
            <a:schemeClr val="accent4"/>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9" name="Rectangle 8">
            <a:extLst>
              <a:ext uri="{FF2B5EF4-FFF2-40B4-BE49-F238E27FC236}">
                <a16:creationId xmlns:a16="http://schemas.microsoft.com/office/drawing/2014/main" id="{9E7401F4-4A8F-4F2D-BBDD-8CCBD535041D}"/>
              </a:ext>
            </a:extLst>
          </p:cNvPr>
          <p:cNvSpPr/>
          <p:nvPr/>
        </p:nvSpPr>
        <p:spPr>
          <a:xfrm>
            <a:off x="1007360" y="2205480"/>
            <a:ext cx="2050636" cy="453457"/>
          </a:xfrm>
          <a:prstGeom prst="rect">
            <a:avLst/>
          </a:prstGeom>
        </p:spPr>
        <p:txBody>
          <a:bodyPr wrap="square">
            <a:spAutoFit/>
          </a:bodyPr>
          <a:lstStyle/>
          <a:p>
            <a:pPr algn="ctr">
              <a:lnSpc>
                <a:spcPct val="150000"/>
              </a:lnSpc>
            </a:pPr>
            <a:r>
              <a:rPr lang="en-US" sz="825" dirty="0">
                <a:solidFill>
                  <a:schemeClr val="bg1"/>
                </a:solidFill>
                <a:latin typeface="Open Sans" panose="020B0606030504020204" pitchFamily="34" charset="0"/>
              </a:rPr>
              <a:t>Lorem Ipsum is simply dummy text of the printing and the printing</a:t>
            </a:r>
            <a:endParaRPr lang="en-US" sz="825" dirty="0">
              <a:solidFill>
                <a:schemeClr val="bg1"/>
              </a:solidFill>
              <a:latin typeface="DauphinPlain"/>
            </a:endParaRPr>
          </a:p>
        </p:txBody>
      </p:sp>
      <p:sp>
        <p:nvSpPr>
          <p:cNvPr id="10" name="TextBox 9">
            <a:extLst>
              <a:ext uri="{FF2B5EF4-FFF2-40B4-BE49-F238E27FC236}">
                <a16:creationId xmlns:a16="http://schemas.microsoft.com/office/drawing/2014/main" id="{5A55AF5C-8972-4DA9-A04C-481F5F60C6DE}"/>
              </a:ext>
            </a:extLst>
          </p:cNvPr>
          <p:cNvSpPr txBox="1"/>
          <p:nvPr/>
        </p:nvSpPr>
        <p:spPr>
          <a:xfrm>
            <a:off x="1054726" y="1920031"/>
            <a:ext cx="1997467" cy="276999"/>
          </a:xfrm>
          <a:prstGeom prst="rect">
            <a:avLst/>
          </a:prstGeom>
          <a:noFill/>
        </p:spPr>
        <p:txBody>
          <a:bodyPr wrap="square" rtlCol="0">
            <a:spAutoFit/>
          </a:bodyPr>
          <a:lstStyle/>
          <a:p>
            <a:pPr algn="ctr"/>
            <a:r>
              <a:rPr lang="en-US" sz="12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2013-2017</a:t>
            </a:r>
            <a:endParaRPr lang="id-ID" sz="1200" dirty="0">
              <a:solidFill>
                <a:schemeClr val="bg1"/>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1" name="Rectangle: Rounded Corners 11">
            <a:extLst>
              <a:ext uri="{FF2B5EF4-FFF2-40B4-BE49-F238E27FC236}">
                <a16:creationId xmlns:a16="http://schemas.microsoft.com/office/drawing/2014/main" id="{B1AAD62E-C6AD-4D1C-9882-B276CC52EAB7}"/>
              </a:ext>
            </a:extLst>
          </p:cNvPr>
          <p:cNvSpPr/>
          <p:nvPr/>
        </p:nvSpPr>
        <p:spPr>
          <a:xfrm>
            <a:off x="1707310" y="2767506"/>
            <a:ext cx="668313" cy="145966"/>
          </a:xfrm>
          <a:prstGeom prst="round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75" dirty="0">
                <a:solidFill>
                  <a:schemeClr val="accent4"/>
                </a:solidFill>
                <a:latin typeface="Open Sans" panose="020B0606030504020204" pitchFamily="34" charset="0"/>
                <a:ea typeface="Open Sans" panose="020B0606030504020204" pitchFamily="34" charset="0"/>
                <a:cs typeface="Open Sans" panose="020B0606030504020204" pitchFamily="34" charset="0"/>
              </a:rPr>
              <a:t>More info</a:t>
            </a:r>
            <a:endParaRPr lang="en-US" sz="675" dirty="0">
              <a:solidFill>
                <a:schemeClr val="accent4"/>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extBox 12">
            <a:extLst>
              <a:ext uri="{FF2B5EF4-FFF2-40B4-BE49-F238E27FC236}">
                <a16:creationId xmlns:a16="http://schemas.microsoft.com/office/drawing/2014/main" id="{2164D776-2EFB-4563-97BF-EAE69B7C3DA7}"/>
              </a:ext>
            </a:extLst>
          </p:cNvPr>
          <p:cNvSpPr txBox="1"/>
          <p:nvPr/>
        </p:nvSpPr>
        <p:spPr>
          <a:xfrm>
            <a:off x="789709" y="3764239"/>
            <a:ext cx="3061229" cy="830997"/>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History Of</a:t>
            </a:r>
          </a:p>
          <a:p>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Biotechnology</a:t>
            </a:r>
            <a:endParaRPr lang="id-ID"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4" name="Rectangle 13">
            <a:extLst>
              <a:ext uri="{FF2B5EF4-FFF2-40B4-BE49-F238E27FC236}">
                <a16:creationId xmlns:a16="http://schemas.microsoft.com/office/drawing/2014/main" id="{8F40BD82-33A9-4143-912A-59DA28EA1A56}"/>
              </a:ext>
            </a:extLst>
          </p:cNvPr>
          <p:cNvSpPr/>
          <p:nvPr/>
        </p:nvSpPr>
        <p:spPr>
          <a:xfrm>
            <a:off x="789710" y="3469673"/>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15" name="Rectangle 14">
            <a:extLst>
              <a:ext uri="{FF2B5EF4-FFF2-40B4-BE49-F238E27FC236}">
                <a16:creationId xmlns:a16="http://schemas.microsoft.com/office/drawing/2014/main" id="{AA6F588E-CA0A-4327-8BDE-42809E92A445}"/>
              </a:ext>
            </a:extLst>
          </p:cNvPr>
          <p:cNvSpPr/>
          <p:nvPr/>
        </p:nvSpPr>
        <p:spPr>
          <a:xfrm>
            <a:off x="4163396" y="3709546"/>
            <a:ext cx="4325647" cy="83433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been the industry's standard dummy text of Ipsum has been the industry's dummy text of been Lorem simply dummy text of the printing and typesetting industry. Lorem been the industry's standard dummy </a:t>
            </a:r>
            <a:endParaRPr lang="en-US" sz="825" dirty="0">
              <a:solidFill>
                <a:schemeClr val="bg1">
                  <a:lumMod val="50000"/>
                </a:schemeClr>
              </a:solidFill>
              <a:latin typeface="DauphinPlain"/>
            </a:endParaRPr>
          </a:p>
        </p:txBody>
      </p:sp>
    </p:spTree>
    <p:extLst>
      <p:ext uri="{BB962C8B-B14F-4D97-AF65-F5344CB8AC3E}">
        <p14:creationId xmlns:p14="http://schemas.microsoft.com/office/powerpoint/2010/main" val="1500137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wipe(up)">
                                      <p:cBhvr>
                                        <p:cTn id="15" dur="500"/>
                                        <p:tgtEl>
                                          <p:spTgt spid="9">
                                            <p:txEl>
                                              <p:pRg st="0" end="0"/>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500"/>
                                        <p:tgtEl>
                                          <p:spTgt spid="10"/>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left)">
                                      <p:cBhvr>
                                        <p:cTn id="23" dur="500"/>
                                        <p:tgtEl>
                                          <p:spTgt spid="13"/>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14">
                                            <p:txEl>
                                              <p:pRg st="0" end="0"/>
                                            </p:txEl>
                                          </p:spTgt>
                                        </p:tgtEl>
                                        <p:attrNameLst>
                                          <p:attrName>style.visibility</p:attrName>
                                        </p:attrNameLst>
                                      </p:cBhvr>
                                      <p:to>
                                        <p:strVal val="visible"/>
                                      </p:to>
                                    </p:set>
                                    <p:animEffect transition="in" filter="wipe(up)">
                                      <p:cBhvr>
                                        <p:cTn id="27" dur="500"/>
                                        <p:tgtEl>
                                          <p:spTgt spid="14">
                                            <p:txEl>
                                              <p:pRg st="0" end="0"/>
                                            </p:txEl>
                                          </p:spTgt>
                                        </p:tgtEl>
                                      </p:cBhvr>
                                    </p:animEffect>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15">
                                            <p:txEl>
                                              <p:pRg st="0" end="0"/>
                                            </p:txEl>
                                          </p:spTgt>
                                        </p:tgtEl>
                                        <p:attrNameLst>
                                          <p:attrName>style.visibility</p:attrName>
                                        </p:attrNameLst>
                                      </p:cBhvr>
                                      <p:to>
                                        <p:strVal val="visible"/>
                                      </p:to>
                                    </p:set>
                                    <p:animEffect transition="in" filter="wipe(up)">
                                      <p:cBhvr>
                                        <p:cTn id="31"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0C684E31-17A4-4E8B-9825-7DB72FC71BFB}"/>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7686" r="17686"/>
          <a:stretch>
            <a:fillRect/>
          </a:stretch>
        </p:blipFill>
        <p:spPr/>
      </p:pic>
      <p:sp>
        <p:nvSpPr>
          <p:cNvPr id="5" name="Round Diagonal Corner Rectangle 8">
            <a:extLst>
              <a:ext uri="{FF2B5EF4-FFF2-40B4-BE49-F238E27FC236}">
                <a16:creationId xmlns:a16="http://schemas.microsoft.com/office/drawing/2014/main" id="{20D5EEB1-32F7-4CF7-9F43-2C1D185BB08A}"/>
              </a:ext>
            </a:extLst>
          </p:cNvPr>
          <p:cNvSpPr/>
          <p:nvPr/>
        </p:nvSpPr>
        <p:spPr>
          <a:xfrm>
            <a:off x="5689434" y="3192324"/>
            <a:ext cx="1641013" cy="483292"/>
          </a:xfrm>
          <a:prstGeom prst="parallelogram">
            <a:avLst>
              <a:gd name="adj" fmla="val 0"/>
            </a:avLst>
          </a:prstGeom>
          <a:solidFill>
            <a:schemeClr val="bg1"/>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6" name="Round Diagonal Corner Rectangle 8">
            <a:extLst>
              <a:ext uri="{FF2B5EF4-FFF2-40B4-BE49-F238E27FC236}">
                <a16:creationId xmlns:a16="http://schemas.microsoft.com/office/drawing/2014/main" id="{C9C457DB-CD15-4327-A3C4-B2ED307558D2}"/>
              </a:ext>
            </a:extLst>
          </p:cNvPr>
          <p:cNvSpPr/>
          <p:nvPr/>
        </p:nvSpPr>
        <p:spPr>
          <a:xfrm>
            <a:off x="7507844" y="3192324"/>
            <a:ext cx="1641013" cy="483292"/>
          </a:xfrm>
          <a:prstGeom prst="parallelogram">
            <a:avLst>
              <a:gd name="adj" fmla="val 0"/>
            </a:avLst>
          </a:prstGeom>
          <a:solidFill>
            <a:schemeClr val="accent4"/>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7" name="Rectangle 6">
            <a:extLst>
              <a:ext uri="{FF2B5EF4-FFF2-40B4-BE49-F238E27FC236}">
                <a16:creationId xmlns:a16="http://schemas.microsoft.com/office/drawing/2014/main" id="{C0883D09-3194-41CE-98B3-DF7C1158A952}"/>
              </a:ext>
            </a:extLst>
          </p:cNvPr>
          <p:cNvSpPr/>
          <p:nvPr/>
        </p:nvSpPr>
        <p:spPr>
          <a:xfrm>
            <a:off x="5481802" y="3282842"/>
            <a:ext cx="2056276" cy="311624"/>
          </a:xfrm>
          <a:prstGeom prst="rect">
            <a:avLst/>
          </a:prstGeom>
        </p:spPr>
        <p:txBody>
          <a:bodyPr wrap="square">
            <a:spAutoFit/>
          </a:bodyPr>
          <a:lstStyle/>
          <a:p>
            <a:pPr algn="ctr">
              <a:lnSpc>
                <a:spcPct val="150000"/>
              </a:lnSpc>
            </a:pPr>
            <a:r>
              <a:rPr lang="en-US" sz="1050" dirty="0">
                <a:solidFill>
                  <a:schemeClr val="tx1">
                    <a:lumMod val="95000"/>
                    <a:lumOff val="5000"/>
                  </a:schemeClr>
                </a:solidFill>
                <a:latin typeface="Francois One" panose="02000503040000020004" pitchFamily="2" charset="0"/>
              </a:rPr>
              <a:t>Biotechnology</a:t>
            </a:r>
          </a:p>
        </p:txBody>
      </p:sp>
      <p:sp>
        <p:nvSpPr>
          <p:cNvPr id="8" name="Rectangle 7">
            <a:extLst>
              <a:ext uri="{FF2B5EF4-FFF2-40B4-BE49-F238E27FC236}">
                <a16:creationId xmlns:a16="http://schemas.microsoft.com/office/drawing/2014/main" id="{CA08B465-E456-429A-9FCD-DF01780C2EAF}"/>
              </a:ext>
            </a:extLst>
          </p:cNvPr>
          <p:cNvSpPr/>
          <p:nvPr/>
        </p:nvSpPr>
        <p:spPr>
          <a:xfrm>
            <a:off x="7288882" y="3282842"/>
            <a:ext cx="2056276" cy="311624"/>
          </a:xfrm>
          <a:prstGeom prst="rect">
            <a:avLst/>
          </a:prstGeom>
        </p:spPr>
        <p:txBody>
          <a:bodyPr wrap="square">
            <a:spAutoFit/>
          </a:bodyPr>
          <a:lstStyle/>
          <a:p>
            <a:pPr algn="ctr">
              <a:lnSpc>
                <a:spcPct val="150000"/>
              </a:lnSpc>
            </a:pPr>
            <a:r>
              <a:rPr lang="en-US" sz="1050" dirty="0">
                <a:solidFill>
                  <a:schemeClr val="bg1"/>
                </a:solidFill>
                <a:latin typeface="Francois One" panose="02000503040000020004" pitchFamily="2" charset="0"/>
              </a:rPr>
              <a:t>Our Research</a:t>
            </a:r>
          </a:p>
        </p:txBody>
      </p:sp>
      <p:sp>
        <p:nvSpPr>
          <p:cNvPr id="9" name="TextBox 8">
            <a:extLst>
              <a:ext uri="{FF2B5EF4-FFF2-40B4-BE49-F238E27FC236}">
                <a16:creationId xmlns:a16="http://schemas.microsoft.com/office/drawing/2014/main" id="{5926E80D-080C-454E-9FE3-7C8DD51C20D1}"/>
              </a:ext>
            </a:extLst>
          </p:cNvPr>
          <p:cNvSpPr txBox="1"/>
          <p:nvPr/>
        </p:nvSpPr>
        <p:spPr>
          <a:xfrm>
            <a:off x="755274" y="1104748"/>
            <a:ext cx="3061229" cy="1200329"/>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Manufacturing Genetically</a:t>
            </a:r>
          </a:p>
          <a:p>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Engineered</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0" name="Rectangle 9">
            <a:extLst>
              <a:ext uri="{FF2B5EF4-FFF2-40B4-BE49-F238E27FC236}">
                <a16:creationId xmlns:a16="http://schemas.microsoft.com/office/drawing/2014/main" id="{2EB8C875-01D1-493C-A192-130E5E5B6B93}"/>
              </a:ext>
            </a:extLst>
          </p:cNvPr>
          <p:cNvSpPr/>
          <p:nvPr/>
        </p:nvSpPr>
        <p:spPr>
          <a:xfrm>
            <a:off x="755275" y="810182"/>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11" name="Rectangle 10">
            <a:extLst>
              <a:ext uri="{FF2B5EF4-FFF2-40B4-BE49-F238E27FC236}">
                <a16:creationId xmlns:a16="http://schemas.microsoft.com/office/drawing/2014/main" id="{92AA49B3-38EC-43CF-BB08-EA3CA232ED36}"/>
              </a:ext>
            </a:extLst>
          </p:cNvPr>
          <p:cNvSpPr/>
          <p:nvPr/>
        </p:nvSpPr>
        <p:spPr>
          <a:xfrm>
            <a:off x="755607" y="2459698"/>
            <a:ext cx="3216847" cy="83433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a:t>
            </a:r>
            <a:endParaRPr lang="en-US" sz="825" dirty="0">
              <a:solidFill>
                <a:schemeClr val="bg1">
                  <a:lumMod val="50000"/>
                </a:schemeClr>
              </a:solidFill>
              <a:latin typeface="DauphinPlain"/>
            </a:endParaRPr>
          </a:p>
        </p:txBody>
      </p:sp>
      <p:sp>
        <p:nvSpPr>
          <p:cNvPr id="12" name="Rectangle 11">
            <a:extLst>
              <a:ext uri="{FF2B5EF4-FFF2-40B4-BE49-F238E27FC236}">
                <a16:creationId xmlns:a16="http://schemas.microsoft.com/office/drawing/2014/main" id="{7FB2EC8D-1163-4AB4-AAD4-84136D49D089}"/>
              </a:ext>
            </a:extLst>
          </p:cNvPr>
          <p:cNvSpPr/>
          <p:nvPr/>
        </p:nvSpPr>
        <p:spPr>
          <a:xfrm>
            <a:off x="755274" y="3433969"/>
            <a:ext cx="3216847" cy="83433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a:t>
            </a:r>
            <a:endParaRPr lang="en-US" sz="825" dirty="0">
              <a:solidFill>
                <a:schemeClr val="bg1">
                  <a:lumMod val="50000"/>
                </a:schemeClr>
              </a:solidFill>
              <a:latin typeface="DauphinPlain"/>
            </a:endParaRPr>
          </a:p>
        </p:txBody>
      </p:sp>
    </p:spTree>
    <p:extLst>
      <p:ext uri="{BB962C8B-B14F-4D97-AF65-F5344CB8AC3E}">
        <p14:creationId xmlns:p14="http://schemas.microsoft.com/office/powerpoint/2010/main" val="3416408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wipe(up)">
                                      <p:cBhvr>
                                        <p:cTn id="11" dur="500"/>
                                        <p:tgtEl>
                                          <p:spTgt spid="8">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animEffect transition="in" filter="wipe(up)">
                                      <p:cBhvr>
                                        <p:cTn id="19" dur="500"/>
                                        <p:tgtEl>
                                          <p:spTgt spid="10">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animEffect transition="in" filter="wipe(up)">
                                      <p:cBhvr>
                                        <p:cTn id="23" dur="500"/>
                                        <p:tgtEl>
                                          <p:spTgt spid="11">
                                            <p:txEl>
                                              <p:pRg st="0" end="0"/>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animEffect transition="in" filter="wipe(up)">
                                      <p:cBhvr>
                                        <p:cTn id="27"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F917EF18-DCC2-4308-B2AC-0CD63B0FF2FC}"/>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217" r="2217"/>
          <a:stretch>
            <a:fillRect/>
          </a:stretch>
        </p:blipFill>
        <p:spPr/>
      </p:pic>
      <p:pic>
        <p:nvPicPr>
          <p:cNvPr id="7" name="Picture Placeholder 6">
            <a:extLst>
              <a:ext uri="{FF2B5EF4-FFF2-40B4-BE49-F238E27FC236}">
                <a16:creationId xmlns:a16="http://schemas.microsoft.com/office/drawing/2014/main" id="{A702776F-6BDD-4045-8C3C-84BCE3FDF001}"/>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t="11570" b="11570"/>
          <a:stretch>
            <a:fillRect/>
          </a:stretch>
        </p:blipFill>
        <p:spPr/>
      </p:pic>
      <p:sp>
        <p:nvSpPr>
          <p:cNvPr id="10" name="TextBox 9">
            <a:extLst>
              <a:ext uri="{FF2B5EF4-FFF2-40B4-BE49-F238E27FC236}">
                <a16:creationId xmlns:a16="http://schemas.microsoft.com/office/drawing/2014/main" id="{F787FB91-BC89-4FDA-98B7-2FA263500D1C}"/>
              </a:ext>
            </a:extLst>
          </p:cNvPr>
          <p:cNvSpPr txBox="1"/>
          <p:nvPr/>
        </p:nvSpPr>
        <p:spPr>
          <a:xfrm>
            <a:off x="4572000" y="1064691"/>
            <a:ext cx="3460173" cy="461665"/>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How We </a:t>
            </a:r>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Working</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1" name="Rectangle 10">
            <a:extLst>
              <a:ext uri="{FF2B5EF4-FFF2-40B4-BE49-F238E27FC236}">
                <a16:creationId xmlns:a16="http://schemas.microsoft.com/office/drawing/2014/main" id="{32A69E47-1CD5-4D5E-B7C7-BCFA1831C939}"/>
              </a:ext>
            </a:extLst>
          </p:cNvPr>
          <p:cNvSpPr/>
          <p:nvPr/>
        </p:nvSpPr>
        <p:spPr>
          <a:xfrm>
            <a:off x="4572001" y="770125"/>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13" name="Rectangle 12">
            <a:extLst>
              <a:ext uri="{FF2B5EF4-FFF2-40B4-BE49-F238E27FC236}">
                <a16:creationId xmlns:a16="http://schemas.microsoft.com/office/drawing/2014/main" id="{DBE25981-92EC-4052-B435-E8E35F26A902}"/>
              </a:ext>
            </a:extLst>
          </p:cNvPr>
          <p:cNvSpPr/>
          <p:nvPr/>
        </p:nvSpPr>
        <p:spPr>
          <a:xfrm>
            <a:off x="698209" y="4113577"/>
            <a:ext cx="3514571" cy="643894"/>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a:t>
            </a:r>
            <a:endParaRPr lang="en-US" sz="825" dirty="0">
              <a:solidFill>
                <a:schemeClr val="bg1">
                  <a:lumMod val="50000"/>
                </a:schemeClr>
              </a:solidFill>
              <a:latin typeface="DauphinPlain"/>
            </a:endParaRPr>
          </a:p>
        </p:txBody>
      </p:sp>
      <p:sp>
        <p:nvSpPr>
          <p:cNvPr id="15" name="Rectangle 14">
            <a:extLst>
              <a:ext uri="{FF2B5EF4-FFF2-40B4-BE49-F238E27FC236}">
                <a16:creationId xmlns:a16="http://schemas.microsoft.com/office/drawing/2014/main" id="{F9305E30-4CD8-4B8D-8CE6-5DC4278A5D5B}"/>
              </a:ext>
            </a:extLst>
          </p:cNvPr>
          <p:cNvSpPr/>
          <p:nvPr/>
        </p:nvSpPr>
        <p:spPr>
          <a:xfrm>
            <a:off x="4844182" y="4113577"/>
            <a:ext cx="3514571" cy="643894"/>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a:t>
            </a:r>
            <a:endParaRPr lang="en-US" sz="825" dirty="0">
              <a:solidFill>
                <a:schemeClr val="bg1">
                  <a:lumMod val="50000"/>
                </a:schemeClr>
              </a:solidFill>
              <a:latin typeface="DauphinPlain"/>
            </a:endParaRPr>
          </a:p>
        </p:txBody>
      </p:sp>
      <p:sp>
        <p:nvSpPr>
          <p:cNvPr id="20" name="Rounded Rectangle 13">
            <a:extLst>
              <a:ext uri="{FF2B5EF4-FFF2-40B4-BE49-F238E27FC236}">
                <a16:creationId xmlns:a16="http://schemas.microsoft.com/office/drawing/2014/main" id="{BD96E94F-1850-4F61-B0DE-039F1E62131B}"/>
              </a:ext>
            </a:extLst>
          </p:cNvPr>
          <p:cNvSpPr/>
          <p:nvPr/>
        </p:nvSpPr>
        <p:spPr>
          <a:xfrm>
            <a:off x="0" y="1572077"/>
            <a:ext cx="3221182" cy="1404494"/>
          </a:xfrm>
          <a:prstGeom prst="roundRect">
            <a:avLst>
              <a:gd name="adj" fmla="val 0"/>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c</a:t>
            </a:r>
          </a:p>
        </p:txBody>
      </p:sp>
      <p:sp>
        <p:nvSpPr>
          <p:cNvPr id="21" name="Rectangle 20">
            <a:extLst>
              <a:ext uri="{FF2B5EF4-FFF2-40B4-BE49-F238E27FC236}">
                <a16:creationId xmlns:a16="http://schemas.microsoft.com/office/drawing/2014/main" id="{0DD31F35-EEAB-457C-84CB-14D8791D2E97}"/>
              </a:ext>
            </a:extLst>
          </p:cNvPr>
          <p:cNvSpPr/>
          <p:nvPr/>
        </p:nvSpPr>
        <p:spPr>
          <a:xfrm>
            <a:off x="320135" y="1743778"/>
            <a:ext cx="1782708" cy="304507"/>
          </a:xfrm>
          <a:prstGeom prst="rect">
            <a:avLst/>
          </a:prstGeom>
        </p:spPr>
        <p:txBody>
          <a:bodyPr wrap="square">
            <a:spAutoFit/>
          </a:bodyPr>
          <a:lstStyle/>
          <a:p>
            <a:pPr>
              <a:lnSpc>
                <a:spcPct val="150000"/>
              </a:lnSpc>
            </a:pPr>
            <a:r>
              <a:rPr lang="en-US" sz="105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rPr>
              <a:t>Biotechnology</a:t>
            </a:r>
            <a:endParaRPr lang="en-US" sz="75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endParaRPr>
          </a:p>
        </p:txBody>
      </p:sp>
      <p:sp>
        <p:nvSpPr>
          <p:cNvPr id="22" name="Rectangle 21">
            <a:extLst>
              <a:ext uri="{FF2B5EF4-FFF2-40B4-BE49-F238E27FC236}">
                <a16:creationId xmlns:a16="http://schemas.microsoft.com/office/drawing/2014/main" id="{C5D130C9-3545-4A8D-8D5E-723FCD976C4C}"/>
              </a:ext>
            </a:extLst>
          </p:cNvPr>
          <p:cNvSpPr/>
          <p:nvPr/>
        </p:nvSpPr>
        <p:spPr>
          <a:xfrm>
            <a:off x="320135" y="2093132"/>
            <a:ext cx="2734793" cy="593689"/>
          </a:xfrm>
          <a:prstGeom prst="rect">
            <a:avLst/>
          </a:prstGeom>
        </p:spPr>
        <p:txBody>
          <a:bodyPr wrap="square">
            <a:spAutoFit/>
          </a:bodyPr>
          <a:lstStyle/>
          <a:p>
            <a:pPr>
              <a:lnSpc>
                <a:spcPct val="150000"/>
              </a:lnSpc>
            </a:pPr>
            <a:r>
              <a:rPr lang="en-US" sz="750" dirty="0">
                <a:solidFill>
                  <a:schemeClr val="bg1">
                    <a:lumMod val="50000"/>
                  </a:schemeClr>
                </a:solidFill>
                <a:latin typeface="Open Sans" panose="020B0606030504020204" pitchFamily="34" charset="0"/>
              </a:rPr>
              <a:t>Lorem Ipsum is simply dummy text simply dummy text is simply dummy text Ipsum is simply dummy text simply dummy text is simply dummy text</a:t>
            </a:r>
            <a:endParaRPr lang="en-US" sz="750" dirty="0">
              <a:solidFill>
                <a:schemeClr val="bg1">
                  <a:lumMod val="50000"/>
                </a:schemeClr>
              </a:solidFill>
              <a:latin typeface="DauphinPlain"/>
            </a:endParaRPr>
          </a:p>
        </p:txBody>
      </p:sp>
      <p:sp>
        <p:nvSpPr>
          <p:cNvPr id="23" name="Round Diagonal Corner Rectangle 8">
            <a:extLst>
              <a:ext uri="{FF2B5EF4-FFF2-40B4-BE49-F238E27FC236}">
                <a16:creationId xmlns:a16="http://schemas.microsoft.com/office/drawing/2014/main" id="{EDEB2A4B-48E6-4CBD-9529-47E58123286D}"/>
              </a:ext>
            </a:extLst>
          </p:cNvPr>
          <p:cNvSpPr/>
          <p:nvPr/>
        </p:nvSpPr>
        <p:spPr>
          <a:xfrm>
            <a:off x="1531678" y="2969628"/>
            <a:ext cx="2562341" cy="773893"/>
          </a:xfrm>
          <a:prstGeom prst="roundRect">
            <a:avLst>
              <a:gd name="adj" fmla="val 0"/>
            </a:avLst>
          </a:prstGeom>
          <a:solidFill>
            <a:schemeClr val="accent4"/>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24" name="Rectangle 23">
            <a:extLst>
              <a:ext uri="{FF2B5EF4-FFF2-40B4-BE49-F238E27FC236}">
                <a16:creationId xmlns:a16="http://schemas.microsoft.com/office/drawing/2014/main" id="{92E5F01C-A3D9-42A0-9701-9472362C28D5}"/>
              </a:ext>
            </a:extLst>
          </p:cNvPr>
          <p:cNvSpPr/>
          <p:nvPr/>
        </p:nvSpPr>
        <p:spPr>
          <a:xfrm>
            <a:off x="1771330" y="3073542"/>
            <a:ext cx="1451834" cy="304507"/>
          </a:xfrm>
          <a:prstGeom prst="rect">
            <a:avLst/>
          </a:prstGeom>
        </p:spPr>
        <p:txBody>
          <a:bodyPr wrap="square">
            <a:spAutoFit/>
          </a:bodyPr>
          <a:lstStyle/>
          <a:p>
            <a:pPr>
              <a:lnSpc>
                <a:spcPct val="150000"/>
              </a:lnSpc>
            </a:pPr>
            <a:r>
              <a:rPr lang="en-US" sz="1050" dirty="0">
                <a:solidFill>
                  <a:schemeClr val="bg1"/>
                </a:solidFill>
                <a:latin typeface="Playfair Display" pitchFamily="2" charset="0"/>
              </a:rPr>
              <a:t>Description Here</a:t>
            </a:r>
          </a:p>
        </p:txBody>
      </p:sp>
      <p:sp>
        <p:nvSpPr>
          <p:cNvPr id="25" name="Rectangle 24">
            <a:extLst>
              <a:ext uri="{FF2B5EF4-FFF2-40B4-BE49-F238E27FC236}">
                <a16:creationId xmlns:a16="http://schemas.microsoft.com/office/drawing/2014/main" id="{C3CD2262-8439-4A97-9C6D-A4A165BE4E8A}"/>
              </a:ext>
            </a:extLst>
          </p:cNvPr>
          <p:cNvSpPr/>
          <p:nvPr/>
        </p:nvSpPr>
        <p:spPr>
          <a:xfrm>
            <a:off x="1771331" y="3321436"/>
            <a:ext cx="1691485" cy="263021"/>
          </a:xfrm>
          <a:prstGeom prst="rect">
            <a:avLst/>
          </a:prstGeom>
        </p:spPr>
        <p:txBody>
          <a:bodyPr wrap="square">
            <a:spAutoFit/>
          </a:bodyPr>
          <a:lstStyle/>
          <a:p>
            <a:pPr>
              <a:lnSpc>
                <a:spcPct val="150000"/>
              </a:lnSpc>
            </a:pPr>
            <a:r>
              <a:rPr lang="en-US" sz="825" dirty="0">
                <a:solidFill>
                  <a:schemeClr val="bg1"/>
                </a:solidFill>
                <a:latin typeface="Open Sans" panose="020B0606030504020204" pitchFamily="34" charset="0"/>
              </a:rPr>
              <a:t>Lorem Ipsum is simply dummy</a:t>
            </a:r>
            <a:endParaRPr lang="en-US" sz="825" dirty="0">
              <a:solidFill>
                <a:schemeClr val="bg1"/>
              </a:solidFill>
              <a:latin typeface="DauphinPlain"/>
            </a:endParaRPr>
          </a:p>
        </p:txBody>
      </p:sp>
      <p:grpSp>
        <p:nvGrpSpPr>
          <p:cNvPr id="26" name="Group 25">
            <a:extLst>
              <a:ext uri="{FF2B5EF4-FFF2-40B4-BE49-F238E27FC236}">
                <a16:creationId xmlns:a16="http://schemas.microsoft.com/office/drawing/2014/main" id="{E01F2133-7207-432F-A7E3-D62AAA6F3E93}"/>
              </a:ext>
            </a:extLst>
          </p:cNvPr>
          <p:cNvGrpSpPr/>
          <p:nvPr/>
        </p:nvGrpSpPr>
        <p:grpSpPr>
          <a:xfrm>
            <a:off x="3430075" y="2667129"/>
            <a:ext cx="523213" cy="523213"/>
            <a:chOff x="10372826" y="2622098"/>
            <a:chExt cx="697617" cy="697617"/>
          </a:xfrm>
        </p:grpSpPr>
        <p:sp>
          <p:nvSpPr>
            <p:cNvPr id="27" name="Oval 26">
              <a:extLst>
                <a:ext uri="{FF2B5EF4-FFF2-40B4-BE49-F238E27FC236}">
                  <a16:creationId xmlns:a16="http://schemas.microsoft.com/office/drawing/2014/main" id="{31030510-E1F0-44BE-9E5D-6DC9C11E777C}"/>
                </a:ext>
              </a:extLst>
            </p:cNvPr>
            <p:cNvSpPr/>
            <p:nvPr/>
          </p:nvSpPr>
          <p:spPr>
            <a:xfrm>
              <a:off x="10372826" y="2622098"/>
              <a:ext cx="697617" cy="69761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sp>
          <p:nvSpPr>
            <p:cNvPr id="28" name="Oval 27">
              <a:extLst>
                <a:ext uri="{FF2B5EF4-FFF2-40B4-BE49-F238E27FC236}">
                  <a16:creationId xmlns:a16="http://schemas.microsoft.com/office/drawing/2014/main" id="{1964130B-3DD5-4DE5-90EA-25ADC1617C1F}"/>
                </a:ext>
              </a:extLst>
            </p:cNvPr>
            <p:cNvSpPr/>
            <p:nvPr/>
          </p:nvSpPr>
          <p:spPr>
            <a:xfrm>
              <a:off x="10449025" y="2691070"/>
              <a:ext cx="545217" cy="54521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a:p>
          </p:txBody>
        </p:sp>
        <p:sp>
          <p:nvSpPr>
            <p:cNvPr id="29" name="Freeform 75">
              <a:extLst>
                <a:ext uri="{FF2B5EF4-FFF2-40B4-BE49-F238E27FC236}">
                  <a16:creationId xmlns:a16="http://schemas.microsoft.com/office/drawing/2014/main" id="{1BE1BC2A-0275-4A36-80F9-E18EC4808C93}"/>
                </a:ext>
              </a:extLst>
            </p:cNvPr>
            <p:cNvSpPr>
              <a:spLocks noChangeArrowheads="1"/>
            </p:cNvSpPr>
            <p:nvPr/>
          </p:nvSpPr>
          <p:spPr bwMode="auto">
            <a:xfrm>
              <a:off x="10599523" y="2865817"/>
              <a:ext cx="244219" cy="195722"/>
            </a:xfrm>
            <a:custGeom>
              <a:avLst/>
              <a:gdLst>
                <a:gd name="T0" fmla="*/ 199518 w 497"/>
                <a:gd name="T1" fmla="*/ 0 h 400"/>
                <a:gd name="T2" fmla="*/ 199518 w 497"/>
                <a:gd name="T3" fmla="*/ 0 h 400"/>
                <a:gd name="T4" fmla="*/ 23870 w 497"/>
                <a:gd name="T5" fmla="*/ 0 h 400"/>
                <a:gd name="T6" fmla="*/ 0 w 497"/>
                <a:gd name="T7" fmla="*/ 19733 h 400"/>
                <a:gd name="T8" fmla="*/ 0 w 497"/>
                <a:gd name="T9" fmla="*/ 155171 h 400"/>
                <a:gd name="T10" fmla="*/ 23870 w 497"/>
                <a:gd name="T11" fmla="*/ 178940 h 400"/>
                <a:gd name="T12" fmla="*/ 199518 w 497"/>
                <a:gd name="T13" fmla="*/ 178940 h 400"/>
                <a:gd name="T14" fmla="*/ 223388 w 497"/>
                <a:gd name="T15" fmla="*/ 155171 h 400"/>
                <a:gd name="T16" fmla="*/ 223388 w 497"/>
                <a:gd name="T17" fmla="*/ 19733 h 400"/>
                <a:gd name="T18" fmla="*/ 199518 w 497"/>
                <a:gd name="T19" fmla="*/ 0 h 400"/>
                <a:gd name="T20" fmla="*/ 199518 w 497"/>
                <a:gd name="T21" fmla="*/ 155171 h 400"/>
                <a:gd name="T22" fmla="*/ 199518 w 497"/>
                <a:gd name="T23" fmla="*/ 155171 h 400"/>
                <a:gd name="T24" fmla="*/ 23870 w 497"/>
                <a:gd name="T25" fmla="*/ 155171 h 400"/>
                <a:gd name="T26" fmla="*/ 23870 w 497"/>
                <a:gd name="T27" fmla="*/ 19733 h 400"/>
                <a:gd name="T28" fmla="*/ 199518 w 497"/>
                <a:gd name="T29" fmla="*/ 19733 h 400"/>
                <a:gd name="T30" fmla="*/ 199518 w 497"/>
                <a:gd name="T31" fmla="*/ 155171 h 400"/>
                <a:gd name="T32" fmla="*/ 99984 w 497"/>
                <a:gd name="T33" fmla="*/ 111669 h 400"/>
                <a:gd name="T34" fmla="*/ 99984 w 497"/>
                <a:gd name="T35" fmla="*/ 111669 h 400"/>
                <a:gd name="T36" fmla="*/ 43687 w 497"/>
                <a:gd name="T37" fmla="*/ 111669 h 400"/>
                <a:gd name="T38" fmla="*/ 43687 w 497"/>
                <a:gd name="T39" fmla="*/ 131402 h 400"/>
                <a:gd name="T40" fmla="*/ 99984 w 497"/>
                <a:gd name="T41" fmla="*/ 131402 h 400"/>
                <a:gd name="T42" fmla="*/ 99984 w 497"/>
                <a:gd name="T43" fmla="*/ 111669 h 400"/>
                <a:gd name="T44" fmla="*/ 99984 w 497"/>
                <a:gd name="T45" fmla="*/ 79828 h 400"/>
                <a:gd name="T46" fmla="*/ 99984 w 497"/>
                <a:gd name="T47" fmla="*/ 79828 h 400"/>
                <a:gd name="T48" fmla="*/ 43687 w 497"/>
                <a:gd name="T49" fmla="*/ 79828 h 400"/>
                <a:gd name="T50" fmla="*/ 43687 w 497"/>
                <a:gd name="T51" fmla="*/ 99560 h 400"/>
                <a:gd name="T52" fmla="*/ 99984 w 497"/>
                <a:gd name="T53" fmla="*/ 99560 h 400"/>
                <a:gd name="T54" fmla="*/ 99984 w 497"/>
                <a:gd name="T55" fmla="*/ 79828 h 400"/>
                <a:gd name="T56" fmla="*/ 99984 w 497"/>
                <a:gd name="T57" fmla="*/ 43950 h 400"/>
                <a:gd name="T58" fmla="*/ 99984 w 497"/>
                <a:gd name="T59" fmla="*/ 43950 h 400"/>
                <a:gd name="T60" fmla="*/ 43687 w 497"/>
                <a:gd name="T61" fmla="*/ 43950 h 400"/>
                <a:gd name="T62" fmla="*/ 43687 w 497"/>
                <a:gd name="T63" fmla="*/ 64131 h 400"/>
                <a:gd name="T64" fmla="*/ 99984 w 497"/>
                <a:gd name="T65" fmla="*/ 64131 h 400"/>
                <a:gd name="T66" fmla="*/ 99984 w 497"/>
                <a:gd name="T67" fmla="*/ 43950 h 400"/>
                <a:gd name="T68" fmla="*/ 175197 w 497"/>
                <a:gd name="T69" fmla="*/ 115257 h 400"/>
                <a:gd name="T70" fmla="*/ 175197 w 497"/>
                <a:gd name="T71" fmla="*/ 115257 h 400"/>
                <a:gd name="T72" fmla="*/ 159434 w 497"/>
                <a:gd name="T73" fmla="*/ 103597 h 400"/>
                <a:gd name="T74" fmla="*/ 171594 w 497"/>
                <a:gd name="T75" fmla="*/ 67719 h 400"/>
                <a:gd name="T76" fmla="*/ 151327 w 497"/>
                <a:gd name="T77" fmla="*/ 43950 h 400"/>
                <a:gd name="T78" fmla="*/ 131510 w 497"/>
                <a:gd name="T79" fmla="*/ 67719 h 400"/>
                <a:gd name="T80" fmla="*/ 143671 w 497"/>
                <a:gd name="T81" fmla="*/ 103597 h 400"/>
                <a:gd name="T82" fmla="*/ 123854 w 497"/>
                <a:gd name="T83" fmla="*/ 115257 h 400"/>
                <a:gd name="T84" fmla="*/ 123854 w 497"/>
                <a:gd name="T85" fmla="*/ 131402 h 400"/>
                <a:gd name="T86" fmla="*/ 179251 w 497"/>
                <a:gd name="T87" fmla="*/ 131402 h 400"/>
                <a:gd name="T88" fmla="*/ 175197 w 497"/>
                <a:gd name="T89" fmla="*/ 115257 h 40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97" h="400">
                  <a:moveTo>
                    <a:pt x="443" y="0"/>
                  </a:moveTo>
                  <a:lnTo>
                    <a:pt x="443" y="0"/>
                  </a:lnTo>
                  <a:cubicBezTo>
                    <a:pt x="53" y="0"/>
                    <a:pt x="53" y="0"/>
                    <a:pt x="53" y="0"/>
                  </a:cubicBezTo>
                  <a:cubicBezTo>
                    <a:pt x="17" y="0"/>
                    <a:pt x="0" y="18"/>
                    <a:pt x="0" y="44"/>
                  </a:cubicBezTo>
                  <a:cubicBezTo>
                    <a:pt x="0" y="346"/>
                    <a:pt x="0" y="346"/>
                    <a:pt x="0" y="346"/>
                  </a:cubicBezTo>
                  <a:cubicBezTo>
                    <a:pt x="0" y="373"/>
                    <a:pt x="17" y="399"/>
                    <a:pt x="53" y="399"/>
                  </a:cubicBezTo>
                  <a:cubicBezTo>
                    <a:pt x="443" y="399"/>
                    <a:pt x="443" y="399"/>
                    <a:pt x="443" y="399"/>
                  </a:cubicBezTo>
                  <a:cubicBezTo>
                    <a:pt x="470" y="399"/>
                    <a:pt x="496" y="373"/>
                    <a:pt x="496" y="346"/>
                  </a:cubicBezTo>
                  <a:cubicBezTo>
                    <a:pt x="496" y="44"/>
                    <a:pt x="496" y="44"/>
                    <a:pt x="496" y="44"/>
                  </a:cubicBezTo>
                  <a:cubicBezTo>
                    <a:pt x="496" y="18"/>
                    <a:pt x="470" y="0"/>
                    <a:pt x="443" y="0"/>
                  </a:cubicBezTo>
                  <a:close/>
                  <a:moveTo>
                    <a:pt x="443" y="346"/>
                  </a:moveTo>
                  <a:lnTo>
                    <a:pt x="443" y="346"/>
                  </a:lnTo>
                  <a:cubicBezTo>
                    <a:pt x="53" y="346"/>
                    <a:pt x="53" y="346"/>
                    <a:pt x="53" y="346"/>
                  </a:cubicBezTo>
                  <a:cubicBezTo>
                    <a:pt x="53" y="44"/>
                    <a:pt x="53" y="44"/>
                    <a:pt x="53" y="44"/>
                  </a:cubicBezTo>
                  <a:cubicBezTo>
                    <a:pt x="443" y="44"/>
                    <a:pt x="443" y="44"/>
                    <a:pt x="443" y="44"/>
                  </a:cubicBezTo>
                  <a:lnTo>
                    <a:pt x="443" y="346"/>
                  </a:lnTo>
                  <a:close/>
                  <a:moveTo>
                    <a:pt x="222" y="249"/>
                  </a:moveTo>
                  <a:lnTo>
                    <a:pt x="222" y="249"/>
                  </a:lnTo>
                  <a:cubicBezTo>
                    <a:pt x="97" y="249"/>
                    <a:pt x="97" y="249"/>
                    <a:pt x="97" y="249"/>
                  </a:cubicBezTo>
                  <a:cubicBezTo>
                    <a:pt x="97" y="293"/>
                    <a:pt x="97" y="293"/>
                    <a:pt x="97" y="293"/>
                  </a:cubicBezTo>
                  <a:cubicBezTo>
                    <a:pt x="222" y="293"/>
                    <a:pt x="222" y="293"/>
                    <a:pt x="222" y="293"/>
                  </a:cubicBezTo>
                  <a:lnTo>
                    <a:pt x="222" y="249"/>
                  </a:lnTo>
                  <a:close/>
                  <a:moveTo>
                    <a:pt x="222" y="178"/>
                  </a:moveTo>
                  <a:lnTo>
                    <a:pt x="222" y="178"/>
                  </a:lnTo>
                  <a:cubicBezTo>
                    <a:pt x="97" y="178"/>
                    <a:pt x="97" y="178"/>
                    <a:pt x="97" y="178"/>
                  </a:cubicBezTo>
                  <a:cubicBezTo>
                    <a:pt x="97" y="222"/>
                    <a:pt x="97" y="222"/>
                    <a:pt x="97" y="222"/>
                  </a:cubicBezTo>
                  <a:cubicBezTo>
                    <a:pt x="222" y="222"/>
                    <a:pt x="222" y="222"/>
                    <a:pt x="222" y="222"/>
                  </a:cubicBezTo>
                  <a:lnTo>
                    <a:pt x="222" y="178"/>
                  </a:lnTo>
                  <a:close/>
                  <a:moveTo>
                    <a:pt x="222" y="98"/>
                  </a:moveTo>
                  <a:lnTo>
                    <a:pt x="222" y="98"/>
                  </a:lnTo>
                  <a:cubicBezTo>
                    <a:pt x="97" y="98"/>
                    <a:pt x="97" y="98"/>
                    <a:pt x="97" y="98"/>
                  </a:cubicBezTo>
                  <a:cubicBezTo>
                    <a:pt x="97" y="143"/>
                    <a:pt x="97" y="143"/>
                    <a:pt x="97" y="143"/>
                  </a:cubicBezTo>
                  <a:cubicBezTo>
                    <a:pt x="222" y="143"/>
                    <a:pt x="222" y="143"/>
                    <a:pt x="222" y="143"/>
                  </a:cubicBezTo>
                  <a:lnTo>
                    <a:pt x="222" y="98"/>
                  </a:lnTo>
                  <a:close/>
                  <a:moveTo>
                    <a:pt x="389" y="257"/>
                  </a:moveTo>
                  <a:lnTo>
                    <a:pt x="389" y="257"/>
                  </a:lnTo>
                  <a:cubicBezTo>
                    <a:pt x="389" y="257"/>
                    <a:pt x="354" y="249"/>
                    <a:pt x="354" y="231"/>
                  </a:cubicBezTo>
                  <a:cubicBezTo>
                    <a:pt x="354" y="204"/>
                    <a:pt x="381" y="196"/>
                    <a:pt x="381" y="151"/>
                  </a:cubicBezTo>
                  <a:cubicBezTo>
                    <a:pt x="381" y="125"/>
                    <a:pt x="372" y="98"/>
                    <a:pt x="336" y="98"/>
                  </a:cubicBezTo>
                  <a:cubicBezTo>
                    <a:pt x="301" y="98"/>
                    <a:pt x="292" y="125"/>
                    <a:pt x="292" y="151"/>
                  </a:cubicBezTo>
                  <a:cubicBezTo>
                    <a:pt x="292" y="196"/>
                    <a:pt x="319" y="204"/>
                    <a:pt x="319" y="231"/>
                  </a:cubicBezTo>
                  <a:cubicBezTo>
                    <a:pt x="319" y="249"/>
                    <a:pt x="275" y="257"/>
                    <a:pt x="275" y="257"/>
                  </a:cubicBezTo>
                  <a:lnTo>
                    <a:pt x="275" y="293"/>
                  </a:lnTo>
                  <a:cubicBezTo>
                    <a:pt x="398" y="293"/>
                    <a:pt x="398" y="293"/>
                    <a:pt x="398" y="293"/>
                  </a:cubicBezTo>
                  <a:cubicBezTo>
                    <a:pt x="398" y="293"/>
                    <a:pt x="398" y="257"/>
                    <a:pt x="389" y="257"/>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25718" tIns="12859" rIns="25718" bIns="12859" anchor="ctr"/>
            <a:lstStyle/>
            <a:p>
              <a:endParaRPr lang="en-US" sz="1013" dirty="0"/>
            </a:p>
          </p:txBody>
        </p:sp>
      </p:grpSp>
    </p:spTree>
    <p:extLst>
      <p:ext uri="{BB962C8B-B14F-4D97-AF65-F5344CB8AC3E}">
        <p14:creationId xmlns:p14="http://schemas.microsoft.com/office/powerpoint/2010/main" val="2231299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wipe(up)">
                                      <p:cBhvr>
                                        <p:cTn id="11" dur="500"/>
                                        <p:tgtEl>
                                          <p:spTgt spid="11">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wipe(up)">
                                      <p:cBhvr>
                                        <p:cTn id="15" dur="500"/>
                                        <p:tgtEl>
                                          <p:spTgt spid="13">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5">
                                            <p:txEl>
                                              <p:pRg st="0" end="0"/>
                                            </p:txEl>
                                          </p:spTgt>
                                        </p:tgtEl>
                                        <p:attrNameLst>
                                          <p:attrName>style.visibility</p:attrName>
                                        </p:attrNameLst>
                                      </p:cBhvr>
                                      <p:to>
                                        <p:strVal val="visible"/>
                                      </p:to>
                                    </p:set>
                                    <p:animEffect transition="in" filter="wipe(up)">
                                      <p:cBhvr>
                                        <p:cTn id="19" dur="500"/>
                                        <p:tgtEl>
                                          <p:spTgt spid="15">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24">
                                            <p:txEl>
                                              <p:pRg st="0" end="0"/>
                                            </p:txEl>
                                          </p:spTgt>
                                        </p:tgtEl>
                                        <p:attrNameLst>
                                          <p:attrName>style.visibility</p:attrName>
                                        </p:attrNameLst>
                                      </p:cBhvr>
                                      <p:to>
                                        <p:strVal val="visible"/>
                                      </p:to>
                                    </p:set>
                                    <p:animEffect transition="in" filter="wipe(up)">
                                      <p:cBhvr>
                                        <p:cTn id="23" dur="500"/>
                                        <p:tgtEl>
                                          <p:spTgt spid="24">
                                            <p:txEl>
                                              <p:pRg st="0" end="0"/>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25">
                                            <p:txEl>
                                              <p:pRg st="0" end="0"/>
                                            </p:txEl>
                                          </p:spTgt>
                                        </p:tgtEl>
                                        <p:attrNameLst>
                                          <p:attrName>style.visibility</p:attrName>
                                        </p:attrNameLst>
                                      </p:cBhvr>
                                      <p:to>
                                        <p:strVal val="visible"/>
                                      </p:to>
                                    </p:set>
                                    <p:animEffect transition="in" filter="wipe(up)">
                                      <p:cBhvr>
                                        <p:cTn id="27" dur="500"/>
                                        <p:tgtEl>
                                          <p:spTgt spid="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7DB74677-69BD-49B0-B4CA-A0F3F6A3CCEF}"/>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071" r="2071"/>
          <a:stretch>
            <a:fillRect/>
          </a:stretch>
        </p:blipFill>
        <p:spPr/>
      </p:pic>
      <p:sp>
        <p:nvSpPr>
          <p:cNvPr id="4" name="Rectangle: Rounded Corners 6">
            <a:extLst>
              <a:ext uri="{FF2B5EF4-FFF2-40B4-BE49-F238E27FC236}">
                <a16:creationId xmlns:a16="http://schemas.microsoft.com/office/drawing/2014/main" id="{8B4FFEA9-3E14-46F3-8819-FA6034467889}"/>
              </a:ext>
            </a:extLst>
          </p:cNvPr>
          <p:cNvSpPr/>
          <p:nvPr/>
        </p:nvSpPr>
        <p:spPr>
          <a:xfrm rot="10800000">
            <a:off x="812415" y="2058994"/>
            <a:ext cx="5421086" cy="2682453"/>
          </a:xfrm>
          <a:prstGeom prst="rect">
            <a:avLst/>
          </a:prstGeom>
          <a:solidFill>
            <a:schemeClr val="bg1"/>
          </a:solidFill>
          <a:ln>
            <a:noFill/>
          </a:ln>
          <a:effectLst>
            <a:outerShdw blurRad="457200" sx="102000" sy="102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13" dirty="0"/>
          </a:p>
        </p:txBody>
      </p:sp>
      <p:sp>
        <p:nvSpPr>
          <p:cNvPr id="6" name="TextBox 5">
            <a:extLst>
              <a:ext uri="{FF2B5EF4-FFF2-40B4-BE49-F238E27FC236}">
                <a16:creationId xmlns:a16="http://schemas.microsoft.com/office/drawing/2014/main" id="{5DBECABC-D7D6-450B-B017-C4C008FF55AE}"/>
              </a:ext>
            </a:extLst>
          </p:cNvPr>
          <p:cNvSpPr txBox="1"/>
          <p:nvPr/>
        </p:nvSpPr>
        <p:spPr>
          <a:xfrm>
            <a:off x="812414" y="1037646"/>
            <a:ext cx="3061229" cy="830997"/>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Recombinant DNA </a:t>
            </a:r>
          </a:p>
          <a:p>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Technology</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7" name="Rectangle 6">
            <a:extLst>
              <a:ext uri="{FF2B5EF4-FFF2-40B4-BE49-F238E27FC236}">
                <a16:creationId xmlns:a16="http://schemas.microsoft.com/office/drawing/2014/main" id="{C5A55A09-7438-4815-B72C-3AF4BEAA4534}"/>
              </a:ext>
            </a:extLst>
          </p:cNvPr>
          <p:cNvSpPr/>
          <p:nvPr/>
        </p:nvSpPr>
        <p:spPr>
          <a:xfrm>
            <a:off x="812415" y="743080"/>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8" name="Round Diagonal Corner Rectangle 8">
            <a:extLst>
              <a:ext uri="{FF2B5EF4-FFF2-40B4-BE49-F238E27FC236}">
                <a16:creationId xmlns:a16="http://schemas.microsoft.com/office/drawing/2014/main" id="{F70A07DF-EBDC-47B4-80FE-497E5F6D78CF}"/>
              </a:ext>
            </a:extLst>
          </p:cNvPr>
          <p:cNvSpPr/>
          <p:nvPr/>
        </p:nvSpPr>
        <p:spPr>
          <a:xfrm>
            <a:off x="5840106" y="3210674"/>
            <a:ext cx="1641013" cy="483292"/>
          </a:xfrm>
          <a:prstGeom prst="parallelogram">
            <a:avLst>
              <a:gd name="adj" fmla="val 0"/>
            </a:avLst>
          </a:prstGeom>
          <a:solidFill>
            <a:schemeClr val="accent4"/>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9" name="Rectangle 8">
            <a:extLst>
              <a:ext uri="{FF2B5EF4-FFF2-40B4-BE49-F238E27FC236}">
                <a16:creationId xmlns:a16="http://schemas.microsoft.com/office/drawing/2014/main" id="{3317A510-AF41-4345-AEBE-BF94995DC7B1}"/>
              </a:ext>
            </a:extLst>
          </p:cNvPr>
          <p:cNvSpPr/>
          <p:nvPr/>
        </p:nvSpPr>
        <p:spPr>
          <a:xfrm>
            <a:off x="5621144" y="3301192"/>
            <a:ext cx="2056276" cy="311624"/>
          </a:xfrm>
          <a:prstGeom prst="rect">
            <a:avLst/>
          </a:prstGeom>
        </p:spPr>
        <p:txBody>
          <a:bodyPr wrap="square">
            <a:spAutoFit/>
          </a:bodyPr>
          <a:lstStyle/>
          <a:p>
            <a:pPr algn="ctr">
              <a:lnSpc>
                <a:spcPct val="150000"/>
              </a:lnSpc>
            </a:pPr>
            <a:r>
              <a:rPr lang="en-US" sz="1050" dirty="0">
                <a:solidFill>
                  <a:schemeClr val="bg1"/>
                </a:solidFill>
                <a:latin typeface="Francois One" panose="02000503040000020004" pitchFamily="2" charset="0"/>
              </a:rPr>
              <a:t>Our Research</a:t>
            </a:r>
          </a:p>
        </p:txBody>
      </p:sp>
      <p:sp>
        <p:nvSpPr>
          <p:cNvPr id="16" name="Rectangle 15">
            <a:extLst>
              <a:ext uri="{FF2B5EF4-FFF2-40B4-BE49-F238E27FC236}">
                <a16:creationId xmlns:a16="http://schemas.microsoft.com/office/drawing/2014/main" id="{D12D2A81-40FA-4A45-B232-66C75DDA2D0F}"/>
              </a:ext>
            </a:extLst>
          </p:cNvPr>
          <p:cNvSpPr/>
          <p:nvPr/>
        </p:nvSpPr>
        <p:spPr>
          <a:xfrm>
            <a:off x="1632543" y="2841059"/>
            <a:ext cx="3780828" cy="1215204"/>
          </a:xfrm>
          <a:prstGeom prst="rect">
            <a:avLst/>
          </a:prstGeom>
        </p:spPr>
        <p:txBody>
          <a:bodyPr wrap="square">
            <a:spAutoFit/>
          </a:bodyPr>
          <a:lstStyle/>
          <a:p>
            <a:pPr algn="ct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standard dummy text of been Lorem Ipsum has been the industry's standard dummy text of the printing and typesetting industry. Lorem Ipsum has been the industry's standard dummy text of Ipsum</a:t>
            </a:r>
            <a:endParaRPr lang="en-US" sz="825" dirty="0">
              <a:solidFill>
                <a:schemeClr val="bg1">
                  <a:lumMod val="50000"/>
                </a:schemeClr>
              </a:solidFill>
              <a:latin typeface="DauphinPlain"/>
            </a:endParaRPr>
          </a:p>
        </p:txBody>
      </p:sp>
      <p:sp>
        <p:nvSpPr>
          <p:cNvPr id="17" name="Rounded Rectangle 12">
            <a:extLst>
              <a:ext uri="{FF2B5EF4-FFF2-40B4-BE49-F238E27FC236}">
                <a16:creationId xmlns:a16="http://schemas.microsoft.com/office/drawing/2014/main" id="{52D9EA35-5F48-40B8-87C7-16D02B3A7494}"/>
              </a:ext>
            </a:extLst>
          </p:cNvPr>
          <p:cNvSpPr/>
          <p:nvPr/>
        </p:nvSpPr>
        <p:spPr>
          <a:xfrm>
            <a:off x="2980025" y="4184001"/>
            <a:ext cx="569614" cy="143681"/>
          </a:xfrm>
          <a:prstGeom prst="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latin typeface="Open Sans" panose="020B0606030504020204" pitchFamily="34" charset="0"/>
                <a:ea typeface="Open Sans" panose="020B0606030504020204" pitchFamily="34" charset="0"/>
                <a:cs typeface="Open Sans" panose="020B0606030504020204" pitchFamily="34" charset="0"/>
              </a:rPr>
              <a:t>More </a:t>
            </a:r>
            <a:r>
              <a:rPr lang="en-GB" sz="600" dirty="0">
                <a:latin typeface="Open Sans" panose="020B0606030504020204" pitchFamily="34" charset="0"/>
                <a:ea typeface="Open Sans" panose="020B0606030504020204" pitchFamily="34" charset="0"/>
                <a:cs typeface="Open Sans" panose="020B0606030504020204" pitchFamily="34" charset="0"/>
              </a:rPr>
              <a:t>Info</a:t>
            </a:r>
            <a:endParaRPr lang="en-US" sz="600" dirty="0">
              <a:latin typeface="Open Sans" panose="020B0606030504020204" pitchFamily="34" charset="0"/>
              <a:ea typeface="Open Sans" panose="020B0606030504020204" pitchFamily="34" charset="0"/>
              <a:cs typeface="Open Sans" panose="020B0606030504020204" pitchFamily="34" charset="0"/>
            </a:endParaRPr>
          </a:p>
        </p:txBody>
      </p:sp>
      <p:sp>
        <p:nvSpPr>
          <p:cNvPr id="18" name="Rounded Rectangle 13">
            <a:extLst>
              <a:ext uri="{FF2B5EF4-FFF2-40B4-BE49-F238E27FC236}">
                <a16:creationId xmlns:a16="http://schemas.microsoft.com/office/drawing/2014/main" id="{F3B8774C-0A2A-41F1-AFA4-4572E47A6FBB}"/>
              </a:ext>
            </a:extLst>
          </p:cNvPr>
          <p:cNvSpPr/>
          <p:nvPr/>
        </p:nvSpPr>
        <p:spPr>
          <a:xfrm>
            <a:off x="3672366" y="4184000"/>
            <a:ext cx="569614" cy="143681"/>
          </a:xfrm>
          <a:prstGeom prst="rect">
            <a:avLst/>
          </a:prstGeom>
          <a:noFill/>
          <a:ln>
            <a:solidFill>
              <a:schemeClr val="accent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dirty="0">
                <a:solidFill>
                  <a:schemeClr val="accent4"/>
                </a:solidFill>
                <a:latin typeface="Open Sans" panose="020B0606030504020204" pitchFamily="34" charset="0"/>
                <a:ea typeface="Open Sans" panose="020B0606030504020204" pitchFamily="34" charset="0"/>
                <a:cs typeface="Open Sans" panose="020B0606030504020204" pitchFamily="34" charset="0"/>
              </a:rPr>
              <a:t>More Info</a:t>
            </a:r>
            <a:endParaRPr lang="en-US" sz="600" dirty="0">
              <a:solidFill>
                <a:schemeClr val="accent4"/>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9" name="Rectangle 18">
            <a:extLst>
              <a:ext uri="{FF2B5EF4-FFF2-40B4-BE49-F238E27FC236}">
                <a16:creationId xmlns:a16="http://schemas.microsoft.com/office/drawing/2014/main" id="{FF7DE037-6798-4FD6-A64D-3E9B49337BF3}"/>
              </a:ext>
            </a:extLst>
          </p:cNvPr>
          <p:cNvSpPr/>
          <p:nvPr/>
        </p:nvSpPr>
        <p:spPr>
          <a:xfrm>
            <a:off x="2528144" y="2427292"/>
            <a:ext cx="2288444" cy="277897"/>
          </a:xfrm>
          <a:prstGeom prst="rect">
            <a:avLst/>
          </a:prstGeom>
        </p:spPr>
        <p:txBody>
          <a:bodyPr wrap="square">
            <a:spAutoFit/>
          </a:bodyPr>
          <a:lstStyle/>
          <a:p>
            <a:pPr algn="ctr">
              <a:lnSpc>
                <a:spcPct val="150000"/>
              </a:lnSpc>
            </a:pPr>
            <a:r>
              <a:rPr lang="en-US" sz="9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Description Here</a:t>
            </a:r>
          </a:p>
        </p:txBody>
      </p:sp>
      <p:sp>
        <p:nvSpPr>
          <p:cNvPr id="20" name="Round Diagonal Corner Rectangle 8">
            <a:extLst>
              <a:ext uri="{FF2B5EF4-FFF2-40B4-BE49-F238E27FC236}">
                <a16:creationId xmlns:a16="http://schemas.microsoft.com/office/drawing/2014/main" id="{4DBD3CDA-68AC-48D5-9A69-387087346DC7}"/>
              </a:ext>
            </a:extLst>
          </p:cNvPr>
          <p:cNvSpPr/>
          <p:nvPr/>
        </p:nvSpPr>
        <p:spPr>
          <a:xfrm>
            <a:off x="7053630" y="3784484"/>
            <a:ext cx="1641013" cy="483292"/>
          </a:xfrm>
          <a:prstGeom prst="parallelogram">
            <a:avLst>
              <a:gd name="adj" fmla="val 0"/>
            </a:avLst>
          </a:prstGeom>
          <a:solidFill>
            <a:schemeClr val="bg1"/>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21" name="Rectangle 20">
            <a:extLst>
              <a:ext uri="{FF2B5EF4-FFF2-40B4-BE49-F238E27FC236}">
                <a16:creationId xmlns:a16="http://schemas.microsoft.com/office/drawing/2014/main" id="{89C86AAF-FB75-4738-B8CF-857C4B882C77}"/>
              </a:ext>
            </a:extLst>
          </p:cNvPr>
          <p:cNvSpPr/>
          <p:nvPr/>
        </p:nvSpPr>
        <p:spPr>
          <a:xfrm>
            <a:off x="6845997" y="3875002"/>
            <a:ext cx="2056276" cy="311624"/>
          </a:xfrm>
          <a:prstGeom prst="rect">
            <a:avLst/>
          </a:prstGeom>
        </p:spPr>
        <p:txBody>
          <a:bodyPr wrap="square">
            <a:spAutoFit/>
          </a:bodyPr>
          <a:lstStyle/>
          <a:p>
            <a:pPr algn="ctr">
              <a:lnSpc>
                <a:spcPct val="150000"/>
              </a:lnSpc>
            </a:pPr>
            <a:r>
              <a:rPr lang="en-US" sz="1050" dirty="0">
                <a:solidFill>
                  <a:schemeClr val="tx1">
                    <a:lumMod val="95000"/>
                    <a:lumOff val="5000"/>
                  </a:schemeClr>
                </a:solidFill>
                <a:latin typeface="Francois One" panose="02000503040000020004" pitchFamily="2" charset="0"/>
              </a:rPr>
              <a:t>Biotechnology</a:t>
            </a:r>
          </a:p>
        </p:txBody>
      </p:sp>
    </p:spTree>
    <p:extLst>
      <p:ext uri="{BB962C8B-B14F-4D97-AF65-F5344CB8AC3E}">
        <p14:creationId xmlns:p14="http://schemas.microsoft.com/office/powerpoint/2010/main" val="1232540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up)">
                                      <p:cBhvr>
                                        <p:cTn id="11" dur="500"/>
                                        <p:tgtEl>
                                          <p:spTgt spid="7">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wipe(up)">
                                      <p:cBhvr>
                                        <p:cTn id="15" dur="500"/>
                                        <p:tgtEl>
                                          <p:spTgt spid="9">
                                            <p:txEl>
                                              <p:pRg st="0" end="0"/>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animEffect transition="in" filter="wipe(up)">
                                      <p:cBhvr>
                                        <p:cTn id="19" dur="500"/>
                                        <p:tgtEl>
                                          <p:spTgt spid="16">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9">
                                            <p:txEl>
                                              <p:pRg st="0" end="0"/>
                                            </p:txEl>
                                          </p:spTgt>
                                        </p:tgtEl>
                                        <p:attrNameLst>
                                          <p:attrName>style.visibility</p:attrName>
                                        </p:attrNameLst>
                                      </p:cBhvr>
                                      <p:to>
                                        <p:strVal val="visible"/>
                                      </p:to>
                                    </p:set>
                                    <p:animEffect transition="in" filter="wipe(up)">
                                      <p:cBhvr>
                                        <p:cTn id="23" dur="500"/>
                                        <p:tgtEl>
                                          <p:spTgt spid="19">
                                            <p:txEl>
                                              <p:pRg st="0" end="0"/>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21">
                                            <p:txEl>
                                              <p:pRg st="0" end="0"/>
                                            </p:txEl>
                                          </p:spTgt>
                                        </p:tgtEl>
                                        <p:attrNameLst>
                                          <p:attrName>style.visibility</p:attrName>
                                        </p:attrNameLst>
                                      </p:cBhvr>
                                      <p:to>
                                        <p:strVal val="visible"/>
                                      </p:to>
                                    </p:set>
                                    <p:animEffect transition="in" filter="wipe(up)">
                                      <p:cBhvr>
                                        <p:cTn id="27" dur="500"/>
                                        <p:tgtEl>
                                          <p:spTgt spid="2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18AC16FD-356D-474B-90FB-AA35539BB321}"/>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3880" r="33880"/>
          <a:stretch>
            <a:fillRect/>
          </a:stretch>
        </p:blipFill>
        <p:spPr/>
      </p:pic>
      <p:sp>
        <p:nvSpPr>
          <p:cNvPr id="6" name="Rectangle: Rounded Corners 10">
            <a:extLst>
              <a:ext uri="{FF2B5EF4-FFF2-40B4-BE49-F238E27FC236}">
                <a16:creationId xmlns:a16="http://schemas.microsoft.com/office/drawing/2014/main" id="{A16C3328-C1C8-4578-8EBD-6F6BE151A378}"/>
              </a:ext>
            </a:extLst>
          </p:cNvPr>
          <p:cNvSpPr/>
          <p:nvPr/>
        </p:nvSpPr>
        <p:spPr>
          <a:xfrm>
            <a:off x="5308756" y="2935432"/>
            <a:ext cx="1514795" cy="1814475"/>
          </a:xfrm>
          <a:prstGeom prst="rect">
            <a:avLst/>
          </a:prstGeom>
          <a:solidFill>
            <a:schemeClr val="bg1"/>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7" name="Rectangle 6">
            <a:extLst>
              <a:ext uri="{FF2B5EF4-FFF2-40B4-BE49-F238E27FC236}">
                <a16:creationId xmlns:a16="http://schemas.microsoft.com/office/drawing/2014/main" id="{6997EBE4-4870-4951-BF1F-638910120F68}"/>
              </a:ext>
            </a:extLst>
          </p:cNvPr>
          <p:cNvSpPr/>
          <p:nvPr/>
        </p:nvSpPr>
        <p:spPr>
          <a:xfrm>
            <a:off x="5395241" y="3547371"/>
            <a:ext cx="1428310" cy="643894"/>
          </a:xfrm>
          <a:prstGeom prst="rect">
            <a:avLst/>
          </a:prstGeom>
        </p:spPr>
        <p:txBody>
          <a:bodyPr wrap="square">
            <a:spAutoFit/>
          </a:bodyPr>
          <a:lstStyle/>
          <a:p>
            <a:pPr algn="ctr">
              <a:lnSpc>
                <a:spcPct val="150000"/>
              </a:lnSpc>
            </a:pPr>
            <a:r>
              <a:rPr lang="en-US" sz="825" dirty="0">
                <a:solidFill>
                  <a:schemeClr val="bg1">
                    <a:lumMod val="50000"/>
                  </a:schemeClr>
                </a:solidFill>
                <a:latin typeface="Open Sans" panose="020B0606030504020204" pitchFamily="34" charset="0"/>
              </a:rPr>
              <a:t>Lorem Ipsum is simply dummy text of the printing and the printing </a:t>
            </a:r>
            <a:endParaRPr lang="en-US" sz="825" dirty="0">
              <a:solidFill>
                <a:schemeClr val="bg1">
                  <a:lumMod val="50000"/>
                </a:schemeClr>
              </a:solidFill>
              <a:latin typeface="DauphinPlain"/>
            </a:endParaRPr>
          </a:p>
        </p:txBody>
      </p:sp>
      <p:sp>
        <p:nvSpPr>
          <p:cNvPr id="8" name="TextBox 7">
            <a:extLst>
              <a:ext uri="{FF2B5EF4-FFF2-40B4-BE49-F238E27FC236}">
                <a16:creationId xmlns:a16="http://schemas.microsoft.com/office/drawing/2014/main" id="{64A71B65-AE5A-4340-97E0-045F1A374B96}"/>
              </a:ext>
            </a:extLst>
          </p:cNvPr>
          <p:cNvSpPr txBox="1"/>
          <p:nvPr/>
        </p:nvSpPr>
        <p:spPr>
          <a:xfrm>
            <a:off x="5546882" y="3153679"/>
            <a:ext cx="1038541" cy="276999"/>
          </a:xfrm>
          <a:prstGeom prst="rect">
            <a:avLst/>
          </a:prstGeom>
          <a:noFill/>
        </p:spPr>
        <p:txBody>
          <a:bodyPr wrap="square" rtlCol="0">
            <a:spAutoFit/>
          </a:bodyPr>
          <a:lstStyle/>
          <a:p>
            <a:pPr algn="ctr"/>
            <a:r>
              <a:rPr lang="en-US" sz="1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Research</a:t>
            </a:r>
            <a:endParaRPr lang="id-ID" sz="12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9" name="Rectangle: Rounded Corners 11">
            <a:extLst>
              <a:ext uri="{FF2B5EF4-FFF2-40B4-BE49-F238E27FC236}">
                <a16:creationId xmlns:a16="http://schemas.microsoft.com/office/drawing/2014/main" id="{5E516C2C-E585-49ED-B647-56F7710B3C58}"/>
              </a:ext>
            </a:extLst>
          </p:cNvPr>
          <p:cNvSpPr/>
          <p:nvPr/>
        </p:nvSpPr>
        <p:spPr>
          <a:xfrm>
            <a:off x="5731997" y="4422342"/>
            <a:ext cx="668313" cy="145966"/>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75" dirty="0">
                <a:solidFill>
                  <a:schemeClr val="bg1"/>
                </a:solidFill>
                <a:latin typeface="Open Sans" panose="020B0606030504020204" pitchFamily="34" charset="0"/>
                <a:ea typeface="Open Sans" panose="020B0606030504020204" pitchFamily="34" charset="0"/>
                <a:cs typeface="Open Sans" panose="020B0606030504020204" pitchFamily="34" charset="0"/>
              </a:rPr>
              <a:t>More info</a:t>
            </a:r>
            <a:endParaRPr lang="en-US" sz="675"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Rectangle: Rounded Corners 10">
            <a:extLst>
              <a:ext uri="{FF2B5EF4-FFF2-40B4-BE49-F238E27FC236}">
                <a16:creationId xmlns:a16="http://schemas.microsoft.com/office/drawing/2014/main" id="{FE82A4AC-6268-408B-9ED3-7534000309AF}"/>
              </a:ext>
            </a:extLst>
          </p:cNvPr>
          <p:cNvSpPr/>
          <p:nvPr/>
        </p:nvSpPr>
        <p:spPr>
          <a:xfrm>
            <a:off x="6995360" y="2935432"/>
            <a:ext cx="1514795" cy="1814475"/>
          </a:xfrm>
          <a:prstGeom prst="rect">
            <a:avLst/>
          </a:prstGeom>
          <a:solidFill>
            <a:schemeClr val="accent4"/>
          </a:solidFill>
          <a:ln>
            <a:noFill/>
          </a:ln>
          <a:effectLst>
            <a:outerShdw blurRad="381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11" name="Rectangle 10">
            <a:extLst>
              <a:ext uri="{FF2B5EF4-FFF2-40B4-BE49-F238E27FC236}">
                <a16:creationId xmlns:a16="http://schemas.microsoft.com/office/drawing/2014/main" id="{0B3064DA-C902-42F9-B0C4-84208B220452}"/>
              </a:ext>
            </a:extLst>
          </p:cNvPr>
          <p:cNvSpPr/>
          <p:nvPr/>
        </p:nvSpPr>
        <p:spPr>
          <a:xfrm>
            <a:off x="7081846" y="3547371"/>
            <a:ext cx="1428310" cy="643894"/>
          </a:xfrm>
          <a:prstGeom prst="rect">
            <a:avLst/>
          </a:prstGeom>
        </p:spPr>
        <p:txBody>
          <a:bodyPr wrap="square">
            <a:spAutoFit/>
          </a:bodyPr>
          <a:lstStyle/>
          <a:p>
            <a:pPr algn="ctr">
              <a:lnSpc>
                <a:spcPct val="150000"/>
              </a:lnSpc>
            </a:pPr>
            <a:r>
              <a:rPr lang="en-US" sz="825" dirty="0">
                <a:solidFill>
                  <a:schemeClr val="bg1"/>
                </a:solidFill>
                <a:latin typeface="Open Sans" panose="020B0606030504020204" pitchFamily="34" charset="0"/>
              </a:rPr>
              <a:t>Lorem Ipsum is simply dummy text of the printing and the printing </a:t>
            </a:r>
            <a:endParaRPr lang="en-US" sz="825" dirty="0">
              <a:solidFill>
                <a:schemeClr val="bg1"/>
              </a:solidFill>
              <a:latin typeface="DauphinPlain"/>
            </a:endParaRPr>
          </a:p>
        </p:txBody>
      </p:sp>
      <p:sp>
        <p:nvSpPr>
          <p:cNvPr id="12" name="TextBox 11">
            <a:extLst>
              <a:ext uri="{FF2B5EF4-FFF2-40B4-BE49-F238E27FC236}">
                <a16:creationId xmlns:a16="http://schemas.microsoft.com/office/drawing/2014/main" id="{A29A3D75-3F0F-46EF-8E64-3BA9CDDFCFDE}"/>
              </a:ext>
            </a:extLst>
          </p:cNvPr>
          <p:cNvSpPr txBox="1"/>
          <p:nvPr/>
        </p:nvSpPr>
        <p:spPr>
          <a:xfrm>
            <a:off x="7028517" y="3153167"/>
            <a:ext cx="1448479" cy="276999"/>
          </a:xfrm>
          <a:prstGeom prst="rect">
            <a:avLst/>
          </a:prstGeom>
          <a:noFill/>
        </p:spPr>
        <p:txBody>
          <a:bodyPr wrap="square" rtlCol="0">
            <a:spAutoFit/>
          </a:bodyPr>
          <a:lstStyle/>
          <a:p>
            <a:pPr algn="ctr"/>
            <a:r>
              <a:rPr lang="en-US" sz="1200" dirty="0">
                <a:solidFill>
                  <a:schemeClr val="bg1"/>
                </a:solidFill>
                <a:latin typeface="Francois One" panose="02000503040000020004" pitchFamily="2" charset="0"/>
                <a:ea typeface="Noto Serif" panose="02020600060500020200" pitchFamily="18" charset="0"/>
                <a:cs typeface="Noto Serif" panose="02020600060500020200" pitchFamily="18" charset="0"/>
              </a:rPr>
              <a:t>Technology</a:t>
            </a:r>
            <a:endParaRPr lang="id-ID" sz="1200" dirty="0">
              <a:solidFill>
                <a:schemeClr val="bg1"/>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3" name="Rectangle: Rounded Corners 11">
            <a:extLst>
              <a:ext uri="{FF2B5EF4-FFF2-40B4-BE49-F238E27FC236}">
                <a16:creationId xmlns:a16="http://schemas.microsoft.com/office/drawing/2014/main" id="{1BF13F0F-731C-42A2-A535-E48BCC3B5E18}"/>
              </a:ext>
            </a:extLst>
          </p:cNvPr>
          <p:cNvSpPr/>
          <p:nvPr/>
        </p:nvSpPr>
        <p:spPr>
          <a:xfrm>
            <a:off x="7418601" y="4422342"/>
            <a:ext cx="668313" cy="145966"/>
          </a:xfrm>
          <a:prstGeom prst="round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75" dirty="0">
                <a:solidFill>
                  <a:schemeClr val="accent4"/>
                </a:solidFill>
                <a:latin typeface="Open Sans" panose="020B0606030504020204" pitchFamily="34" charset="0"/>
                <a:ea typeface="Open Sans" panose="020B0606030504020204" pitchFamily="34" charset="0"/>
                <a:cs typeface="Open Sans" panose="020B0606030504020204" pitchFamily="34" charset="0"/>
              </a:rPr>
              <a:t>More info</a:t>
            </a:r>
            <a:endParaRPr lang="en-US" sz="675" dirty="0">
              <a:solidFill>
                <a:schemeClr val="accent4"/>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TextBox 13">
            <a:extLst>
              <a:ext uri="{FF2B5EF4-FFF2-40B4-BE49-F238E27FC236}">
                <a16:creationId xmlns:a16="http://schemas.microsoft.com/office/drawing/2014/main" id="{32DE456A-7A45-4625-AB0F-196E0ED72FB2}"/>
              </a:ext>
            </a:extLst>
          </p:cNvPr>
          <p:cNvSpPr txBox="1"/>
          <p:nvPr/>
        </p:nvSpPr>
        <p:spPr>
          <a:xfrm>
            <a:off x="5308756" y="997204"/>
            <a:ext cx="3061229" cy="830997"/>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Pandemic In Our</a:t>
            </a:r>
          </a:p>
          <a:p>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Visionary</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15" name="Rectangle 14">
            <a:extLst>
              <a:ext uri="{FF2B5EF4-FFF2-40B4-BE49-F238E27FC236}">
                <a16:creationId xmlns:a16="http://schemas.microsoft.com/office/drawing/2014/main" id="{4FAFC7B3-A6DE-4857-9361-8417FFAA6C43}"/>
              </a:ext>
            </a:extLst>
          </p:cNvPr>
          <p:cNvSpPr/>
          <p:nvPr/>
        </p:nvSpPr>
        <p:spPr>
          <a:xfrm>
            <a:off x="5308756" y="702638"/>
            <a:ext cx="2167610" cy="26302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Biotechnology Presentation</a:t>
            </a:r>
            <a:endParaRPr lang="en-US" sz="825" dirty="0">
              <a:solidFill>
                <a:schemeClr val="bg1">
                  <a:lumMod val="50000"/>
                </a:schemeClr>
              </a:solidFill>
              <a:latin typeface="DauphinPlain"/>
            </a:endParaRPr>
          </a:p>
        </p:txBody>
      </p:sp>
      <p:sp>
        <p:nvSpPr>
          <p:cNvPr id="16" name="Rectangle 15">
            <a:extLst>
              <a:ext uri="{FF2B5EF4-FFF2-40B4-BE49-F238E27FC236}">
                <a16:creationId xmlns:a16="http://schemas.microsoft.com/office/drawing/2014/main" id="{10E13026-FDF1-4C5D-8B4F-4DE92F3D04E4}"/>
              </a:ext>
            </a:extLst>
          </p:cNvPr>
          <p:cNvSpPr/>
          <p:nvPr/>
        </p:nvSpPr>
        <p:spPr>
          <a:xfrm>
            <a:off x="5306341" y="1951004"/>
            <a:ext cx="3375188" cy="643894"/>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simply dummy </a:t>
            </a:r>
            <a:endParaRPr lang="en-US" sz="825" dirty="0">
              <a:solidFill>
                <a:schemeClr val="bg1">
                  <a:lumMod val="50000"/>
                </a:schemeClr>
              </a:solidFill>
              <a:latin typeface="DauphinPlain"/>
            </a:endParaRPr>
          </a:p>
        </p:txBody>
      </p:sp>
      <p:sp>
        <p:nvSpPr>
          <p:cNvPr id="26" name="Round Diagonal Corner Rectangle 8">
            <a:extLst>
              <a:ext uri="{FF2B5EF4-FFF2-40B4-BE49-F238E27FC236}">
                <a16:creationId xmlns:a16="http://schemas.microsoft.com/office/drawing/2014/main" id="{9C516BE2-225D-4E24-B5D7-E068FB125E21}"/>
              </a:ext>
            </a:extLst>
          </p:cNvPr>
          <p:cNvSpPr/>
          <p:nvPr/>
        </p:nvSpPr>
        <p:spPr>
          <a:xfrm>
            <a:off x="771650" y="3792568"/>
            <a:ext cx="1641013" cy="483292"/>
          </a:xfrm>
          <a:prstGeom prst="parallelogram">
            <a:avLst>
              <a:gd name="adj" fmla="val 0"/>
            </a:avLst>
          </a:prstGeom>
          <a:solidFill>
            <a:schemeClr val="bg1"/>
          </a:solidFill>
          <a:ln>
            <a:noFill/>
          </a:ln>
          <a:effectLst>
            <a:outerShdw blurRad="330200" sx="102000" sy="102000" algn="ctr"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27" name="Rectangle 26">
            <a:extLst>
              <a:ext uri="{FF2B5EF4-FFF2-40B4-BE49-F238E27FC236}">
                <a16:creationId xmlns:a16="http://schemas.microsoft.com/office/drawing/2014/main" id="{2A3A0458-82AD-4901-BD45-D734BF7D2FF9}"/>
              </a:ext>
            </a:extLst>
          </p:cNvPr>
          <p:cNvSpPr/>
          <p:nvPr/>
        </p:nvSpPr>
        <p:spPr>
          <a:xfrm>
            <a:off x="564018" y="3883086"/>
            <a:ext cx="2056276" cy="311624"/>
          </a:xfrm>
          <a:prstGeom prst="rect">
            <a:avLst/>
          </a:prstGeom>
        </p:spPr>
        <p:txBody>
          <a:bodyPr wrap="square">
            <a:spAutoFit/>
          </a:bodyPr>
          <a:lstStyle/>
          <a:p>
            <a:pPr algn="ctr">
              <a:lnSpc>
                <a:spcPct val="150000"/>
              </a:lnSpc>
            </a:pPr>
            <a:r>
              <a:rPr lang="en-US" sz="1050" dirty="0">
                <a:solidFill>
                  <a:schemeClr val="tx1">
                    <a:lumMod val="95000"/>
                    <a:lumOff val="5000"/>
                  </a:schemeClr>
                </a:solidFill>
                <a:latin typeface="Francois One" panose="02000503040000020004" pitchFamily="2" charset="0"/>
              </a:rPr>
              <a:t>Biotechnology</a:t>
            </a:r>
          </a:p>
        </p:txBody>
      </p:sp>
      <p:sp>
        <p:nvSpPr>
          <p:cNvPr id="28" name="Rectangle 27">
            <a:extLst>
              <a:ext uri="{FF2B5EF4-FFF2-40B4-BE49-F238E27FC236}">
                <a16:creationId xmlns:a16="http://schemas.microsoft.com/office/drawing/2014/main" id="{96D9CA6F-8271-43A0-B880-B01C21A1F2AC}"/>
              </a:ext>
            </a:extLst>
          </p:cNvPr>
          <p:cNvSpPr/>
          <p:nvPr/>
        </p:nvSpPr>
        <p:spPr>
          <a:xfrm>
            <a:off x="270567" y="2240821"/>
            <a:ext cx="1467061" cy="834331"/>
          </a:xfrm>
          <a:prstGeom prst="rect">
            <a:avLst/>
          </a:prstGeom>
        </p:spPr>
        <p:txBody>
          <a:bodyPr wrap="square">
            <a:spAutoFit/>
          </a:bodyPr>
          <a:lstStyle/>
          <a:p>
            <a:pPr>
              <a:lnSpc>
                <a:spcPct val="150000"/>
              </a:lnSpc>
            </a:pPr>
            <a:r>
              <a:rPr lang="en-US" sz="825" dirty="0">
                <a:solidFill>
                  <a:schemeClr val="bg1"/>
                </a:solidFill>
                <a:latin typeface="Open Sans" panose="020B0606030504020204" pitchFamily="34" charset="0"/>
              </a:rPr>
              <a:t>Lorem Ipsum is simply dummy text of the printing and the printing text of the printing</a:t>
            </a:r>
            <a:endParaRPr lang="en-US" sz="825" dirty="0">
              <a:solidFill>
                <a:schemeClr val="bg1"/>
              </a:solidFill>
              <a:latin typeface="DauphinPlain"/>
            </a:endParaRPr>
          </a:p>
        </p:txBody>
      </p:sp>
      <p:sp>
        <p:nvSpPr>
          <p:cNvPr id="29" name="TextBox 28">
            <a:extLst>
              <a:ext uri="{FF2B5EF4-FFF2-40B4-BE49-F238E27FC236}">
                <a16:creationId xmlns:a16="http://schemas.microsoft.com/office/drawing/2014/main" id="{2464B37D-8AD2-4D8B-A09A-EB64FFBAA2AE}"/>
              </a:ext>
            </a:extLst>
          </p:cNvPr>
          <p:cNvSpPr txBox="1"/>
          <p:nvPr/>
        </p:nvSpPr>
        <p:spPr>
          <a:xfrm>
            <a:off x="270568" y="1847129"/>
            <a:ext cx="1038541" cy="230832"/>
          </a:xfrm>
          <a:prstGeom prst="rect">
            <a:avLst/>
          </a:prstGeom>
          <a:noFill/>
        </p:spPr>
        <p:txBody>
          <a:bodyPr wrap="square" rtlCol="0">
            <a:spAutoFit/>
          </a:bodyPr>
          <a:lstStyle/>
          <a:p>
            <a:r>
              <a:rPr lang="en-US" sz="900" b="1" dirty="0">
                <a:solidFill>
                  <a:schemeClr val="bg1"/>
                </a:solidFill>
                <a:latin typeface="Open Sans" panose="020B0606030504020204" pitchFamily="34" charset="0"/>
                <a:ea typeface="Open Sans" panose="020B0606030504020204" pitchFamily="34" charset="0"/>
                <a:cs typeface="Open Sans" panose="020B0606030504020204" pitchFamily="34" charset="0"/>
              </a:rPr>
              <a:t>Details</a:t>
            </a:r>
            <a:endParaRPr lang="id-ID" sz="9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862473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animEffect transition="in" filter="wipe(up)">
                                      <p:cBhvr>
                                        <p:cTn id="15" dur="500"/>
                                        <p:tgtEl>
                                          <p:spTgt spid="11">
                                            <p:txEl>
                                              <p:pRg st="0" end="0"/>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left)">
                                      <p:cBhvr>
                                        <p:cTn id="19" dur="500"/>
                                        <p:tgtEl>
                                          <p:spTgt spid="12"/>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left)">
                                      <p:cBhvr>
                                        <p:cTn id="23" dur="500"/>
                                        <p:tgtEl>
                                          <p:spTgt spid="14"/>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15">
                                            <p:txEl>
                                              <p:pRg st="0" end="0"/>
                                            </p:txEl>
                                          </p:spTgt>
                                        </p:tgtEl>
                                        <p:attrNameLst>
                                          <p:attrName>style.visibility</p:attrName>
                                        </p:attrNameLst>
                                      </p:cBhvr>
                                      <p:to>
                                        <p:strVal val="visible"/>
                                      </p:to>
                                    </p:set>
                                    <p:animEffect transition="in" filter="wipe(up)">
                                      <p:cBhvr>
                                        <p:cTn id="27" dur="500"/>
                                        <p:tgtEl>
                                          <p:spTgt spid="15">
                                            <p:txEl>
                                              <p:pRg st="0" end="0"/>
                                            </p:txEl>
                                          </p:spTgt>
                                        </p:tgtEl>
                                      </p:cBhvr>
                                    </p:animEffect>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16">
                                            <p:txEl>
                                              <p:pRg st="0" end="0"/>
                                            </p:txEl>
                                          </p:spTgt>
                                        </p:tgtEl>
                                        <p:attrNameLst>
                                          <p:attrName>style.visibility</p:attrName>
                                        </p:attrNameLst>
                                      </p:cBhvr>
                                      <p:to>
                                        <p:strVal val="visible"/>
                                      </p:to>
                                    </p:set>
                                    <p:animEffect transition="in" filter="wipe(up)">
                                      <p:cBhvr>
                                        <p:cTn id="31" dur="500"/>
                                        <p:tgtEl>
                                          <p:spTgt spid="16">
                                            <p:txEl>
                                              <p:pRg st="0" end="0"/>
                                            </p:txEl>
                                          </p:spTgt>
                                        </p:tgtEl>
                                      </p:cBhvr>
                                    </p:animEffect>
                                  </p:childTnLst>
                                </p:cTn>
                              </p:par>
                            </p:childTnLst>
                          </p:cTn>
                        </p:par>
                        <p:par>
                          <p:cTn id="32" fill="hold">
                            <p:stCondLst>
                              <p:cond delay="3500"/>
                            </p:stCondLst>
                            <p:childTnLst>
                              <p:par>
                                <p:cTn id="33" presetID="22" presetClass="entr" presetSubtype="1" fill="hold" nodeType="afterEffect">
                                  <p:stCondLst>
                                    <p:cond delay="0"/>
                                  </p:stCondLst>
                                  <p:childTnLst>
                                    <p:set>
                                      <p:cBhvr>
                                        <p:cTn id="34" dur="1" fill="hold">
                                          <p:stCondLst>
                                            <p:cond delay="0"/>
                                          </p:stCondLst>
                                        </p:cTn>
                                        <p:tgtEl>
                                          <p:spTgt spid="27">
                                            <p:txEl>
                                              <p:pRg st="0" end="0"/>
                                            </p:txEl>
                                          </p:spTgt>
                                        </p:tgtEl>
                                        <p:attrNameLst>
                                          <p:attrName>style.visibility</p:attrName>
                                        </p:attrNameLst>
                                      </p:cBhvr>
                                      <p:to>
                                        <p:strVal val="visible"/>
                                      </p:to>
                                    </p:set>
                                    <p:animEffect transition="in" filter="wipe(up)">
                                      <p:cBhvr>
                                        <p:cTn id="35" dur="500"/>
                                        <p:tgtEl>
                                          <p:spTgt spid="27">
                                            <p:txEl>
                                              <p:pRg st="0" end="0"/>
                                            </p:txEl>
                                          </p:spTgt>
                                        </p:tgtEl>
                                      </p:cBhvr>
                                    </p:animEffect>
                                  </p:childTnLst>
                                </p:cTn>
                              </p:par>
                            </p:childTnLst>
                          </p:cTn>
                        </p:par>
                        <p:par>
                          <p:cTn id="36" fill="hold">
                            <p:stCondLst>
                              <p:cond delay="4000"/>
                            </p:stCondLst>
                            <p:childTnLst>
                              <p:par>
                                <p:cTn id="37" presetID="22" presetClass="entr" presetSubtype="1" fill="hold" nodeType="afterEffect">
                                  <p:stCondLst>
                                    <p:cond delay="0"/>
                                  </p:stCondLst>
                                  <p:childTnLst>
                                    <p:set>
                                      <p:cBhvr>
                                        <p:cTn id="38" dur="1" fill="hold">
                                          <p:stCondLst>
                                            <p:cond delay="0"/>
                                          </p:stCondLst>
                                        </p:cTn>
                                        <p:tgtEl>
                                          <p:spTgt spid="28">
                                            <p:txEl>
                                              <p:pRg st="0" end="0"/>
                                            </p:txEl>
                                          </p:spTgt>
                                        </p:tgtEl>
                                        <p:attrNameLst>
                                          <p:attrName>style.visibility</p:attrName>
                                        </p:attrNameLst>
                                      </p:cBhvr>
                                      <p:to>
                                        <p:strVal val="visible"/>
                                      </p:to>
                                    </p:set>
                                    <p:animEffect transition="in" filter="wipe(up)">
                                      <p:cBhvr>
                                        <p:cTn id="39" dur="500"/>
                                        <p:tgtEl>
                                          <p:spTgt spid="28">
                                            <p:txEl>
                                              <p:pRg st="0" end="0"/>
                                            </p:txEl>
                                          </p:spTgt>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wipe(left)">
                                      <p:cBhvr>
                                        <p:cTn id="4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4" grpId="0"/>
      <p:bldP spid="2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932C3B82-3CAB-4E78-923C-365E30D274D9}"/>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t="19290" b="19290"/>
          <a:stretch>
            <a:fillRect/>
          </a:stretch>
        </p:blipFill>
        <p:spPr/>
      </p:pic>
      <p:sp>
        <p:nvSpPr>
          <p:cNvPr id="5" name="Rectangle 4">
            <a:extLst>
              <a:ext uri="{FF2B5EF4-FFF2-40B4-BE49-F238E27FC236}">
                <a16:creationId xmlns:a16="http://schemas.microsoft.com/office/drawing/2014/main" id="{3AA790AC-C446-4F7D-A3DD-38ECA022FD25}"/>
              </a:ext>
            </a:extLst>
          </p:cNvPr>
          <p:cNvSpPr/>
          <p:nvPr/>
        </p:nvSpPr>
        <p:spPr>
          <a:xfrm>
            <a:off x="0" y="0"/>
            <a:ext cx="9144000" cy="3158837"/>
          </a:xfrm>
          <a:prstGeom prst="rect">
            <a:avLst/>
          </a:prstGeom>
          <a:gradFill flip="none" rotWithShape="1">
            <a:gsLst>
              <a:gs pos="0">
                <a:schemeClr val="accent4">
                  <a:alpha val="80000"/>
                </a:schemeClr>
              </a:gs>
              <a:gs pos="100000">
                <a:schemeClr val="bg1">
                  <a:alpha val="16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pic>
        <p:nvPicPr>
          <p:cNvPr id="6" name="Picture 5">
            <a:extLst>
              <a:ext uri="{FF2B5EF4-FFF2-40B4-BE49-F238E27FC236}">
                <a16:creationId xmlns:a16="http://schemas.microsoft.com/office/drawing/2014/main" id="{13E8F121-DBCF-499E-822D-DD0440C27F4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70706" y="284501"/>
            <a:ext cx="4574498" cy="4574498"/>
          </a:xfrm>
          <a:prstGeom prst="rect">
            <a:avLst/>
          </a:prstGeom>
        </p:spPr>
      </p:pic>
      <p:pic>
        <p:nvPicPr>
          <p:cNvPr id="4" name="Picture Placeholder 3">
            <a:extLst>
              <a:ext uri="{FF2B5EF4-FFF2-40B4-BE49-F238E27FC236}">
                <a16:creationId xmlns:a16="http://schemas.microsoft.com/office/drawing/2014/main" id="{1D82D6EE-3CD0-4EB6-8CD7-B7A509E8B8B6}"/>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4030" r="34030"/>
          <a:stretch>
            <a:fillRect/>
          </a:stretch>
        </p:blipFill>
        <p:spPr/>
      </p:pic>
      <p:sp>
        <p:nvSpPr>
          <p:cNvPr id="18" name="Rounded Rectangle 4">
            <a:extLst>
              <a:ext uri="{FF2B5EF4-FFF2-40B4-BE49-F238E27FC236}">
                <a16:creationId xmlns:a16="http://schemas.microsoft.com/office/drawing/2014/main" id="{766FB5FE-667E-4DB5-BAA2-AFC89E9AB30D}"/>
              </a:ext>
            </a:extLst>
          </p:cNvPr>
          <p:cNvSpPr/>
          <p:nvPr/>
        </p:nvSpPr>
        <p:spPr>
          <a:xfrm>
            <a:off x="3119489" y="2667157"/>
            <a:ext cx="1558041" cy="1741685"/>
          </a:xfrm>
          <a:prstGeom prst="roundRect">
            <a:avLst>
              <a:gd name="adj" fmla="val 4637"/>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bg1">
                  <a:lumMod val="50000"/>
                </a:schemeClr>
              </a:solidFill>
            </a:endParaRPr>
          </a:p>
        </p:txBody>
      </p:sp>
      <p:sp>
        <p:nvSpPr>
          <p:cNvPr id="19" name="Rectangle 18">
            <a:extLst>
              <a:ext uri="{FF2B5EF4-FFF2-40B4-BE49-F238E27FC236}">
                <a16:creationId xmlns:a16="http://schemas.microsoft.com/office/drawing/2014/main" id="{F1F24243-BDAD-4CA5-A6B8-D12AF80D06D1}"/>
              </a:ext>
            </a:extLst>
          </p:cNvPr>
          <p:cNvSpPr/>
          <p:nvPr/>
        </p:nvSpPr>
        <p:spPr>
          <a:xfrm>
            <a:off x="3075351" y="3371806"/>
            <a:ext cx="1725790" cy="304507"/>
          </a:xfrm>
          <a:prstGeom prst="rect">
            <a:avLst/>
          </a:prstGeom>
        </p:spPr>
        <p:txBody>
          <a:bodyPr wrap="square">
            <a:spAutoFit/>
          </a:bodyPr>
          <a:lstStyle/>
          <a:p>
            <a:pPr algn="ctr">
              <a:lnSpc>
                <a:spcPct val="150000"/>
              </a:lnSpc>
            </a:pPr>
            <a:r>
              <a:rPr lang="en-US" sz="105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rPr>
              <a:t>Biotechnology</a:t>
            </a:r>
            <a:endParaRPr lang="en-US" sz="75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endParaRPr>
          </a:p>
        </p:txBody>
      </p:sp>
      <p:sp>
        <p:nvSpPr>
          <p:cNvPr id="20" name="Rectangle 19">
            <a:extLst>
              <a:ext uri="{FF2B5EF4-FFF2-40B4-BE49-F238E27FC236}">
                <a16:creationId xmlns:a16="http://schemas.microsoft.com/office/drawing/2014/main" id="{0B4D6612-4781-44B2-9598-1FD31029F663}"/>
              </a:ext>
            </a:extLst>
          </p:cNvPr>
          <p:cNvSpPr/>
          <p:nvPr/>
        </p:nvSpPr>
        <p:spPr>
          <a:xfrm>
            <a:off x="3288694" y="3709536"/>
            <a:ext cx="1264547" cy="453457"/>
          </a:xfrm>
          <a:prstGeom prst="rect">
            <a:avLst/>
          </a:prstGeom>
        </p:spPr>
        <p:txBody>
          <a:bodyPr wrap="square">
            <a:spAutoFit/>
          </a:bodyPr>
          <a:lstStyle/>
          <a:p>
            <a:pPr algn="ctr">
              <a:lnSpc>
                <a:spcPct val="150000"/>
              </a:lnSpc>
            </a:pPr>
            <a:r>
              <a:rPr lang="en-US" sz="825" dirty="0">
                <a:solidFill>
                  <a:schemeClr val="bg1">
                    <a:lumMod val="50000"/>
                  </a:schemeClr>
                </a:solidFill>
                <a:latin typeface="Open Sans" panose="020B0606030504020204" pitchFamily="34" charset="0"/>
              </a:rPr>
              <a:t>Lorem Ipsum is simply dummy text of</a:t>
            </a:r>
            <a:endParaRPr lang="en-US" sz="825" dirty="0">
              <a:solidFill>
                <a:schemeClr val="bg1">
                  <a:lumMod val="50000"/>
                </a:schemeClr>
              </a:solidFill>
              <a:latin typeface="DauphinPlain"/>
            </a:endParaRPr>
          </a:p>
        </p:txBody>
      </p:sp>
      <p:sp>
        <p:nvSpPr>
          <p:cNvPr id="24" name="Rounded Rectangle 4">
            <a:extLst>
              <a:ext uri="{FF2B5EF4-FFF2-40B4-BE49-F238E27FC236}">
                <a16:creationId xmlns:a16="http://schemas.microsoft.com/office/drawing/2014/main" id="{7C865289-40DB-4EB1-9AFE-2ABD31F2B326}"/>
              </a:ext>
            </a:extLst>
          </p:cNvPr>
          <p:cNvSpPr/>
          <p:nvPr/>
        </p:nvSpPr>
        <p:spPr>
          <a:xfrm>
            <a:off x="3119489" y="757223"/>
            <a:ext cx="1558041" cy="1741685"/>
          </a:xfrm>
          <a:prstGeom prst="roundRect">
            <a:avLst>
              <a:gd name="adj" fmla="val 4637"/>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bg1">
                  <a:lumMod val="50000"/>
                </a:schemeClr>
              </a:solidFill>
            </a:endParaRPr>
          </a:p>
        </p:txBody>
      </p:sp>
      <p:sp>
        <p:nvSpPr>
          <p:cNvPr id="25" name="Rectangle 24">
            <a:extLst>
              <a:ext uri="{FF2B5EF4-FFF2-40B4-BE49-F238E27FC236}">
                <a16:creationId xmlns:a16="http://schemas.microsoft.com/office/drawing/2014/main" id="{779009B8-2ACC-4806-A45E-EF7A2DBFC935}"/>
              </a:ext>
            </a:extLst>
          </p:cNvPr>
          <p:cNvSpPr/>
          <p:nvPr/>
        </p:nvSpPr>
        <p:spPr>
          <a:xfrm>
            <a:off x="3075351" y="1461872"/>
            <a:ext cx="1725790" cy="304507"/>
          </a:xfrm>
          <a:prstGeom prst="rect">
            <a:avLst/>
          </a:prstGeom>
        </p:spPr>
        <p:txBody>
          <a:bodyPr wrap="square">
            <a:spAutoFit/>
          </a:bodyPr>
          <a:lstStyle/>
          <a:p>
            <a:pPr algn="ctr">
              <a:lnSpc>
                <a:spcPct val="150000"/>
              </a:lnSpc>
            </a:pPr>
            <a:r>
              <a:rPr lang="en-US" sz="105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rPr>
              <a:t>Research</a:t>
            </a:r>
            <a:endParaRPr lang="en-US" sz="750" b="1" dirty="0">
              <a:solidFill>
                <a:schemeClr val="tx1">
                  <a:lumMod val="95000"/>
                  <a:lumOff val="5000"/>
                </a:schemeClr>
              </a:solidFill>
              <a:latin typeface="Playfair Display" pitchFamily="2" charset="0"/>
              <a:ea typeface="Noto Serif" panose="02020600060500020200" pitchFamily="18" charset="0"/>
              <a:cs typeface="Noto Serif" panose="02020600060500020200" pitchFamily="18" charset="0"/>
            </a:endParaRPr>
          </a:p>
        </p:txBody>
      </p:sp>
      <p:sp>
        <p:nvSpPr>
          <p:cNvPr id="26" name="Rectangle 25">
            <a:extLst>
              <a:ext uri="{FF2B5EF4-FFF2-40B4-BE49-F238E27FC236}">
                <a16:creationId xmlns:a16="http://schemas.microsoft.com/office/drawing/2014/main" id="{A3612F64-C3DE-4A86-AF55-4D237A2F1EEC}"/>
              </a:ext>
            </a:extLst>
          </p:cNvPr>
          <p:cNvSpPr/>
          <p:nvPr/>
        </p:nvSpPr>
        <p:spPr>
          <a:xfrm>
            <a:off x="3288694" y="1799603"/>
            <a:ext cx="1264547" cy="453457"/>
          </a:xfrm>
          <a:prstGeom prst="rect">
            <a:avLst/>
          </a:prstGeom>
        </p:spPr>
        <p:txBody>
          <a:bodyPr wrap="square">
            <a:spAutoFit/>
          </a:bodyPr>
          <a:lstStyle/>
          <a:p>
            <a:pPr algn="ctr">
              <a:lnSpc>
                <a:spcPct val="150000"/>
              </a:lnSpc>
            </a:pPr>
            <a:r>
              <a:rPr lang="en-US" sz="825" dirty="0">
                <a:solidFill>
                  <a:schemeClr val="bg1">
                    <a:lumMod val="50000"/>
                  </a:schemeClr>
                </a:solidFill>
                <a:latin typeface="Open Sans" panose="020B0606030504020204" pitchFamily="34" charset="0"/>
              </a:rPr>
              <a:t>Lorem Ipsum is simply dummy text of</a:t>
            </a:r>
            <a:endParaRPr lang="en-US" sz="825" dirty="0">
              <a:solidFill>
                <a:schemeClr val="bg1">
                  <a:lumMod val="50000"/>
                </a:schemeClr>
              </a:solidFill>
              <a:latin typeface="DauphinPlain"/>
            </a:endParaRPr>
          </a:p>
        </p:txBody>
      </p:sp>
      <p:grpSp>
        <p:nvGrpSpPr>
          <p:cNvPr id="27" name="Group 230">
            <a:extLst>
              <a:ext uri="{FF2B5EF4-FFF2-40B4-BE49-F238E27FC236}">
                <a16:creationId xmlns:a16="http://schemas.microsoft.com/office/drawing/2014/main" id="{519DA1A5-6DDC-4493-ADFF-47D2A49DD1B6}"/>
              </a:ext>
            </a:extLst>
          </p:cNvPr>
          <p:cNvGrpSpPr>
            <a:grpSpLocks noChangeAspect="1"/>
          </p:cNvGrpSpPr>
          <p:nvPr/>
        </p:nvGrpSpPr>
        <p:grpSpPr bwMode="auto">
          <a:xfrm>
            <a:off x="3828260" y="1048129"/>
            <a:ext cx="245933" cy="285126"/>
            <a:chOff x="1848" y="1059"/>
            <a:chExt cx="3263" cy="3783"/>
          </a:xfrm>
          <a:solidFill>
            <a:schemeClr val="accent4"/>
          </a:solidFill>
        </p:grpSpPr>
        <p:sp>
          <p:nvSpPr>
            <p:cNvPr id="28" name="Freeform 232">
              <a:extLst>
                <a:ext uri="{FF2B5EF4-FFF2-40B4-BE49-F238E27FC236}">
                  <a16:creationId xmlns:a16="http://schemas.microsoft.com/office/drawing/2014/main" id="{39768756-D590-4C6A-AF3E-266BD9064EFB}"/>
                </a:ext>
              </a:extLst>
            </p:cNvPr>
            <p:cNvSpPr>
              <a:spLocks/>
            </p:cNvSpPr>
            <p:nvPr/>
          </p:nvSpPr>
          <p:spPr bwMode="auto">
            <a:xfrm>
              <a:off x="4403" y="1137"/>
              <a:ext cx="630" cy="631"/>
            </a:xfrm>
            <a:custGeom>
              <a:avLst/>
              <a:gdLst>
                <a:gd name="T0" fmla="*/ 0 w 630"/>
                <a:gd name="T1" fmla="*/ 0 h 631"/>
                <a:gd name="T2" fmla="*/ 630 w 630"/>
                <a:gd name="T3" fmla="*/ 631 h 631"/>
                <a:gd name="T4" fmla="*/ 0 w 630"/>
                <a:gd name="T5" fmla="*/ 631 h 631"/>
                <a:gd name="T6" fmla="*/ 0 w 630"/>
                <a:gd name="T7" fmla="*/ 0 h 631"/>
              </a:gdLst>
              <a:ahLst/>
              <a:cxnLst>
                <a:cxn ang="0">
                  <a:pos x="T0" y="T1"/>
                </a:cxn>
                <a:cxn ang="0">
                  <a:pos x="T2" y="T3"/>
                </a:cxn>
                <a:cxn ang="0">
                  <a:pos x="T4" y="T5"/>
                </a:cxn>
                <a:cxn ang="0">
                  <a:pos x="T6" y="T7"/>
                </a:cxn>
              </a:cxnLst>
              <a:rect l="0" t="0" r="r" b="b"/>
              <a:pathLst>
                <a:path w="630" h="631">
                  <a:moveTo>
                    <a:pt x="0" y="0"/>
                  </a:moveTo>
                  <a:lnTo>
                    <a:pt x="630" y="631"/>
                  </a:lnTo>
                  <a:lnTo>
                    <a:pt x="0" y="631"/>
                  </a:lnTo>
                  <a:lnTo>
                    <a:pt x="0"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solidFill>
                  <a:schemeClr val="bg1">
                    <a:lumMod val="50000"/>
                  </a:schemeClr>
                </a:solidFill>
              </a:endParaRPr>
            </a:p>
          </p:txBody>
        </p:sp>
        <p:sp>
          <p:nvSpPr>
            <p:cNvPr id="29" name="Freeform 233">
              <a:extLst>
                <a:ext uri="{FF2B5EF4-FFF2-40B4-BE49-F238E27FC236}">
                  <a16:creationId xmlns:a16="http://schemas.microsoft.com/office/drawing/2014/main" id="{94E9234A-D5CA-4876-AA41-B5F36E943DA3}"/>
                </a:ext>
              </a:extLst>
            </p:cNvPr>
            <p:cNvSpPr>
              <a:spLocks noEditPoints="1"/>
            </p:cNvSpPr>
            <p:nvPr/>
          </p:nvSpPr>
          <p:spPr bwMode="auto">
            <a:xfrm>
              <a:off x="1848" y="1059"/>
              <a:ext cx="3263" cy="3783"/>
            </a:xfrm>
            <a:custGeom>
              <a:avLst/>
              <a:gdLst>
                <a:gd name="T0" fmla="*/ 2266 w 3263"/>
                <a:gd name="T1" fmla="*/ 2656 h 3783"/>
                <a:gd name="T2" fmla="*/ 2266 w 3263"/>
                <a:gd name="T3" fmla="*/ 3379 h 3783"/>
                <a:gd name="T4" fmla="*/ 2846 w 3263"/>
                <a:gd name="T5" fmla="*/ 3379 h 3783"/>
                <a:gd name="T6" fmla="*/ 2846 w 3263"/>
                <a:gd name="T7" fmla="*/ 2656 h 3783"/>
                <a:gd name="T8" fmla="*/ 2266 w 3263"/>
                <a:gd name="T9" fmla="*/ 2656 h 3783"/>
                <a:gd name="T10" fmla="*/ 1341 w 3263"/>
                <a:gd name="T11" fmla="*/ 2184 h 3783"/>
                <a:gd name="T12" fmla="*/ 1341 w 3263"/>
                <a:gd name="T13" fmla="*/ 3379 h 3783"/>
                <a:gd name="T14" fmla="*/ 1922 w 3263"/>
                <a:gd name="T15" fmla="*/ 3379 h 3783"/>
                <a:gd name="T16" fmla="*/ 1922 w 3263"/>
                <a:gd name="T17" fmla="*/ 2184 h 3783"/>
                <a:gd name="T18" fmla="*/ 1341 w 3263"/>
                <a:gd name="T19" fmla="*/ 2184 h 3783"/>
                <a:gd name="T20" fmla="*/ 417 w 3263"/>
                <a:gd name="T21" fmla="*/ 1711 h 3783"/>
                <a:gd name="T22" fmla="*/ 417 w 3263"/>
                <a:gd name="T23" fmla="*/ 3379 h 3783"/>
                <a:gd name="T24" fmla="*/ 998 w 3263"/>
                <a:gd name="T25" fmla="*/ 3379 h 3783"/>
                <a:gd name="T26" fmla="*/ 998 w 3263"/>
                <a:gd name="T27" fmla="*/ 1711 h 3783"/>
                <a:gd name="T28" fmla="*/ 417 w 3263"/>
                <a:gd name="T29" fmla="*/ 1711 h 3783"/>
                <a:gd name="T30" fmla="*/ 0 w 3263"/>
                <a:gd name="T31" fmla="*/ 0 h 3783"/>
                <a:gd name="T32" fmla="*/ 2398 w 3263"/>
                <a:gd name="T33" fmla="*/ 0 h 3783"/>
                <a:gd name="T34" fmla="*/ 2398 w 3263"/>
                <a:gd name="T35" fmla="*/ 867 h 3783"/>
                <a:gd name="T36" fmla="*/ 3263 w 3263"/>
                <a:gd name="T37" fmla="*/ 867 h 3783"/>
                <a:gd name="T38" fmla="*/ 3263 w 3263"/>
                <a:gd name="T39" fmla="*/ 3783 h 3783"/>
                <a:gd name="T40" fmla="*/ 0 w 3263"/>
                <a:gd name="T41" fmla="*/ 3783 h 3783"/>
                <a:gd name="T42" fmla="*/ 0 w 3263"/>
                <a:gd name="T43" fmla="*/ 0 h 3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63" h="3783">
                  <a:moveTo>
                    <a:pt x="2266" y="2656"/>
                  </a:moveTo>
                  <a:lnTo>
                    <a:pt x="2266" y="3379"/>
                  </a:lnTo>
                  <a:lnTo>
                    <a:pt x="2846" y="3379"/>
                  </a:lnTo>
                  <a:lnTo>
                    <a:pt x="2846" y="2656"/>
                  </a:lnTo>
                  <a:lnTo>
                    <a:pt x="2266" y="2656"/>
                  </a:lnTo>
                  <a:close/>
                  <a:moveTo>
                    <a:pt x="1341" y="2184"/>
                  </a:moveTo>
                  <a:lnTo>
                    <a:pt x="1341" y="3379"/>
                  </a:lnTo>
                  <a:lnTo>
                    <a:pt x="1922" y="3379"/>
                  </a:lnTo>
                  <a:lnTo>
                    <a:pt x="1922" y="2184"/>
                  </a:lnTo>
                  <a:lnTo>
                    <a:pt x="1341" y="2184"/>
                  </a:lnTo>
                  <a:close/>
                  <a:moveTo>
                    <a:pt x="417" y="1711"/>
                  </a:moveTo>
                  <a:lnTo>
                    <a:pt x="417" y="3379"/>
                  </a:lnTo>
                  <a:lnTo>
                    <a:pt x="998" y="3379"/>
                  </a:lnTo>
                  <a:lnTo>
                    <a:pt x="998" y="1711"/>
                  </a:lnTo>
                  <a:lnTo>
                    <a:pt x="417" y="1711"/>
                  </a:lnTo>
                  <a:close/>
                  <a:moveTo>
                    <a:pt x="0" y="0"/>
                  </a:moveTo>
                  <a:lnTo>
                    <a:pt x="2398" y="0"/>
                  </a:lnTo>
                  <a:lnTo>
                    <a:pt x="2398" y="867"/>
                  </a:lnTo>
                  <a:lnTo>
                    <a:pt x="3263" y="867"/>
                  </a:lnTo>
                  <a:lnTo>
                    <a:pt x="3263" y="3783"/>
                  </a:lnTo>
                  <a:lnTo>
                    <a:pt x="0" y="3783"/>
                  </a:lnTo>
                  <a:lnTo>
                    <a:pt x="0"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solidFill>
                  <a:schemeClr val="bg1">
                    <a:lumMod val="50000"/>
                  </a:schemeClr>
                </a:solidFill>
              </a:endParaRPr>
            </a:p>
          </p:txBody>
        </p:sp>
      </p:grpSp>
      <p:grpSp>
        <p:nvGrpSpPr>
          <p:cNvPr id="31" name="Group 30">
            <a:extLst>
              <a:ext uri="{FF2B5EF4-FFF2-40B4-BE49-F238E27FC236}">
                <a16:creationId xmlns:a16="http://schemas.microsoft.com/office/drawing/2014/main" id="{D46B18C4-CB65-432F-926E-A5FBDD16AE14}"/>
              </a:ext>
            </a:extLst>
          </p:cNvPr>
          <p:cNvGrpSpPr/>
          <p:nvPr/>
        </p:nvGrpSpPr>
        <p:grpSpPr>
          <a:xfrm>
            <a:off x="3821356" y="3045389"/>
            <a:ext cx="199475" cy="242292"/>
            <a:chOff x="-1971675" y="4640263"/>
            <a:chExt cx="628650" cy="763588"/>
          </a:xfrm>
          <a:solidFill>
            <a:schemeClr val="accent4"/>
          </a:solidFill>
        </p:grpSpPr>
        <p:sp>
          <p:nvSpPr>
            <p:cNvPr id="32" name="Freeform 721">
              <a:extLst>
                <a:ext uri="{FF2B5EF4-FFF2-40B4-BE49-F238E27FC236}">
                  <a16:creationId xmlns:a16="http://schemas.microsoft.com/office/drawing/2014/main" id="{04D2B787-616B-4A8A-82B9-5775E2E18FA1}"/>
                </a:ext>
              </a:extLst>
            </p:cNvPr>
            <p:cNvSpPr>
              <a:spLocks noEditPoints="1"/>
            </p:cNvSpPr>
            <p:nvPr/>
          </p:nvSpPr>
          <p:spPr bwMode="auto">
            <a:xfrm>
              <a:off x="-1971675" y="4640263"/>
              <a:ext cx="628650" cy="763588"/>
            </a:xfrm>
            <a:custGeom>
              <a:avLst/>
              <a:gdLst>
                <a:gd name="T0" fmla="*/ 527 w 2775"/>
                <a:gd name="T1" fmla="*/ 351 h 3366"/>
                <a:gd name="T2" fmla="*/ 1168 w 2775"/>
                <a:gd name="T3" fmla="*/ 1684 h 3366"/>
                <a:gd name="T4" fmla="*/ 527 w 2775"/>
                <a:gd name="T5" fmla="*/ 3015 h 3366"/>
                <a:gd name="T6" fmla="*/ 776 w 2775"/>
                <a:gd name="T7" fmla="*/ 3015 h 3366"/>
                <a:gd name="T8" fmla="*/ 1213 w 2775"/>
                <a:gd name="T9" fmla="*/ 2107 h 3366"/>
                <a:gd name="T10" fmla="*/ 1561 w 2775"/>
                <a:gd name="T11" fmla="*/ 2107 h 3366"/>
                <a:gd name="T12" fmla="*/ 1998 w 2775"/>
                <a:gd name="T13" fmla="*/ 3015 h 3366"/>
                <a:gd name="T14" fmla="*/ 2247 w 2775"/>
                <a:gd name="T15" fmla="*/ 3015 h 3366"/>
                <a:gd name="T16" fmla="*/ 1607 w 2775"/>
                <a:gd name="T17" fmla="*/ 1683 h 3366"/>
                <a:gd name="T18" fmla="*/ 2247 w 2775"/>
                <a:gd name="T19" fmla="*/ 351 h 3366"/>
                <a:gd name="T20" fmla="*/ 527 w 2775"/>
                <a:gd name="T21" fmla="*/ 351 h 3366"/>
                <a:gd name="T22" fmla="*/ 0 w 2775"/>
                <a:gd name="T23" fmla="*/ 0 h 3366"/>
                <a:gd name="T24" fmla="*/ 2775 w 2775"/>
                <a:gd name="T25" fmla="*/ 0 h 3366"/>
                <a:gd name="T26" fmla="*/ 2775 w 2775"/>
                <a:gd name="T27" fmla="*/ 351 h 3366"/>
                <a:gd name="T28" fmla="*/ 2508 w 2775"/>
                <a:gd name="T29" fmla="*/ 351 h 3366"/>
                <a:gd name="T30" fmla="*/ 1867 w 2775"/>
                <a:gd name="T31" fmla="*/ 1683 h 3366"/>
                <a:gd name="T32" fmla="*/ 2508 w 2775"/>
                <a:gd name="T33" fmla="*/ 3015 h 3366"/>
                <a:gd name="T34" fmla="*/ 2775 w 2775"/>
                <a:gd name="T35" fmla="*/ 3015 h 3366"/>
                <a:gd name="T36" fmla="*/ 2775 w 2775"/>
                <a:gd name="T37" fmla="*/ 3366 h 3366"/>
                <a:gd name="T38" fmla="*/ 0 w 2775"/>
                <a:gd name="T39" fmla="*/ 3366 h 3366"/>
                <a:gd name="T40" fmla="*/ 0 w 2775"/>
                <a:gd name="T41" fmla="*/ 3015 h 3366"/>
                <a:gd name="T42" fmla="*/ 267 w 2775"/>
                <a:gd name="T43" fmla="*/ 3015 h 3366"/>
                <a:gd name="T44" fmla="*/ 907 w 2775"/>
                <a:gd name="T45" fmla="*/ 1684 h 3366"/>
                <a:gd name="T46" fmla="*/ 267 w 2775"/>
                <a:gd name="T47" fmla="*/ 351 h 3366"/>
                <a:gd name="T48" fmla="*/ 0 w 2775"/>
                <a:gd name="T49" fmla="*/ 351 h 3366"/>
                <a:gd name="T50" fmla="*/ 0 w 2775"/>
                <a:gd name="T51" fmla="*/ 0 h 3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75" h="3366">
                  <a:moveTo>
                    <a:pt x="527" y="351"/>
                  </a:moveTo>
                  <a:lnTo>
                    <a:pt x="1168" y="1684"/>
                  </a:lnTo>
                  <a:lnTo>
                    <a:pt x="527" y="3015"/>
                  </a:lnTo>
                  <a:lnTo>
                    <a:pt x="776" y="3015"/>
                  </a:lnTo>
                  <a:lnTo>
                    <a:pt x="1213" y="2107"/>
                  </a:lnTo>
                  <a:lnTo>
                    <a:pt x="1561" y="2107"/>
                  </a:lnTo>
                  <a:lnTo>
                    <a:pt x="1998" y="3015"/>
                  </a:lnTo>
                  <a:lnTo>
                    <a:pt x="2247" y="3015"/>
                  </a:lnTo>
                  <a:lnTo>
                    <a:pt x="1607" y="1683"/>
                  </a:lnTo>
                  <a:lnTo>
                    <a:pt x="2247" y="351"/>
                  </a:lnTo>
                  <a:lnTo>
                    <a:pt x="527" y="351"/>
                  </a:lnTo>
                  <a:close/>
                  <a:moveTo>
                    <a:pt x="0" y="0"/>
                  </a:moveTo>
                  <a:lnTo>
                    <a:pt x="2775" y="0"/>
                  </a:lnTo>
                  <a:lnTo>
                    <a:pt x="2775" y="351"/>
                  </a:lnTo>
                  <a:lnTo>
                    <a:pt x="2508" y="351"/>
                  </a:lnTo>
                  <a:lnTo>
                    <a:pt x="1867" y="1683"/>
                  </a:lnTo>
                  <a:lnTo>
                    <a:pt x="2508" y="3015"/>
                  </a:lnTo>
                  <a:lnTo>
                    <a:pt x="2775" y="3015"/>
                  </a:lnTo>
                  <a:lnTo>
                    <a:pt x="2775" y="3366"/>
                  </a:lnTo>
                  <a:lnTo>
                    <a:pt x="0" y="3366"/>
                  </a:lnTo>
                  <a:lnTo>
                    <a:pt x="0" y="3015"/>
                  </a:lnTo>
                  <a:lnTo>
                    <a:pt x="267" y="3015"/>
                  </a:lnTo>
                  <a:lnTo>
                    <a:pt x="907" y="1684"/>
                  </a:lnTo>
                  <a:lnTo>
                    <a:pt x="267" y="351"/>
                  </a:lnTo>
                  <a:lnTo>
                    <a:pt x="0" y="351"/>
                  </a:lnTo>
                  <a:lnTo>
                    <a:pt x="0"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sp>
          <p:nvSpPr>
            <p:cNvPr id="33" name="Freeform 722">
              <a:extLst>
                <a:ext uri="{FF2B5EF4-FFF2-40B4-BE49-F238E27FC236}">
                  <a16:creationId xmlns:a16="http://schemas.microsoft.com/office/drawing/2014/main" id="{3C0988F0-D359-430F-BAB4-AC3434BBCD78}"/>
                </a:ext>
              </a:extLst>
            </p:cNvPr>
            <p:cNvSpPr>
              <a:spLocks/>
            </p:cNvSpPr>
            <p:nvPr/>
          </p:nvSpPr>
          <p:spPr bwMode="auto">
            <a:xfrm>
              <a:off x="-1717675" y="4881563"/>
              <a:ext cx="120650" cy="71438"/>
            </a:xfrm>
            <a:custGeom>
              <a:avLst/>
              <a:gdLst>
                <a:gd name="T0" fmla="*/ 0 w 536"/>
                <a:gd name="T1" fmla="*/ 0 h 313"/>
                <a:gd name="T2" fmla="*/ 536 w 536"/>
                <a:gd name="T3" fmla="*/ 0 h 313"/>
                <a:gd name="T4" fmla="*/ 386 w 536"/>
                <a:gd name="T5" fmla="*/ 313 h 313"/>
                <a:gd name="T6" fmla="*/ 150 w 536"/>
                <a:gd name="T7" fmla="*/ 313 h 313"/>
                <a:gd name="T8" fmla="*/ 0 w 536"/>
                <a:gd name="T9" fmla="*/ 0 h 313"/>
              </a:gdLst>
              <a:ahLst/>
              <a:cxnLst>
                <a:cxn ang="0">
                  <a:pos x="T0" y="T1"/>
                </a:cxn>
                <a:cxn ang="0">
                  <a:pos x="T2" y="T3"/>
                </a:cxn>
                <a:cxn ang="0">
                  <a:pos x="T4" y="T5"/>
                </a:cxn>
                <a:cxn ang="0">
                  <a:pos x="T6" y="T7"/>
                </a:cxn>
                <a:cxn ang="0">
                  <a:pos x="T8" y="T9"/>
                </a:cxn>
              </a:cxnLst>
              <a:rect l="0" t="0" r="r" b="b"/>
              <a:pathLst>
                <a:path w="536" h="313">
                  <a:moveTo>
                    <a:pt x="0" y="0"/>
                  </a:moveTo>
                  <a:lnTo>
                    <a:pt x="536" y="0"/>
                  </a:lnTo>
                  <a:lnTo>
                    <a:pt x="386" y="313"/>
                  </a:lnTo>
                  <a:lnTo>
                    <a:pt x="150" y="313"/>
                  </a:lnTo>
                  <a:lnTo>
                    <a:pt x="0" y="0"/>
                  </a:lnTo>
                  <a:close/>
                </a:path>
              </a:pathLst>
            </a:custGeom>
            <a:grp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13"/>
            </a:p>
          </p:txBody>
        </p:sp>
      </p:grpSp>
      <p:sp>
        <p:nvSpPr>
          <p:cNvPr id="34" name="TextBox 33">
            <a:extLst>
              <a:ext uri="{FF2B5EF4-FFF2-40B4-BE49-F238E27FC236}">
                <a16:creationId xmlns:a16="http://schemas.microsoft.com/office/drawing/2014/main" id="{E1B5D4A2-DAE4-4FD2-9E3A-66EBA52B224F}"/>
              </a:ext>
            </a:extLst>
          </p:cNvPr>
          <p:cNvSpPr txBox="1"/>
          <p:nvPr/>
        </p:nvSpPr>
        <p:spPr>
          <a:xfrm>
            <a:off x="5318056" y="1921628"/>
            <a:ext cx="3061229" cy="830997"/>
          </a:xfrm>
          <a:prstGeom prst="rect">
            <a:avLst/>
          </a:prstGeom>
          <a:noFill/>
        </p:spPr>
        <p:txBody>
          <a:bodyPr wrap="square" rtlCol="0">
            <a:spAutoFit/>
          </a:bodyPr>
          <a:lstStyle/>
          <a:p>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Customers Of The</a:t>
            </a:r>
          </a:p>
          <a:p>
            <a:r>
              <a:rPr lang="en-US" sz="2400" b="1" dirty="0">
                <a:solidFill>
                  <a:schemeClr val="accent4"/>
                </a:solidFill>
                <a:latin typeface="Francois One" panose="02000503040000020004" pitchFamily="2" charset="0"/>
                <a:ea typeface="Noto Serif" panose="02020600060500020200" pitchFamily="18" charset="0"/>
                <a:cs typeface="Noto Serif" panose="02020600060500020200" pitchFamily="18" charset="0"/>
              </a:rPr>
              <a:t>Growing</a:t>
            </a:r>
            <a:r>
              <a:rPr lang="en-US"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rPr>
              <a:t>.</a:t>
            </a:r>
            <a:endParaRPr lang="id-ID" sz="2400" dirty="0">
              <a:solidFill>
                <a:schemeClr val="tx1">
                  <a:lumMod val="95000"/>
                  <a:lumOff val="5000"/>
                </a:schemeClr>
              </a:solidFill>
              <a:latin typeface="Francois One" panose="02000503040000020004" pitchFamily="2" charset="0"/>
              <a:ea typeface="Noto Serif" panose="02020600060500020200" pitchFamily="18" charset="0"/>
              <a:cs typeface="Noto Serif" panose="02020600060500020200" pitchFamily="18" charset="0"/>
            </a:endParaRPr>
          </a:p>
        </p:txBody>
      </p:sp>
      <p:sp>
        <p:nvSpPr>
          <p:cNvPr id="35" name="Rectangle 34">
            <a:extLst>
              <a:ext uri="{FF2B5EF4-FFF2-40B4-BE49-F238E27FC236}">
                <a16:creationId xmlns:a16="http://schemas.microsoft.com/office/drawing/2014/main" id="{F6B6D2CB-276B-43E3-BDD7-AA6F5F830EAC}"/>
              </a:ext>
            </a:extLst>
          </p:cNvPr>
          <p:cNvSpPr/>
          <p:nvPr/>
        </p:nvSpPr>
        <p:spPr>
          <a:xfrm>
            <a:off x="5318056" y="1627062"/>
            <a:ext cx="2167610" cy="263021"/>
          </a:xfrm>
          <a:prstGeom prst="rect">
            <a:avLst/>
          </a:prstGeom>
        </p:spPr>
        <p:txBody>
          <a:bodyPr wrap="square">
            <a:spAutoFit/>
          </a:bodyPr>
          <a:lstStyle/>
          <a:p>
            <a:pPr>
              <a:lnSpc>
                <a:spcPct val="150000"/>
              </a:lnSpc>
            </a:pPr>
            <a:r>
              <a:rPr lang="en-US" sz="825" dirty="0">
                <a:solidFill>
                  <a:schemeClr val="tx1">
                    <a:lumMod val="95000"/>
                    <a:lumOff val="5000"/>
                  </a:schemeClr>
                </a:solidFill>
                <a:latin typeface="Open Sans" panose="020B0606030504020204" pitchFamily="34" charset="0"/>
              </a:rPr>
              <a:t>Biotechnology Presentation</a:t>
            </a:r>
            <a:endParaRPr lang="en-US" sz="825" dirty="0">
              <a:solidFill>
                <a:schemeClr val="tx1">
                  <a:lumMod val="95000"/>
                  <a:lumOff val="5000"/>
                </a:schemeClr>
              </a:solidFill>
              <a:latin typeface="DauphinPlain"/>
            </a:endParaRPr>
          </a:p>
        </p:txBody>
      </p:sp>
      <p:sp>
        <p:nvSpPr>
          <p:cNvPr id="36" name="Rectangle 35">
            <a:extLst>
              <a:ext uri="{FF2B5EF4-FFF2-40B4-BE49-F238E27FC236}">
                <a16:creationId xmlns:a16="http://schemas.microsoft.com/office/drawing/2014/main" id="{BC5197D0-9AD8-4494-9B63-3C6455929634}"/>
              </a:ext>
            </a:extLst>
          </p:cNvPr>
          <p:cNvSpPr/>
          <p:nvPr/>
        </p:nvSpPr>
        <p:spPr>
          <a:xfrm>
            <a:off x="5318056" y="3721254"/>
            <a:ext cx="3102626" cy="834331"/>
          </a:xfrm>
          <a:prstGeom prst="rect">
            <a:avLst/>
          </a:prstGeom>
        </p:spPr>
        <p:txBody>
          <a:bodyPr wrap="square">
            <a:spAutoFit/>
          </a:bodyPr>
          <a:lstStyle/>
          <a:p>
            <a:pPr>
              <a:lnSpc>
                <a:spcPct val="150000"/>
              </a:lnSpc>
            </a:pPr>
            <a:r>
              <a:rPr lang="en-US" sz="825" dirty="0">
                <a:solidFill>
                  <a:schemeClr val="bg1">
                    <a:lumMod val="50000"/>
                  </a:schemeClr>
                </a:solidFill>
                <a:latin typeface="Open Sans" panose="020B0606030504020204" pitchFamily="34" charset="0"/>
              </a:rPr>
              <a:t>Lorem Ipsum is simply dummy text of the printing and typesetting industry. Lorem Ipsum has been the industry's standard dummy text of Ipsum has been the industry's dummy text of been Lorem</a:t>
            </a:r>
            <a:endParaRPr lang="en-US" sz="825" dirty="0">
              <a:solidFill>
                <a:schemeClr val="bg1">
                  <a:lumMod val="50000"/>
                </a:schemeClr>
              </a:solidFill>
              <a:latin typeface="DauphinPlain"/>
            </a:endParaRPr>
          </a:p>
        </p:txBody>
      </p:sp>
      <p:sp>
        <p:nvSpPr>
          <p:cNvPr id="37" name="Rectangle 36">
            <a:extLst>
              <a:ext uri="{FF2B5EF4-FFF2-40B4-BE49-F238E27FC236}">
                <a16:creationId xmlns:a16="http://schemas.microsoft.com/office/drawing/2014/main" id="{C26FD582-D775-4CFF-85DC-3F3C8086DCC1}"/>
              </a:ext>
            </a:extLst>
          </p:cNvPr>
          <p:cNvSpPr/>
          <p:nvPr/>
        </p:nvSpPr>
        <p:spPr>
          <a:xfrm>
            <a:off x="5318056" y="3306714"/>
            <a:ext cx="1886264" cy="277897"/>
          </a:xfrm>
          <a:prstGeom prst="rect">
            <a:avLst/>
          </a:prstGeom>
        </p:spPr>
        <p:txBody>
          <a:bodyPr wrap="square">
            <a:spAutoFit/>
          </a:bodyPr>
          <a:lstStyle/>
          <a:p>
            <a:pPr>
              <a:lnSpc>
                <a:spcPct val="150000"/>
              </a:lnSpc>
            </a:pPr>
            <a:r>
              <a:rPr lang="en-US" sz="9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Description Here</a:t>
            </a:r>
          </a:p>
        </p:txBody>
      </p:sp>
    </p:spTree>
    <p:extLst>
      <p:ext uri="{BB962C8B-B14F-4D97-AF65-F5344CB8AC3E}">
        <p14:creationId xmlns:p14="http://schemas.microsoft.com/office/powerpoint/2010/main" val="196961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wipe(up)">
                                      <p:cBhvr>
                                        <p:cTn id="7" dur="500"/>
                                        <p:tgtEl>
                                          <p:spTgt spid="20">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6">
                                            <p:txEl>
                                              <p:pRg st="0" end="0"/>
                                            </p:txEl>
                                          </p:spTgt>
                                        </p:tgtEl>
                                        <p:attrNameLst>
                                          <p:attrName>style.visibility</p:attrName>
                                        </p:attrNameLst>
                                      </p:cBhvr>
                                      <p:to>
                                        <p:strVal val="visible"/>
                                      </p:to>
                                    </p:set>
                                    <p:animEffect transition="in" filter="wipe(up)">
                                      <p:cBhvr>
                                        <p:cTn id="11" dur="500"/>
                                        <p:tgtEl>
                                          <p:spTgt spid="26">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left)">
                                      <p:cBhvr>
                                        <p:cTn id="15" dur="500"/>
                                        <p:tgtEl>
                                          <p:spTgt spid="34"/>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35">
                                            <p:txEl>
                                              <p:pRg st="0" end="0"/>
                                            </p:txEl>
                                          </p:spTgt>
                                        </p:tgtEl>
                                        <p:attrNameLst>
                                          <p:attrName>style.visibility</p:attrName>
                                        </p:attrNameLst>
                                      </p:cBhvr>
                                      <p:to>
                                        <p:strVal val="visible"/>
                                      </p:to>
                                    </p:set>
                                    <p:animEffect transition="in" filter="wipe(up)">
                                      <p:cBhvr>
                                        <p:cTn id="19" dur="500"/>
                                        <p:tgtEl>
                                          <p:spTgt spid="35">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36">
                                            <p:txEl>
                                              <p:pRg st="0" end="0"/>
                                            </p:txEl>
                                          </p:spTgt>
                                        </p:tgtEl>
                                        <p:attrNameLst>
                                          <p:attrName>style.visibility</p:attrName>
                                        </p:attrNameLst>
                                      </p:cBhvr>
                                      <p:to>
                                        <p:strVal val="visible"/>
                                      </p:to>
                                    </p:set>
                                    <p:animEffect transition="in" filter="wipe(up)">
                                      <p:cBhvr>
                                        <p:cTn id="23" dur="500"/>
                                        <p:tgtEl>
                                          <p:spTgt spid="36">
                                            <p:txEl>
                                              <p:pRg st="0" end="0"/>
                                            </p:txEl>
                                          </p:spTgt>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37">
                                            <p:txEl>
                                              <p:pRg st="0" end="0"/>
                                            </p:txEl>
                                          </p:spTgt>
                                        </p:tgtEl>
                                        <p:attrNameLst>
                                          <p:attrName>style.visibility</p:attrName>
                                        </p:attrNameLst>
                                      </p:cBhvr>
                                      <p:to>
                                        <p:strVal val="visible"/>
                                      </p:to>
                                    </p:set>
                                    <p:animEffect transition="in" filter="wipe(up)">
                                      <p:cBhvr>
                                        <p:cTn id="27" dur="500"/>
                                        <p:tgtEl>
                                          <p:spTgt spid="3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theme/theme1.xml><?xml version="1.0" encoding="utf-8"?>
<a:theme xmlns:a="http://schemas.openxmlformats.org/drawingml/2006/main" name="Office Theme">
  <a:themeElements>
    <a:clrScheme name="Biotechnology">
      <a:dk1>
        <a:sysClr val="windowText" lastClr="000000"/>
      </a:dk1>
      <a:lt1>
        <a:sysClr val="window" lastClr="FFFFFF"/>
      </a:lt1>
      <a:dk2>
        <a:srgbClr val="242852"/>
      </a:dk2>
      <a:lt2>
        <a:srgbClr val="ACCBF9"/>
      </a:lt2>
      <a:accent1>
        <a:srgbClr val="4A66AC"/>
      </a:accent1>
      <a:accent2>
        <a:srgbClr val="629DD1"/>
      </a:accent2>
      <a:accent3>
        <a:srgbClr val="629DD1"/>
      </a:accent3>
      <a:accent4>
        <a:srgbClr val="1098D2"/>
      </a:accent4>
      <a:accent5>
        <a:srgbClr val="5AA2AE"/>
      </a:accent5>
      <a:accent6>
        <a:srgbClr val="9D90A0"/>
      </a:accent6>
      <a:hlink>
        <a:srgbClr val="9454C3"/>
      </a:hlink>
      <a:folHlink>
        <a:srgbClr val="3EBBF0"/>
      </a:folHlink>
    </a:clrScheme>
    <a:fontScheme name="Biotechnology">
      <a:majorFont>
        <a:latin typeface="Francois One"/>
        <a:ea typeface=""/>
        <a:cs typeface=""/>
      </a:majorFont>
      <a:minorFont>
        <a:latin typeface="Open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7169</TotalTime>
  <Words>1849</Words>
  <Application>Microsoft Office PowerPoint</Application>
  <PresentationFormat>On-screen Show (16:9)</PresentationFormat>
  <Paragraphs>254</Paragraphs>
  <Slides>30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Calibri</vt:lpstr>
      <vt:lpstr>DauphinPlain</vt:lpstr>
      <vt:lpstr>Francois One</vt:lpstr>
      <vt:lpstr>Heebo</vt:lpstr>
      <vt:lpstr>Merriweather</vt:lpstr>
      <vt:lpstr>Open Sans</vt:lpstr>
      <vt:lpstr>Playfair Display</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Pathfinder</dc:creator>
  <cp:lastModifiedBy>07 A.M.</cp:lastModifiedBy>
  <cp:revision>73</cp:revision>
  <dcterms:created xsi:type="dcterms:W3CDTF">2021-10-08T05:45:14Z</dcterms:created>
  <dcterms:modified xsi:type="dcterms:W3CDTF">2021-10-26T03:49:35Z</dcterms:modified>
</cp:coreProperties>
</file>