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256" r:id="rId4"/>
    <p:sldId id="257" r:id="rId5"/>
    <p:sldId id="258" r:id="rId6"/>
    <p:sldId id="259" r:id="rId7"/>
    <p:sldId id="260" r:id="rId8"/>
    <p:sldId id="313" r:id="rId9"/>
    <p:sldId id="307" r:id="rId10"/>
    <p:sldId id="308" r:id="rId11"/>
    <p:sldId id="298" r:id="rId12"/>
    <p:sldId id="310" r:id="rId13"/>
    <p:sldId id="317" r:id="rId14"/>
    <p:sldId id="318" r:id="rId15"/>
    <p:sldId id="312" r:id="rId16"/>
    <p:sldId id="314" r:id="rId17"/>
    <p:sldId id="315" r:id="rId18"/>
    <p:sldId id="316" r:id="rId19"/>
    <p:sldId id="311" r:id="rId20"/>
    <p:sldId id="319" r:id="rId21"/>
    <p:sldId id="309" r:id="rId22"/>
    <p:sldId id="320" r:id="rId23"/>
    <p:sldId id="321" r:id="rId24"/>
    <p:sldId id="322" r:id="rId25"/>
    <p:sldId id="358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59" r:id="rId35"/>
    <p:sldId id="333" r:id="rId36"/>
    <p:sldId id="334" r:id="rId37"/>
    <p:sldId id="276" r:id="rId38"/>
    <p:sldId id="336" r:id="rId39"/>
    <p:sldId id="337" r:id="rId40"/>
    <p:sldId id="360" r:id="rId41"/>
    <p:sldId id="339" r:id="rId42"/>
    <p:sldId id="340" r:id="rId43"/>
    <p:sldId id="300" r:id="rId44"/>
    <p:sldId id="299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92" autoAdjust="0"/>
    <p:restoredTop sz="96196" autoAdjust="0"/>
  </p:normalViewPr>
  <p:slideViewPr>
    <p:cSldViewPr snapToGrid="0" showGuides="1">
      <p:cViewPr varScale="1">
        <p:scale>
          <a:sx n="110" d="100"/>
          <a:sy n="110" d="100"/>
        </p:scale>
        <p:origin x="906" y="102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53-41BA-946D-1F96DB6DBEC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53-41BA-946D-1F96DB6DBEC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153-41BA-946D-1F96DB6DBEC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153-41BA-946D-1F96DB6DBECE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60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53-41BA-946D-1F96DB6DB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100"/>
        <c:axId val="528401256"/>
        <c:axId val="528396336"/>
      </c:barChart>
      <c:catAx>
        <c:axId val="528401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8396336"/>
        <c:crosses val="autoZero"/>
        <c:auto val="1"/>
        <c:lblAlgn val="ctr"/>
        <c:lblOffset val="100"/>
        <c:noMultiLvlLbl val="0"/>
      </c:catAx>
      <c:valAx>
        <c:axId val="528396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8401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6040933721E-2"/>
          <c:y val="3.876620370370370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8957-4771-AAA1-651F2A0DA07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957-4771-AAA1-651F2A0DA078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57-4771-AAA1-651F2A0DA0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A9-46AE-8C41-885ABE452CC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3A9-46AE-8C41-885ABE452CC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3A9-46AE-8C41-885ABE452CC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3A9-46AE-8C41-885ABE452CC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60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3A9-46AE-8C41-885ABE452C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100"/>
        <c:axId val="528401256"/>
        <c:axId val="528396336"/>
      </c:barChart>
      <c:catAx>
        <c:axId val="528401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8396336"/>
        <c:crosses val="autoZero"/>
        <c:auto val="1"/>
        <c:lblAlgn val="ctr"/>
        <c:lblOffset val="100"/>
        <c:noMultiLvlLbl val="0"/>
      </c:catAx>
      <c:valAx>
        <c:axId val="528396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8401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EB-4717-A2BD-E68671FB93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EB-4717-A2BD-E68671FB931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4EB-4717-A2BD-E68671FB93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712064"/>
        <c:axId val="60713984"/>
      </c:lineChart>
      <c:catAx>
        <c:axId val="60712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60713984"/>
        <c:crosses val="autoZero"/>
        <c:auto val="1"/>
        <c:lblAlgn val="ctr"/>
        <c:lblOffset val="100"/>
        <c:noMultiLvlLbl val="0"/>
      </c:catAx>
      <c:valAx>
        <c:axId val="607139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60712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046C-446B-ACCA-F052A3157A3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46C-446B-ACCA-F052A3157A3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6C-446B-ACCA-F052A3157A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673F-47B6-B463-C609654A323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73F-47B6-B463-C609654A323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3F-47B6-B463-C609654A3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231C-4918-A44E-D69971595E9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31C-4918-A44E-D69971595E9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1C-4918-A44E-D69971595E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4CDD-4A40-BA5F-EA0F60F702D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CDD-4A40-BA5F-EA0F60F702D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DD-4A40-BA5F-EA0F60F702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930247829191389E-2"/>
          <c:y val="5.905144005570014E-4"/>
          <c:w val="0.92613950434161718"/>
          <c:h val="0.902015046148897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29B-4820-B7BD-ABF711E9DE83}"/>
              </c:ext>
            </c:extLst>
          </c:dPt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</c:v>
                </c:pt>
                <c:pt idx="1">
                  <c:v>25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9B-4820-B7BD-ABF711E9DE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9B-4820-B7BD-ABF711E9DE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30</c:v>
                </c:pt>
                <c:pt idx="1">
                  <c:v>20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9B-4820-B7BD-ABF711E9D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0"/>
        <c:overlap val="100"/>
        <c:axId val="158229248"/>
        <c:axId val="158230784"/>
      </c:barChart>
      <c:catAx>
        <c:axId val="158229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8230784"/>
        <c:crosses val="autoZero"/>
        <c:auto val="1"/>
        <c:lblAlgn val="ctr"/>
        <c:lblOffset val="100"/>
        <c:noMultiLvlLbl val="0"/>
      </c:catAx>
      <c:valAx>
        <c:axId val="15823078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5822924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6040933721E-2"/>
          <c:y val="3.876620370370370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DDB1-42A6-A0BD-88778ABCDDF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DB1-42A6-A0BD-88778ABCDDF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B1-42A6-A0BD-88778ABCDD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6040933721E-2"/>
          <c:y val="3.876620370370370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BAF8-4E84-B520-06AA436C8B7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AF8-4E84-B520-06AA436C8B78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F8-4E84-B520-06AA436C8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538E0-A74E-46B4-8770-E8413D2CF38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62803-9FED-4500-ABA0-B748FB8E8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34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62803-9FED-4500-ABA0-B748FB8E88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51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62803-9FED-4500-ABA0-B748FB8E884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10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48">
            <a:extLst>
              <a:ext uri="{FF2B5EF4-FFF2-40B4-BE49-F238E27FC236}">
                <a16:creationId xmlns:a16="http://schemas.microsoft.com/office/drawing/2014/main" id="{58E349F4-7582-48A8-86E1-CA75B470B38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0699779 w 12191999"/>
              <a:gd name="connsiteY0" fmla="*/ 6099402 h 6858000"/>
              <a:gd name="connsiteX1" fmla="*/ 10700365 w 12191999"/>
              <a:gd name="connsiteY1" fmla="*/ 6104567 h 6858000"/>
              <a:gd name="connsiteX2" fmla="*/ 10702406 w 12191999"/>
              <a:gd name="connsiteY2" fmla="*/ 6099903 h 6858000"/>
              <a:gd name="connsiteX3" fmla="*/ 9177921 w 12191999"/>
              <a:gd name="connsiteY3" fmla="*/ 6098901 h 6858000"/>
              <a:gd name="connsiteX4" fmla="*/ 9178505 w 12191999"/>
              <a:gd name="connsiteY4" fmla="*/ 6100344 h 6858000"/>
              <a:gd name="connsiteX5" fmla="*/ 9178605 w 12191999"/>
              <a:gd name="connsiteY5" fmla="*/ 6102927 h 6858000"/>
              <a:gd name="connsiteX6" fmla="*/ 9183635 w 12191999"/>
              <a:gd name="connsiteY6" fmla="*/ 6102927 h 6858000"/>
              <a:gd name="connsiteX7" fmla="*/ 9185303 w 12191999"/>
              <a:gd name="connsiteY7" fmla="*/ 6100308 h 6858000"/>
              <a:gd name="connsiteX8" fmla="*/ 5342410 w 12191999"/>
              <a:gd name="connsiteY8" fmla="*/ 5330181 h 6858000"/>
              <a:gd name="connsiteX9" fmla="*/ 5338269 w 12191999"/>
              <a:gd name="connsiteY9" fmla="*/ 5332661 h 6858000"/>
              <a:gd name="connsiteX10" fmla="*/ 5322064 w 12191999"/>
              <a:gd name="connsiteY10" fmla="*/ 5334006 h 6858000"/>
              <a:gd name="connsiteX11" fmla="*/ 5335111 w 12191999"/>
              <a:gd name="connsiteY11" fmla="*/ 5336578 h 6858000"/>
              <a:gd name="connsiteX12" fmla="*/ 5337848 w 12191999"/>
              <a:gd name="connsiteY12" fmla="*/ 5340523 h 6858000"/>
              <a:gd name="connsiteX13" fmla="*/ 5338130 w 12191999"/>
              <a:gd name="connsiteY13" fmla="*/ 5335883 h 6858000"/>
              <a:gd name="connsiteX14" fmla="*/ 11820900 w 12191999"/>
              <a:gd name="connsiteY14" fmla="*/ 4311166 h 6858000"/>
              <a:gd name="connsiteX15" fmla="*/ 11955244 w 12191999"/>
              <a:gd name="connsiteY15" fmla="*/ 4373182 h 6858000"/>
              <a:gd name="connsiteX16" fmla="*/ 11941805 w 12191999"/>
              <a:gd name="connsiteY16" fmla="*/ 4490463 h 6858000"/>
              <a:gd name="connsiteX17" fmla="*/ 11911265 w 12191999"/>
              <a:gd name="connsiteY17" fmla="*/ 4531997 h 6858000"/>
              <a:gd name="connsiteX18" fmla="*/ 11974790 w 12191999"/>
              <a:gd name="connsiteY18" fmla="*/ 4572310 h 6858000"/>
              <a:gd name="connsiteX19" fmla="*/ 12175141 w 12191999"/>
              <a:gd name="connsiteY19" fmla="*/ 4571090 h 6858000"/>
              <a:gd name="connsiteX20" fmla="*/ 12191999 w 12191999"/>
              <a:gd name="connsiteY20" fmla="*/ 4574294 h 6858000"/>
              <a:gd name="connsiteX21" fmla="*/ 12191999 w 12191999"/>
              <a:gd name="connsiteY21" fmla="*/ 5337457 h 6858000"/>
              <a:gd name="connsiteX22" fmla="*/ 12177584 w 12191999"/>
              <a:gd name="connsiteY22" fmla="*/ 5340730 h 6858000"/>
              <a:gd name="connsiteX23" fmla="*/ 11982120 w 12191999"/>
              <a:gd name="connsiteY23" fmla="*/ 5339507 h 6858000"/>
              <a:gd name="connsiteX24" fmla="*/ 11928367 w 12191999"/>
              <a:gd name="connsiteY24" fmla="*/ 5354166 h 6858000"/>
              <a:gd name="connsiteX25" fmla="*/ 11927145 w 12191999"/>
              <a:gd name="connsiteY25" fmla="*/ 5409142 h 6858000"/>
              <a:gd name="connsiteX26" fmla="*/ 11971125 w 12191999"/>
              <a:gd name="connsiteY26" fmla="*/ 5504430 h 6858000"/>
              <a:gd name="connsiteX27" fmla="*/ 11873393 w 12191999"/>
              <a:gd name="connsiteY27" fmla="*/ 5592389 h 6858000"/>
              <a:gd name="connsiteX28" fmla="*/ 11703584 w 12191999"/>
              <a:gd name="connsiteY28" fmla="*/ 5530084 h 6858000"/>
              <a:gd name="connsiteX29" fmla="*/ 11723129 w 12191999"/>
              <a:gd name="connsiteY29" fmla="*/ 5417694 h 6858000"/>
              <a:gd name="connsiteX30" fmla="*/ 11751228 w 12191999"/>
              <a:gd name="connsiteY30" fmla="*/ 5374936 h 6858000"/>
              <a:gd name="connsiteX31" fmla="*/ 11690146 w 12191999"/>
              <a:gd name="connsiteY31" fmla="*/ 5338287 h 6858000"/>
              <a:gd name="connsiteX32" fmla="*/ 11489795 w 12191999"/>
              <a:gd name="connsiteY32" fmla="*/ 5339507 h 6858000"/>
              <a:gd name="connsiteX33" fmla="*/ 11447036 w 12191999"/>
              <a:gd name="connsiteY33" fmla="*/ 5295528 h 6858000"/>
              <a:gd name="connsiteX34" fmla="*/ 11449481 w 12191999"/>
              <a:gd name="connsiteY34" fmla="*/ 5202683 h 6858000"/>
              <a:gd name="connsiteX35" fmla="*/ 11449481 w 12191999"/>
              <a:gd name="connsiteY35" fmla="*/ 5092735 h 6858000"/>
              <a:gd name="connsiteX36" fmla="*/ 11492238 w 12191999"/>
              <a:gd name="connsiteY36" fmla="*/ 5018215 h 6858000"/>
              <a:gd name="connsiteX37" fmla="*/ 11545990 w 12191999"/>
              <a:gd name="connsiteY37" fmla="*/ 5025544 h 6858000"/>
              <a:gd name="connsiteX38" fmla="*/ 11668156 w 12191999"/>
              <a:gd name="connsiteY38" fmla="*/ 5051198 h 6858000"/>
              <a:gd name="connsiteX39" fmla="*/ 11682816 w 12191999"/>
              <a:gd name="connsiteY39" fmla="*/ 4877723 h 6858000"/>
              <a:gd name="connsiteX40" fmla="*/ 11555765 w 12191999"/>
              <a:gd name="connsiteY40" fmla="*/ 4874058 h 6858000"/>
              <a:gd name="connsiteX41" fmla="*/ 11508120 w 12191999"/>
              <a:gd name="connsiteY41" fmla="*/ 4902158 h 6858000"/>
              <a:gd name="connsiteX42" fmla="*/ 11450701 w 12191999"/>
              <a:gd name="connsiteY42" fmla="*/ 4839852 h 6858000"/>
              <a:gd name="connsiteX43" fmla="*/ 11448258 w 12191999"/>
              <a:gd name="connsiteY43" fmla="*/ 4591857 h 6858000"/>
              <a:gd name="connsiteX44" fmla="*/ 11477578 w 12191999"/>
              <a:gd name="connsiteY44" fmla="*/ 4573534 h 6858000"/>
              <a:gd name="connsiteX45" fmla="*/ 11677929 w 12191999"/>
              <a:gd name="connsiteY45" fmla="*/ 4573534 h 6858000"/>
              <a:gd name="connsiteX46" fmla="*/ 11728016 w 12191999"/>
              <a:gd name="connsiteY46" fmla="*/ 4562539 h 6858000"/>
              <a:gd name="connsiteX47" fmla="*/ 11735346 w 12191999"/>
              <a:gd name="connsiteY47" fmla="*/ 4500233 h 6858000"/>
              <a:gd name="connsiteX48" fmla="*/ 11768331 w 12191999"/>
              <a:gd name="connsiteY48" fmla="*/ 4323095 h 6858000"/>
              <a:gd name="connsiteX49" fmla="*/ 11820900 w 12191999"/>
              <a:gd name="connsiteY49" fmla="*/ 4311166 h 6858000"/>
              <a:gd name="connsiteX50" fmla="*/ 5742911 w 12191999"/>
              <a:gd name="connsiteY50" fmla="*/ 3557222 h 6858000"/>
              <a:gd name="connsiteX51" fmla="*/ 5851336 w 12191999"/>
              <a:gd name="connsiteY51" fmla="*/ 3613963 h 6858000"/>
              <a:gd name="connsiteX52" fmla="*/ 5840341 w 12191999"/>
              <a:gd name="connsiteY52" fmla="*/ 3736128 h 6858000"/>
              <a:gd name="connsiteX53" fmla="*/ 5811021 w 12191999"/>
              <a:gd name="connsiteY53" fmla="*/ 3780107 h 6858000"/>
              <a:gd name="connsiteX54" fmla="*/ 5873327 w 12191999"/>
              <a:gd name="connsiteY54" fmla="*/ 3815534 h 6858000"/>
              <a:gd name="connsiteX55" fmla="*/ 6082230 w 12191999"/>
              <a:gd name="connsiteY55" fmla="*/ 3814314 h 6858000"/>
              <a:gd name="connsiteX56" fmla="*/ 6115900 w 12191999"/>
              <a:gd name="connsiteY56" fmla="*/ 3831149 h 6858000"/>
              <a:gd name="connsiteX57" fmla="*/ 6116334 w 12191999"/>
              <a:gd name="connsiteY57" fmla="*/ 3835442 h 6858000"/>
              <a:gd name="connsiteX58" fmla="*/ 6135367 w 12191999"/>
              <a:gd name="connsiteY58" fmla="*/ 3820781 h 6858000"/>
              <a:gd name="connsiteX59" fmla="*/ 6165468 w 12191999"/>
              <a:gd name="connsiteY59" fmla="*/ 3821240 h 6858000"/>
              <a:gd name="connsiteX60" fmla="*/ 6250984 w 12191999"/>
              <a:gd name="connsiteY60" fmla="*/ 3822462 h 6858000"/>
              <a:gd name="connsiteX61" fmla="*/ 6356045 w 12191999"/>
              <a:gd name="connsiteY61" fmla="*/ 3822462 h 6858000"/>
              <a:gd name="connsiteX62" fmla="*/ 6434230 w 12191999"/>
              <a:gd name="connsiteY62" fmla="*/ 3873772 h 6858000"/>
              <a:gd name="connsiteX63" fmla="*/ 6401245 w 12191999"/>
              <a:gd name="connsiteY63" fmla="*/ 3938519 h 6858000"/>
              <a:gd name="connsiteX64" fmla="*/ 6395138 w 12191999"/>
              <a:gd name="connsiteY64" fmla="*/ 4039916 h 6858000"/>
              <a:gd name="connsiteX65" fmla="*/ 6574721 w 12191999"/>
              <a:gd name="connsiteY65" fmla="*/ 4054576 h 6858000"/>
              <a:gd name="connsiteX66" fmla="*/ 6575941 w 12191999"/>
              <a:gd name="connsiteY66" fmla="*/ 3931189 h 6858000"/>
              <a:gd name="connsiteX67" fmla="*/ 6547844 w 12191999"/>
              <a:gd name="connsiteY67" fmla="*/ 3883545 h 6858000"/>
              <a:gd name="connsiteX68" fmla="*/ 6610148 w 12191999"/>
              <a:gd name="connsiteY68" fmla="*/ 3826127 h 6858000"/>
              <a:gd name="connsiteX69" fmla="*/ 6856921 w 12191999"/>
              <a:gd name="connsiteY69" fmla="*/ 3823685 h 6858000"/>
              <a:gd name="connsiteX70" fmla="*/ 6875246 w 12191999"/>
              <a:gd name="connsiteY70" fmla="*/ 3853004 h 6858000"/>
              <a:gd name="connsiteX71" fmla="*/ 6875246 w 12191999"/>
              <a:gd name="connsiteY71" fmla="*/ 4053355 h 6858000"/>
              <a:gd name="connsiteX72" fmla="*/ 6892348 w 12191999"/>
              <a:gd name="connsiteY72" fmla="*/ 4110773 h 6858000"/>
              <a:gd name="connsiteX73" fmla="*/ 6948545 w 12191999"/>
              <a:gd name="connsiteY73" fmla="*/ 4110773 h 6858000"/>
              <a:gd name="connsiteX74" fmla="*/ 7117131 w 12191999"/>
              <a:gd name="connsiteY74" fmla="*/ 4126653 h 6858000"/>
              <a:gd name="connsiteX75" fmla="*/ 7080482 w 12191999"/>
              <a:gd name="connsiteY75" fmla="*/ 4328224 h 6858000"/>
              <a:gd name="connsiteX76" fmla="*/ 6959540 w 12191999"/>
              <a:gd name="connsiteY76" fmla="*/ 4317229 h 6858000"/>
              <a:gd name="connsiteX77" fmla="*/ 6914338 w 12191999"/>
              <a:gd name="connsiteY77" fmla="*/ 4287910 h 6858000"/>
              <a:gd name="connsiteX78" fmla="*/ 6877689 w 12191999"/>
              <a:gd name="connsiteY78" fmla="*/ 4350213 h 6858000"/>
              <a:gd name="connsiteX79" fmla="*/ 6878911 w 12191999"/>
              <a:gd name="connsiteY79" fmla="*/ 4550565 h 6858000"/>
              <a:gd name="connsiteX80" fmla="*/ 6838596 w 12191999"/>
              <a:gd name="connsiteY80" fmla="*/ 4592100 h 6858000"/>
              <a:gd name="connsiteX81" fmla="*/ 6648020 w 12191999"/>
              <a:gd name="connsiteY81" fmla="*/ 4590880 h 6858000"/>
              <a:gd name="connsiteX82" fmla="*/ 6594266 w 12191999"/>
              <a:gd name="connsiteY82" fmla="*/ 4604318 h 6858000"/>
              <a:gd name="connsiteX83" fmla="*/ 6591823 w 12191999"/>
              <a:gd name="connsiteY83" fmla="*/ 4662956 h 6858000"/>
              <a:gd name="connsiteX84" fmla="*/ 6589381 w 12191999"/>
              <a:gd name="connsiteY84" fmla="*/ 4819328 h 6858000"/>
              <a:gd name="connsiteX85" fmla="*/ 6375592 w 12191999"/>
              <a:gd name="connsiteY85" fmla="*/ 4796116 h 6858000"/>
              <a:gd name="connsiteX86" fmla="*/ 6385365 w 12191999"/>
              <a:gd name="connsiteY86" fmla="*/ 4670287 h 6858000"/>
              <a:gd name="connsiteX87" fmla="*/ 6415905 w 12191999"/>
              <a:gd name="connsiteY87" fmla="*/ 4628749 h 6858000"/>
              <a:gd name="connsiteX88" fmla="*/ 6351158 w 12191999"/>
              <a:gd name="connsiteY88" fmla="*/ 4589658 h 6858000"/>
              <a:gd name="connsiteX89" fmla="*/ 6150809 w 12191999"/>
              <a:gd name="connsiteY89" fmla="*/ 4590880 h 6858000"/>
              <a:gd name="connsiteX90" fmla="*/ 6117367 w 12191999"/>
              <a:gd name="connsiteY90" fmla="*/ 4582327 h 6858000"/>
              <a:gd name="connsiteX91" fmla="*/ 6114197 w 12191999"/>
              <a:gd name="connsiteY91" fmla="*/ 4575109 h 6858000"/>
              <a:gd name="connsiteX92" fmla="*/ 6109104 w 12191999"/>
              <a:gd name="connsiteY92" fmla="*/ 4582272 h 6858000"/>
              <a:gd name="connsiteX93" fmla="*/ 6087114 w 12191999"/>
              <a:gd name="connsiteY93" fmla="*/ 4586396 h 6858000"/>
              <a:gd name="connsiteX94" fmla="*/ 5863552 w 12191999"/>
              <a:gd name="connsiteY94" fmla="*/ 4586396 h 6858000"/>
              <a:gd name="connsiteX95" fmla="*/ 5802472 w 12191999"/>
              <a:gd name="connsiteY95" fmla="*/ 4555854 h 6858000"/>
              <a:gd name="connsiteX96" fmla="*/ 5807356 w 12191999"/>
              <a:gd name="connsiteY96" fmla="*/ 4480114 h 6858000"/>
              <a:gd name="connsiteX97" fmla="*/ 5847670 w 12191999"/>
              <a:gd name="connsiteY97" fmla="*/ 4403148 h 6858000"/>
              <a:gd name="connsiteX98" fmla="*/ 5752384 w 12191999"/>
              <a:gd name="connsiteY98" fmla="*/ 4329849 h 6858000"/>
              <a:gd name="connsiteX99" fmla="*/ 5628995 w 12191999"/>
              <a:gd name="connsiteY99" fmla="*/ 4372606 h 6858000"/>
              <a:gd name="connsiteX100" fmla="*/ 5638769 w 12191999"/>
              <a:gd name="connsiteY100" fmla="*/ 4470339 h 6858000"/>
              <a:gd name="connsiteX101" fmla="*/ 5674197 w 12191999"/>
              <a:gd name="connsiteY101" fmla="*/ 4527758 h 6858000"/>
              <a:gd name="connsiteX102" fmla="*/ 5591125 w 12191999"/>
              <a:gd name="connsiteY102" fmla="*/ 4586396 h 6858000"/>
              <a:gd name="connsiteX103" fmla="*/ 5377337 w 12191999"/>
              <a:gd name="connsiteY103" fmla="*/ 4586396 h 6858000"/>
              <a:gd name="connsiteX104" fmla="*/ 5346796 w 12191999"/>
              <a:gd name="connsiteY104" fmla="*/ 4553411 h 6858000"/>
              <a:gd name="connsiteX105" fmla="*/ 5348016 w 12191999"/>
              <a:gd name="connsiteY105" fmla="*/ 4353059 h 6858000"/>
              <a:gd name="connsiteX106" fmla="*/ 5327249 w 12191999"/>
              <a:gd name="connsiteY106" fmla="*/ 4291978 h 6858000"/>
              <a:gd name="connsiteX107" fmla="*/ 5278383 w 12191999"/>
              <a:gd name="connsiteY107" fmla="*/ 4293199 h 6858000"/>
              <a:gd name="connsiteX108" fmla="*/ 5174543 w 12191999"/>
              <a:gd name="connsiteY108" fmla="*/ 4337181 h 6858000"/>
              <a:gd name="connsiteX109" fmla="*/ 5089026 w 12191999"/>
              <a:gd name="connsiteY109" fmla="*/ 4221122 h 6858000"/>
              <a:gd name="connsiteX110" fmla="*/ 5144002 w 12191999"/>
              <a:gd name="connsiteY110" fmla="*/ 4078190 h 6858000"/>
              <a:gd name="connsiteX111" fmla="*/ 5264946 w 12191999"/>
              <a:gd name="connsiteY111" fmla="*/ 4087965 h 6858000"/>
              <a:gd name="connsiteX112" fmla="*/ 5311367 w 12191999"/>
              <a:gd name="connsiteY112" fmla="*/ 4117283 h 6858000"/>
              <a:gd name="connsiteX113" fmla="*/ 5346796 w 12191999"/>
              <a:gd name="connsiteY113" fmla="*/ 4054980 h 6858000"/>
              <a:gd name="connsiteX114" fmla="*/ 5345574 w 12191999"/>
              <a:gd name="connsiteY114" fmla="*/ 3849742 h 6858000"/>
              <a:gd name="connsiteX115" fmla="*/ 5381003 w 12191999"/>
              <a:gd name="connsiteY115" fmla="*/ 3811870 h 6858000"/>
              <a:gd name="connsiteX116" fmla="*/ 5486063 w 12191999"/>
              <a:gd name="connsiteY116" fmla="*/ 3815534 h 6858000"/>
              <a:gd name="connsiteX117" fmla="*/ 5596012 w 12191999"/>
              <a:gd name="connsiteY117" fmla="*/ 3815534 h 6858000"/>
              <a:gd name="connsiteX118" fmla="*/ 5650984 w 12191999"/>
              <a:gd name="connsiteY118" fmla="*/ 3777664 h 6858000"/>
              <a:gd name="connsiteX119" fmla="*/ 5625329 w 12191999"/>
              <a:gd name="connsiteY119" fmla="*/ 3738570 h 6858000"/>
              <a:gd name="connsiteX120" fmla="*/ 5649765 w 12191999"/>
              <a:gd name="connsiteY120" fmla="*/ 3576091 h 6858000"/>
              <a:gd name="connsiteX121" fmla="*/ 5700845 w 12191999"/>
              <a:gd name="connsiteY121" fmla="*/ 3557958 h 6858000"/>
              <a:gd name="connsiteX122" fmla="*/ 5742911 w 12191999"/>
              <a:gd name="connsiteY122" fmla="*/ 3557222 h 6858000"/>
              <a:gd name="connsiteX123" fmla="*/ 5726517 w 12191999"/>
              <a:gd name="connsiteY123" fmla="*/ 2017504 h 6858000"/>
              <a:gd name="connsiteX124" fmla="*/ 5834786 w 12191999"/>
              <a:gd name="connsiteY124" fmla="*/ 2083015 h 6858000"/>
              <a:gd name="connsiteX125" fmla="*/ 5820126 w 12191999"/>
              <a:gd name="connsiteY125" fmla="*/ 2192965 h 6858000"/>
              <a:gd name="connsiteX126" fmla="*/ 5787140 w 12191999"/>
              <a:gd name="connsiteY126" fmla="*/ 2236943 h 6858000"/>
              <a:gd name="connsiteX127" fmla="*/ 5855555 w 12191999"/>
              <a:gd name="connsiteY127" fmla="*/ 2277258 h 6858000"/>
              <a:gd name="connsiteX128" fmla="*/ 6041243 w 12191999"/>
              <a:gd name="connsiteY128" fmla="*/ 2276037 h 6858000"/>
              <a:gd name="connsiteX129" fmla="*/ 6093775 w 12191999"/>
              <a:gd name="connsiteY129" fmla="*/ 2326124 h 6858000"/>
              <a:gd name="connsiteX130" fmla="*/ 6092553 w 12191999"/>
              <a:gd name="connsiteY130" fmla="*/ 2516703 h 6858000"/>
              <a:gd name="connsiteX131" fmla="*/ 6121873 w 12191999"/>
              <a:gd name="connsiteY131" fmla="*/ 2577785 h 6858000"/>
              <a:gd name="connsiteX132" fmla="*/ 6154856 w 12191999"/>
              <a:gd name="connsiteY132" fmla="*/ 2574120 h 6858000"/>
              <a:gd name="connsiteX133" fmla="*/ 6351542 w 12191999"/>
              <a:gd name="connsiteY133" fmla="*/ 2611990 h 6858000"/>
              <a:gd name="connsiteX134" fmla="*/ 6352764 w 12191999"/>
              <a:gd name="connsiteY134" fmla="*/ 2708501 h 6858000"/>
              <a:gd name="connsiteX135" fmla="*/ 6300232 w 12191999"/>
              <a:gd name="connsiteY135" fmla="*/ 2779356 h 6858000"/>
              <a:gd name="connsiteX136" fmla="*/ 6170739 w 12191999"/>
              <a:gd name="connsiteY136" fmla="*/ 2769584 h 6858000"/>
              <a:gd name="connsiteX137" fmla="*/ 6129202 w 12191999"/>
              <a:gd name="connsiteY137" fmla="*/ 2742708 h 6858000"/>
              <a:gd name="connsiteX138" fmla="*/ 6093775 w 12191999"/>
              <a:gd name="connsiteY138" fmla="*/ 2800124 h 6858000"/>
              <a:gd name="connsiteX139" fmla="*/ 6094997 w 12191999"/>
              <a:gd name="connsiteY139" fmla="*/ 3009027 h 6858000"/>
              <a:gd name="connsiteX140" fmla="*/ 6054683 w 12191999"/>
              <a:gd name="connsiteY140" fmla="*/ 3046899 h 6858000"/>
              <a:gd name="connsiteX141" fmla="*/ 5859220 w 12191999"/>
              <a:gd name="connsiteY141" fmla="*/ 3045676 h 6858000"/>
              <a:gd name="connsiteX142" fmla="*/ 5805467 w 12191999"/>
              <a:gd name="connsiteY142" fmla="*/ 3060336 h 6858000"/>
              <a:gd name="connsiteX143" fmla="*/ 5804246 w 12191999"/>
              <a:gd name="connsiteY143" fmla="*/ 3116533 h 6858000"/>
              <a:gd name="connsiteX144" fmla="*/ 5849445 w 12191999"/>
              <a:gd name="connsiteY144" fmla="*/ 3206935 h 6858000"/>
              <a:gd name="connsiteX145" fmla="*/ 5751713 w 12191999"/>
              <a:gd name="connsiteY145" fmla="*/ 3299780 h 6858000"/>
              <a:gd name="connsiteX146" fmla="*/ 5581905 w 12191999"/>
              <a:gd name="connsiteY146" fmla="*/ 3237475 h 6858000"/>
              <a:gd name="connsiteX147" fmla="*/ 5601451 w 12191999"/>
              <a:gd name="connsiteY147" fmla="*/ 3125084 h 6858000"/>
              <a:gd name="connsiteX148" fmla="*/ 5629551 w 12191999"/>
              <a:gd name="connsiteY148" fmla="*/ 3083549 h 6858000"/>
              <a:gd name="connsiteX149" fmla="*/ 5573353 w 12191999"/>
              <a:gd name="connsiteY149" fmla="*/ 3045676 h 6858000"/>
              <a:gd name="connsiteX150" fmla="*/ 5430421 w 12191999"/>
              <a:gd name="connsiteY150" fmla="*/ 3045676 h 6858000"/>
              <a:gd name="connsiteX151" fmla="*/ 5324139 w 12191999"/>
              <a:gd name="connsiteY151" fmla="*/ 2938172 h 6858000"/>
              <a:gd name="connsiteX152" fmla="*/ 5324139 w 12191999"/>
              <a:gd name="connsiteY152" fmla="*/ 2805010 h 6858000"/>
              <a:gd name="connsiteX153" fmla="*/ 5355900 w 12191999"/>
              <a:gd name="connsiteY153" fmla="*/ 2734156 h 6858000"/>
              <a:gd name="connsiteX154" fmla="*/ 5427977 w 12191999"/>
              <a:gd name="connsiteY154" fmla="*/ 2737821 h 6858000"/>
              <a:gd name="connsiteX155" fmla="*/ 5508607 w 12191999"/>
              <a:gd name="connsiteY155" fmla="*/ 2780578 h 6858000"/>
              <a:gd name="connsiteX156" fmla="*/ 5581905 w 12191999"/>
              <a:gd name="connsiteY156" fmla="*/ 2674294 h 6858000"/>
              <a:gd name="connsiteX157" fmla="*/ 5537926 w 12191999"/>
              <a:gd name="connsiteY157" fmla="*/ 2560681 h 6858000"/>
              <a:gd name="connsiteX158" fmla="*/ 5440195 w 12191999"/>
              <a:gd name="connsiteY158" fmla="*/ 2570454 h 6858000"/>
              <a:gd name="connsiteX159" fmla="*/ 5382779 w 12191999"/>
              <a:gd name="connsiteY159" fmla="*/ 2605882 h 6858000"/>
              <a:gd name="connsiteX160" fmla="*/ 5324139 w 12191999"/>
              <a:gd name="connsiteY160" fmla="*/ 2527695 h 6858000"/>
              <a:gd name="connsiteX161" fmla="*/ 5322917 w 12191999"/>
              <a:gd name="connsiteY161" fmla="*/ 2304134 h 6858000"/>
              <a:gd name="connsiteX162" fmla="*/ 5351016 w 12191999"/>
              <a:gd name="connsiteY162" fmla="*/ 2278479 h 6858000"/>
              <a:gd name="connsiteX163" fmla="*/ 5556254 w 12191999"/>
              <a:gd name="connsiteY163" fmla="*/ 2278479 h 6858000"/>
              <a:gd name="connsiteX164" fmla="*/ 5610003 w 12191999"/>
              <a:gd name="connsiteY164" fmla="*/ 2263820 h 6858000"/>
              <a:gd name="connsiteX165" fmla="*/ 5611225 w 12191999"/>
              <a:gd name="connsiteY165" fmla="*/ 2203958 h 6858000"/>
              <a:gd name="connsiteX166" fmla="*/ 5606337 w 12191999"/>
              <a:gd name="connsiteY166" fmla="*/ 2053696 h 6858000"/>
              <a:gd name="connsiteX167" fmla="*/ 5726517 w 12191999"/>
              <a:gd name="connsiteY167" fmla="*/ 2017504 h 6858000"/>
              <a:gd name="connsiteX168" fmla="*/ 0 w 12191999"/>
              <a:gd name="connsiteY168" fmla="*/ 0 h 6858000"/>
              <a:gd name="connsiteX169" fmla="*/ 5329115 w 12191999"/>
              <a:gd name="connsiteY169" fmla="*/ 0 h 6858000"/>
              <a:gd name="connsiteX170" fmla="*/ 5332434 w 12191999"/>
              <a:gd name="connsiteY170" fmla="*/ 5729 h 6858000"/>
              <a:gd name="connsiteX171" fmla="*/ 5334132 w 12191999"/>
              <a:gd name="connsiteY171" fmla="*/ 27166 h 6858000"/>
              <a:gd name="connsiteX172" fmla="*/ 5332910 w 12191999"/>
              <a:gd name="connsiteY172" fmla="*/ 227517 h 6858000"/>
              <a:gd name="connsiteX173" fmla="*/ 5346347 w 12191999"/>
              <a:gd name="connsiteY173" fmla="*/ 276382 h 6858000"/>
              <a:gd name="connsiteX174" fmla="*/ 5402544 w 12191999"/>
              <a:gd name="connsiteY174" fmla="*/ 277604 h 6858000"/>
              <a:gd name="connsiteX175" fmla="*/ 5582127 w 12191999"/>
              <a:gd name="connsiteY175" fmla="*/ 317919 h 6858000"/>
              <a:gd name="connsiteX176" fmla="*/ 5523486 w 12191999"/>
              <a:gd name="connsiteY176" fmla="*/ 501165 h 6858000"/>
              <a:gd name="connsiteX177" fmla="*/ 5411097 w 12191999"/>
              <a:gd name="connsiteY177" fmla="*/ 481620 h 6858000"/>
              <a:gd name="connsiteX178" fmla="*/ 5369558 w 12191999"/>
              <a:gd name="connsiteY178" fmla="*/ 453522 h 6858000"/>
              <a:gd name="connsiteX179" fmla="*/ 5332910 w 12191999"/>
              <a:gd name="connsiteY179" fmla="*/ 514605 h 6858000"/>
              <a:gd name="connsiteX180" fmla="*/ 5334132 w 12191999"/>
              <a:gd name="connsiteY180" fmla="*/ 719841 h 6858000"/>
              <a:gd name="connsiteX181" fmla="*/ 5295041 w 12191999"/>
              <a:gd name="connsiteY181" fmla="*/ 760156 h 6858000"/>
              <a:gd name="connsiteX182" fmla="*/ 5094692 w 12191999"/>
              <a:gd name="connsiteY182" fmla="*/ 758935 h 6858000"/>
              <a:gd name="connsiteX183" fmla="*/ 5045820 w 12191999"/>
              <a:gd name="connsiteY183" fmla="*/ 772373 h 6858000"/>
              <a:gd name="connsiteX184" fmla="*/ 5043379 w 12191999"/>
              <a:gd name="connsiteY184" fmla="*/ 831012 h 6858000"/>
              <a:gd name="connsiteX185" fmla="*/ 5031161 w 12191999"/>
              <a:gd name="connsiteY185" fmla="*/ 997156 h 6858000"/>
              <a:gd name="connsiteX186" fmla="*/ 4818594 w 12191999"/>
              <a:gd name="connsiteY186" fmla="*/ 949511 h 6858000"/>
              <a:gd name="connsiteX187" fmla="*/ 4840582 w 12191999"/>
              <a:gd name="connsiteY187" fmla="*/ 837120 h 6858000"/>
              <a:gd name="connsiteX188" fmla="*/ 4866234 w 12191999"/>
              <a:gd name="connsiteY188" fmla="*/ 793140 h 6858000"/>
              <a:gd name="connsiteX189" fmla="*/ 4808822 w 12191999"/>
              <a:gd name="connsiteY189" fmla="*/ 758935 h 6858000"/>
              <a:gd name="connsiteX190" fmla="*/ 4595032 w 12191999"/>
              <a:gd name="connsiteY190" fmla="*/ 760156 h 6858000"/>
              <a:gd name="connsiteX191" fmla="*/ 4573923 w 12191999"/>
              <a:gd name="connsiteY191" fmla="*/ 757192 h 6858000"/>
              <a:gd name="connsiteX192" fmla="*/ 4572290 w 12191999"/>
              <a:gd name="connsiteY192" fmla="*/ 755075 h 6858000"/>
              <a:gd name="connsiteX193" fmla="*/ 4542110 w 12191999"/>
              <a:gd name="connsiteY193" fmla="*/ 755075 h 6858000"/>
              <a:gd name="connsiteX194" fmla="*/ 4532620 w 12191999"/>
              <a:gd name="connsiteY194" fmla="*/ 757803 h 6858000"/>
              <a:gd name="connsiteX195" fmla="*/ 4318830 w 12191999"/>
              <a:gd name="connsiteY195" fmla="*/ 757803 h 6858000"/>
              <a:gd name="connsiteX196" fmla="*/ 4252861 w 12191999"/>
              <a:gd name="connsiteY196" fmla="*/ 727261 h 6858000"/>
              <a:gd name="connsiteX197" fmla="*/ 4257749 w 12191999"/>
              <a:gd name="connsiteY197" fmla="*/ 652741 h 6858000"/>
              <a:gd name="connsiteX198" fmla="*/ 4298063 w 12191999"/>
              <a:gd name="connsiteY198" fmla="*/ 570889 h 6858000"/>
              <a:gd name="connsiteX199" fmla="*/ 4205214 w 12191999"/>
              <a:gd name="connsiteY199" fmla="*/ 501255 h 6858000"/>
              <a:gd name="connsiteX200" fmla="*/ 4087942 w 12191999"/>
              <a:gd name="connsiteY200" fmla="*/ 535462 h 6858000"/>
              <a:gd name="connsiteX201" fmla="*/ 4094050 w 12191999"/>
              <a:gd name="connsiteY201" fmla="*/ 644189 h 6858000"/>
              <a:gd name="connsiteX202" fmla="*/ 4127035 w 12191999"/>
              <a:gd name="connsiteY202" fmla="*/ 700384 h 6858000"/>
              <a:gd name="connsiteX203" fmla="*/ 4057400 w 12191999"/>
              <a:gd name="connsiteY203" fmla="*/ 757803 h 6858000"/>
              <a:gd name="connsiteX204" fmla="*/ 3819179 w 12191999"/>
              <a:gd name="connsiteY204" fmla="*/ 759023 h 6858000"/>
              <a:gd name="connsiteX205" fmla="*/ 3813849 w 12191999"/>
              <a:gd name="connsiteY205" fmla="*/ 756900 h 6858000"/>
              <a:gd name="connsiteX206" fmla="*/ 3810549 w 12191999"/>
              <a:gd name="connsiteY206" fmla="*/ 758781 h 6858000"/>
              <a:gd name="connsiteX207" fmla="*/ 3815750 w 12191999"/>
              <a:gd name="connsiteY207" fmla="*/ 768157 h 6858000"/>
              <a:gd name="connsiteX208" fmla="*/ 3817238 w 12191999"/>
              <a:gd name="connsiteY208" fmla="*/ 788353 h 6858000"/>
              <a:gd name="connsiteX209" fmla="*/ 3816018 w 12191999"/>
              <a:gd name="connsiteY209" fmla="*/ 983816 h 6858000"/>
              <a:gd name="connsiteX210" fmla="*/ 3789144 w 12191999"/>
              <a:gd name="connsiteY210" fmla="*/ 1057116 h 6858000"/>
              <a:gd name="connsiteX211" fmla="*/ 3708516 w 12191999"/>
              <a:gd name="connsiteY211" fmla="*/ 1053451 h 6858000"/>
              <a:gd name="connsiteX212" fmla="*/ 3635219 w 12191999"/>
              <a:gd name="connsiteY212" fmla="*/ 1014358 h 6858000"/>
              <a:gd name="connsiteX213" fmla="*/ 3560696 w 12191999"/>
              <a:gd name="connsiteY213" fmla="*/ 1098651 h 6858000"/>
              <a:gd name="connsiteX214" fmla="*/ 3603457 w 12191999"/>
              <a:gd name="connsiteY214" fmla="*/ 1235477 h 6858000"/>
              <a:gd name="connsiteX215" fmla="*/ 3697521 w 12191999"/>
              <a:gd name="connsiteY215" fmla="*/ 1226924 h 6858000"/>
              <a:gd name="connsiteX216" fmla="*/ 3759825 w 12191999"/>
              <a:gd name="connsiteY216" fmla="*/ 1190276 h 6858000"/>
              <a:gd name="connsiteX217" fmla="*/ 3816018 w 12191999"/>
              <a:gd name="connsiteY217" fmla="*/ 1270905 h 6858000"/>
              <a:gd name="connsiteX218" fmla="*/ 3817238 w 12191999"/>
              <a:gd name="connsiteY218" fmla="*/ 1489580 h 6858000"/>
              <a:gd name="connsiteX219" fmla="*/ 3811589 w 12191999"/>
              <a:gd name="connsiteY219" fmla="*/ 1511264 h 6858000"/>
              <a:gd name="connsiteX220" fmla="*/ 3801031 w 12191999"/>
              <a:gd name="connsiteY220" fmla="*/ 1513846 h 6858000"/>
              <a:gd name="connsiteX221" fmla="*/ 3806488 w 12191999"/>
              <a:gd name="connsiteY221" fmla="*/ 1516917 h 6858000"/>
              <a:gd name="connsiteX222" fmla="*/ 3807926 w 12191999"/>
              <a:gd name="connsiteY222" fmla="*/ 1520360 h 6858000"/>
              <a:gd name="connsiteX223" fmla="*/ 3814241 w 12191999"/>
              <a:gd name="connsiteY223" fmla="*/ 1520360 h 6858000"/>
              <a:gd name="connsiteX224" fmla="*/ 3829058 w 12191999"/>
              <a:gd name="connsiteY224" fmla="*/ 1502514 h 6858000"/>
              <a:gd name="connsiteX225" fmla="*/ 3863824 w 12191999"/>
              <a:gd name="connsiteY225" fmla="*/ 1499658 h 6858000"/>
              <a:gd name="connsiteX226" fmla="*/ 4049516 w 12191999"/>
              <a:gd name="connsiteY226" fmla="*/ 1500879 h 6858000"/>
              <a:gd name="connsiteX227" fmla="*/ 4117929 w 12191999"/>
              <a:gd name="connsiteY227" fmla="*/ 1460565 h 6858000"/>
              <a:gd name="connsiteX228" fmla="*/ 4084945 w 12191999"/>
              <a:gd name="connsiteY228" fmla="*/ 1416587 h 6858000"/>
              <a:gd name="connsiteX229" fmla="*/ 4070285 w 12191999"/>
              <a:gd name="connsiteY229" fmla="*/ 1306638 h 6858000"/>
              <a:gd name="connsiteX230" fmla="*/ 4178554 w 12191999"/>
              <a:gd name="connsiteY230" fmla="*/ 1241127 h 6858000"/>
              <a:gd name="connsiteX231" fmla="*/ 4298729 w 12191999"/>
              <a:gd name="connsiteY231" fmla="*/ 1277318 h 6858000"/>
              <a:gd name="connsiteX232" fmla="*/ 4293841 w 12191999"/>
              <a:gd name="connsiteY232" fmla="*/ 1427580 h 6858000"/>
              <a:gd name="connsiteX233" fmla="*/ 4295062 w 12191999"/>
              <a:gd name="connsiteY233" fmla="*/ 1487441 h 6858000"/>
              <a:gd name="connsiteX234" fmla="*/ 4348815 w 12191999"/>
              <a:gd name="connsiteY234" fmla="*/ 1502101 h 6858000"/>
              <a:gd name="connsiteX235" fmla="*/ 4554055 w 12191999"/>
              <a:gd name="connsiteY235" fmla="*/ 1502101 h 6858000"/>
              <a:gd name="connsiteX236" fmla="*/ 4580339 w 12191999"/>
              <a:gd name="connsiteY236" fmla="*/ 1513955 h 6858000"/>
              <a:gd name="connsiteX237" fmla="*/ 4580382 w 12191999"/>
              <a:gd name="connsiteY237" fmla="*/ 1514287 h 6858000"/>
              <a:gd name="connsiteX238" fmla="*/ 4581432 w 12191999"/>
              <a:gd name="connsiteY238" fmla="*/ 1513558 h 6858000"/>
              <a:gd name="connsiteX239" fmla="*/ 4598057 w 12191999"/>
              <a:gd name="connsiteY239" fmla="*/ 1511994 h 6858000"/>
              <a:gd name="connsiteX240" fmla="*/ 4811845 w 12191999"/>
              <a:gd name="connsiteY240" fmla="*/ 1513216 h 6858000"/>
              <a:gd name="connsiteX241" fmla="*/ 4894918 w 12191999"/>
              <a:gd name="connsiteY241" fmla="*/ 1571855 h 6858000"/>
              <a:gd name="connsiteX242" fmla="*/ 4859491 w 12191999"/>
              <a:gd name="connsiteY242" fmla="*/ 1630493 h 6858000"/>
              <a:gd name="connsiteX243" fmla="*/ 4853383 w 12191999"/>
              <a:gd name="connsiteY243" fmla="*/ 1731891 h 6858000"/>
              <a:gd name="connsiteX244" fmla="*/ 4969438 w 12191999"/>
              <a:gd name="connsiteY244" fmla="*/ 1770984 h 6858000"/>
              <a:gd name="connsiteX245" fmla="*/ 5069614 w 12191999"/>
              <a:gd name="connsiteY245" fmla="*/ 1696462 h 6858000"/>
              <a:gd name="connsiteX246" fmla="*/ 5025634 w 12191999"/>
              <a:gd name="connsiteY246" fmla="*/ 1617055 h 6858000"/>
              <a:gd name="connsiteX247" fmla="*/ 5020749 w 12191999"/>
              <a:gd name="connsiteY247" fmla="*/ 1548643 h 6858000"/>
              <a:gd name="connsiteX248" fmla="*/ 5094050 w 12191999"/>
              <a:gd name="connsiteY248" fmla="*/ 1513216 h 6858000"/>
              <a:gd name="connsiteX249" fmla="*/ 5302949 w 12191999"/>
              <a:gd name="connsiteY249" fmla="*/ 1513216 h 6858000"/>
              <a:gd name="connsiteX250" fmla="*/ 5335935 w 12191999"/>
              <a:gd name="connsiteY250" fmla="*/ 1548643 h 6858000"/>
              <a:gd name="connsiteX251" fmla="*/ 5335935 w 12191999"/>
              <a:gd name="connsiteY251" fmla="*/ 1648817 h 6858000"/>
              <a:gd name="connsiteX252" fmla="*/ 5335935 w 12191999"/>
              <a:gd name="connsiteY252" fmla="*/ 1706237 h 6858000"/>
              <a:gd name="connsiteX253" fmla="*/ 5335935 w 12191999"/>
              <a:gd name="connsiteY253" fmla="*/ 1768539 h 6858000"/>
              <a:gd name="connsiteX254" fmla="*/ 5279741 w 12191999"/>
              <a:gd name="connsiteY254" fmla="*/ 1844283 h 6858000"/>
              <a:gd name="connsiteX255" fmla="*/ 5219879 w 12191999"/>
              <a:gd name="connsiteY255" fmla="*/ 1808854 h 6858000"/>
              <a:gd name="connsiteX256" fmla="*/ 5122147 w 12191999"/>
              <a:gd name="connsiteY256" fmla="*/ 1799081 h 6858000"/>
              <a:gd name="connsiteX257" fmla="*/ 5080610 w 12191999"/>
              <a:gd name="connsiteY257" fmla="*/ 1935906 h 6858000"/>
              <a:gd name="connsiteX258" fmla="*/ 5156351 w 12191999"/>
              <a:gd name="connsiteY258" fmla="*/ 2018979 h 6858000"/>
              <a:gd name="connsiteX259" fmla="*/ 5229651 w 12191999"/>
              <a:gd name="connsiteY259" fmla="*/ 1978665 h 6858000"/>
              <a:gd name="connsiteX260" fmla="*/ 5311502 w 12191999"/>
              <a:gd name="connsiteY260" fmla="*/ 1977443 h 6858000"/>
              <a:gd name="connsiteX261" fmla="*/ 5335935 w 12191999"/>
              <a:gd name="connsiteY261" fmla="*/ 2047077 h 6858000"/>
              <a:gd name="connsiteX262" fmla="*/ 5335935 w 12191999"/>
              <a:gd name="connsiteY262" fmla="*/ 2247429 h 6858000"/>
              <a:gd name="connsiteX263" fmla="*/ 5300506 w 12191999"/>
              <a:gd name="connsiteY263" fmla="*/ 2284079 h 6858000"/>
              <a:gd name="connsiteX264" fmla="*/ 5091606 w 12191999"/>
              <a:gd name="connsiteY264" fmla="*/ 2282856 h 6858000"/>
              <a:gd name="connsiteX265" fmla="*/ 5030522 w 12191999"/>
              <a:gd name="connsiteY265" fmla="*/ 2320726 h 6858000"/>
              <a:gd name="connsiteX266" fmla="*/ 5058619 w 12191999"/>
              <a:gd name="connsiteY266" fmla="*/ 2362263 h 6858000"/>
              <a:gd name="connsiteX267" fmla="*/ 5070837 w 12191999"/>
              <a:gd name="connsiteY267" fmla="*/ 2486872 h 6858000"/>
              <a:gd name="connsiteX268" fmla="*/ 4926682 w 12191999"/>
              <a:gd name="connsiteY268" fmla="*/ 2539402 h 6858000"/>
              <a:gd name="connsiteX269" fmla="*/ 4813067 w 12191999"/>
              <a:gd name="connsiteY269" fmla="*/ 2452666 h 6858000"/>
              <a:gd name="connsiteX270" fmla="*/ 4855825 w 12191999"/>
              <a:gd name="connsiteY270" fmla="*/ 2352491 h 6858000"/>
              <a:gd name="connsiteX271" fmla="*/ 4853383 w 12191999"/>
              <a:gd name="connsiteY271" fmla="*/ 2296294 h 6858000"/>
              <a:gd name="connsiteX272" fmla="*/ 4799629 w 12191999"/>
              <a:gd name="connsiteY272" fmla="*/ 2281634 h 6858000"/>
              <a:gd name="connsiteX273" fmla="*/ 4633486 w 12191999"/>
              <a:gd name="connsiteY273" fmla="*/ 2281634 h 6858000"/>
              <a:gd name="connsiteX274" fmla="*/ 4568545 w 12191999"/>
              <a:gd name="connsiteY274" fmla="*/ 2254834 h 6858000"/>
              <a:gd name="connsiteX275" fmla="*/ 4568533 w 12191999"/>
              <a:gd name="connsiteY275" fmla="*/ 2254378 h 6858000"/>
              <a:gd name="connsiteX276" fmla="*/ 4567644 w 12191999"/>
              <a:gd name="connsiteY276" fmla="*/ 2255861 h 6858000"/>
              <a:gd name="connsiteX277" fmla="*/ 4544720 w 12191999"/>
              <a:gd name="connsiteY277" fmla="*/ 2264404 h 6858000"/>
              <a:gd name="connsiteX278" fmla="*/ 4554906 w 12191999"/>
              <a:gd name="connsiteY278" fmla="*/ 2264379 h 6858000"/>
              <a:gd name="connsiteX279" fmla="*/ 4573231 w 12191999"/>
              <a:gd name="connsiteY279" fmla="*/ 2293699 h 6858000"/>
              <a:gd name="connsiteX280" fmla="*/ 4573231 w 12191999"/>
              <a:gd name="connsiteY280" fmla="*/ 2494050 h 6858000"/>
              <a:gd name="connsiteX281" fmla="*/ 4590334 w 12191999"/>
              <a:gd name="connsiteY281" fmla="*/ 2551467 h 6858000"/>
              <a:gd name="connsiteX282" fmla="*/ 4646530 w 12191999"/>
              <a:gd name="connsiteY282" fmla="*/ 2551467 h 6858000"/>
              <a:gd name="connsiteX283" fmla="*/ 4815115 w 12191999"/>
              <a:gd name="connsiteY283" fmla="*/ 2567347 h 6858000"/>
              <a:gd name="connsiteX284" fmla="*/ 4778466 w 12191999"/>
              <a:gd name="connsiteY284" fmla="*/ 2768920 h 6858000"/>
              <a:gd name="connsiteX285" fmla="*/ 4657524 w 12191999"/>
              <a:gd name="connsiteY285" fmla="*/ 2757926 h 6858000"/>
              <a:gd name="connsiteX286" fmla="*/ 4612323 w 12191999"/>
              <a:gd name="connsiteY286" fmla="*/ 2728606 h 6858000"/>
              <a:gd name="connsiteX287" fmla="*/ 4575675 w 12191999"/>
              <a:gd name="connsiteY287" fmla="*/ 2790910 h 6858000"/>
              <a:gd name="connsiteX288" fmla="*/ 4576894 w 12191999"/>
              <a:gd name="connsiteY288" fmla="*/ 2991261 h 6858000"/>
              <a:gd name="connsiteX289" fmla="*/ 4570481 w 12191999"/>
              <a:gd name="connsiteY289" fmla="*/ 3024856 h 6858000"/>
              <a:gd name="connsiteX290" fmla="*/ 4561944 w 12191999"/>
              <a:gd name="connsiteY290" fmla="*/ 3029609 h 6858000"/>
              <a:gd name="connsiteX291" fmla="*/ 4568608 w 12191999"/>
              <a:gd name="connsiteY291" fmla="*/ 3030206 h 6858000"/>
              <a:gd name="connsiteX292" fmla="*/ 4578857 w 12191999"/>
              <a:gd name="connsiteY292" fmla="*/ 3036715 h 6858000"/>
              <a:gd name="connsiteX293" fmla="*/ 4581540 w 12191999"/>
              <a:gd name="connsiteY293" fmla="*/ 3051267 h 6858000"/>
              <a:gd name="connsiteX294" fmla="*/ 4595169 w 12191999"/>
              <a:gd name="connsiteY294" fmla="*/ 3045892 h 6858000"/>
              <a:gd name="connsiteX295" fmla="*/ 4620385 w 12191999"/>
              <a:gd name="connsiteY295" fmla="*/ 3045454 h 6858000"/>
              <a:gd name="connsiteX296" fmla="*/ 4806076 w 12191999"/>
              <a:gd name="connsiteY296" fmla="*/ 3046674 h 6858000"/>
              <a:gd name="connsiteX297" fmla="*/ 4874487 w 12191999"/>
              <a:gd name="connsiteY297" fmla="*/ 3006359 h 6858000"/>
              <a:gd name="connsiteX298" fmla="*/ 4841504 w 12191999"/>
              <a:gd name="connsiteY298" fmla="*/ 2962382 h 6858000"/>
              <a:gd name="connsiteX299" fmla="*/ 4826843 w 12191999"/>
              <a:gd name="connsiteY299" fmla="*/ 2852433 h 6858000"/>
              <a:gd name="connsiteX300" fmla="*/ 5055294 w 12191999"/>
              <a:gd name="connsiteY300" fmla="*/ 2823113 h 6858000"/>
              <a:gd name="connsiteX301" fmla="*/ 5050406 w 12191999"/>
              <a:gd name="connsiteY301" fmla="*/ 2973375 h 6858000"/>
              <a:gd name="connsiteX302" fmla="*/ 5051628 w 12191999"/>
              <a:gd name="connsiteY302" fmla="*/ 3033236 h 6858000"/>
              <a:gd name="connsiteX303" fmla="*/ 5105382 w 12191999"/>
              <a:gd name="connsiteY303" fmla="*/ 3047896 h 6858000"/>
              <a:gd name="connsiteX304" fmla="*/ 5310620 w 12191999"/>
              <a:gd name="connsiteY304" fmla="*/ 3047896 h 6858000"/>
              <a:gd name="connsiteX305" fmla="*/ 5338715 w 12191999"/>
              <a:gd name="connsiteY305" fmla="*/ 3073551 h 6858000"/>
              <a:gd name="connsiteX306" fmla="*/ 5337493 w 12191999"/>
              <a:gd name="connsiteY306" fmla="*/ 3297112 h 6858000"/>
              <a:gd name="connsiteX307" fmla="*/ 5278853 w 12191999"/>
              <a:gd name="connsiteY307" fmla="*/ 3375299 h 6858000"/>
              <a:gd name="connsiteX308" fmla="*/ 5221435 w 12191999"/>
              <a:gd name="connsiteY308" fmla="*/ 3339871 h 6858000"/>
              <a:gd name="connsiteX309" fmla="*/ 5123706 w 12191999"/>
              <a:gd name="connsiteY309" fmla="*/ 3330097 h 6858000"/>
              <a:gd name="connsiteX310" fmla="*/ 5079725 w 12191999"/>
              <a:gd name="connsiteY310" fmla="*/ 3443711 h 6858000"/>
              <a:gd name="connsiteX311" fmla="*/ 5153026 w 12191999"/>
              <a:gd name="connsiteY311" fmla="*/ 3549995 h 6858000"/>
              <a:gd name="connsiteX312" fmla="*/ 5233655 w 12191999"/>
              <a:gd name="connsiteY312" fmla="*/ 3507238 h 6858000"/>
              <a:gd name="connsiteX313" fmla="*/ 5305732 w 12191999"/>
              <a:gd name="connsiteY313" fmla="*/ 3503573 h 6858000"/>
              <a:gd name="connsiteX314" fmla="*/ 5337493 w 12191999"/>
              <a:gd name="connsiteY314" fmla="*/ 3574428 h 6858000"/>
              <a:gd name="connsiteX315" fmla="*/ 5337493 w 12191999"/>
              <a:gd name="connsiteY315" fmla="*/ 3707588 h 6858000"/>
              <a:gd name="connsiteX316" fmla="*/ 5231209 w 12191999"/>
              <a:gd name="connsiteY316" fmla="*/ 3815093 h 6858000"/>
              <a:gd name="connsiteX317" fmla="*/ 5088277 w 12191999"/>
              <a:gd name="connsiteY317" fmla="*/ 3815093 h 6858000"/>
              <a:gd name="connsiteX318" fmla="*/ 5032081 w 12191999"/>
              <a:gd name="connsiteY318" fmla="*/ 3852965 h 6858000"/>
              <a:gd name="connsiteX319" fmla="*/ 5060180 w 12191999"/>
              <a:gd name="connsiteY319" fmla="*/ 3894500 h 6858000"/>
              <a:gd name="connsiteX320" fmla="*/ 5079725 w 12191999"/>
              <a:gd name="connsiteY320" fmla="*/ 4006891 h 6858000"/>
              <a:gd name="connsiteX321" fmla="*/ 4909915 w 12191999"/>
              <a:gd name="connsiteY321" fmla="*/ 4069196 h 6858000"/>
              <a:gd name="connsiteX322" fmla="*/ 4812184 w 12191999"/>
              <a:gd name="connsiteY322" fmla="*/ 3976351 h 6858000"/>
              <a:gd name="connsiteX323" fmla="*/ 4857383 w 12191999"/>
              <a:gd name="connsiteY323" fmla="*/ 3885949 h 6858000"/>
              <a:gd name="connsiteX324" fmla="*/ 4856163 w 12191999"/>
              <a:gd name="connsiteY324" fmla="*/ 3829753 h 6858000"/>
              <a:gd name="connsiteX325" fmla="*/ 4802409 w 12191999"/>
              <a:gd name="connsiteY325" fmla="*/ 3815093 h 6858000"/>
              <a:gd name="connsiteX326" fmla="*/ 4606946 w 12191999"/>
              <a:gd name="connsiteY326" fmla="*/ 3816315 h 6858000"/>
              <a:gd name="connsiteX327" fmla="*/ 4581843 w 12191999"/>
              <a:gd name="connsiteY327" fmla="*/ 3811533 h 6858000"/>
              <a:gd name="connsiteX328" fmla="*/ 4581798 w 12191999"/>
              <a:gd name="connsiteY328" fmla="*/ 3821095 h 6858000"/>
              <a:gd name="connsiteX329" fmla="*/ 4581798 w 12191999"/>
              <a:gd name="connsiteY329" fmla="*/ 4049544 h 6858000"/>
              <a:gd name="connsiteX330" fmla="*/ 4528044 w 12191999"/>
              <a:gd name="connsiteY330" fmla="*/ 4121621 h 6858000"/>
              <a:gd name="connsiteX331" fmla="*/ 4468182 w 12191999"/>
              <a:gd name="connsiteY331" fmla="*/ 4089859 h 6858000"/>
              <a:gd name="connsiteX332" fmla="*/ 4364344 w 12191999"/>
              <a:gd name="connsiteY332" fmla="*/ 4081306 h 6858000"/>
              <a:gd name="connsiteX333" fmla="*/ 4360678 w 12191999"/>
              <a:gd name="connsiteY333" fmla="*/ 4271879 h 6858000"/>
              <a:gd name="connsiteX334" fmla="*/ 4469406 w 12191999"/>
              <a:gd name="connsiteY334" fmla="*/ 4266992 h 6858000"/>
              <a:gd name="connsiteX335" fmla="*/ 4529266 w 12191999"/>
              <a:gd name="connsiteY335" fmla="*/ 4235230 h 6858000"/>
              <a:gd name="connsiteX336" fmla="*/ 4583017 w 12191999"/>
              <a:gd name="connsiteY336" fmla="*/ 4312195 h 6858000"/>
              <a:gd name="connsiteX337" fmla="*/ 4585462 w 12191999"/>
              <a:gd name="connsiteY337" fmla="*/ 4420922 h 6858000"/>
              <a:gd name="connsiteX338" fmla="*/ 4585462 w 12191999"/>
              <a:gd name="connsiteY338" fmla="*/ 4535755 h 6858000"/>
              <a:gd name="connsiteX339" fmla="*/ 4580270 w 12191999"/>
              <a:gd name="connsiteY339" fmla="*/ 4556981 h 6858000"/>
              <a:gd name="connsiteX340" fmla="*/ 4558623 w 12191999"/>
              <a:gd name="connsiteY340" fmla="*/ 4562623 h 6858000"/>
              <a:gd name="connsiteX341" fmla="*/ 4558623 w 12191999"/>
              <a:gd name="connsiteY341" fmla="*/ 4566440 h 6858000"/>
              <a:gd name="connsiteX342" fmla="*/ 4573343 w 12191999"/>
              <a:gd name="connsiteY342" fmla="*/ 4568280 h 6858000"/>
              <a:gd name="connsiteX343" fmla="*/ 4583997 w 12191999"/>
              <a:gd name="connsiteY343" fmla="*/ 4582238 h 6858000"/>
              <a:gd name="connsiteX344" fmla="*/ 4584236 w 12191999"/>
              <a:gd name="connsiteY344" fmla="*/ 4584622 h 6858000"/>
              <a:gd name="connsiteX345" fmla="*/ 4590467 w 12191999"/>
              <a:gd name="connsiteY345" fmla="*/ 4573843 h 6858000"/>
              <a:gd name="connsiteX346" fmla="*/ 4626810 w 12191999"/>
              <a:gd name="connsiteY346" fmla="*/ 4567125 h 6858000"/>
              <a:gd name="connsiteX347" fmla="*/ 4827160 w 12191999"/>
              <a:gd name="connsiteY347" fmla="*/ 4567125 h 6858000"/>
              <a:gd name="connsiteX348" fmla="*/ 4890685 w 12191999"/>
              <a:gd name="connsiteY348" fmla="*/ 4591556 h 6858000"/>
              <a:gd name="connsiteX349" fmla="*/ 4887021 w 12191999"/>
              <a:gd name="connsiteY349" fmla="*/ 4672186 h 6858000"/>
              <a:gd name="connsiteX350" fmla="*/ 4847929 w 12191999"/>
              <a:gd name="connsiteY350" fmla="*/ 4741820 h 6858000"/>
              <a:gd name="connsiteX351" fmla="*/ 4920006 w 12191999"/>
              <a:gd name="connsiteY351" fmla="*/ 4817562 h 6858000"/>
              <a:gd name="connsiteX352" fmla="*/ 5064161 w 12191999"/>
              <a:gd name="connsiteY352" fmla="*/ 4784578 h 6858000"/>
              <a:gd name="connsiteX353" fmla="*/ 5056831 w 12191999"/>
              <a:gd name="connsiteY353" fmla="*/ 4679516 h 6858000"/>
              <a:gd name="connsiteX354" fmla="*/ 5022625 w 12191999"/>
              <a:gd name="connsiteY354" fmla="*/ 4624541 h 6858000"/>
              <a:gd name="connsiteX355" fmla="*/ 5092258 w 12191999"/>
              <a:gd name="connsiteY355" fmla="*/ 4568344 h 6858000"/>
              <a:gd name="connsiteX356" fmla="*/ 5330479 w 12191999"/>
              <a:gd name="connsiteY356" fmla="*/ 4567125 h 6858000"/>
              <a:gd name="connsiteX357" fmla="*/ 5353691 w 12191999"/>
              <a:gd name="connsiteY357" fmla="*/ 4597667 h 6858000"/>
              <a:gd name="connsiteX358" fmla="*/ 5353691 w 12191999"/>
              <a:gd name="connsiteY358" fmla="*/ 4802902 h 6858000"/>
              <a:gd name="connsiteX359" fmla="*/ 5372016 w 12191999"/>
              <a:gd name="connsiteY359" fmla="*/ 4859100 h 6858000"/>
              <a:gd name="connsiteX360" fmla="*/ 5422104 w 12191999"/>
              <a:gd name="connsiteY360" fmla="*/ 4856655 h 6858000"/>
              <a:gd name="connsiteX361" fmla="*/ 5512505 w 12191999"/>
              <a:gd name="connsiteY361" fmla="*/ 4809011 h 6858000"/>
              <a:gd name="connsiteX362" fmla="*/ 5607793 w 12191999"/>
              <a:gd name="connsiteY362" fmla="*/ 4905522 h 6858000"/>
              <a:gd name="connsiteX363" fmla="*/ 5562593 w 12191999"/>
              <a:gd name="connsiteY363" fmla="*/ 5065559 h 6858000"/>
              <a:gd name="connsiteX364" fmla="*/ 5430656 w 12191999"/>
              <a:gd name="connsiteY364" fmla="*/ 5057007 h 6858000"/>
              <a:gd name="connsiteX365" fmla="*/ 5392783 w 12191999"/>
              <a:gd name="connsiteY365" fmla="*/ 5030132 h 6858000"/>
              <a:gd name="connsiteX366" fmla="*/ 5354913 w 12191999"/>
              <a:gd name="connsiteY366" fmla="*/ 5085106 h 6858000"/>
              <a:gd name="connsiteX367" fmla="*/ 5356135 w 12191999"/>
              <a:gd name="connsiteY367" fmla="*/ 5294008 h 6858000"/>
              <a:gd name="connsiteX368" fmla="*/ 5350738 w 12191999"/>
              <a:gd name="connsiteY368" fmla="*/ 5321930 h 6858000"/>
              <a:gd name="connsiteX369" fmla="*/ 5371287 w 12191999"/>
              <a:gd name="connsiteY369" fmla="*/ 5318874 h 6858000"/>
              <a:gd name="connsiteX370" fmla="*/ 5585072 w 12191999"/>
              <a:gd name="connsiteY370" fmla="*/ 5318874 h 6858000"/>
              <a:gd name="connsiteX371" fmla="*/ 5651043 w 12191999"/>
              <a:gd name="connsiteY371" fmla="*/ 5349416 h 6858000"/>
              <a:gd name="connsiteX372" fmla="*/ 5646155 w 12191999"/>
              <a:gd name="connsiteY372" fmla="*/ 5421493 h 6858000"/>
              <a:gd name="connsiteX373" fmla="*/ 5603399 w 12191999"/>
              <a:gd name="connsiteY373" fmla="*/ 5498458 h 6858000"/>
              <a:gd name="connsiteX374" fmla="*/ 5692578 w 12191999"/>
              <a:gd name="connsiteY374" fmla="*/ 5574200 h 6858000"/>
              <a:gd name="connsiteX375" fmla="*/ 5812299 w 12191999"/>
              <a:gd name="connsiteY375" fmla="*/ 5544881 h 6858000"/>
              <a:gd name="connsiteX376" fmla="*/ 5808637 w 12191999"/>
              <a:gd name="connsiteY376" fmla="*/ 5430047 h 6858000"/>
              <a:gd name="connsiteX377" fmla="*/ 5778092 w 12191999"/>
              <a:gd name="connsiteY377" fmla="*/ 5378737 h 6858000"/>
              <a:gd name="connsiteX378" fmla="*/ 5837954 w 12191999"/>
              <a:gd name="connsiteY378" fmla="*/ 5323761 h 6858000"/>
              <a:gd name="connsiteX379" fmla="*/ 6089611 w 12191999"/>
              <a:gd name="connsiteY379" fmla="*/ 5320096 h 6858000"/>
              <a:gd name="connsiteX380" fmla="*/ 6106714 w 12191999"/>
              <a:gd name="connsiteY380" fmla="*/ 5345752 h 6858000"/>
              <a:gd name="connsiteX381" fmla="*/ 6106714 w 12191999"/>
              <a:gd name="connsiteY381" fmla="*/ 5574200 h 6858000"/>
              <a:gd name="connsiteX382" fmla="*/ 6052963 w 12191999"/>
              <a:gd name="connsiteY382" fmla="*/ 5646278 h 6858000"/>
              <a:gd name="connsiteX383" fmla="*/ 5993101 w 12191999"/>
              <a:gd name="connsiteY383" fmla="*/ 5614516 h 6858000"/>
              <a:gd name="connsiteX384" fmla="*/ 5889264 w 12191999"/>
              <a:gd name="connsiteY384" fmla="*/ 5605962 h 6858000"/>
              <a:gd name="connsiteX385" fmla="*/ 5885598 w 12191999"/>
              <a:gd name="connsiteY385" fmla="*/ 5796541 h 6858000"/>
              <a:gd name="connsiteX386" fmla="*/ 5994323 w 12191999"/>
              <a:gd name="connsiteY386" fmla="*/ 5791654 h 6858000"/>
              <a:gd name="connsiteX387" fmla="*/ 6054184 w 12191999"/>
              <a:gd name="connsiteY387" fmla="*/ 5759891 h 6858000"/>
              <a:gd name="connsiteX388" fmla="*/ 6107935 w 12191999"/>
              <a:gd name="connsiteY388" fmla="*/ 5836855 h 6858000"/>
              <a:gd name="connsiteX389" fmla="*/ 6110381 w 12191999"/>
              <a:gd name="connsiteY389" fmla="*/ 5945582 h 6858000"/>
              <a:gd name="connsiteX390" fmla="*/ 6110381 w 12191999"/>
              <a:gd name="connsiteY390" fmla="*/ 6060417 h 6858000"/>
              <a:gd name="connsiteX391" fmla="*/ 6106055 w 12191999"/>
              <a:gd name="connsiteY391" fmla="*/ 6078094 h 6858000"/>
              <a:gd name="connsiteX392" fmla="*/ 6108059 w 12191999"/>
              <a:gd name="connsiteY392" fmla="*/ 6078201 h 6858000"/>
              <a:gd name="connsiteX393" fmla="*/ 6121268 w 12191999"/>
              <a:gd name="connsiteY393" fmla="*/ 6085837 h 6858000"/>
              <a:gd name="connsiteX394" fmla="*/ 6125405 w 12191999"/>
              <a:gd name="connsiteY394" fmla="*/ 6096044 h 6858000"/>
              <a:gd name="connsiteX395" fmla="*/ 6126156 w 12191999"/>
              <a:gd name="connsiteY395" fmla="*/ 6094323 h 6858000"/>
              <a:gd name="connsiteX396" fmla="*/ 6161736 w 12191999"/>
              <a:gd name="connsiteY396" fmla="*/ 6086077 h 6858000"/>
              <a:gd name="connsiteX397" fmla="*/ 6366973 w 12191999"/>
              <a:gd name="connsiteY397" fmla="*/ 6086077 h 6858000"/>
              <a:gd name="connsiteX398" fmla="*/ 6439050 w 12191999"/>
              <a:gd name="connsiteY398" fmla="*/ 6125170 h 6858000"/>
              <a:gd name="connsiteX399" fmla="*/ 6431720 w 12191999"/>
              <a:gd name="connsiteY399" fmla="*/ 6186252 h 6858000"/>
              <a:gd name="connsiteX400" fmla="*/ 6388963 w 12191999"/>
              <a:gd name="connsiteY400" fmla="*/ 6279097 h 6858000"/>
              <a:gd name="connsiteX401" fmla="*/ 6524567 w 12191999"/>
              <a:gd name="connsiteY401" fmla="*/ 6343846 h 6858000"/>
              <a:gd name="connsiteX402" fmla="*/ 6624741 w 12191999"/>
              <a:gd name="connsiteY402" fmla="*/ 6260772 h 6858000"/>
              <a:gd name="connsiteX403" fmla="*/ 6589314 w 12191999"/>
              <a:gd name="connsiteY403" fmla="*/ 6197247 h 6858000"/>
              <a:gd name="connsiteX404" fmla="*/ 6559994 w 12191999"/>
              <a:gd name="connsiteY404" fmla="*/ 6139830 h 6858000"/>
              <a:gd name="connsiteX405" fmla="*/ 6622298 w 12191999"/>
              <a:gd name="connsiteY405" fmla="*/ 6087298 h 6858000"/>
              <a:gd name="connsiteX406" fmla="*/ 6870294 w 12191999"/>
              <a:gd name="connsiteY406" fmla="*/ 6086077 h 6858000"/>
              <a:gd name="connsiteX407" fmla="*/ 6878000 w 12191999"/>
              <a:gd name="connsiteY407" fmla="*/ 6089431 h 6858000"/>
              <a:gd name="connsiteX408" fmla="*/ 6879007 w 12191999"/>
              <a:gd name="connsiteY408" fmla="*/ 6086924 h 6858000"/>
              <a:gd name="connsiteX409" fmla="*/ 6877557 w 12191999"/>
              <a:gd name="connsiteY409" fmla="*/ 6084401 h 6858000"/>
              <a:gd name="connsiteX410" fmla="*/ 6876069 w 12191999"/>
              <a:gd name="connsiteY410" fmla="*/ 6064396 h 6858000"/>
              <a:gd name="connsiteX411" fmla="*/ 6877291 w 12191999"/>
              <a:gd name="connsiteY411" fmla="*/ 5860381 h 6858000"/>
              <a:gd name="connsiteX412" fmla="*/ 6835754 w 12191999"/>
              <a:gd name="connsiteY412" fmla="*/ 5796854 h 6858000"/>
              <a:gd name="connsiteX413" fmla="*/ 6794219 w 12191999"/>
              <a:gd name="connsiteY413" fmla="*/ 5827396 h 6858000"/>
              <a:gd name="connsiteX414" fmla="*/ 6672053 w 12191999"/>
              <a:gd name="connsiteY414" fmla="*/ 5838391 h 6858000"/>
              <a:gd name="connsiteX415" fmla="*/ 6618301 w 12191999"/>
              <a:gd name="connsiteY415" fmla="*/ 5690570 h 6858000"/>
              <a:gd name="connsiteX416" fmla="*/ 6707480 w 12191999"/>
              <a:gd name="connsiteY416" fmla="*/ 5578181 h 6858000"/>
              <a:gd name="connsiteX417" fmla="*/ 6806435 w 12191999"/>
              <a:gd name="connsiteY417" fmla="*/ 5623380 h 6858000"/>
              <a:gd name="connsiteX418" fmla="*/ 6856522 w 12191999"/>
              <a:gd name="connsiteY418" fmla="*/ 5623380 h 6858000"/>
              <a:gd name="connsiteX419" fmla="*/ 6876069 w 12191999"/>
              <a:gd name="connsiteY419" fmla="*/ 5567184 h 6858000"/>
              <a:gd name="connsiteX420" fmla="*/ 6874847 w 12191999"/>
              <a:gd name="connsiteY420" fmla="*/ 5371720 h 6858000"/>
              <a:gd name="connsiteX421" fmla="*/ 6912719 w 12191999"/>
              <a:gd name="connsiteY421" fmla="*/ 5332627 h 6858000"/>
              <a:gd name="connsiteX422" fmla="*/ 7113069 w 12191999"/>
              <a:gd name="connsiteY422" fmla="*/ 5333849 h 6858000"/>
              <a:gd name="connsiteX423" fmla="*/ 7179039 w 12191999"/>
              <a:gd name="connsiteY423" fmla="*/ 5295978 h 6858000"/>
              <a:gd name="connsiteX424" fmla="*/ 7147275 w 12191999"/>
              <a:gd name="connsiteY424" fmla="*/ 5250776 h 6858000"/>
              <a:gd name="connsiteX425" fmla="*/ 7136280 w 12191999"/>
              <a:gd name="connsiteY425" fmla="*/ 5133498 h 6858000"/>
              <a:gd name="connsiteX426" fmla="*/ 7292651 w 12191999"/>
              <a:gd name="connsiteY426" fmla="*/ 5078525 h 6858000"/>
              <a:gd name="connsiteX427" fmla="*/ 7400157 w 12191999"/>
              <a:gd name="connsiteY427" fmla="*/ 5167705 h 6858000"/>
              <a:gd name="connsiteX428" fmla="*/ 7354955 w 12191999"/>
              <a:gd name="connsiteY428" fmla="*/ 5264216 h 6858000"/>
              <a:gd name="connsiteX429" fmla="*/ 7357398 w 12191999"/>
              <a:gd name="connsiteY429" fmla="*/ 5319191 h 6858000"/>
              <a:gd name="connsiteX430" fmla="*/ 7409930 w 12191999"/>
              <a:gd name="connsiteY430" fmla="*/ 5335071 h 6858000"/>
              <a:gd name="connsiteX431" fmla="*/ 7615166 w 12191999"/>
              <a:gd name="connsiteY431" fmla="*/ 5333849 h 6858000"/>
              <a:gd name="connsiteX432" fmla="*/ 7644486 w 12191999"/>
              <a:gd name="connsiteY432" fmla="*/ 5363168 h 6858000"/>
              <a:gd name="connsiteX433" fmla="*/ 7644486 w 12191999"/>
              <a:gd name="connsiteY433" fmla="*/ 5581843 h 6858000"/>
              <a:gd name="connsiteX434" fmla="*/ 7588291 w 12191999"/>
              <a:gd name="connsiteY434" fmla="*/ 5661252 h 6858000"/>
              <a:gd name="connsiteX435" fmla="*/ 7529651 w 12191999"/>
              <a:gd name="connsiteY435" fmla="*/ 5627045 h 6858000"/>
              <a:gd name="connsiteX436" fmla="*/ 7428255 w 12191999"/>
              <a:gd name="connsiteY436" fmla="*/ 5619716 h 6858000"/>
              <a:gd name="connsiteX437" fmla="*/ 7390383 w 12191999"/>
              <a:gd name="connsiteY437" fmla="*/ 5754097 h 6858000"/>
              <a:gd name="connsiteX438" fmla="*/ 7466127 w 12191999"/>
              <a:gd name="connsiteY438" fmla="*/ 5837169 h 6858000"/>
              <a:gd name="connsiteX439" fmla="*/ 7538204 w 12191999"/>
              <a:gd name="connsiteY439" fmla="*/ 5795633 h 6858000"/>
              <a:gd name="connsiteX440" fmla="*/ 7617611 w 12191999"/>
              <a:gd name="connsiteY440" fmla="*/ 5791968 h 6858000"/>
              <a:gd name="connsiteX441" fmla="*/ 7644486 w 12191999"/>
              <a:gd name="connsiteY441" fmla="*/ 5855493 h 6858000"/>
              <a:gd name="connsiteX442" fmla="*/ 7644486 w 12191999"/>
              <a:gd name="connsiteY442" fmla="*/ 5960555 h 6858000"/>
              <a:gd name="connsiteX443" fmla="*/ 7645708 w 12191999"/>
              <a:gd name="connsiteY443" fmla="*/ 6072947 h 6858000"/>
              <a:gd name="connsiteX444" fmla="*/ 7643676 w 12191999"/>
              <a:gd name="connsiteY444" fmla="*/ 6091527 h 6858000"/>
              <a:gd name="connsiteX445" fmla="*/ 7645318 w 12191999"/>
              <a:gd name="connsiteY445" fmla="*/ 6082343 h 6858000"/>
              <a:gd name="connsiteX446" fmla="*/ 7677538 w 12191999"/>
              <a:gd name="connsiteY446" fmla="*/ 6073639 h 6858000"/>
              <a:gd name="connsiteX447" fmla="*/ 7886441 w 12191999"/>
              <a:gd name="connsiteY447" fmla="*/ 6074861 h 6858000"/>
              <a:gd name="connsiteX448" fmla="*/ 7956073 w 12191999"/>
              <a:gd name="connsiteY448" fmla="*/ 6107844 h 6858000"/>
              <a:gd name="connsiteX449" fmla="*/ 7949965 w 12191999"/>
              <a:gd name="connsiteY449" fmla="*/ 6176258 h 6858000"/>
              <a:gd name="connsiteX450" fmla="*/ 7905986 w 12191999"/>
              <a:gd name="connsiteY450" fmla="*/ 6256885 h 6858000"/>
              <a:gd name="connsiteX451" fmla="*/ 8002497 w 12191999"/>
              <a:gd name="connsiteY451" fmla="*/ 6331407 h 6858000"/>
              <a:gd name="connsiteX452" fmla="*/ 8110001 w 12191999"/>
              <a:gd name="connsiteY452" fmla="*/ 6304530 h 6858000"/>
              <a:gd name="connsiteX453" fmla="*/ 8110001 w 12191999"/>
              <a:gd name="connsiteY453" fmla="*/ 6183586 h 6858000"/>
              <a:gd name="connsiteX454" fmla="*/ 8079461 w 12191999"/>
              <a:gd name="connsiteY454" fmla="*/ 6135943 h 6858000"/>
              <a:gd name="connsiteX455" fmla="*/ 8141764 w 12191999"/>
              <a:gd name="connsiteY455" fmla="*/ 6077304 h 6858000"/>
              <a:gd name="connsiteX456" fmla="*/ 8393425 w 12191999"/>
              <a:gd name="connsiteY456" fmla="*/ 6074861 h 6858000"/>
              <a:gd name="connsiteX457" fmla="*/ 8406729 w 12191999"/>
              <a:gd name="connsiteY457" fmla="*/ 6078106 h 6858000"/>
              <a:gd name="connsiteX458" fmla="*/ 8410249 w 12191999"/>
              <a:gd name="connsiteY458" fmla="*/ 6084768 h 6858000"/>
              <a:gd name="connsiteX459" fmla="*/ 8414744 w 12191999"/>
              <a:gd name="connsiteY459" fmla="*/ 6080797 h 6858000"/>
              <a:gd name="connsiteX460" fmla="*/ 8436581 w 12191999"/>
              <a:gd name="connsiteY460" fmla="*/ 6079422 h 6858000"/>
              <a:gd name="connsiteX461" fmla="*/ 8641819 w 12191999"/>
              <a:gd name="connsiteY461" fmla="*/ 6079422 h 6858000"/>
              <a:gd name="connsiteX462" fmla="*/ 8690684 w 12191999"/>
              <a:gd name="connsiteY462" fmla="*/ 6065984 h 6858000"/>
              <a:gd name="connsiteX463" fmla="*/ 8693127 w 12191999"/>
              <a:gd name="connsiteY463" fmla="*/ 6003680 h 6858000"/>
              <a:gd name="connsiteX464" fmla="*/ 8688242 w 12191999"/>
              <a:gd name="connsiteY464" fmla="*/ 5855861 h 6858000"/>
              <a:gd name="connsiteX465" fmla="*/ 8909360 w 12191999"/>
              <a:gd name="connsiteY465" fmla="*/ 5870521 h 6858000"/>
              <a:gd name="connsiteX466" fmla="*/ 8900808 w 12191999"/>
              <a:gd name="connsiteY466" fmla="*/ 5998795 h 6858000"/>
              <a:gd name="connsiteX467" fmla="*/ 8873933 w 12191999"/>
              <a:gd name="connsiteY467" fmla="*/ 6041552 h 6858000"/>
              <a:gd name="connsiteX468" fmla="*/ 8931350 w 12191999"/>
              <a:gd name="connsiteY468" fmla="*/ 6078202 h 6858000"/>
              <a:gd name="connsiteX469" fmla="*/ 9136587 w 12191999"/>
              <a:gd name="connsiteY469" fmla="*/ 6076979 h 6858000"/>
              <a:gd name="connsiteX470" fmla="*/ 9159416 w 12191999"/>
              <a:gd name="connsiteY470" fmla="*/ 6078201 h 6858000"/>
              <a:gd name="connsiteX471" fmla="*/ 9160395 w 12191999"/>
              <a:gd name="connsiteY471" fmla="*/ 6078767 h 6858000"/>
              <a:gd name="connsiteX472" fmla="*/ 9159383 w 12191999"/>
              <a:gd name="connsiteY472" fmla="*/ 6065178 h 6858000"/>
              <a:gd name="connsiteX473" fmla="*/ 9160606 w 12191999"/>
              <a:gd name="connsiteY473" fmla="*/ 5856275 h 6858000"/>
              <a:gd name="connsiteX474" fmla="*/ 9125178 w 12191999"/>
              <a:gd name="connsiteY474" fmla="*/ 5798859 h 6858000"/>
              <a:gd name="connsiteX475" fmla="*/ 9083641 w 12191999"/>
              <a:gd name="connsiteY475" fmla="*/ 5825735 h 6858000"/>
              <a:gd name="connsiteX476" fmla="*/ 8954147 w 12191999"/>
              <a:gd name="connsiteY476" fmla="*/ 5835507 h 6858000"/>
              <a:gd name="connsiteX477" fmla="*/ 8901615 w 12191999"/>
              <a:gd name="connsiteY477" fmla="*/ 5764652 h 6858000"/>
              <a:gd name="connsiteX478" fmla="*/ 8902838 w 12191999"/>
              <a:gd name="connsiteY478" fmla="*/ 5668142 h 6858000"/>
              <a:gd name="connsiteX479" fmla="*/ 9099523 w 12191999"/>
              <a:gd name="connsiteY479" fmla="*/ 5630271 h 6858000"/>
              <a:gd name="connsiteX480" fmla="*/ 9132508 w 12191999"/>
              <a:gd name="connsiteY480" fmla="*/ 5633936 h 6858000"/>
              <a:gd name="connsiteX481" fmla="*/ 9161828 w 12191999"/>
              <a:gd name="connsiteY481" fmla="*/ 5572855 h 6858000"/>
              <a:gd name="connsiteX482" fmla="*/ 9160606 w 12191999"/>
              <a:gd name="connsiteY482" fmla="*/ 5382276 h 6858000"/>
              <a:gd name="connsiteX483" fmla="*/ 9213137 w 12191999"/>
              <a:gd name="connsiteY483" fmla="*/ 5332188 h 6858000"/>
              <a:gd name="connsiteX484" fmla="*/ 9398827 w 12191999"/>
              <a:gd name="connsiteY484" fmla="*/ 5333410 h 6858000"/>
              <a:gd name="connsiteX485" fmla="*/ 9467240 w 12191999"/>
              <a:gd name="connsiteY485" fmla="*/ 5293094 h 6858000"/>
              <a:gd name="connsiteX486" fmla="*/ 9434256 w 12191999"/>
              <a:gd name="connsiteY486" fmla="*/ 5249118 h 6858000"/>
              <a:gd name="connsiteX487" fmla="*/ 9419596 w 12191999"/>
              <a:gd name="connsiteY487" fmla="*/ 5139169 h 6858000"/>
              <a:gd name="connsiteX488" fmla="*/ 9648044 w 12191999"/>
              <a:gd name="connsiteY488" fmla="*/ 5109848 h 6858000"/>
              <a:gd name="connsiteX489" fmla="*/ 9643157 w 12191999"/>
              <a:gd name="connsiteY489" fmla="*/ 5260110 h 6858000"/>
              <a:gd name="connsiteX490" fmla="*/ 9644379 w 12191999"/>
              <a:gd name="connsiteY490" fmla="*/ 5319971 h 6858000"/>
              <a:gd name="connsiteX491" fmla="*/ 9698131 w 12191999"/>
              <a:gd name="connsiteY491" fmla="*/ 5334631 h 6858000"/>
              <a:gd name="connsiteX492" fmla="*/ 9903370 w 12191999"/>
              <a:gd name="connsiteY492" fmla="*/ 5334631 h 6858000"/>
              <a:gd name="connsiteX493" fmla="*/ 9929654 w 12191999"/>
              <a:gd name="connsiteY493" fmla="*/ 5346485 h 6858000"/>
              <a:gd name="connsiteX494" fmla="*/ 9930724 w 12191999"/>
              <a:gd name="connsiteY494" fmla="*/ 5354628 h 6858000"/>
              <a:gd name="connsiteX495" fmla="*/ 9932264 w 12191999"/>
              <a:gd name="connsiteY495" fmla="*/ 5354628 h 6858000"/>
              <a:gd name="connsiteX496" fmla="*/ 9932800 w 12191999"/>
              <a:gd name="connsiteY496" fmla="*/ 5349644 h 6858000"/>
              <a:gd name="connsiteX497" fmla="*/ 9947918 w 12191999"/>
              <a:gd name="connsiteY497" fmla="*/ 5337597 h 6858000"/>
              <a:gd name="connsiteX498" fmla="*/ 9951318 w 12191999"/>
              <a:gd name="connsiteY498" fmla="*/ 5337347 h 6858000"/>
              <a:gd name="connsiteX499" fmla="*/ 9952291 w 12191999"/>
              <a:gd name="connsiteY499" fmla="*/ 5335521 h 6858000"/>
              <a:gd name="connsiteX500" fmla="*/ 9934946 w 12191999"/>
              <a:gd name="connsiteY500" fmla="*/ 5330599 h 6858000"/>
              <a:gd name="connsiteX501" fmla="*/ 9930821 w 12191999"/>
              <a:gd name="connsiteY501" fmla="*/ 5309831 h 6858000"/>
              <a:gd name="connsiteX502" fmla="*/ 9930821 w 12191999"/>
              <a:gd name="connsiteY502" fmla="*/ 5086269 h 6858000"/>
              <a:gd name="connsiteX503" fmla="*/ 9976023 w 12191999"/>
              <a:gd name="connsiteY503" fmla="*/ 5012969 h 6858000"/>
              <a:gd name="connsiteX504" fmla="*/ 10026111 w 12191999"/>
              <a:gd name="connsiteY504" fmla="*/ 5020300 h 6858000"/>
              <a:gd name="connsiteX505" fmla="*/ 10151942 w 12191999"/>
              <a:gd name="connsiteY505" fmla="*/ 5045954 h 6858000"/>
              <a:gd name="connsiteX506" fmla="*/ 10160492 w 12191999"/>
              <a:gd name="connsiteY506" fmla="*/ 4868816 h 6858000"/>
              <a:gd name="connsiteX507" fmla="*/ 10039550 w 12191999"/>
              <a:gd name="connsiteY507" fmla="*/ 4867593 h 6858000"/>
              <a:gd name="connsiteX508" fmla="*/ 9987018 w 12191999"/>
              <a:gd name="connsiteY508" fmla="*/ 4895690 h 6858000"/>
              <a:gd name="connsiteX509" fmla="*/ 9932044 w 12191999"/>
              <a:gd name="connsiteY509" fmla="*/ 4830943 h 6858000"/>
              <a:gd name="connsiteX510" fmla="*/ 9929601 w 12191999"/>
              <a:gd name="connsiteY510" fmla="*/ 4587835 h 6858000"/>
              <a:gd name="connsiteX511" fmla="*/ 9957699 w 12191999"/>
              <a:gd name="connsiteY511" fmla="*/ 4568288 h 6858000"/>
              <a:gd name="connsiteX512" fmla="*/ 10158050 w 12191999"/>
              <a:gd name="connsiteY512" fmla="*/ 4568288 h 6858000"/>
              <a:gd name="connsiteX513" fmla="*/ 10204472 w 12191999"/>
              <a:gd name="connsiteY513" fmla="*/ 4560959 h 6858000"/>
              <a:gd name="connsiteX514" fmla="*/ 10213024 w 12191999"/>
              <a:gd name="connsiteY514" fmla="*/ 4493768 h 6858000"/>
              <a:gd name="connsiteX515" fmla="*/ 10209359 w 12191999"/>
              <a:gd name="connsiteY515" fmla="*/ 4345948 h 6858000"/>
              <a:gd name="connsiteX516" fmla="*/ 10325263 w 12191999"/>
              <a:gd name="connsiteY516" fmla="*/ 4307925 h 6858000"/>
              <a:gd name="connsiteX517" fmla="*/ 10432920 w 12191999"/>
              <a:gd name="connsiteY517" fmla="*/ 4364272 h 6858000"/>
              <a:gd name="connsiteX518" fmla="*/ 10423148 w 12191999"/>
              <a:gd name="connsiteY518" fmla="*/ 4486437 h 6858000"/>
              <a:gd name="connsiteX519" fmla="*/ 10393828 w 12191999"/>
              <a:gd name="connsiteY519" fmla="*/ 4531639 h 6858000"/>
              <a:gd name="connsiteX520" fmla="*/ 10459798 w 12191999"/>
              <a:gd name="connsiteY520" fmla="*/ 4569509 h 6858000"/>
              <a:gd name="connsiteX521" fmla="*/ 10660149 w 12191999"/>
              <a:gd name="connsiteY521" fmla="*/ 4568288 h 6858000"/>
              <a:gd name="connsiteX522" fmla="*/ 10700463 w 12191999"/>
              <a:gd name="connsiteY522" fmla="*/ 4607381 h 6858000"/>
              <a:gd name="connsiteX523" fmla="*/ 10699241 w 12191999"/>
              <a:gd name="connsiteY523" fmla="*/ 4802845 h 6858000"/>
              <a:gd name="connsiteX524" fmla="*/ 10672366 w 12191999"/>
              <a:gd name="connsiteY524" fmla="*/ 4876145 h 6858000"/>
              <a:gd name="connsiteX525" fmla="*/ 10591736 w 12191999"/>
              <a:gd name="connsiteY525" fmla="*/ 4872480 h 6858000"/>
              <a:gd name="connsiteX526" fmla="*/ 10518437 w 12191999"/>
              <a:gd name="connsiteY526" fmla="*/ 4833387 h 6858000"/>
              <a:gd name="connsiteX527" fmla="*/ 10443915 w 12191999"/>
              <a:gd name="connsiteY527" fmla="*/ 4917681 h 6858000"/>
              <a:gd name="connsiteX528" fmla="*/ 10486675 w 12191999"/>
              <a:gd name="connsiteY528" fmla="*/ 5054507 h 6858000"/>
              <a:gd name="connsiteX529" fmla="*/ 10580742 w 12191999"/>
              <a:gd name="connsiteY529" fmla="*/ 5045954 h 6858000"/>
              <a:gd name="connsiteX530" fmla="*/ 10643046 w 12191999"/>
              <a:gd name="connsiteY530" fmla="*/ 5009304 h 6858000"/>
              <a:gd name="connsiteX531" fmla="*/ 10699241 w 12191999"/>
              <a:gd name="connsiteY531" fmla="*/ 5089935 h 6858000"/>
              <a:gd name="connsiteX532" fmla="*/ 10700463 w 12191999"/>
              <a:gd name="connsiteY532" fmla="*/ 5308610 h 6858000"/>
              <a:gd name="connsiteX533" fmla="*/ 10695953 w 12191999"/>
              <a:gd name="connsiteY533" fmla="*/ 5325919 h 6858000"/>
              <a:gd name="connsiteX534" fmla="*/ 10695953 w 12191999"/>
              <a:gd name="connsiteY534" fmla="*/ 5342506 h 6858000"/>
              <a:gd name="connsiteX535" fmla="*/ 10697005 w 12191999"/>
              <a:gd name="connsiteY535" fmla="*/ 5340688 h 6858000"/>
              <a:gd name="connsiteX536" fmla="*/ 10739305 w 12191999"/>
              <a:gd name="connsiteY536" fmla="*/ 5333510 h 6858000"/>
              <a:gd name="connsiteX537" fmla="*/ 10924995 w 12191999"/>
              <a:gd name="connsiteY537" fmla="*/ 5334732 h 6858000"/>
              <a:gd name="connsiteX538" fmla="*/ 10993408 w 12191999"/>
              <a:gd name="connsiteY538" fmla="*/ 5294417 h 6858000"/>
              <a:gd name="connsiteX539" fmla="*/ 10960424 w 12191999"/>
              <a:gd name="connsiteY539" fmla="*/ 5250439 h 6858000"/>
              <a:gd name="connsiteX540" fmla="*/ 10945764 w 12191999"/>
              <a:gd name="connsiteY540" fmla="*/ 5140490 h 6858000"/>
              <a:gd name="connsiteX541" fmla="*/ 11174212 w 12191999"/>
              <a:gd name="connsiteY541" fmla="*/ 5111172 h 6858000"/>
              <a:gd name="connsiteX542" fmla="*/ 11169325 w 12191999"/>
              <a:gd name="connsiteY542" fmla="*/ 5261432 h 6858000"/>
              <a:gd name="connsiteX543" fmla="*/ 11170547 w 12191999"/>
              <a:gd name="connsiteY543" fmla="*/ 5321293 h 6858000"/>
              <a:gd name="connsiteX544" fmla="*/ 11224299 w 12191999"/>
              <a:gd name="connsiteY544" fmla="*/ 5335954 h 6858000"/>
              <a:gd name="connsiteX545" fmla="*/ 11429538 w 12191999"/>
              <a:gd name="connsiteY545" fmla="*/ 5335954 h 6858000"/>
              <a:gd name="connsiteX546" fmla="*/ 11457635 w 12191999"/>
              <a:gd name="connsiteY546" fmla="*/ 5361608 h 6858000"/>
              <a:gd name="connsiteX547" fmla="*/ 11456413 w 12191999"/>
              <a:gd name="connsiteY547" fmla="*/ 5585169 h 6858000"/>
              <a:gd name="connsiteX548" fmla="*/ 11397773 w 12191999"/>
              <a:gd name="connsiteY548" fmla="*/ 5663355 h 6858000"/>
              <a:gd name="connsiteX549" fmla="*/ 11340356 w 12191999"/>
              <a:gd name="connsiteY549" fmla="*/ 5627928 h 6858000"/>
              <a:gd name="connsiteX550" fmla="*/ 11242624 w 12191999"/>
              <a:gd name="connsiteY550" fmla="*/ 5618154 h 6858000"/>
              <a:gd name="connsiteX551" fmla="*/ 11198645 w 12191999"/>
              <a:gd name="connsiteY551" fmla="*/ 5731767 h 6858000"/>
              <a:gd name="connsiteX552" fmla="*/ 11271944 w 12191999"/>
              <a:gd name="connsiteY552" fmla="*/ 5838051 h 6858000"/>
              <a:gd name="connsiteX553" fmla="*/ 11352573 w 12191999"/>
              <a:gd name="connsiteY553" fmla="*/ 5795294 h 6858000"/>
              <a:gd name="connsiteX554" fmla="*/ 11424650 w 12191999"/>
              <a:gd name="connsiteY554" fmla="*/ 5791629 h 6858000"/>
              <a:gd name="connsiteX555" fmla="*/ 11456413 w 12191999"/>
              <a:gd name="connsiteY555" fmla="*/ 5862484 h 6858000"/>
              <a:gd name="connsiteX556" fmla="*/ 11456413 w 12191999"/>
              <a:gd name="connsiteY556" fmla="*/ 5995645 h 6858000"/>
              <a:gd name="connsiteX557" fmla="*/ 11450808 w 12191999"/>
              <a:gd name="connsiteY557" fmla="*/ 6076903 h 6858000"/>
              <a:gd name="connsiteX558" fmla="*/ 11443434 w 12191999"/>
              <a:gd name="connsiteY558" fmla="*/ 6089200 h 6858000"/>
              <a:gd name="connsiteX559" fmla="*/ 11447629 w 12191999"/>
              <a:gd name="connsiteY559" fmla="*/ 6089179 h 6858000"/>
              <a:gd name="connsiteX560" fmla="*/ 11460380 w 12191999"/>
              <a:gd name="connsiteY560" fmla="*/ 6094729 h 6858000"/>
              <a:gd name="connsiteX561" fmla="*/ 11461414 w 12191999"/>
              <a:gd name="connsiteY561" fmla="*/ 6089396 h 6858000"/>
              <a:gd name="connsiteX562" fmla="*/ 11491039 w 12191999"/>
              <a:gd name="connsiteY562" fmla="*/ 6081456 h 6858000"/>
              <a:gd name="connsiteX563" fmla="*/ 11686503 w 12191999"/>
              <a:gd name="connsiteY563" fmla="*/ 6082676 h 6858000"/>
              <a:gd name="connsiteX564" fmla="*/ 11732927 w 12191999"/>
              <a:gd name="connsiteY564" fmla="*/ 6074124 h 6858000"/>
              <a:gd name="connsiteX565" fmla="*/ 11741477 w 12191999"/>
              <a:gd name="connsiteY565" fmla="*/ 6008156 h 6858000"/>
              <a:gd name="connsiteX566" fmla="*/ 11698720 w 12191999"/>
              <a:gd name="connsiteY566" fmla="*/ 5923862 h 6858000"/>
              <a:gd name="connsiteX567" fmla="*/ 11785457 w 12191999"/>
              <a:gd name="connsiteY567" fmla="*/ 5829795 h 6858000"/>
              <a:gd name="connsiteX568" fmla="*/ 11834763 w 12191999"/>
              <a:gd name="connsiteY568" fmla="*/ 5820594 h 6858000"/>
              <a:gd name="connsiteX569" fmla="*/ 11961375 w 12191999"/>
              <a:gd name="connsiteY569" fmla="*/ 5878660 h 6858000"/>
              <a:gd name="connsiteX570" fmla="*/ 11949158 w 12191999"/>
              <a:gd name="connsiteY570" fmla="*/ 6003269 h 6858000"/>
              <a:gd name="connsiteX571" fmla="*/ 11922283 w 12191999"/>
              <a:gd name="connsiteY571" fmla="*/ 6046026 h 6858000"/>
              <a:gd name="connsiteX572" fmla="*/ 11983365 w 12191999"/>
              <a:gd name="connsiteY572" fmla="*/ 6082676 h 6858000"/>
              <a:gd name="connsiteX573" fmla="*/ 12183716 w 12191999"/>
              <a:gd name="connsiteY573" fmla="*/ 6081456 h 6858000"/>
              <a:gd name="connsiteX574" fmla="*/ 12191999 w 12191999"/>
              <a:gd name="connsiteY574" fmla="*/ 6083007 h 6858000"/>
              <a:gd name="connsiteX575" fmla="*/ 12191999 w 12191999"/>
              <a:gd name="connsiteY575" fmla="*/ 6858000 h 6858000"/>
              <a:gd name="connsiteX576" fmla="*/ 0 w 12191999"/>
              <a:gd name="connsiteY5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12191999" h="6858000">
                <a:moveTo>
                  <a:pt x="10699779" y="6099402"/>
                </a:moveTo>
                <a:lnTo>
                  <a:pt x="10700365" y="6104567"/>
                </a:lnTo>
                <a:lnTo>
                  <a:pt x="10702406" y="6099903"/>
                </a:lnTo>
                <a:close/>
                <a:moveTo>
                  <a:pt x="9177921" y="6098901"/>
                </a:moveTo>
                <a:lnTo>
                  <a:pt x="9178505" y="6100344"/>
                </a:lnTo>
                <a:lnTo>
                  <a:pt x="9178605" y="6102927"/>
                </a:lnTo>
                <a:lnTo>
                  <a:pt x="9183635" y="6102927"/>
                </a:lnTo>
                <a:lnTo>
                  <a:pt x="9185303" y="6100308"/>
                </a:lnTo>
                <a:close/>
                <a:moveTo>
                  <a:pt x="5342410" y="5330181"/>
                </a:moveTo>
                <a:lnTo>
                  <a:pt x="5338269" y="5332661"/>
                </a:lnTo>
                <a:lnTo>
                  <a:pt x="5322064" y="5334006"/>
                </a:lnTo>
                <a:lnTo>
                  <a:pt x="5335111" y="5336578"/>
                </a:lnTo>
                <a:lnTo>
                  <a:pt x="5337848" y="5340523"/>
                </a:lnTo>
                <a:lnTo>
                  <a:pt x="5338130" y="5335883"/>
                </a:lnTo>
                <a:close/>
                <a:moveTo>
                  <a:pt x="11820900" y="4311166"/>
                </a:moveTo>
                <a:cubicBezTo>
                  <a:pt x="11873927" y="4308131"/>
                  <a:pt x="11925923" y="4331037"/>
                  <a:pt x="11955244" y="4373182"/>
                </a:cubicBezTo>
                <a:cubicBezTo>
                  <a:pt x="11985785" y="4418384"/>
                  <a:pt x="11980898" y="4451368"/>
                  <a:pt x="11941805" y="4490463"/>
                </a:cubicBezTo>
                <a:cubicBezTo>
                  <a:pt x="11929590" y="4502678"/>
                  <a:pt x="11901490" y="4507563"/>
                  <a:pt x="11911265" y="4531997"/>
                </a:cubicBezTo>
                <a:cubicBezTo>
                  <a:pt x="11922260" y="4557650"/>
                  <a:pt x="11944250" y="4573534"/>
                  <a:pt x="11974790" y="4572310"/>
                </a:cubicBezTo>
                <a:cubicBezTo>
                  <a:pt x="12041982" y="4571090"/>
                  <a:pt x="12107951" y="4573534"/>
                  <a:pt x="12175141" y="4571090"/>
                </a:cubicBezTo>
                <a:lnTo>
                  <a:pt x="12191999" y="4574294"/>
                </a:lnTo>
                <a:lnTo>
                  <a:pt x="12191999" y="5337457"/>
                </a:lnTo>
                <a:lnTo>
                  <a:pt x="12177584" y="5340730"/>
                </a:lnTo>
                <a:cubicBezTo>
                  <a:pt x="12112836" y="5338287"/>
                  <a:pt x="12048089" y="5339507"/>
                  <a:pt x="11982120" y="5339507"/>
                </a:cubicBezTo>
                <a:cubicBezTo>
                  <a:pt x="11962574" y="5339507"/>
                  <a:pt x="11944250" y="5340730"/>
                  <a:pt x="11928367" y="5354166"/>
                </a:cubicBezTo>
                <a:cubicBezTo>
                  <a:pt x="11908820" y="5372491"/>
                  <a:pt x="11896605" y="5388373"/>
                  <a:pt x="11927145" y="5409142"/>
                </a:cubicBezTo>
                <a:cubicBezTo>
                  <a:pt x="11960130" y="5432354"/>
                  <a:pt x="11987007" y="5462893"/>
                  <a:pt x="11971125" y="5504430"/>
                </a:cubicBezTo>
                <a:cubicBezTo>
                  <a:pt x="11955244" y="5548410"/>
                  <a:pt x="11924702" y="5582614"/>
                  <a:pt x="11873393" y="5592389"/>
                </a:cubicBezTo>
                <a:cubicBezTo>
                  <a:pt x="11795208" y="5608269"/>
                  <a:pt x="11739011" y="5587502"/>
                  <a:pt x="11703584" y="5530084"/>
                </a:cubicBezTo>
                <a:cubicBezTo>
                  <a:pt x="11676707" y="5486105"/>
                  <a:pt x="11682816" y="5456786"/>
                  <a:pt x="11723129" y="5417694"/>
                </a:cubicBezTo>
                <a:cubicBezTo>
                  <a:pt x="11735346" y="5406699"/>
                  <a:pt x="11763444" y="5401812"/>
                  <a:pt x="11751228" y="5374936"/>
                </a:cubicBezTo>
                <a:cubicBezTo>
                  <a:pt x="11739011" y="5350502"/>
                  <a:pt x="11718244" y="5338287"/>
                  <a:pt x="11690146" y="5338287"/>
                </a:cubicBezTo>
                <a:cubicBezTo>
                  <a:pt x="11622955" y="5338287"/>
                  <a:pt x="11556985" y="5335842"/>
                  <a:pt x="11489795" y="5339507"/>
                </a:cubicBezTo>
                <a:cubicBezTo>
                  <a:pt x="11453145" y="5341952"/>
                  <a:pt x="11443371" y="5329735"/>
                  <a:pt x="11447036" y="5295528"/>
                </a:cubicBezTo>
                <a:cubicBezTo>
                  <a:pt x="11451923" y="5266207"/>
                  <a:pt x="11449481" y="5234446"/>
                  <a:pt x="11449481" y="5202683"/>
                </a:cubicBezTo>
                <a:cubicBezTo>
                  <a:pt x="11449481" y="5166034"/>
                  <a:pt x="11450701" y="5129384"/>
                  <a:pt x="11449481" y="5092735"/>
                </a:cubicBezTo>
                <a:cubicBezTo>
                  <a:pt x="11448258" y="5058528"/>
                  <a:pt x="11466583" y="5036539"/>
                  <a:pt x="11492238" y="5018215"/>
                </a:cubicBezTo>
                <a:cubicBezTo>
                  <a:pt x="11511785" y="5004774"/>
                  <a:pt x="11528888" y="5007220"/>
                  <a:pt x="11545990" y="5025544"/>
                </a:cubicBezTo>
                <a:cubicBezTo>
                  <a:pt x="11608295" y="5089069"/>
                  <a:pt x="11622955" y="5091513"/>
                  <a:pt x="11668156" y="5051198"/>
                </a:cubicBezTo>
                <a:cubicBezTo>
                  <a:pt x="11713357" y="5010884"/>
                  <a:pt x="11720686" y="4925368"/>
                  <a:pt x="11682816" y="4877723"/>
                </a:cubicBezTo>
                <a:cubicBezTo>
                  <a:pt x="11638837" y="4822748"/>
                  <a:pt x="11602187" y="4821529"/>
                  <a:pt x="11555765" y="4874058"/>
                </a:cubicBezTo>
                <a:cubicBezTo>
                  <a:pt x="11543547" y="4887496"/>
                  <a:pt x="11536218" y="4913152"/>
                  <a:pt x="11508120" y="4902158"/>
                </a:cubicBezTo>
                <a:cubicBezTo>
                  <a:pt x="11477578" y="4891162"/>
                  <a:pt x="11451923" y="4871616"/>
                  <a:pt x="11450701" y="4839852"/>
                </a:cubicBezTo>
                <a:cubicBezTo>
                  <a:pt x="11447036" y="4758002"/>
                  <a:pt x="11449481" y="4674930"/>
                  <a:pt x="11448258" y="4591857"/>
                </a:cubicBezTo>
                <a:cubicBezTo>
                  <a:pt x="11448258" y="4567425"/>
                  <a:pt x="11465361" y="4573534"/>
                  <a:pt x="11477578" y="4573534"/>
                </a:cubicBezTo>
                <a:cubicBezTo>
                  <a:pt x="11544768" y="4573534"/>
                  <a:pt x="11610737" y="4573534"/>
                  <a:pt x="11677929" y="4573534"/>
                </a:cubicBezTo>
                <a:cubicBezTo>
                  <a:pt x="11695032" y="4573534"/>
                  <a:pt x="11713357" y="4574756"/>
                  <a:pt x="11728016" y="4562539"/>
                </a:cubicBezTo>
                <a:cubicBezTo>
                  <a:pt x="11751228" y="4544213"/>
                  <a:pt x="11769553" y="4529553"/>
                  <a:pt x="11735346" y="4500233"/>
                </a:cubicBezTo>
                <a:cubicBezTo>
                  <a:pt x="11666934" y="4441595"/>
                  <a:pt x="11682816" y="4358522"/>
                  <a:pt x="11768331" y="4323095"/>
                </a:cubicBezTo>
                <a:cubicBezTo>
                  <a:pt x="11785434" y="4316070"/>
                  <a:pt x="11803224" y="4312177"/>
                  <a:pt x="11820900" y="4311166"/>
                </a:cubicBezTo>
                <a:close/>
                <a:moveTo>
                  <a:pt x="5742911" y="3557222"/>
                </a:moveTo>
                <a:cubicBezTo>
                  <a:pt x="5785237" y="3561738"/>
                  <a:pt x="5826597" y="3581666"/>
                  <a:pt x="5851336" y="3613963"/>
                </a:cubicBezTo>
                <a:cubicBezTo>
                  <a:pt x="5884320" y="3659163"/>
                  <a:pt x="5880655" y="3697035"/>
                  <a:pt x="5840341" y="3736128"/>
                </a:cubicBezTo>
                <a:cubicBezTo>
                  <a:pt x="5828123" y="3748345"/>
                  <a:pt x="5795140" y="3750787"/>
                  <a:pt x="5811021" y="3780107"/>
                </a:cubicBezTo>
                <a:cubicBezTo>
                  <a:pt x="5823239" y="3804540"/>
                  <a:pt x="5844004" y="3815534"/>
                  <a:pt x="5873327" y="3815534"/>
                </a:cubicBezTo>
                <a:cubicBezTo>
                  <a:pt x="5942958" y="3814314"/>
                  <a:pt x="6012594" y="3816757"/>
                  <a:pt x="6082230" y="3814314"/>
                </a:cubicBezTo>
                <a:cubicBezTo>
                  <a:pt x="6102386" y="3813398"/>
                  <a:pt x="6112234" y="3817291"/>
                  <a:pt x="6115900" y="3831149"/>
                </a:cubicBezTo>
                <a:lnTo>
                  <a:pt x="6116334" y="3835442"/>
                </a:lnTo>
                <a:lnTo>
                  <a:pt x="6135367" y="3820781"/>
                </a:lnTo>
                <a:cubicBezTo>
                  <a:pt x="6143326" y="3819255"/>
                  <a:pt x="6153251" y="3819407"/>
                  <a:pt x="6165468" y="3821240"/>
                </a:cubicBezTo>
                <a:cubicBezTo>
                  <a:pt x="6193565" y="3826127"/>
                  <a:pt x="6221664" y="3822462"/>
                  <a:pt x="6250984" y="3822462"/>
                </a:cubicBezTo>
                <a:cubicBezTo>
                  <a:pt x="6286411" y="3822462"/>
                  <a:pt x="6320618" y="3823685"/>
                  <a:pt x="6356045" y="3822462"/>
                </a:cubicBezTo>
                <a:cubicBezTo>
                  <a:pt x="6393917" y="3821240"/>
                  <a:pt x="6419570" y="3842009"/>
                  <a:pt x="6434230" y="3873772"/>
                </a:cubicBezTo>
                <a:cubicBezTo>
                  <a:pt x="6451333" y="3907977"/>
                  <a:pt x="6419570" y="3920194"/>
                  <a:pt x="6401245" y="3938519"/>
                </a:cubicBezTo>
                <a:cubicBezTo>
                  <a:pt x="6362153" y="3975168"/>
                  <a:pt x="6359710" y="3998381"/>
                  <a:pt x="6395138" y="4039916"/>
                </a:cubicBezTo>
                <a:cubicBezTo>
                  <a:pt x="6437895" y="4090005"/>
                  <a:pt x="6527076" y="4097333"/>
                  <a:pt x="6574721" y="4054576"/>
                </a:cubicBezTo>
                <a:cubicBezTo>
                  <a:pt x="6628473" y="4008153"/>
                  <a:pt x="6628473" y="3977611"/>
                  <a:pt x="6575941" y="3931189"/>
                </a:cubicBezTo>
                <a:cubicBezTo>
                  <a:pt x="6562504" y="3918974"/>
                  <a:pt x="6538071" y="3910422"/>
                  <a:pt x="6547844" y="3883545"/>
                </a:cubicBezTo>
                <a:cubicBezTo>
                  <a:pt x="6558839" y="3853004"/>
                  <a:pt x="6578386" y="3827349"/>
                  <a:pt x="6610148" y="3826127"/>
                </a:cubicBezTo>
                <a:cubicBezTo>
                  <a:pt x="6691998" y="3822462"/>
                  <a:pt x="6775070" y="3824905"/>
                  <a:pt x="6856921" y="3823685"/>
                </a:cubicBezTo>
                <a:cubicBezTo>
                  <a:pt x="6881354" y="3823685"/>
                  <a:pt x="6875246" y="3840787"/>
                  <a:pt x="6875246" y="3853004"/>
                </a:cubicBezTo>
                <a:cubicBezTo>
                  <a:pt x="6875246" y="3920194"/>
                  <a:pt x="6875246" y="3986164"/>
                  <a:pt x="6875246" y="4053355"/>
                </a:cubicBezTo>
                <a:cubicBezTo>
                  <a:pt x="6875246" y="4074123"/>
                  <a:pt x="6877689" y="4093668"/>
                  <a:pt x="6892348" y="4110773"/>
                </a:cubicBezTo>
                <a:cubicBezTo>
                  <a:pt x="6911895" y="4132762"/>
                  <a:pt x="6926555" y="4137648"/>
                  <a:pt x="6948545" y="4110773"/>
                </a:cubicBezTo>
                <a:cubicBezTo>
                  <a:pt x="7005962" y="4043581"/>
                  <a:pt x="7068267" y="4049690"/>
                  <a:pt x="7117131" y="4126653"/>
                </a:cubicBezTo>
                <a:cubicBezTo>
                  <a:pt x="7155003" y="4186514"/>
                  <a:pt x="7136679" y="4286688"/>
                  <a:pt x="7080482" y="4328224"/>
                </a:cubicBezTo>
                <a:cubicBezTo>
                  <a:pt x="7034060" y="4362430"/>
                  <a:pt x="6999854" y="4357545"/>
                  <a:pt x="6959540" y="4317229"/>
                </a:cubicBezTo>
                <a:cubicBezTo>
                  <a:pt x="6947323" y="4305014"/>
                  <a:pt x="6942436" y="4273250"/>
                  <a:pt x="6914338" y="4287910"/>
                </a:cubicBezTo>
                <a:cubicBezTo>
                  <a:pt x="6891126" y="4300127"/>
                  <a:pt x="6877689" y="4320896"/>
                  <a:pt x="6877689" y="4350213"/>
                </a:cubicBezTo>
                <a:cubicBezTo>
                  <a:pt x="6878911" y="4417403"/>
                  <a:pt x="6876468" y="4483374"/>
                  <a:pt x="6878911" y="4550565"/>
                </a:cubicBezTo>
                <a:cubicBezTo>
                  <a:pt x="6880133" y="4582327"/>
                  <a:pt x="6874024" y="4594544"/>
                  <a:pt x="6838596" y="4592100"/>
                </a:cubicBezTo>
                <a:cubicBezTo>
                  <a:pt x="6775070" y="4588436"/>
                  <a:pt x="6711545" y="4590880"/>
                  <a:pt x="6648020" y="4590880"/>
                </a:cubicBezTo>
                <a:cubicBezTo>
                  <a:pt x="6628473" y="4590880"/>
                  <a:pt x="6610148" y="4592100"/>
                  <a:pt x="6594266" y="4604318"/>
                </a:cubicBezTo>
                <a:cubicBezTo>
                  <a:pt x="6571056" y="4623864"/>
                  <a:pt x="6562504" y="4638522"/>
                  <a:pt x="6591823" y="4662956"/>
                </a:cubicBezTo>
                <a:cubicBezTo>
                  <a:pt x="6655348" y="4715488"/>
                  <a:pt x="6652905" y="4766796"/>
                  <a:pt x="6589381" y="4819328"/>
                </a:cubicBezTo>
                <a:cubicBezTo>
                  <a:pt x="6530741" y="4866973"/>
                  <a:pt x="6422015" y="4855979"/>
                  <a:pt x="6375592" y="4796116"/>
                </a:cubicBezTo>
                <a:cubicBezTo>
                  <a:pt x="6338943" y="4749693"/>
                  <a:pt x="6342608" y="4711821"/>
                  <a:pt x="6385365" y="4670287"/>
                </a:cubicBezTo>
                <a:cubicBezTo>
                  <a:pt x="6397580" y="4658070"/>
                  <a:pt x="6425680" y="4653182"/>
                  <a:pt x="6415905" y="4628749"/>
                </a:cubicBezTo>
                <a:cubicBezTo>
                  <a:pt x="6404910" y="4603096"/>
                  <a:pt x="6381700" y="4588436"/>
                  <a:pt x="6351158" y="4589658"/>
                </a:cubicBezTo>
                <a:cubicBezTo>
                  <a:pt x="6283968" y="4590880"/>
                  <a:pt x="6217999" y="4587214"/>
                  <a:pt x="6150809" y="4590880"/>
                </a:cubicBezTo>
                <a:cubicBezTo>
                  <a:pt x="6133707" y="4591491"/>
                  <a:pt x="6123322" y="4589047"/>
                  <a:pt x="6117367" y="4582327"/>
                </a:cubicBezTo>
                <a:lnTo>
                  <a:pt x="6114197" y="4575109"/>
                </a:lnTo>
                <a:lnTo>
                  <a:pt x="6109104" y="4582272"/>
                </a:lnTo>
                <a:cubicBezTo>
                  <a:pt x="6104218" y="4585785"/>
                  <a:pt x="6096888" y="4586396"/>
                  <a:pt x="6087114" y="4586396"/>
                </a:cubicBezTo>
                <a:cubicBezTo>
                  <a:pt x="6012594" y="4585175"/>
                  <a:pt x="5938072" y="4586396"/>
                  <a:pt x="5863552" y="4586396"/>
                </a:cubicBezTo>
                <a:cubicBezTo>
                  <a:pt x="5837898" y="4586396"/>
                  <a:pt x="5818351" y="4572957"/>
                  <a:pt x="5802472" y="4555854"/>
                </a:cubicBezTo>
                <a:cubicBezTo>
                  <a:pt x="5778036" y="4528977"/>
                  <a:pt x="5774373" y="4504545"/>
                  <a:pt x="5807356" y="4480114"/>
                </a:cubicBezTo>
                <a:cubicBezTo>
                  <a:pt x="5833011" y="4461788"/>
                  <a:pt x="5863552" y="4441018"/>
                  <a:pt x="5847670" y="4403148"/>
                </a:cubicBezTo>
                <a:cubicBezTo>
                  <a:pt x="5830567" y="4361611"/>
                  <a:pt x="5801250" y="4332291"/>
                  <a:pt x="5752384" y="4329849"/>
                </a:cubicBezTo>
                <a:cubicBezTo>
                  <a:pt x="5704740" y="4327406"/>
                  <a:pt x="5660758" y="4329849"/>
                  <a:pt x="5628995" y="4372606"/>
                </a:cubicBezTo>
                <a:cubicBezTo>
                  <a:pt x="5599676" y="4412923"/>
                  <a:pt x="5600896" y="4436133"/>
                  <a:pt x="5638769" y="4470339"/>
                </a:cubicBezTo>
                <a:cubicBezTo>
                  <a:pt x="5655874" y="4486221"/>
                  <a:pt x="5688856" y="4493550"/>
                  <a:pt x="5674197" y="4527758"/>
                </a:cubicBezTo>
                <a:cubicBezTo>
                  <a:pt x="5659538" y="4564408"/>
                  <a:pt x="5632660" y="4586396"/>
                  <a:pt x="5591125" y="4586396"/>
                </a:cubicBezTo>
                <a:cubicBezTo>
                  <a:pt x="5520269" y="4586396"/>
                  <a:pt x="5448192" y="4585175"/>
                  <a:pt x="5377337" y="4586396"/>
                </a:cubicBezTo>
                <a:cubicBezTo>
                  <a:pt x="5350458" y="4587617"/>
                  <a:pt x="5346796" y="4576623"/>
                  <a:pt x="5346796" y="4553411"/>
                </a:cubicBezTo>
                <a:cubicBezTo>
                  <a:pt x="5348016" y="4486221"/>
                  <a:pt x="5346796" y="4420251"/>
                  <a:pt x="5348016" y="4353059"/>
                </a:cubicBezTo>
                <a:cubicBezTo>
                  <a:pt x="5348016" y="4329849"/>
                  <a:pt x="5344352" y="4309081"/>
                  <a:pt x="5327249" y="4291978"/>
                </a:cubicBezTo>
                <a:cubicBezTo>
                  <a:pt x="5310145" y="4274875"/>
                  <a:pt x="5295486" y="4267544"/>
                  <a:pt x="5278383" y="4293199"/>
                </a:cubicBezTo>
                <a:cubicBezTo>
                  <a:pt x="5253948" y="4328628"/>
                  <a:pt x="5222185" y="4357946"/>
                  <a:pt x="5174543" y="4337181"/>
                </a:cubicBezTo>
                <a:cubicBezTo>
                  <a:pt x="5125677" y="4315189"/>
                  <a:pt x="5092692" y="4279761"/>
                  <a:pt x="5089026" y="4221122"/>
                </a:cubicBezTo>
                <a:cubicBezTo>
                  <a:pt x="5085363" y="4164927"/>
                  <a:pt x="5093914" y="4113618"/>
                  <a:pt x="5144002" y="4078190"/>
                </a:cubicBezTo>
                <a:cubicBezTo>
                  <a:pt x="5191646" y="4043983"/>
                  <a:pt x="5224631" y="4046428"/>
                  <a:pt x="5264946" y="4087965"/>
                </a:cubicBezTo>
                <a:cubicBezTo>
                  <a:pt x="5277159" y="4101402"/>
                  <a:pt x="5283271" y="4130722"/>
                  <a:pt x="5311367" y="4117283"/>
                </a:cubicBezTo>
                <a:cubicBezTo>
                  <a:pt x="5335801" y="4105067"/>
                  <a:pt x="5346796" y="4083077"/>
                  <a:pt x="5346796" y="4054980"/>
                </a:cubicBezTo>
                <a:cubicBezTo>
                  <a:pt x="5346796" y="3986566"/>
                  <a:pt x="5348016" y="3918154"/>
                  <a:pt x="5345574" y="3849742"/>
                </a:cubicBezTo>
                <a:cubicBezTo>
                  <a:pt x="5344352" y="3821644"/>
                  <a:pt x="5349236" y="3809427"/>
                  <a:pt x="5381003" y="3811870"/>
                </a:cubicBezTo>
                <a:cubicBezTo>
                  <a:pt x="5416429" y="3817979"/>
                  <a:pt x="5451858" y="3815534"/>
                  <a:pt x="5486063" y="3815534"/>
                </a:cubicBezTo>
                <a:cubicBezTo>
                  <a:pt x="5522713" y="3815534"/>
                  <a:pt x="5559361" y="3814314"/>
                  <a:pt x="5596012" y="3815534"/>
                </a:cubicBezTo>
                <a:cubicBezTo>
                  <a:pt x="5624110" y="3816757"/>
                  <a:pt x="5641213" y="3799654"/>
                  <a:pt x="5650984" y="3777664"/>
                </a:cubicBezTo>
                <a:cubicBezTo>
                  <a:pt x="5660758" y="3755674"/>
                  <a:pt x="5636325" y="3748345"/>
                  <a:pt x="5625329" y="3738570"/>
                </a:cubicBezTo>
                <a:cubicBezTo>
                  <a:pt x="5567914" y="3684820"/>
                  <a:pt x="5576466" y="3622514"/>
                  <a:pt x="5649765" y="3576091"/>
                </a:cubicBezTo>
                <a:cubicBezTo>
                  <a:pt x="5665035" y="3566624"/>
                  <a:pt x="5682520" y="3560668"/>
                  <a:pt x="5700845" y="3557958"/>
                </a:cubicBezTo>
                <a:cubicBezTo>
                  <a:pt x="5714588" y="3555925"/>
                  <a:pt x="5728804" y="3555718"/>
                  <a:pt x="5742911" y="3557222"/>
                </a:cubicBezTo>
                <a:close/>
                <a:moveTo>
                  <a:pt x="5726517" y="2017504"/>
                </a:moveTo>
                <a:cubicBezTo>
                  <a:pt x="5769733" y="2023154"/>
                  <a:pt x="5810962" y="2045754"/>
                  <a:pt x="5834786" y="2083015"/>
                </a:cubicBezTo>
                <a:cubicBezTo>
                  <a:pt x="5861661" y="2124551"/>
                  <a:pt x="5855555" y="2157535"/>
                  <a:pt x="5820126" y="2192965"/>
                </a:cubicBezTo>
                <a:cubicBezTo>
                  <a:pt x="5806689" y="2206402"/>
                  <a:pt x="5777368" y="2210067"/>
                  <a:pt x="5787140" y="2236943"/>
                </a:cubicBezTo>
                <a:cubicBezTo>
                  <a:pt x="5798136" y="2266262"/>
                  <a:pt x="5823790" y="2277258"/>
                  <a:pt x="5855555" y="2277258"/>
                </a:cubicBezTo>
                <a:cubicBezTo>
                  <a:pt x="5917857" y="2276037"/>
                  <a:pt x="5978941" y="2279702"/>
                  <a:pt x="6041243" y="2276037"/>
                </a:cubicBezTo>
                <a:cubicBezTo>
                  <a:pt x="6080338" y="2273592"/>
                  <a:pt x="6097440" y="2280923"/>
                  <a:pt x="6093775" y="2326124"/>
                </a:cubicBezTo>
                <a:cubicBezTo>
                  <a:pt x="6088888" y="2389649"/>
                  <a:pt x="6093775" y="2453175"/>
                  <a:pt x="6092553" y="2516703"/>
                </a:cubicBezTo>
                <a:cubicBezTo>
                  <a:pt x="6092553" y="2543577"/>
                  <a:pt x="6101105" y="2561902"/>
                  <a:pt x="6121873" y="2577785"/>
                </a:cubicBezTo>
                <a:cubicBezTo>
                  <a:pt x="6134090" y="2586335"/>
                  <a:pt x="6142641" y="2585115"/>
                  <a:pt x="6154856" y="2574120"/>
                </a:cubicBezTo>
                <a:cubicBezTo>
                  <a:pt x="6241593" y="2494711"/>
                  <a:pt x="6290460" y="2503263"/>
                  <a:pt x="6351542" y="2611990"/>
                </a:cubicBezTo>
                <a:cubicBezTo>
                  <a:pt x="6352764" y="2644975"/>
                  <a:pt x="6352764" y="2676738"/>
                  <a:pt x="6352764" y="2708501"/>
                </a:cubicBezTo>
                <a:cubicBezTo>
                  <a:pt x="6338104" y="2734156"/>
                  <a:pt x="6325887" y="2761033"/>
                  <a:pt x="6300232" y="2779356"/>
                </a:cubicBezTo>
                <a:cubicBezTo>
                  <a:pt x="6251367" y="2817228"/>
                  <a:pt x="6212273" y="2813563"/>
                  <a:pt x="6170739" y="2769584"/>
                </a:cubicBezTo>
                <a:cubicBezTo>
                  <a:pt x="6159745" y="2757366"/>
                  <a:pt x="6154856" y="2729269"/>
                  <a:pt x="6129202" y="2742708"/>
                </a:cubicBezTo>
                <a:cubicBezTo>
                  <a:pt x="6107212" y="2753701"/>
                  <a:pt x="6093775" y="2772026"/>
                  <a:pt x="6093775" y="2800124"/>
                </a:cubicBezTo>
                <a:cubicBezTo>
                  <a:pt x="6094997" y="2869758"/>
                  <a:pt x="6092553" y="2939392"/>
                  <a:pt x="6094997" y="3009027"/>
                </a:cubicBezTo>
                <a:cubicBezTo>
                  <a:pt x="6096218" y="3042011"/>
                  <a:pt x="6085222" y="3048121"/>
                  <a:pt x="6054683" y="3046899"/>
                </a:cubicBezTo>
                <a:cubicBezTo>
                  <a:pt x="5989937" y="3044455"/>
                  <a:pt x="5923966" y="3045676"/>
                  <a:pt x="5859220" y="3045676"/>
                </a:cubicBezTo>
                <a:cubicBezTo>
                  <a:pt x="5839672" y="3045676"/>
                  <a:pt x="5821349" y="3046899"/>
                  <a:pt x="5805467" y="3060336"/>
                </a:cubicBezTo>
                <a:cubicBezTo>
                  <a:pt x="5785921" y="3078662"/>
                  <a:pt x="5774925" y="3095764"/>
                  <a:pt x="5804246" y="3116533"/>
                </a:cubicBezTo>
                <a:cubicBezTo>
                  <a:pt x="5834786" y="3138522"/>
                  <a:pt x="5861661" y="3165399"/>
                  <a:pt x="5849445" y="3206935"/>
                </a:cubicBezTo>
                <a:cubicBezTo>
                  <a:pt x="5834786" y="3254578"/>
                  <a:pt x="5803023" y="3288785"/>
                  <a:pt x="5751713" y="3299780"/>
                </a:cubicBezTo>
                <a:cubicBezTo>
                  <a:pt x="5674750" y="3315662"/>
                  <a:pt x="5616113" y="3293673"/>
                  <a:pt x="5581905" y="3237475"/>
                </a:cubicBezTo>
                <a:cubicBezTo>
                  <a:pt x="5555029" y="3193496"/>
                  <a:pt x="5561135" y="3162956"/>
                  <a:pt x="5601451" y="3125084"/>
                </a:cubicBezTo>
                <a:cubicBezTo>
                  <a:pt x="5613669" y="3114088"/>
                  <a:pt x="5640546" y="3109203"/>
                  <a:pt x="5629551" y="3083549"/>
                </a:cubicBezTo>
                <a:cubicBezTo>
                  <a:pt x="5619775" y="3059114"/>
                  <a:pt x="5599008" y="3046899"/>
                  <a:pt x="5573353" y="3045676"/>
                </a:cubicBezTo>
                <a:cubicBezTo>
                  <a:pt x="5525708" y="3044455"/>
                  <a:pt x="5478065" y="3045676"/>
                  <a:pt x="5430421" y="3045676"/>
                </a:cubicBezTo>
                <a:cubicBezTo>
                  <a:pt x="5324139" y="3045676"/>
                  <a:pt x="5324139" y="3045676"/>
                  <a:pt x="5324139" y="2938172"/>
                </a:cubicBezTo>
                <a:cubicBezTo>
                  <a:pt x="5324139" y="2894192"/>
                  <a:pt x="5325358" y="2848990"/>
                  <a:pt x="5324139" y="2805010"/>
                </a:cubicBezTo>
                <a:cubicBezTo>
                  <a:pt x="5322917" y="2775691"/>
                  <a:pt x="5335133" y="2752481"/>
                  <a:pt x="5355900" y="2734156"/>
                </a:cubicBezTo>
                <a:cubicBezTo>
                  <a:pt x="5380332" y="2712165"/>
                  <a:pt x="5403544" y="2707279"/>
                  <a:pt x="5427977" y="2737821"/>
                </a:cubicBezTo>
                <a:cubicBezTo>
                  <a:pt x="5447526" y="2763474"/>
                  <a:pt x="5467069" y="2795238"/>
                  <a:pt x="5508607" y="2780578"/>
                </a:cubicBezTo>
                <a:cubicBezTo>
                  <a:pt x="5552586" y="2765919"/>
                  <a:pt x="5579462" y="2724383"/>
                  <a:pt x="5581905" y="2674294"/>
                </a:cubicBezTo>
                <a:cubicBezTo>
                  <a:pt x="5584348" y="2629092"/>
                  <a:pt x="5577018" y="2590001"/>
                  <a:pt x="5537926" y="2560681"/>
                </a:cubicBezTo>
                <a:cubicBezTo>
                  <a:pt x="5497612" y="2530140"/>
                  <a:pt x="5475621" y="2532583"/>
                  <a:pt x="5440195" y="2570454"/>
                </a:cubicBezTo>
                <a:cubicBezTo>
                  <a:pt x="5424312" y="2587558"/>
                  <a:pt x="5418205" y="2619320"/>
                  <a:pt x="5382779" y="2605882"/>
                </a:cubicBezTo>
                <a:cubicBezTo>
                  <a:pt x="5347348" y="2591221"/>
                  <a:pt x="5325358" y="2565567"/>
                  <a:pt x="5324139" y="2527695"/>
                </a:cubicBezTo>
                <a:cubicBezTo>
                  <a:pt x="5322917" y="2453175"/>
                  <a:pt x="5324139" y="2378654"/>
                  <a:pt x="5322917" y="2304134"/>
                </a:cubicBezTo>
                <a:cubicBezTo>
                  <a:pt x="5322917" y="2280923"/>
                  <a:pt x="5332689" y="2278479"/>
                  <a:pt x="5351016" y="2278479"/>
                </a:cubicBezTo>
                <a:cubicBezTo>
                  <a:pt x="5419427" y="2279702"/>
                  <a:pt x="5487839" y="2278479"/>
                  <a:pt x="5556254" y="2278479"/>
                </a:cubicBezTo>
                <a:cubicBezTo>
                  <a:pt x="5575797" y="2278479"/>
                  <a:pt x="5594120" y="2277258"/>
                  <a:pt x="5610003" y="2263820"/>
                </a:cubicBezTo>
                <a:cubicBezTo>
                  <a:pt x="5631992" y="2244274"/>
                  <a:pt x="5641767" y="2228392"/>
                  <a:pt x="5611225" y="2203958"/>
                </a:cubicBezTo>
                <a:cubicBezTo>
                  <a:pt x="5547698" y="2152649"/>
                  <a:pt x="5548920" y="2108671"/>
                  <a:pt x="5606337" y="2053696"/>
                </a:cubicBezTo>
                <a:cubicBezTo>
                  <a:pt x="5638102" y="2023155"/>
                  <a:pt x="5683302" y="2011854"/>
                  <a:pt x="5726517" y="2017504"/>
                </a:cubicBezTo>
                <a:close/>
                <a:moveTo>
                  <a:pt x="0" y="0"/>
                </a:moveTo>
                <a:lnTo>
                  <a:pt x="5329115" y="0"/>
                </a:lnTo>
                <a:lnTo>
                  <a:pt x="5332434" y="5729"/>
                </a:lnTo>
                <a:cubicBezTo>
                  <a:pt x="5333904" y="11284"/>
                  <a:pt x="5334438" y="18309"/>
                  <a:pt x="5334132" y="27166"/>
                </a:cubicBezTo>
                <a:cubicBezTo>
                  <a:pt x="5331688" y="93135"/>
                  <a:pt x="5332910" y="160325"/>
                  <a:pt x="5332910" y="227517"/>
                </a:cubicBezTo>
                <a:cubicBezTo>
                  <a:pt x="5332910" y="245842"/>
                  <a:pt x="5334132" y="262944"/>
                  <a:pt x="5346347" y="276382"/>
                </a:cubicBezTo>
                <a:cubicBezTo>
                  <a:pt x="5364674" y="295929"/>
                  <a:pt x="5378111" y="304481"/>
                  <a:pt x="5402544" y="277604"/>
                </a:cubicBezTo>
                <a:cubicBezTo>
                  <a:pt x="5463627" y="204305"/>
                  <a:pt x="5551584" y="225072"/>
                  <a:pt x="5582127" y="317919"/>
                </a:cubicBezTo>
                <a:cubicBezTo>
                  <a:pt x="5606557" y="392438"/>
                  <a:pt x="5583346" y="463295"/>
                  <a:pt x="5523486" y="501165"/>
                </a:cubicBezTo>
                <a:cubicBezTo>
                  <a:pt x="5479508" y="529263"/>
                  <a:pt x="5450188" y="523155"/>
                  <a:pt x="5411097" y="481620"/>
                </a:cubicBezTo>
                <a:cubicBezTo>
                  <a:pt x="5398879" y="469403"/>
                  <a:pt x="5393991" y="441305"/>
                  <a:pt x="5369558" y="453522"/>
                </a:cubicBezTo>
                <a:cubicBezTo>
                  <a:pt x="5345127" y="464516"/>
                  <a:pt x="5332910" y="485285"/>
                  <a:pt x="5332910" y="514605"/>
                </a:cubicBezTo>
                <a:cubicBezTo>
                  <a:pt x="5334132" y="583017"/>
                  <a:pt x="5331688" y="651429"/>
                  <a:pt x="5334132" y="719841"/>
                </a:cubicBezTo>
                <a:cubicBezTo>
                  <a:pt x="5335356" y="750383"/>
                  <a:pt x="5328023" y="761378"/>
                  <a:pt x="5295041" y="760156"/>
                </a:cubicBezTo>
                <a:cubicBezTo>
                  <a:pt x="5229072" y="757713"/>
                  <a:pt x="5161881" y="758935"/>
                  <a:pt x="5094692" y="758935"/>
                </a:cubicBezTo>
                <a:cubicBezTo>
                  <a:pt x="5077586" y="758935"/>
                  <a:pt x="5060482" y="758935"/>
                  <a:pt x="5045820" y="772373"/>
                </a:cubicBezTo>
                <a:cubicBezTo>
                  <a:pt x="5025053" y="791918"/>
                  <a:pt x="5011616" y="805357"/>
                  <a:pt x="5043379" y="831012"/>
                </a:cubicBezTo>
                <a:cubicBezTo>
                  <a:pt x="5109351" y="883542"/>
                  <a:pt x="5102018" y="948291"/>
                  <a:pt x="5031161" y="997156"/>
                </a:cubicBezTo>
                <a:cubicBezTo>
                  <a:pt x="4963969" y="1042356"/>
                  <a:pt x="4861351" y="1019146"/>
                  <a:pt x="4818594" y="949511"/>
                </a:cubicBezTo>
                <a:cubicBezTo>
                  <a:pt x="4791718" y="905532"/>
                  <a:pt x="4797826" y="878656"/>
                  <a:pt x="4840582" y="837120"/>
                </a:cubicBezTo>
                <a:cubicBezTo>
                  <a:pt x="4852797" y="824903"/>
                  <a:pt x="4879674" y="818795"/>
                  <a:pt x="4866234" y="793140"/>
                </a:cubicBezTo>
                <a:cubicBezTo>
                  <a:pt x="4854020" y="772373"/>
                  <a:pt x="4836918" y="757713"/>
                  <a:pt x="4808822" y="758935"/>
                </a:cubicBezTo>
                <a:cubicBezTo>
                  <a:pt x="4737964" y="760156"/>
                  <a:pt x="4665887" y="758935"/>
                  <a:pt x="4595032" y="760156"/>
                </a:cubicBezTo>
                <a:cubicBezTo>
                  <a:pt x="4585870" y="760156"/>
                  <a:pt x="4578942" y="759469"/>
                  <a:pt x="4573923" y="757192"/>
                </a:cubicBezTo>
                <a:lnTo>
                  <a:pt x="4572290" y="755075"/>
                </a:lnTo>
                <a:lnTo>
                  <a:pt x="4542110" y="755075"/>
                </a:lnTo>
                <a:lnTo>
                  <a:pt x="4532620" y="757803"/>
                </a:lnTo>
                <a:cubicBezTo>
                  <a:pt x="4461765" y="756580"/>
                  <a:pt x="4389688" y="756580"/>
                  <a:pt x="4318830" y="757803"/>
                </a:cubicBezTo>
                <a:cubicBezTo>
                  <a:pt x="4291954" y="757803"/>
                  <a:pt x="4269964" y="746808"/>
                  <a:pt x="4252861" y="727261"/>
                </a:cubicBezTo>
                <a:cubicBezTo>
                  <a:pt x="4230872" y="701606"/>
                  <a:pt x="4222318" y="677173"/>
                  <a:pt x="4257749" y="652741"/>
                </a:cubicBezTo>
                <a:cubicBezTo>
                  <a:pt x="4284626" y="633194"/>
                  <a:pt x="4315164" y="611204"/>
                  <a:pt x="4298063" y="570889"/>
                </a:cubicBezTo>
                <a:cubicBezTo>
                  <a:pt x="4280960" y="531797"/>
                  <a:pt x="4251638" y="503698"/>
                  <a:pt x="4205214" y="501255"/>
                </a:cubicBezTo>
                <a:cubicBezTo>
                  <a:pt x="4161241" y="498812"/>
                  <a:pt x="4119705" y="498812"/>
                  <a:pt x="4087942" y="535462"/>
                </a:cubicBezTo>
                <a:cubicBezTo>
                  <a:pt x="4050070" y="578219"/>
                  <a:pt x="4051293" y="606317"/>
                  <a:pt x="4094050" y="644189"/>
                </a:cubicBezTo>
                <a:cubicBezTo>
                  <a:pt x="4111153" y="658848"/>
                  <a:pt x="4138030" y="669843"/>
                  <a:pt x="4127035" y="700384"/>
                </a:cubicBezTo>
                <a:cubicBezTo>
                  <a:pt x="4114818" y="732148"/>
                  <a:pt x="4090385" y="756580"/>
                  <a:pt x="4057400" y="757803"/>
                </a:cubicBezTo>
                <a:cubicBezTo>
                  <a:pt x="3977993" y="761467"/>
                  <a:pt x="3898585" y="759023"/>
                  <a:pt x="3819179" y="759023"/>
                </a:cubicBezTo>
                <a:lnTo>
                  <a:pt x="3813849" y="756900"/>
                </a:lnTo>
                <a:lnTo>
                  <a:pt x="3810549" y="758781"/>
                </a:lnTo>
                <a:lnTo>
                  <a:pt x="3815750" y="768157"/>
                </a:lnTo>
                <a:cubicBezTo>
                  <a:pt x="3817087" y="773464"/>
                  <a:pt x="3817545" y="780106"/>
                  <a:pt x="3817238" y="788353"/>
                </a:cubicBezTo>
                <a:cubicBezTo>
                  <a:pt x="3814797" y="853100"/>
                  <a:pt x="3816018" y="919069"/>
                  <a:pt x="3816018" y="983816"/>
                </a:cubicBezTo>
                <a:cubicBezTo>
                  <a:pt x="3816018" y="1011914"/>
                  <a:pt x="3809910" y="1036348"/>
                  <a:pt x="3789144" y="1057116"/>
                </a:cubicBezTo>
                <a:cubicBezTo>
                  <a:pt x="3757381" y="1088878"/>
                  <a:pt x="3737836" y="1087658"/>
                  <a:pt x="3708516" y="1053451"/>
                </a:cubicBezTo>
                <a:cubicBezTo>
                  <a:pt x="3688971" y="1031461"/>
                  <a:pt x="3670645" y="1000919"/>
                  <a:pt x="3635219" y="1014358"/>
                </a:cubicBezTo>
                <a:cubicBezTo>
                  <a:pt x="3596125" y="1029018"/>
                  <a:pt x="3566806" y="1054673"/>
                  <a:pt x="3560696" y="1098651"/>
                </a:cubicBezTo>
                <a:cubicBezTo>
                  <a:pt x="3553368" y="1151183"/>
                  <a:pt x="3555811" y="1200050"/>
                  <a:pt x="3603457" y="1235477"/>
                </a:cubicBezTo>
                <a:cubicBezTo>
                  <a:pt x="3642548" y="1264796"/>
                  <a:pt x="3664539" y="1262352"/>
                  <a:pt x="3697521" y="1226924"/>
                </a:cubicBezTo>
                <a:cubicBezTo>
                  <a:pt x="3714624" y="1208600"/>
                  <a:pt x="3724397" y="1174394"/>
                  <a:pt x="3759825" y="1190276"/>
                </a:cubicBezTo>
                <a:cubicBezTo>
                  <a:pt x="3794029" y="1204935"/>
                  <a:pt x="3814797" y="1233032"/>
                  <a:pt x="3816018" y="1270905"/>
                </a:cubicBezTo>
                <a:cubicBezTo>
                  <a:pt x="3817238" y="1344204"/>
                  <a:pt x="3816018" y="1417503"/>
                  <a:pt x="3817238" y="1489580"/>
                </a:cubicBezTo>
                <a:cubicBezTo>
                  <a:pt x="3817238" y="1499964"/>
                  <a:pt x="3815711" y="1506988"/>
                  <a:pt x="3811589" y="1511264"/>
                </a:cubicBezTo>
                <a:lnTo>
                  <a:pt x="3801031" y="1513846"/>
                </a:lnTo>
                <a:lnTo>
                  <a:pt x="3806488" y="1516917"/>
                </a:lnTo>
                <a:lnTo>
                  <a:pt x="3807926" y="1520360"/>
                </a:lnTo>
                <a:lnTo>
                  <a:pt x="3814241" y="1520360"/>
                </a:lnTo>
                <a:lnTo>
                  <a:pt x="3829058" y="1502514"/>
                </a:lnTo>
                <a:cubicBezTo>
                  <a:pt x="3837597" y="1499199"/>
                  <a:pt x="3849165" y="1498742"/>
                  <a:pt x="3863824" y="1499658"/>
                </a:cubicBezTo>
                <a:cubicBezTo>
                  <a:pt x="3926128" y="1503323"/>
                  <a:pt x="3987214" y="1499658"/>
                  <a:pt x="4049516" y="1500879"/>
                </a:cubicBezTo>
                <a:cubicBezTo>
                  <a:pt x="4081280" y="1500879"/>
                  <a:pt x="4106935" y="1489884"/>
                  <a:pt x="4117929" y="1460565"/>
                </a:cubicBezTo>
                <a:cubicBezTo>
                  <a:pt x="4127702" y="1433689"/>
                  <a:pt x="4098382" y="1430024"/>
                  <a:pt x="4084945" y="1416587"/>
                </a:cubicBezTo>
                <a:cubicBezTo>
                  <a:pt x="4049516" y="1381158"/>
                  <a:pt x="4043408" y="1348173"/>
                  <a:pt x="4070285" y="1306638"/>
                </a:cubicBezTo>
                <a:cubicBezTo>
                  <a:pt x="4094107" y="1269377"/>
                  <a:pt x="4135338" y="1246777"/>
                  <a:pt x="4178554" y="1241127"/>
                </a:cubicBezTo>
                <a:cubicBezTo>
                  <a:pt x="4221764" y="1235476"/>
                  <a:pt x="4266966" y="1246777"/>
                  <a:pt x="4298729" y="1277318"/>
                </a:cubicBezTo>
                <a:cubicBezTo>
                  <a:pt x="4356145" y="1332293"/>
                  <a:pt x="4357369" y="1376272"/>
                  <a:pt x="4293841" y="1427580"/>
                </a:cubicBezTo>
                <a:cubicBezTo>
                  <a:pt x="4263300" y="1452014"/>
                  <a:pt x="4273074" y="1467896"/>
                  <a:pt x="4295062" y="1487441"/>
                </a:cubicBezTo>
                <a:cubicBezTo>
                  <a:pt x="4310947" y="1500879"/>
                  <a:pt x="4329269" y="1502101"/>
                  <a:pt x="4348815" y="1502101"/>
                </a:cubicBezTo>
                <a:cubicBezTo>
                  <a:pt x="4417231" y="1502101"/>
                  <a:pt x="4485641" y="1503323"/>
                  <a:pt x="4554055" y="1502101"/>
                </a:cubicBezTo>
                <a:cubicBezTo>
                  <a:pt x="4567798" y="1502101"/>
                  <a:pt x="4576731" y="1503475"/>
                  <a:pt x="4580339" y="1513955"/>
                </a:cubicBezTo>
                <a:lnTo>
                  <a:pt x="4580382" y="1514287"/>
                </a:lnTo>
                <a:lnTo>
                  <a:pt x="4581432" y="1513558"/>
                </a:lnTo>
                <a:cubicBezTo>
                  <a:pt x="4585612" y="1512222"/>
                  <a:pt x="4591033" y="1511688"/>
                  <a:pt x="4598057" y="1511994"/>
                </a:cubicBezTo>
                <a:cubicBezTo>
                  <a:pt x="4668913" y="1514436"/>
                  <a:pt x="4740990" y="1513216"/>
                  <a:pt x="4811845" y="1513216"/>
                </a:cubicBezTo>
                <a:cubicBezTo>
                  <a:pt x="4853383" y="1513216"/>
                  <a:pt x="4880258" y="1535205"/>
                  <a:pt x="4894918" y="1571855"/>
                </a:cubicBezTo>
                <a:cubicBezTo>
                  <a:pt x="4908357" y="1606060"/>
                  <a:pt x="4876594" y="1614613"/>
                  <a:pt x="4859491" y="1630493"/>
                </a:cubicBezTo>
                <a:cubicBezTo>
                  <a:pt x="4821621" y="1665922"/>
                  <a:pt x="4820399" y="1690354"/>
                  <a:pt x="4853383" y="1731891"/>
                </a:cubicBezTo>
                <a:cubicBezTo>
                  <a:pt x="4883921" y="1769762"/>
                  <a:pt x="4925460" y="1772204"/>
                  <a:pt x="4969438" y="1770984"/>
                </a:cubicBezTo>
                <a:cubicBezTo>
                  <a:pt x="5020749" y="1768539"/>
                  <a:pt x="5052511" y="1740442"/>
                  <a:pt x="5069614" y="1696462"/>
                </a:cubicBezTo>
                <a:cubicBezTo>
                  <a:pt x="5085496" y="1656148"/>
                  <a:pt x="5051292" y="1636602"/>
                  <a:pt x="5025634" y="1617055"/>
                </a:cubicBezTo>
                <a:cubicBezTo>
                  <a:pt x="4997537" y="1595065"/>
                  <a:pt x="5001201" y="1573075"/>
                  <a:pt x="5020749" y="1548643"/>
                </a:cubicBezTo>
                <a:cubicBezTo>
                  <a:pt x="5039074" y="1525431"/>
                  <a:pt x="5062283" y="1513216"/>
                  <a:pt x="5094050" y="1513216"/>
                </a:cubicBezTo>
                <a:cubicBezTo>
                  <a:pt x="5163683" y="1514436"/>
                  <a:pt x="5233316" y="1515658"/>
                  <a:pt x="5302949" y="1513216"/>
                </a:cubicBezTo>
                <a:cubicBezTo>
                  <a:pt x="5332270" y="1511994"/>
                  <a:pt x="5337157" y="1524210"/>
                  <a:pt x="5335935" y="1548643"/>
                </a:cubicBezTo>
                <a:cubicBezTo>
                  <a:pt x="5334713" y="1581628"/>
                  <a:pt x="5335935" y="1615833"/>
                  <a:pt x="5335935" y="1648817"/>
                </a:cubicBezTo>
                <a:cubicBezTo>
                  <a:pt x="5337157" y="1668364"/>
                  <a:pt x="5337157" y="1686689"/>
                  <a:pt x="5335935" y="1706237"/>
                </a:cubicBezTo>
                <a:cubicBezTo>
                  <a:pt x="5335935" y="1727004"/>
                  <a:pt x="5337157" y="1747772"/>
                  <a:pt x="5335935" y="1768539"/>
                </a:cubicBezTo>
                <a:cubicBezTo>
                  <a:pt x="5333492" y="1805189"/>
                  <a:pt x="5312721" y="1830844"/>
                  <a:pt x="5279741" y="1844283"/>
                </a:cubicBezTo>
                <a:cubicBezTo>
                  <a:pt x="5246756" y="1857721"/>
                  <a:pt x="5235760" y="1827179"/>
                  <a:pt x="5219879" y="1808854"/>
                </a:cubicBezTo>
                <a:cubicBezTo>
                  <a:pt x="5185675" y="1770984"/>
                  <a:pt x="5161239" y="1768539"/>
                  <a:pt x="5122147" y="1799081"/>
                </a:cubicBezTo>
                <a:cubicBezTo>
                  <a:pt x="5074501" y="1834509"/>
                  <a:pt x="5070837" y="1883375"/>
                  <a:pt x="5080610" y="1935906"/>
                </a:cubicBezTo>
                <a:cubicBezTo>
                  <a:pt x="5087938" y="1979885"/>
                  <a:pt x="5117259" y="2005540"/>
                  <a:pt x="5156351" y="2018979"/>
                </a:cubicBezTo>
                <a:cubicBezTo>
                  <a:pt x="5193002" y="2029974"/>
                  <a:pt x="5210105" y="2000654"/>
                  <a:pt x="5229651" y="1978665"/>
                </a:cubicBezTo>
                <a:cubicBezTo>
                  <a:pt x="5260193" y="1945680"/>
                  <a:pt x="5278517" y="1945680"/>
                  <a:pt x="5311502" y="1977443"/>
                </a:cubicBezTo>
                <a:cubicBezTo>
                  <a:pt x="5331048" y="1996989"/>
                  <a:pt x="5335935" y="2020200"/>
                  <a:pt x="5335935" y="2047077"/>
                </a:cubicBezTo>
                <a:cubicBezTo>
                  <a:pt x="5334713" y="2114267"/>
                  <a:pt x="5333492" y="2181459"/>
                  <a:pt x="5335935" y="2247429"/>
                </a:cubicBezTo>
                <a:cubicBezTo>
                  <a:pt x="5337157" y="2275526"/>
                  <a:pt x="5331048" y="2285299"/>
                  <a:pt x="5300506" y="2284079"/>
                </a:cubicBezTo>
                <a:cubicBezTo>
                  <a:pt x="5230872" y="2281634"/>
                  <a:pt x="5161239" y="2282856"/>
                  <a:pt x="5091606" y="2282856"/>
                </a:cubicBezTo>
                <a:cubicBezTo>
                  <a:pt x="5062283" y="2282856"/>
                  <a:pt x="5041516" y="2297516"/>
                  <a:pt x="5030522" y="2320726"/>
                </a:cubicBezTo>
                <a:cubicBezTo>
                  <a:pt x="5018307" y="2346381"/>
                  <a:pt x="5046403" y="2351268"/>
                  <a:pt x="5058619" y="2362263"/>
                </a:cubicBezTo>
                <a:cubicBezTo>
                  <a:pt x="5102599" y="2402578"/>
                  <a:pt x="5106265" y="2439228"/>
                  <a:pt x="5070837" y="2486872"/>
                </a:cubicBezTo>
                <a:cubicBezTo>
                  <a:pt x="5034186" y="2535737"/>
                  <a:pt x="4982875" y="2543067"/>
                  <a:pt x="4926682" y="2539402"/>
                </a:cubicBezTo>
                <a:cubicBezTo>
                  <a:pt x="4869262" y="2535737"/>
                  <a:pt x="4833836" y="2501532"/>
                  <a:pt x="4813067" y="2452666"/>
                </a:cubicBezTo>
                <a:cubicBezTo>
                  <a:pt x="4793521" y="2406242"/>
                  <a:pt x="4822840" y="2376923"/>
                  <a:pt x="4855825" y="2352491"/>
                </a:cubicBezTo>
                <a:cubicBezTo>
                  <a:pt x="4886368" y="2329278"/>
                  <a:pt x="4872928" y="2313396"/>
                  <a:pt x="4853383" y="2296294"/>
                </a:cubicBezTo>
                <a:cubicBezTo>
                  <a:pt x="4837499" y="2282856"/>
                  <a:pt x="4819176" y="2281634"/>
                  <a:pt x="4799629" y="2281634"/>
                </a:cubicBezTo>
                <a:cubicBezTo>
                  <a:pt x="4744656" y="2281634"/>
                  <a:pt x="4688460" y="2281634"/>
                  <a:pt x="4633486" y="2281634"/>
                </a:cubicBezTo>
                <a:cubicBezTo>
                  <a:pt x="4584009" y="2281634"/>
                  <a:pt x="4571638" y="2281634"/>
                  <a:pt x="4568545" y="2254834"/>
                </a:cubicBezTo>
                <a:lnTo>
                  <a:pt x="4568533" y="2254378"/>
                </a:lnTo>
                <a:lnTo>
                  <a:pt x="4567644" y="2255861"/>
                </a:lnTo>
                <a:lnTo>
                  <a:pt x="4544720" y="2264404"/>
                </a:lnTo>
                <a:lnTo>
                  <a:pt x="4554906" y="2264379"/>
                </a:lnTo>
                <a:cubicBezTo>
                  <a:pt x="4579338" y="2264379"/>
                  <a:pt x="4573231" y="2281482"/>
                  <a:pt x="4573231" y="2293699"/>
                </a:cubicBezTo>
                <a:cubicBezTo>
                  <a:pt x="4573231" y="2360888"/>
                  <a:pt x="4573231" y="2426858"/>
                  <a:pt x="4573231" y="2494050"/>
                </a:cubicBezTo>
                <a:cubicBezTo>
                  <a:pt x="4573231" y="2514817"/>
                  <a:pt x="4575675" y="2534362"/>
                  <a:pt x="4590334" y="2551467"/>
                </a:cubicBezTo>
                <a:cubicBezTo>
                  <a:pt x="4609880" y="2573457"/>
                  <a:pt x="4624541" y="2578342"/>
                  <a:pt x="4646530" y="2551467"/>
                </a:cubicBezTo>
                <a:cubicBezTo>
                  <a:pt x="4703946" y="2484275"/>
                  <a:pt x="4766251" y="2490385"/>
                  <a:pt x="4815115" y="2567347"/>
                </a:cubicBezTo>
                <a:cubicBezTo>
                  <a:pt x="4852987" y="2627209"/>
                  <a:pt x="4834663" y="2727384"/>
                  <a:pt x="4778466" y="2768920"/>
                </a:cubicBezTo>
                <a:cubicBezTo>
                  <a:pt x="4732044" y="2803126"/>
                  <a:pt x="4697840" y="2798240"/>
                  <a:pt x="4657524" y="2757926"/>
                </a:cubicBezTo>
                <a:cubicBezTo>
                  <a:pt x="4645308" y="2745708"/>
                  <a:pt x="4640420" y="2713946"/>
                  <a:pt x="4612323" y="2728606"/>
                </a:cubicBezTo>
                <a:cubicBezTo>
                  <a:pt x="4589112" y="2740822"/>
                  <a:pt x="4575675" y="2761591"/>
                  <a:pt x="4575675" y="2790910"/>
                </a:cubicBezTo>
                <a:cubicBezTo>
                  <a:pt x="4576894" y="2858100"/>
                  <a:pt x="4574453" y="2924070"/>
                  <a:pt x="4576894" y="2991261"/>
                </a:cubicBezTo>
                <a:cubicBezTo>
                  <a:pt x="4577506" y="3007143"/>
                  <a:pt x="4576286" y="3018138"/>
                  <a:pt x="4570481" y="3024856"/>
                </a:cubicBezTo>
                <a:lnTo>
                  <a:pt x="4561944" y="3029609"/>
                </a:lnTo>
                <a:lnTo>
                  <a:pt x="4568608" y="3030206"/>
                </a:lnTo>
                <a:cubicBezTo>
                  <a:pt x="4573170" y="3031561"/>
                  <a:pt x="4576490" y="3033737"/>
                  <a:pt x="4578857" y="3036715"/>
                </a:cubicBezTo>
                <a:lnTo>
                  <a:pt x="4581540" y="3051267"/>
                </a:lnTo>
                <a:lnTo>
                  <a:pt x="4595169" y="3045892"/>
                </a:lnTo>
                <a:cubicBezTo>
                  <a:pt x="4602213" y="3044843"/>
                  <a:pt x="4610614" y="3044843"/>
                  <a:pt x="4620385" y="3045454"/>
                </a:cubicBezTo>
                <a:cubicBezTo>
                  <a:pt x="4682688" y="3049119"/>
                  <a:pt x="4743775" y="3045454"/>
                  <a:pt x="4806076" y="3046674"/>
                </a:cubicBezTo>
                <a:cubicBezTo>
                  <a:pt x="4837839" y="3046674"/>
                  <a:pt x="4863493" y="3035679"/>
                  <a:pt x="4874487" y="3006359"/>
                </a:cubicBezTo>
                <a:cubicBezTo>
                  <a:pt x="4884260" y="2979484"/>
                  <a:pt x="4854941" y="2975819"/>
                  <a:pt x="4841504" y="2962382"/>
                </a:cubicBezTo>
                <a:cubicBezTo>
                  <a:pt x="4806076" y="2926952"/>
                  <a:pt x="4799966" y="2893968"/>
                  <a:pt x="4826843" y="2852433"/>
                </a:cubicBezTo>
                <a:cubicBezTo>
                  <a:pt x="4874487" y="2777911"/>
                  <a:pt x="4991766" y="2762031"/>
                  <a:pt x="5055294" y="2823113"/>
                </a:cubicBezTo>
                <a:cubicBezTo>
                  <a:pt x="5112710" y="2878088"/>
                  <a:pt x="5113934" y="2922067"/>
                  <a:pt x="5050406" y="2973375"/>
                </a:cubicBezTo>
                <a:cubicBezTo>
                  <a:pt x="5019863" y="2997809"/>
                  <a:pt x="5029637" y="3013691"/>
                  <a:pt x="5051628" y="3033236"/>
                </a:cubicBezTo>
                <a:cubicBezTo>
                  <a:pt x="5067509" y="3046674"/>
                  <a:pt x="5085834" y="3047896"/>
                  <a:pt x="5105382" y="3047896"/>
                </a:cubicBezTo>
                <a:cubicBezTo>
                  <a:pt x="5173793" y="3047896"/>
                  <a:pt x="5242205" y="3049119"/>
                  <a:pt x="5310620" y="3047896"/>
                </a:cubicBezTo>
                <a:cubicBezTo>
                  <a:pt x="5328943" y="3047896"/>
                  <a:pt x="5338715" y="3050340"/>
                  <a:pt x="5338715" y="3073551"/>
                </a:cubicBezTo>
                <a:cubicBezTo>
                  <a:pt x="5337493" y="3148071"/>
                  <a:pt x="5338715" y="3222592"/>
                  <a:pt x="5337493" y="3297112"/>
                </a:cubicBezTo>
                <a:cubicBezTo>
                  <a:pt x="5336275" y="3334984"/>
                  <a:pt x="5314284" y="3360640"/>
                  <a:pt x="5278853" y="3375299"/>
                </a:cubicBezTo>
                <a:cubicBezTo>
                  <a:pt x="5243424" y="3388737"/>
                  <a:pt x="5237318" y="3356974"/>
                  <a:pt x="5221435" y="3339871"/>
                </a:cubicBezTo>
                <a:cubicBezTo>
                  <a:pt x="5186011" y="3302000"/>
                  <a:pt x="5164019" y="3299557"/>
                  <a:pt x="5123706" y="3330097"/>
                </a:cubicBezTo>
                <a:cubicBezTo>
                  <a:pt x="5084613" y="3359419"/>
                  <a:pt x="5077283" y="3398509"/>
                  <a:pt x="5079725" y="3443711"/>
                </a:cubicBezTo>
                <a:cubicBezTo>
                  <a:pt x="5082171" y="3493800"/>
                  <a:pt x="5109045" y="3535335"/>
                  <a:pt x="5153026" y="3549995"/>
                </a:cubicBezTo>
                <a:cubicBezTo>
                  <a:pt x="5194561" y="3564655"/>
                  <a:pt x="5214107" y="3532891"/>
                  <a:pt x="5233655" y="3507238"/>
                </a:cubicBezTo>
                <a:cubicBezTo>
                  <a:pt x="5258085" y="3476696"/>
                  <a:pt x="5281299" y="3481583"/>
                  <a:pt x="5305732" y="3503573"/>
                </a:cubicBezTo>
                <a:cubicBezTo>
                  <a:pt x="5326497" y="3521897"/>
                  <a:pt x="5338715" y="3545108"/>
                  <a:pt x="5337493" y="3574428"/>
                </a:cubicBezTo>
                <a:cubicBezTo>
                  <a:pt x="5336275" y="3618407"/>
                  <a:pt x="5337493" y="3663609"/>
                  <a:pt x="5337493" y="3707588"/>
                </a:cubicBezTo>
                <a:cubicBezTo>
                  <a:pt x="5337493" y="3815093"/>
                  <a:pt x="5337493" y="3815093"/>
                  <a:pt x="5231209" y="3815093"/>
                </a:cubicBezTo>
                <a:cubicBezTo>
                  <a:pt x="5183567" y="3815093"/>
                  <a:pt x="5135923" y="3813871"/>
                  <a:pt x="5088277" y="3815093"/>
                </a:cubicBezTo>
                <a:cubicBezTo>
                  <a:pt x="5062622" y="3816315"/>
                  <a:pt x="5041855" y="3828531"/>
                  <a:pt x="5032081" y="3852965"/>
                </a:cubicBezTo>
                <a:cubicBezTo>
                  <a:pt x="5021087" y="3878619"/>
                  <a:pt x="5047962" y="3883505"/>
                  <a:pt x="5060180" y="3894500"/>
                </a:cubicBezTo>
                <a:cubicBezTo>
                  <a:pt x="5100495" y="3932372"/>
                  <a:pt x="5106604" y="3962912"/>
                  <a:pt x="5079725" y="4006891"/>
                </a:cubicBezTo>
                <a:cubicBezTo>
                  <a:pt x="5045520" y="4063088"/>
                  <a:pt x="4986880" y="4085078"/>
                  <a:pt x="4909915" y="4069196"/>
                </a:cubicBezTo>
                <a:cubicBezTo>
                  <a:pt x="4858608" y="4058201"/>
                  <a:pt x="4826843" y="4023994"/>
                  <a:pt x="4812184" y="3976351"/>
                </a:cubicBezTo>
                <a:cubicBezTo>
                  <a:pt x="4799966" y="3934814"/>
                  <a:pt x="4826843" y="3907938"/>
                  <a:pt x="4857383" y="3885949"/>
                </a:cubicBezTo>
                <a:cubicBezTo>
                  <a:pt x="4886704" y="3865180"/>
                  <a:pt x="4875708" y="3848078"/>
                  <a:pt x="4856163" y="3829753"/>
                </a:cubicBezTo>
                <a:cubicBezTo>
                  <a:pt x="4840282" y="3816315"/>
                  <a:pt x="4821956" y="3815093"/>
                  <a:pt x="4802409" y="3815093"/>
                </a:cubicBezTo>
                <a:cubicBezTo>
                  <a:pt x="4737662" y="3815093"/>
                  <a:pt x="4671692" y="3813871"/>
                  <a:pt x="4606946" y="3816315"/>
                </a:cubicBezTo>
                <a:lnTo>
                  <a:pt x="4581843" y="3811533"/>
                </a:lnTo>
                <a:lnTo>
                  <a:pt x="4581798" y="3821095"/>
                </a:lnTo>
                <a:cubicBezTo>
                  <a:pt x="4581798" y="3896838"/>
                  <a:pt x="4583017" y="3973802"/>
                  <a:pt x="4581798" y="4049544"/>
                </a:cubicBezTo>
                <a:cubicBezTo>
                  <a:pt x="4581798" y="4084971"/>
                  <a:pt x="4558584" y="4106962"/>
                  <a:pt x="4528044" y="4121621"/>
                </a:cubicBezTo>
                <a:cubicBezTo>
                  <a:pt x="4495059" y="4137504"/>
                  <a:pt x="4484065" y="4106962"/>
                  <a:pt x="4468182" y="4089859"/>
                </a:cubicBezTo>
                <a:cubicBezTo>
                  <a:pt x="4430311" y="4047102"/>
                  <a:pt x="4407103" y="4045879"/>
                  <a:pt x="4364344" y="4081306"/>
                </a:cubicBezTo>
                <a:cubicBezTo>
                  <a:pt x="4309368" y="4127729"/>
                  <a:pt x="4306924" y="4223012"/>
                  <a:pt x="4360678" y="4271879"/>
                </a:cubicBezTo>
                <a:cubicBezTo>
                  <a:pt x="4403437" y="4310973"/>
                  <a:pt x="4430311" y="4309750"/>
                  <a:pt x="4469406" y="4266992"/>
                </a:cubicBezTo>
                <a:cubicBezTo>
                  <a:pt x="4485284" y="4249889"/>
                  <a:pt x="4496280" y="4219348"/>
                  <a:pt x="4529266" y="4235230"/>
                </a:cubicBezTo>
                <a:cubicBezTo>
                  <a:pt x="4561028" y="4249889"/>
                  <a:pt x="4583017" y="4273100"/>
                  <a:pt x="4583017" y="4312195"/>
                </a:cubicBezTo>
                <a:cubicBezTo>
                  <a:pt x="4585462" y="4347622"/>
                  <a:pt x="4585462" y="4384273"/>
                  <a:pt x="4585462" y="4420922"/>
                </a:cubicBezTo>
                <a:cubicBezTo>
                  <a:pt x="4585462" y="4458793"/>
                  <a:pt x="4584239" y="4496664"/>
                  <a:pt x="4585462" y="4535755"/>
                </a:cubicBezTo>
                <a:cubicBezTo>
                  <a:pt x="4586072" y="4546140"/>
                  <a:pt x="4584544" y="4552858"/>
                  <a:pt x="4580270" y="4556981"/>
                </a:cubicBezTo>
                <a:lnTo>
                  <a:pt x="4558623" y="4562623"/>
                </a:lnTo>
                <a:lnTo>
                  <a:pt x="4558623" y="4566440"/>
                </a:lnTo>
                <a:lnTo>
                  <a:pt x="4573343" y="4568280"/>
                </a:lnTo>
                <a:cubicBezTo>
                  <a:pt x="4578783" y="4570870"/>
                  <a:pt x="4582162" y="4575308"/>
                  <a:pt x="4583997" y="4582238"/>
                </a:cubicBezTo>
                <a:lnTo>
                  <a:pt x="4584236" y="4584622"/>
                </a:lnTo>
                <a:lnTo>
                  <a:pt x="4590467" y="4573843"/>
                </a:lnTo>
                <a:cubicBezTo>
                  <a:pt x="4597795" y="4567736"/>
                  <a:pt x="4609706" y="4566514"/>
                  <a:pt x="4626810" y="4567125"/>
                </a:cubicBezTo>
                <a:cubicBezTo>
                  <a:pt x="4692779" y="4569566"/>
                  <a:pt x="4759971" y="4568344"/>
                  <a:pt x="4827160" y="4567125"/>
                </a:cubicBezTo>
                <a:cubicBezTo>
                  <a:pt x="4852815" y="4567125"/>
                  <a:pt x="4873581" y="4573232"/>
                  <a:pt x="4890685" y="4591556"/>
                </a:cubicBezTo>
                <a:cubicBezTo>
                  <a:pt x="4922450" y="4624541"/>
                  <a:pt x="4922450" y="4641643"/>
                  <a:pt x="4887021" y="4672186"/>
                </a:cubicBezTo>
                <a:cubicBezTo>
                  <a:pt x="4865031" y="4690510"/>
                  <a:pt x="4839376" y="4707614"/>
                  <a:pt x="4847929" y="4741820"/>
                </a:cubicBezTo>
                <a:cubicBezTo>
                  <a:pt x="4857700" y="4779693"/>
                  <a:pt x="4882136" y="4806567"/>
                  <a:pt x="4920006" y="4817562"/>
                </a:cubicBezTo>
                <a:cubicBezTo>
                  <a:pt x="4973756" y="4832222"/>
                  <a:pt x="5023846" y="4829780"/>
                  <a:pt x="5064161" y="4784578"/>
                </a:cubicBezTo>
                <a:cubicBezTo>
                  <a:pt x="5100811" y="4744263"/>
                  <a:pt x="5098367" y="4714943"/>
                  <a:pt x="5056831" y="4679516"/>
                </a:cubicBezTo>
                <a:cubicBezTo>
                  <a:pt x="5039730" y="4664857"/>
                  <a:pt x="5011629" y="4653861"/>
                  <a:pt x="5022625" y="4624541"/>
                </a:cubicBezTo>
                <a:cubicBezTo>
                  <a:pt x="5034842" y="4592778"/>
                  <a:pt x="5056831" y="4568344"/>
                  <a:pt x="5092258" y="4568344"/>
                </a:cubicBezTo>
                <a:cubicBezTo>
                  <a:pt x="5171666" y="4567125"/>
                  <a:pt x="5251073" y="4568344"/>
                  <a:pt x="5330479" y="4567125"/>
                </a:cubicBezTo>
                <a:cubicBezTo>
                  <a:pt x="5354913" y="4567125"/>
                  <a:pt x="5353691" y="4581784"/>
                  <a:pt x="5353691" y="4597667"/>
                </a:cubicBezTo>
                <a:cubicBezTo>
                  <a:pt x="5353691" y="4666079"/>
                  <a:pt x="5353691" y="4734491"/>
                  <a:pt x="5353691" y="4802902"/>
                </a:cubicBezTo>
                <a:cubicBezTo>
                  <a:pt x="5353691" y="4823671"/>
                  <a:pt x="5354913" y="4843218"/>
                  <a:pt x="5372016" y="4859100"/>
                </a:cubicBezTo>
                <a:cubicBezTo>
                  <a:pt x="5390340" y="4876203"/>
                  <a:pt x="5404999" y="4881089"/>
                  <a:pt x="5422104" y="4856655"/>
                </a:cubicBezTo>
                <a:cubicBezTo>
                  <a:pt x="5444093" y="4826114"/>
                  <a:pt x="5470970" y="4796794"/>
                  <a:pt x="5512505" y="4809011"/>
                </a:cubicBezTo>
                <a:cubicBezTo>
                  <a:pt x="5560149" y="4822449"/>
                  <a:pt x="5596799" y="4854213"/>
                  <a:pt x="5607793" y="4905522"/>
                </a:cubicBezTo>
                <a:cubicBezTo>
                  <a:pt x="5620010" y="4965383"/>
                  <a:pt x="5615124" y="5021578"/>
                  <a:pt x="5562593" y="5065559"/>
                </a:cubicBezTo>
                <a:cubicBezTo>
                  <a:pt x="5512505" y="5105874"/>
                  <a:pt x="5473414" y="5103431"/>
                  <a:pt x="5430656" y="5057007"/>
                </a:cubicBezTo>
                <a:cubicBezTo>
                  <a:pt x="5419660" y="5046011"/>
                  <a:pt x="5414773" y="5020357"/>
                  <a:pt x="5392783" y="5030132"/>
                </a:cubicBezTo>
                <a:cubicBezTo>
                  <a:pt x="5370794" y="5039903"/>
                  <a:pt x="5354913" y="5058228"/>
                  <a:pt x="5354913" y="5085106"/>
                </a:cubicBezTo>
                <a:cubicBezTo>
                  <a:pt x="5354913" y="5154739"/>
                  <a:pt x="5353691" y="5224372"/>
                  <a:pt x="5356135" y="5294008"/>
                </a:cubicBezTo>
                <a:lnTo>
                  <a:pt x="5350738" y="5321930"/>
                </a:lnTo>
                <a:lnTo>
                  <a:pt x="5371287" y="5318874"/>
                </a:lnTo>
                <a:cubicBezTo>
                  <a:pt x="5442143" y="5320096"/>
                  <a:pt x="5514220" y="5320096"/>
                  <a:pt x="5585072" y="5318874"/>
                </a:cubicBezTo>
                <a:cubicBezTo>
                  <a:pt x="5613173" y="5318874"/>
                  <a:pt x="5633940" y="5328648"/>
                  <a:pt x="5651043" y="5349416"/>
                </a:cubicBezTo>
                <a:cubicBezTo>
                  <a:pt x="5673032" y="5375071"/>
                  <a:pt x="5677919" y="5398281"/>
                  <a:pt x="5646155" y="5421493"/>
                </a:cubicBezTo>
                <a:cubicBezTo>
                  <a:pt x="5620503" y="5439818"/>
                  <a:pt x="5591181" y="5460587"/>
                  <a:pt x="5603399" y="5498458"/>
                </a:cubicBezTo>
                <a:cubicBezTo>
                  <a:pt x="5616836" y="5539994"/>
                  <a:pt x="5647378" y="5568092"/>
                  <a:pt x="5692578" y="5574200"/>
                </a:cubicBezTo>
                <a:cubicBezTo>
                  <a:pt x="5736560" y="5580308"/>
                  <a:pt x="5778092" y="5577865"/>
                  <a:pt x="5812299" y="5544881"/>
                </a:cubicBezTo>
                <a:cubicBezTo>
                  <a:pt x="5855056" y="5502123"/>
                  <a:pt x="5853835" y="5469139"/>
                  <a:pt x="5808637" y="5430047"/>
                </a:cubicBezTo>
                <a:cubicBezTo>
                  <a:pt x="5792754" y="5416606"/>
                  <a:pt x="5765877" y="5408054"/>
                  <a:pt x="5778092" y="5378737"/>
                </a:cubicBezTo>
                <a:cubicBezTo>
                  <a:pt x="5789088" y="5351860"/>
                  <a:pt x="5807412" y="5324983"/>
                  <a:pt x="5837954" y="5323761"/>
                </a:cubicBezTo>
                <a:cubicBezTo>
                  <a:pt x="5922246" y="5320096"/>
                  <a:pt x="6006538" y="5321318"/>
                  <a:pt x="6089611" y="5320096"/>
                </a:cubicBezTo>
                <a:cubicBezTo>
                  <a:pt x="6110381" y="5320096"/>
                  <a:pt x="6106714" y="5333534"/>
                  <a:pt x="6106714" y="5345752"/>
                </a:cubicBezTo>
                <a:cubicBezTo>
                  <a:pt x="6106714" y="5421493"/>
                  <a:pt x="6107935" y="5498458"/>
                  <a:pt x="6106714" y="5574200"/>
                </a:cubicBezTo>
                <a:cubicBezTo>
                  <a:pt x="6106714" y="5609627"/>
                  <a:pt x="6083502" y="5631617"/>
                  <a:pt x="6052963" y="5646278"/>
                </a:cubicBezTo>
                <a:cubicBezTo>
                  <a:pt x="6019978" y="5662160"/>
                  <a:pt x="6008982" y="5631617"/>
                  <a:pt x="5993101" y="5614516"/>
                </a:cubicBezTo>
                <a:cubicBezTo>
                  <a:pt x="5955231" y="5571758"/>
                  <a:pt x="5932020" y="5570536"/>
                  <a:pt x="5889264" y="5605962"/>
                </a:cubicBezTo>
                <a:cubicBezTo>
                  <a:pt x="5834290" y="5652387"/>
                  <a:pt x="5831845" y="5747674"/>
                  <a:pt x="5885598" y="5796541"/>
                </a:cubicBezTo>
                <a:cubicBezTo>
                  <a:pt x="5928355" y="5835633"/>
                  <a:pt x="5955231" y="5834411"/>
                  <a:pt x="5994323" y="5791654"/>
                </a:cubicBezTo>
                <a:cubicBezTo>
                  <a:pt x="6010204" y="5774551"/>
                  <a:pt x="6021199" y="5744009"/>
                  <a:pt x="6054184" y="5759891"/>
                </a:cubicBezTo>
                <a:cubicBezTo>
                  <a:pt x="6085947" y="5774551"/>
                  <a:pt x="6107935" y="5797761"/>
                  <a:pt x="6107935" y="5836855"/>
                </a:cubicBezTo>
                <a:cubicBezTo>
                  <a:pt x="6110381" y="5872283"/>
                  <a:pt x="6110381" y="5908933"/>
                  <a:pt x="6110381" y="5945582"/>
                </a:cubicBezTo>
                <a:cubicBezTo>
                  <a:pt x="6110381" y="5983452"/>
                  <a:pt x="6109158" y="6021324"/>
                  <a:pt x="6110381" y="6060417"/>
                </a:cubicBezTo>
                <a:lnTo>
                  <a:pt x="6106055" y="6078094"/>
                </a:lnTo>
                <a:lnTo>
                  <a:pt x="6108059" y="6078201"/>
                </a:lnTo>
                <a:cubicBezTo>
                  <a:pt x="6113937" y="6079652"/>
                  <a:pt x="6118214" y="6082172"/>
                  <a:pt x="6121268" y="6085837"/>
                </a:cubicBezTo>
                <a:lnTo>
                  <a:pt x="6125405" y="6096044"/>
                </a:lnTo>
                <a:lnTo>
                  <a:pt x="6126156" y="6094323"/>
                </a:lnTo>
                <a:cubicBezTo>
                  <a:pt x="6132418" y="6087298"/>
                  <a:pt x="6143413" y="6084855"/>
                  <a:pt x="6161736" y="6086077"/>
                </a:cubicBezTo>
                <a:cubicBezTo>
                  <a:pt x="6230149" y="6089740"/>
                  <a:pt x="6298561" y="6088520"/>
                  <a:pt x="6366973" y="6086077"/>
                </a:cubicBezTo>
                <a:cubicBezTo>
                  <a:pt x="6399958" y="6084855"/>
                  <a:pt x="6420725" y="6100737"/>
                  <a:pt x="6439050" y="6125170"/>
                </a:cubicBezTo>
                <a:cubicBezTo>
                  <a:pt x="6454932" y="6147159"/>
                  <a:pt x="6456154" y="6166707"/>
                  <a:pt x="6431720" y="6186252"/>
                </a:cubicBezTo>
                <a:cubicBezTo>
                  <a:pt x="6403623" y="6209464"/>
                  <a:pt x="6364530" y="6230232"/>
                  <a:pt x="6388963" y="6279097"/>
                </a:cubicBezTo>
                <a:cubicBezTo>
                  <a:pt x="6413395" y="6327963"/>
                  <a:pt x="6463484" y="6351176"/>
                  <a:pt x="6524567" y="6343846"/>
                </a:cubicBezTo>
                <a:cubicBezTo>
                  <a:pt x="6570989" y="6337738"/>
                  <a:pt x="6618633" y="6299866"/>
                  <a:pt x="6624741" y="6260772"/>
                </a:cubicBezTo>
                <a:cubicBezTo>
                  <a:pt x="6629628" y="6231454"/>
                  <a:pt x="6608861" y="6214349"/>
                  <a:pt x="6589314" y="6197247"/>
                </a:cubicBezTo>
                <a:cubicBezTo>
                  <a:pt x="6572211" y="6182587"/>
                  <a:pt x="6546556" y="6170372"/>
                  <a:pt x="6559994" y="6139830"/>
                </a:cubicBezTo>
                <a:cubicBezTo>
                  <a:pt x="6572211" y="6112953"/>
                  <a:pt x="6590536" y="6088520"/>
                  <a:pt x="6622298" y="6087298"/>
                </a:cubicBezTo>
                <a:cubicBezTo>
                  <a:pt x="6705370" y="6084855"/>
                  <a:pt x="6787220" y="6086077"/>
                  <a:pt x="6870294" y="6086077"/>
                </a:cubicBezTo>
                <a:lnTo>
                  <a:pt x="6878000" y="6089431"/>
                </a:lnTo>
                <a:lnTo>
                  <a:pt x="6879007" y="6086924"/>
                </a:lnTo>
                <a:lnTo>
                  <a:pt x="6877557" y="6084401"/>
                </a:lnTo>
                <a:cubicBezTo>
                  <a:pt x="6876221" y="6079209"/>
                  <a:pt x="6875763" y="6072642"/>
                  <a:pt x="6876069" y="6064396"/>
                </a:cubicBezTo>
                <a:cubicBezTo>
                  <a:pt x="6879734" y="5997205"/>
                  <a:pt x="6877291" y="5928793"/>
                  <a:pt x="6877291" y="5860381"/>
                </a:cubicBezTo>
                <a:cubicBezTo>
                  <a:pt x="6877291" y="5829839"/>
                  <a:pt x="6861409" y="5807849"/>
                  <a:pt x="6835754" y="5796854"/>
                </a:cubicBezTo>
                <a:cubicBezTo>
                  <a:pt x="6812542" y="5787081"/>
                  <a:pt x="6806435" y="5815179"/>
                  <a:pt x="6794219" y="5827396"/>
                </a:cubicBezTo>
                <a:cubicBezTo>
                  <a:pt x="6753903" y="5867710"/>
                  <a:pt x="6717253" y="5871375"/>
                  <a:pt x="6672053" y="5838391"/>
                </a:cubicBezTo>
                <a:cubicBezTo>
                  <a:pt x="6620744" y="5800519"/>
                  <a:pt x="6613414" y="5749211"/>
                  <a:pt x="6618301" y="5690570"/>
                </a:cubicBezTo>
                <a:cubicBezTo>
                  <a:pt x="6623188" y="5633153"/>
                  <a:pt x="6657393" y="5597725"/>
                  <a:pt x="6707480" y="5578181"/>
                </a:cubicBezTo>
                <a:cubicBezTo>
                  <a:pt x="6753903" y="5559855"/>
                  <a:pt x="6782002" y="5590395"/>
                  <a:pt x="6806435" y="5623380"/>
                </a:cubicBezTo>
                <a:cubicBezTo>
                  <a:pt x="6824759" y="5647814"/>
                  <a:pt x="6839419" y="5640484"/>
                  <a:pt x="6856522" y="5623380"/>
                </a:cubicBezTo>
                <a:cubicBezTo>
                  <a:pt x="6871182" y="5607498"/>
                  <a:pt x="6876069" y="5589174"/>
                  <a:pt x="6876069" y="5567184"/>
                </a:cubicBezTo>
                <a:cubicBezTo>
                  <a:pt x="6874847" y="5501214"/>
                  <a:pt x="6877291" y="5436468"/>
                  <a:pt x="6874847" y="5371720"/>
                </a:cubicBezTo>
                <a:cubicBezTo>
                  <a:pt x="6873626" y="5342401"/>
                  <a:pt x="6879734" y="5331406"/>
                  <a:pt x="6912719" y="5332627"/>
                </a:cubicBezTo>
                <a:cubicBezTo>
                  <a:pt x="6979908" y="5335071"/>
                  <a:pt x="7045878" y="5332627"/>
                  <a:pt x="7113069" y="5333849"/>
                </a:cubicBezTo>
                <a:cubicBezTo>
                  <a:pt x="7143610" y="5333849"/>
                  <a:pt x="7166822" y="5321632"/>
                  <a:pt x="7179039" y="5295978"/>
                </a:cubicBezTo>
                <a:cubicBezTo>
                  <a:pt x="7191254" y="5269101"/>
                  <a:pt x="7159492" y="5264216"/>
                  <a:pt x="7147275" y="5250776"/>
                </a:cubicBezTo>
                <a:cubicBezTo>
                  <a:pt x="7109404" y="5212905"/>
                  <a:pt x="7104517" y="5178699"/>
                  <a:pt x="7136280" y="5133498"/>
                </a:cubicBezTo>
                <a:cubicBezTo>
                  <a:pt x="7175372" y="5077303"/>
                  <a:pt x="7231569" y="5072416"/>
                  <a:pt x="7292651" y="5078525"/>
                </a:cubicBezTo>
                <a:cubicBezTo>
                  <a:pt x="7337853" y="5083410"/>
                  <a:pt x="7389162" y="5124946"/>
                  <a:pt x="7400157" y="5167705"/>
                </a:cubicBezTo>
                <a:cubicBezTo>
                  <a:pt x="7412373" y="5211683"/>
                  <a:pt x="7387940" y="5242226"/>
                  <a:pt x="7354955" y="5264216"/>
                </a:cubicBezTo>
                <a:cubicBezTo>
                  <a:pt x="7324413" y="5284983"/>
                  <a:pt x="7336631" y="5300865"/>
                  <a:pt x="7357398" y="5319191"/>
                </a:cubicBezTo>
                <a:cubicBezTo>
                  <a:pt x="7372058" y="5332627"/>
                  <a:pt x="7390383" y="5335071"/>
                  <a:pt x="7409930" y="5335071"/>
                </a:cubicBezTo>
                <a:cubicBezTo>
                  <a:pt x="7478342" y="5333849"/>
                  <a:pt x="7546754" y="5335071"/>
                  <a:pt x="7615166" y="5333849"/>
                </a:cubicBezTo>
                <a:cubicBezTo>
                  <a:pt x="7638378" y="5333849"/>
                  <a:pt x="7644486" y="5339958"/>
                  <a:pt x="7644486" y="5363168"/>
                </a:cubicBezTo>
                <a:cubicBezTo>
                  <a:pt x="7643265" y="5436468"/>
                  <a:pt x="7644486" y="5508546"/>
                  <a:pt x="7644486" y="5581843"/>
                </a:cubicBezTo>
                <a:cubicBezTo>
                  <a:pt x="7644486" y="5622159"/>
                  <a:pt x="7622498" y="5646592"/>
                  <a:pt x="7588291" y="5661252"/>
                </a:cubicBezTo>
                <a:cubicBezTo>
                  <a:pt x="7552863" y="5677133"/>
                  <a:pt x="7545534" y="5642927"/>
                  <a:pt x="7529651" y="5627045"/>
                </a:cubicBezTo>
                <a:cubicBezTo>
                  <a:pt x="7493002" y="5589174"/>
                  <a:pt x="7468569" y="5586731"/>
                  <a:pt x="7428255" y="5619716"/>
                </a:cubicBezTo>
                <a:cubicBezTo>
                  <a:pt x="7384275" y="5656366"/>
                  <a:pt x="7381832" y="5704009"/>
                  <a:pt x="7390383" y="5754097"/>
                </a:cubicBezTo>
                <a:cubicBezTo>
                  <a:pt x="7397713" y="5798076"/>
                  <a:pt x="7428255" y="5823731"/>
                  <a:pt x="7466127" y="5837169"/>
                </a:cubicBezTo>
                <a:cubicBezTo>
                  <a:pt x="7500332" y="5849386"/>
                  <a:pt x="7521101" y="5820066"/>
                  <a:pt x="7538204" y="5795633"/>
                </a:cubicBezTo>
                <a:cubicBezTo>
                  <a:pt x="7563858" y="5760204"/>
                  <a:pt x="7589513" y="5766314"/>
                  <a:pt x="7617611" y="5791968"/>
                </a:cubicBezTo>
                <a:cubicBezTo>
                  <a:pt x="7635935" y="5809071"/>
                  <a:pt x="7645708" y="5829839"/>
                  <a:pt x="7644486" y="5855493"/>
                </a:cubicBezTo>
                <a:cubicBezTo>
                  <a:pt x="7643265" y="5890921"/>
                  <a:pt x="7644486" y="5925128"/>
                  <a:pt x="7644486" y="5960555"/>
                </a:cubicBezTo>
                <a:cubicBezTo>
                  <a:pt x="7643265" y="5998427"/>
                  <a:pt x="7643265" y="6036299"/>
                  <a:pt x="7645708" y="6072947"/>
                </a:cubicBezTo>
                <a:lnTo>
                  <a:pt x="7643676" y="6091527"/>
                </a:lnTo>
                <a:lnTo>
                  <a:pt x="7645318" y="6082343"/>
                </a:lnTo>
                <a:cubicBezTo>
                  <a:pt x="7650662" y="6075776"/>
                  <a:pt x="7660435" y="6073028"/>
                  <a:pt x="7677538" y="6073639"/>
                </a:cubicBezTo>
                <a:cubicBezTo>
                  <a:pt x="7747172" y="6077304"/>
                  <a:pt x="7816806" y="6074861"/>
                  <a:pt x="7886441" y="6074861"/>
                </a:cubicBezTo>
                <a:cubicBezTo>
                  <a:pt x="7915760" y="6074861"/>
                  <a:pt x="7938970" y="6085854"/>
                  <a:pt x="7956073" y="6107844"/>
                </a:cubicBezTo>
                <a:cubicBezTo>
                  <a:pt x="7975620" y="6132276"/>
                  <a:pt x="7979285" y="6154268"/>
                  <a:pt x="7949965" y="6176258"/>
                </a:cubicBezTo>
                <a:cubicBezTo>
                  <a:pt x="7924311" y="6195803"/>
                  <a:pt x="7890105" y="6216571"/>
                  <a:pt x="7905986" y="6256885"/>
                </a:cubicBezTo>
                <a:cubicBezTo>
                  <a:pt x="7923090" y="6298422"/>
                  <a:pt x="7953630" y="6327742"/>
                  <a:pt x="8002497" y="6331407"/>
                </a:cubicBezTo>
                <a:cubicBezTo>
                  <a:pt x="8041589" y="6335072"/>
                  <a:pt x="8078239" y="6332629"/>
                  <a:pt x="8110001" y="6304530"/>
                </a:cubicBezTo>
                <a:cubicBezTo>
                  <a:pt x="8160089" y="6258108"/>
                  <a:pt x="8160089" y="6228788"/>
                  <a:pt x="8110001" y="6183586"/>
                </a:cubicBezTo>
                <a:cubicBezTo>
                  <a:pt x="8095342" y="6171371"/>
                  <a:pt x="8070909" y="6161598"/>
                  <a:pt x="8079461" y="6135943"/>
                </a:cubicBezTo>
                <a:cubicBezTo>
                  <a:pt x="8089234" y="6106623"/>
                  <a:pt x="8108779" y="6078526"/>
                  <a:pt x="8141764" y="6077304"/>
                </a:cubicBezTo>
                <a:cubicBezTo>
                  <a:pt x="8226058" y="6073639"/>
                  <a:pt x="8310352" y="6074861"/>
                  <a:pt x="8393425" y="6074861"/>
                </a:cubicBezTo>
                <a:cubicBezTo>
                  <a:pt x="8399838" y="6074861"/>
                  <a:pt x="8404037" y="6076082"/>
                  <a:pt x="8406729" y="6078106"/>
                </a:cubicBezTo>
                <a:lnTo>
                  <a:pt x="8410249" y="6084768"/>
                </a:lnTo>
                <a:lnTo>
                  <a:pt x="8414744" y="6080797"/>
                </a:lnTo>
                <a:cubicBezTo>
                  <a:pt x="8420699" y="6078506"/>
                  <a:pt x="8428640" y="6079422"/>
                  <a:pt x="8436581" y="6079422"/>
                </a:cubicBezTo>
                <a:cubicBezTo>
                  <a:pt x="8504993" y="6079422"/>
                  <a:pt x="8573405" y="6079422"/>
                  <a:pt x="8641819" y="6079422"/>
                </a:cubicBezTo>
                <a:cubicBezTo>
                  <a:pt x="8660144" y="6079422"/>
                  <a:pt x="8677247" y="6078202"/>
                  <a:pt x="8690684" y="6065984"/>
                </a:cubicBezTo>
                <a:cubicBezTo>
                  <a:pt x="8713896" y="6046439"/>
                  <a:pt x="8726112" y="6030557"/>
                  <a:pt x="8693127" y="6003680"/>
                </a:cubicBezTo>
                <a:cubicBezTo>
                  <a:pt x="8633267" y="5957258"/>
                  <a:pt x="8633267" y="5909613"/>
                  <a:pt x="8688242" y="5855861"/>
                </a:cubicBezTo>
                <a:cubicBezTo>
                  <a:pt x="8746881" y="5798443"/>
                  <a:pt x="8856828" y="5805773"/>
                  <a:pt x="8909360" y="5870521"/>
                </a:cubicBezTo>
                <a:cubicBezTo>
                  <a:pt x="8949675" y="5919386"/>
                  <a:pt x="8946010" y="5954815"/>
                  <a:pt x="8900808" y="5998795"/>
                </a:cubicBezTo>
                <a:cubicBezTo>
                  <a:pt x="8888593" y="6011010"/>
                  <a:pt x="8861716" y="6017119"/>
                  <a:pt x="8873933" y="6041552"/>
                </a:cubicBezTo>
                <a:cubicBezTo>
                  <a:pt x="8884928" y="6063542"/>
                  <a:pt x="8904473" y="6078202"/>
                  <a:pt x="8931350" y="6078202"/>
                </a:cubicBezTo>
                <a:cubicBezTo>
                  <a:pt x="8999762" y="6078202"/>
                  <a:pt x="9068174" y="6080644"/>
                  <a:pt x="9136587" y="6076979"/>
                </a:cubicBezTo>
                <a:cubicBezTo>
                  <a:pt x="9146055" y="6076369"/>
                  <a:pt x="9153537" y="6076751"/>
                  <a:pt x="9159416" y="6078201"/>
                </a:cubicBezTo>
                <a:lnTo>
                  <a:pt x="9160395" y="6078767"/>
                </a:lnTo>
                <a:lnTo>
                  <a:pt x="9159383" y="6065178"/>
                </a:lnTo>
                <a:cubicBezTo>
                  <a:pt x="9161828" y="5995543"/>
                  <a:pt x="9159383" y="5925909"/>
                  <a:pt x="9160606" y="5856275"/>
                </a:cubicBezTo>
                <a:cubicBezTo>
                  <a:pt x="9160606" y="5828177"/>
                  <a:pt x="9147168" y="5809852"/>
                  <a:pt x="9125178" y="5798859"/>
                </a:cubicBezTo>
                <a:cubicBezTo>
                  <a:pt x="9099523" y="5785420"/>
                  <a:pt x="9094636" y="5813517"/>
                  <a:pt x="9083641" y="5825735"/>
                </a:cubicBezTo>
                <a:cubicBezTo>
                  <a:pt x="9042106" y="5869714"/>
                  <a:pt x="9003012" y="5873379"/>
                  <a:pt x="8954147" y="5835507"/>
                </a:cubicBezTo>
                <a:cubicBezTo>
                  <a:pt x="8928492" y="5817184"/>
                  <a:pt x="8916275" y="5790307"/>
                  <a:pt x="8901615" y="5764652"/>
                </a:cubicBezTo>
                <a:cubicBezTo>
                  <a:pt x="8901615" y="5732890"/>
                  <a:pt x="8901615" y="5701127"/>
                  <a:pt x="8902838" y="5668142"/>
                </a:cubicBezTo>
                <a:cubicBezTo>
                  <a:pt x="8963920" y="5559415"/>
                  <a:pt x="9012786" y="5550862"/>
                  <a:pt x="9099523" y="5630271"/>
                </a:cubicBezTo>
                <a:cubicBezTo>
                  <a:pt x="9111739" y="5641266"/>
                  <a:pt x="9120291" y="5642486"/>
                  <a:pt x="9132508" y="5633936"/>
                </a:cubicBezTo>
                <a:cubicBezTo>
                  <a:pt x="9153276" y="5618054"/>
                  <a:pt x="9161828" y="5599729"/>
                  <a:pt x="9161828" y="5572855"/>
                </a:cubicBezTo>
                <a:cubicBezTo>
                  <a:pt x="9160606" y="5509327"/>
                  <a:pt x="9165493" y="5445801"/>
                  <a:pt x="9160606" y="5382276"/>
                </a:cubicBezTo>
                <a:cubicBezTo>
                  <a:pt x="9156941" y="5337075"/>
                  <a:pt x="9174043" y="5329745"/>
                  <a:pt x="9213137" y="5332188"/>
                </a:cubicBezTo>
                <a:cubicBezTo>
                  <a:pt x="9275440" y="5335853"/>
                  <a:pt x="9336524" y="5332188"/>
                  <a:pt x="9398827" y="5333410"/>
                </a:cubicBezTo>
                <a:cubicBezTo>
                  <a:pt x="9430591" y="5333410"/>
                  <a:pt x="9456246" y="5322415"/>
                  <a:pt x="9467240" y="5293094"/>
                </a:cubicBezTo>
                <a:cubicBezTo>
                  <a:pt x="9477013" y="5266220"/>
                  <a:pt x="9447693" y="5262554"/>
                  <a:pt x="9434256" y="5249118"/>
                </a:cubicBezTo>
                <a:cubicBezTo>
                  <a:pt x="9398827" y="5213689"/>
                  <a:pt x="9392719" y="5180704"/>
                  <a:pt x="9419596" y="5139169"/>
                </a:cubicBezTo>
                <a:cubicBezTo>
                  <a:pt x="9467240" y="5064646"/>
                  <a:pt x="9584518" y="5048767"/>
                  <a:pt x="9648044" y="5109848"/>
                </a:cubicBezTo>
                <a:cubicBezTo>
                  <a:pt x="9705461" y="5164823"/>
                  <a:pt x="9706684" y="5208802"/>
                  <a:pt x="9643157" y="5260110"/>
                </a:cubicBezTo>
                <a:cubicBezTo>
                  <a:pt x="9612615" y="5284544"/>
                  <a:pt x="9622389" y="5300426"/>
                  <a:pt x="9644379" y="5319971"/>
                </a:cubicBezTo>
                <a:cubicBezTo>
                  <a:pt x="9660261" y="5333410"/>
                  <a:pt x="9678584" y="5334631"/>
                  <a:pt x="9698131" y="5334631"/>
                </a:cubicBezTo>
                <a:cubicBezTo>
                  <a:pt x="9766544" y="5334631"/>
                  <a:pt x="9834956" y="5335853"/>
                  <a:pt x="9903370" y="5334631"/>
                </a:cubicBezTo>
                <a:cubicBezTo>
                  <a:pt x="9917113" y="5334631"/>
                  <a:pt x="9926046" y="5336007"/>
                  <a:pt x="9929654" y="5346485"/>
                </a:cubicBezTo>
                <a:lnTo>
                  <a:pt x="9930724" y="5354628"/>
                </a:lnTo>
                <a:lnTo>
                  <a:pt x="9932264" y="5354628"/>
                </a:lnTo>
                <a:lnTo>
                  <a:pt x="9932800" y="5349644"/>
                </a:lnTo>
                <a:cubicBezTo>
                  <a:pt x="9935434" y="5343481"/>
                  <a:pt x="9940130" y="5339572"/>
                  <a:pt x="9947918" y="5337597"/>
                </a:cubicBezTo>
                <a:lnTo>
                  <a:pt x="9951318" y="5337347"/>
                </a:lnTo>
                <a:lnTo>
                  <a:pt x="9952291" y="5335521"/>
                </a:lnTo>
                <a:lnTo>
                  <a:pt x="9934946" y="5330599"/>
                </a:lnTo>
                <a:cubicBezTo>
                  <a:pt x="9931128" y="5326323"/>
                  <a:pt x="9930211" y="5319604"/>
                  <a:pt x="9930821" y="5309831"/>
                </a:cubicBezTo>
                <a:cubicBezTo>
                  <a:pt x="9932044" y="5235310"/>
                  <a:pt x="9932044" y="5160790"/>
                  <a:pt x="9930821" y="5086269"/>
                </a:cubicBezTo>
                <a:cubicBezTo>
                  <a:pt x="9930821" y="5052061"/>
                  <a:pt x="9950369" y="5030071"/>
                  <a:pt x="9976023" y="5012969"/>
                </a:cubicBezTo>
                <a:cubicBezTo>
                  <a:pt x="9993126" y="5001974"/>
                  <a:pt x="10009008" y="5003196"/>
                  <a:pt x="10026111" y="5020300"/>
                </a:cubicBezTo>
                <a:cubicBezTo>
                  <a:pt x="10092080" y="5086269"/>
                  <a:pt x="10106740" y="5088711"/>
                  <a:pt x="10151942" y="5045954"/>
                </a:cubicBezTo>
                <a:cubicBezTo>
                  <a:pt x="10198364" y="5001974"/>
                  <a:pt x="10203251" y="4916459"/>
                  <a:pt x="10160492" y="4868816"/>
                </a:cubicBezTo>
                <a:cubicBezTo>
                  <a:pt x="10115292" y="4817505"/>
                  <a:pt x="10084750" y="4817505"/>
                  <a:pt x="10039550" y="4867593"/>
                </a:cubicBezTo>
                <a:cubicBezTo>
                  <a:pt x="10026111" y="4882253"/>
                  <a:pt x="10017560" y="4907907"/>
                  <a:pt x="9987018" y="4895690"/>
                </a:cubicBezTo>
                <a:cubicBezTo>
                  <a:pt x="9956476" y="4883475"/>
                  <a:pt x="9933266" y="4863928"/>
                  <a:pt x="9932044" y="4830943"/>
                </a:cubicBezTo>
                <a:cubicBezTo>
                  <a:pt x="9929601" y="4750316"/>
                  <a:pt x="9930821" y="4669686"/>
                  <a:pt x="9929601" y="4587835"/>
                </a:cubicBezTo>
                <a:cubicBezTo>
                  <a:pt x="9929601" y="4564624"/>
                  <a:pt x="9944261" y="4568288"/>
                  <a:pt x="9957699" y="4568288"/>
                </a:cubicBezTo>
                <a:cubicBezTo>
                  <a:pt x="10024890" y="4568288"/>
                  <a:pt x="10090860" y="4568288"/>
                  <a:pt x="10158050" y="4568288"/>
                </a:cubicBezTo>
                <a:cubicBezTo>
                  <a:pt x="10173932" y="4568288"/>
                  <a:pt x="10189812" y="4569509"/>
                  <a:pt x="10204472" y="4560959"/>
                </a:cubicBezTo>
                <a:cubicBezTo>
                  <a:pt x="10241122" y="4540189"/>
                  <a:pt x="10243566" y="4520644"/>
                  <a:pt x="10213024" y="4493768"/>
                </a:cubicBezTo>
                <a:cubicBezTo>
                  <a:pt x="10155607" y="4442457"/>
                  <a:pt x="10154385" y="4398478"/>
                  <a:pt x="10209359" y="4345948"/>
                </a:cubicBezTo>
                <a:cubicBezTo>
                  <a:pt x="10239900" y="4316628"/>
                  <a:pt x="10283268" y="4304412"/>
                  <a:pt x="10325263" y="4307925"/>
                </a:cubicBezTo>
                <a:cubicBezTo>
                  <a:pt x="10367257" y="4311436"/>
                  <a:pt x="10407876" y="4330677"/>
                  <a:pt x="10432920" y="4364272"/>
                </a:cubicBezTo>
                <a:cubicBezTo>
                  <a:pt x="10467127" y="4409475"/>
                  <a:pt x="10462240" y="4447344"/>
                  <a:pt x="10423148" y="4486437"/>
                </a:cubicBezTo>
                <a:cubicBezTo>
                  <a:pt x="10410932" y="4498655"/>
                  <a:pt x="10377948" y="4502319"/>
                  <a:pt x="10393828" y="4531639"/>
                </a:cubicBezTo>
                <a:cubicBezTo>
                  <a:pt x="10407266" y="4557294"/>
                  <a:pt x="10429257" y="4569509"/>
                  <a:pt x="10459798" y="4569509"/>
                </a:cubicBezTo>
                <a:cubicBezTo>
                  <a:pt x="10526989" y="4568288"/>
                  <a:pt x="10592957" y="4570731"/>
                  <a:pt x="10660149" y="4568288"/>
                </a:cubicBezTo>
                <a:cubicBezTo>
                  <a:pt x="10690691" y="4567067"/>
                  <a:pt x="10701684" y="4574397"/>
                  <a:pt x="10700463" y="4607381"/>
                </a:cubicBezTo>
                <a:cubicBezTo>
                  <a:pt x="10698020" y="4672129"/>
                  <a:pt x="10699241" y="4738097"/>
                  <a:pt x="10699241" y="4802845"/>
                </a:cubicBezTo>
                <a:cubicBezTo>
                  <a:pt x="10699241" y="4830943"/>
                  <a:pt x="10693133" y="4855378"/>
                  <a:pt x="10672366" y="4876145"/>
                </a:cubicBezTo>
                <a:cubicBezTo>
                  <a:pt x="10640602" y="4907907"/>
                  <a:pt x="10621056" y="4906687"/>
                  <a:pt x="10591736" y="4872480"/>
                </a:cubicBezTo>
                <a:cubicBezTo>
                  <a:pt x="10572189" y="4850489"/>
                  <a:pt x="10553864" y="4819948"/>
                  <a:pt x="10518437" y="4833387"/>
                </a:cubicBezTo>
                <a:cubicBezTo>
                  <a:pt x="10479345" y="4848047"/>
                  <a:pt x="10450025" y="4873702"/>
                  <a:pt x="10443915" y="4917681"/>
                </a:cubicBezTo>
                <a:cubicBezTo>
                  <a:pt x="10436587" y="4970212"/>
                  <a:pt x="10439030" y="5019078"/>
                  <a:pt x="10486675" y="5054507"/>
                </a:cubicBezTo>
                <a:cubicBezTo>
                  <a:pt x="10525767" y="5083825"/>
                  <a:pt x="10547757" y="5081381"/>
                  <a:pt x="10580742" y="5045954"/>
                </a:cubicBezTo>
                <a:cubicBezTo>
                  <a:pt x="10597844" y="5027629"/>
                  <a:pt x="10607617" y="4993424"/>
                  <a:pt x="10643046" y="5009304"/>
                </a:cubicBezTo>
                <a:cubicBezTo>
                  <a:pt x="10677251" y="5023964"/>
                  <a:pt x="10698020" y="5052061"/>
                  <a:pt x="10699241" y="5089935"/>
                </a:cubicBezTo>
                <a:cubicBezTo>
                  <a:pt x="10700463" y="5163234"/>
                  <a:pt x="10699241" y="5236532"/>
                  <a:pt x="10700463" y="5308610"/>
                </a:cubicBezTo>
                <a:lnTo>
                  <a:pt x="10695953" y="5325919"/>
                </a:lnTo>
                <a:lnTo>
                  <a:pt x="10695953" y="5342506"/>
                </a:lnTo>
                <a:lnTo>
                  <a:pt x="10697005" y="5340688"/>
                </a:lnTo>
                <a:cubicBezTo>
                  <a:pt x="10705709" y="5333510"/>
                  <a:pt x="10719758" y="5332289"/>
                  <a:pt x="10739305" y="5333510"/>
                </a:cubicBezTo>
                <a:cubicBezTo>
                  <a:pt x="10801608" y="5337175"/>
                  <a:pt x="10862692" y="5333510"/>
                  <a:pt x="10924995" y="5334732"/>
                </a:cubicBezTo>
                <a:cubicBezTo>
                  <a:pt x="10956759" y="5334732"/>
                  <a:pt x="10982414" y="5323737"/>
                  <a:pt x="10993408" y="5294417"/>
                </a:cubicBezTo>
                <a:cubicBezTo>
                  <a:pt x="11003181" y="5267541"/>
                  <a:pt x="10973861" y="5263877"/>
                  <a:pt x="10960424" y="5250439"/>
                </a:cubicBezTo>
                <a:cubicBezTo>
                  <a:pt x="10924995" y="5215009"/>
                  <a:pt x="10918887" y="5182026"/>
                  <a:pt x="10945764" y="5140490"/>
                </a:cubicBezTo>
                <a:cubicBezTo>
                  <a:pt x="10993408" y="5065968"/>
                  <a:pt x="11110686" y="5050088"/>
                  <a:pt x="11174212" y="5111172"/>
                </a:cubicBezTo>
                <a:cubicBezTo>
                  <a:pt x="11231629" y="5166144"/>
                  <a:pt x="11232852" y="5210124"/>
                  <a:pt x="11169325" y="5261432"/>
                </a:cubicBezTo>
                <a:cubicBezTo>
                  <a:pt x="11138783" y="5285866"/>
                  <a:pt x="11148557" y="5301748"/>
                  <a:pt x="11170547" y="5321293"/>
                </a:cubicBezTo>
                <a:cubicBezTo>
                  <a:pt x="11186429" y="5334732"/>
                  <a:pt x="11204752" y="5335954"/>
                  <a:pt x="11224299" y="5335954"/>
                </a:cubicBezTo>
                <a:cubicBezTo>
                  <a:pt x="11292712" y="5335954"/>
                  <a:pt x="11361124" y="5337175"/>
                  <a:pt x="11429538" y="5335954"/>
                </a:cubicBezTo>
                <a:cubicBezTo>
                  <a:pt x="11447862" y="5335954"/>
                  <a:pt x="11457635" y="5338397"/>
                  <a:pt x="11457635" y="5361608"/>
                </a:cubicBezTo>
                <a:cubicBezTo>
                  <a:pt x="11456413" y="5436129"/>
                  <a:pt x="11457635" y="5510649"/>
                  <a:pt x="11456413" y="5585169"/>
                </a:cubicBezTo>
                <a:cubicBezTo>
                  <a:pt x="11455192" y="5623042"/>
                  <a:pt x="11433202" y="5648697"/>
                  <a:pt x="11397773" y="5663355"/>
                </a:cubicBezTo>
                <a:cubicBezTo>
                  <a:pt x="11362346" y="5676794"/>
                  <a:pt x="11356238" y="5645031"/>
                  <a:pt x="11340356" y="5627928"/>
                </a:cubicBezTo>
                <a:cubicBezTo>
                  <a:pt x="11304929" y="5590057"/>
                  <a:pt x="11282939" y="5587614"/>
                  <a:pt x="11242624" y="5618154"/>
                </a:cubicBezTo>
                <a:cubicBezTo>
                  <a:pt x="11203532" y="5647475"/>
                  <a:pt x="11196202" y="5686566"/>
                  <a:pt x="11198645" y="5731767"/>
                </a:cubicBezTo>
                <a:cubicBezTo>
                  <a:pt x="11201089" y="5781856"/>
                  <a:pt x="11227964" y="5823392"/>
                  <a:pt x="11271944" y="5838051"/>
                </a:cubicBezTo>
                <a:cubicBezTo>
                  <a:pt x="11313481" y="5852711"/>
                  <a:pt x="11333026" y="5820947"/>
                  <a:pt x="11352573" y="5795294"/>
                </a:cubicBezTo>
                <a:cubicBezTo>
                  <a:pt x="11377006" y="5764752"/>
                  <a:pt x="11400218" y="5769639"/>
                  <a:pt x="11424650" y="5791629"/>
                </a:cubicBezTo>
                <a:cubicBezTo>
                  <a:pt x="11445418" y="5809954"/>
                  <a:pt x="11457635" y="5833164"/>
                  <a:pt x="11456413" y="5862484"/>
                </a:cubicBezTo>
                <a:cubicBezTo>
                  <a:pt x="11455192" y="5906464"/>
                  <a:pt x="11456413" y="5951665"/>
                  <a:pt x="11456413" y="5995645"/>
                </a:cubicBezTo>
                <a:cubicBezTo>
                  <a:pt x="11456413" y="6035959"/>
                  <a:pt x="11456413" y="6061155"/>
                  <a:pt x="11450808" y="6076903"/>
                </a:cubicBezTo>
                <a:lnTo>
                  <a:pt x="11443434" y="6089200"/>
                </a:lnTo>
                <a:lnTo>
                  <a:pt x="11447629" y="6089179"/>
                </a:lnTo>
                <a:lnTo>
                  <a:pt x="11460380" y="6094729"/>
                </a:lnTo>
                <a:lnTo>
                  <a:pt x="11461414" y="6089396"/>
                </a:lnTo>
                <a:cubicBezTo>
                  <a:pt x="11466607" y="6083288"/>
                  <a:pt x="11475769" y="6080844"/>
                  <a:pt x="11491039" y="6081456"/>
                </a:cubicBezTo>
                <a:cubicBezTo>
                  <a:pt x="11555788" y="6083898"/>
                  <a:pt x="11621755" y="6082676"/>
                  <a:pt x="11686503" y="6082676"/>
                </a:cubicBezTo>
                <a:cubicBezTo>
                  <a:pt x="11702385" y="6082676"/>
                  <a:pt x="11718267" y="6082676"/>
                  <a:pt x="11732927" y="6074124"/>
                </a:cubicBezTo>
                <a:cubicBezTo>
                  <a:pt x="11768354" y="6055799"/>
                  <a:pt x="11770797" y="6033811"/>
                  <a:pt x="11741477" y="6008156"/>
                </a:cubicBezTo>
                <a:cubicBezTo>
                  <a:pt x="11715824" y="5986166"/>
                  <a:pt x="11688947" y="5961732"/>
                  <a:pt x="11698720" y="5923862"/>
                </a:cubicBezTo>
                <a:cubicBezTo>
                  <a:pt x="11710937" y="5878660"/>
                  <a:pt x="11741477" y="5844455"/>
                  <a:pt x="11785457" y="5829795"/>
                </a:cubicBezTo>
                <a:cubicBezTo>
                  <a:pt x="11801644" y="5823992"/>
                  <a:pt x="11818289" y="5821014"/>
                  <a:pt x="11834763" y="5820594"/>
                </a:cubicBezTo>
                <a:cubicBezTo>
                  <a:pt x="11884183" y="5819334"/>
                  <a:pt x="11932056" y="5841095"/>
                  <a:pt x="11961375" y="5878660"/>
                </a:cubicBezTo>
                <a:cubicBezTo>
                  <a:pt x="11998025" y="5925083"/>
                  <a:pt x="11993137" y="5961732"/>
                  <a:pt x="11949158" y="6003269"/>
                </a:cubicBezTo>
                <a:cubicBezTo>
                  <a:pt x="11936942" y="6014264"/>
                  <a:pt x="11910065" y="6019151"/>
                  <a:pt x="11922283" y="6046026"/>
                </a:cubicBezTo>
                <a:cubicBezTo>
                  <a:pt x="11934500" y="6070461"/>
                  <a:pt x="11956488" y="6082676"/>
                  <a:pt x="11983365" y="6082676"/>
                </a:cubicBezTo>
                <a:cubicBezTo>
                  <a:pt x="12050556" y="6082676"/>
                  <a:pt x="12116524" y="6085121"/>
                  <a:pt x="12183716" y="6081456"/>
                </a:cubicBezTo>
                <a:lnTo>
                  <a:pt x="12191999" y="6083007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30867" y="-8359"/>
            <a:ext cx="3840000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ight Triangle 7"/>
          <p:cNvSpPr/>
          <p:nvPr userDrawn="1"/>
        </p:nvSpPr>
        <p:spPr>
          <a:xfrm rot="5400000">
            <a:off x="138000" y="-138000"/>
            <a:ext cx="828000" cy="1104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8445501" y="0"/>
            <a:ext cx="37465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83914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C56809D4-139D-46A4-95D4-28A24193D00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56827" y="1806580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512B8526-6395-40A2-9FBE-B930B478136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80134" y="1806580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382E9E28-B05C-40A5-AA83-1BD424FE7029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553888" y="1806580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AC1333C-DE5D-4D51-8B20-FC7CB2F76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544297" y="553701"/>
            <a:ext cx="3387405" cy="2808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8064908" y="3488723"/>
            <a:ext cx="3387405" cy="28086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96107BE-A57B-43A2-8162-9CC825B80B47}"/>
              </a:ext>
            </a:extLst>
          </p:cNvPr>
          <p:cNvSpPr/>
          <p:nvPr userDrawn="1"/>
        </p:nvSpPr>
        <p:spPr>
          <a:xfrm>
            <a:off x="8064908" y="553701"/>
            <a:ext cx="3387405" cy="2808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278EEC4-D011-4897-80FB-FEE45D61C9CB}"/>
              </a:ext>
            </a:extLst>
          </p:cNvPr>
          <p:cNvSpPr/>
          <p:nvPr userDrawn="1"/>
        </p:nvSpPr>
        <p:spPr>
          <a:xfrm>
            <a:off x="4544297" y="3489035"/>
            <a:ext cx="3387405" cy="2808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4020170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776058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500807" y="1260376"/>
            <a:ext cx="5040000" cy="5040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2721" y="548680"/>
            <a:ext cx="5040000" cy="50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6977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348264" y="540000"/>
            <a:ext cx="3869178" cy="26009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348264" y="3696780"/>
            <a:ext cx="3869178" cy="26009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453336" y="1023552"/>
            <a:ext cx="2988000" cy="38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10950144" y="378000"/>
            <a:ext cx="900000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40188243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7">
            <a:extLst>
              <a:ext uri="{FF2B5EF4-FFF2-40B4-BE49-F238E27FC236}">
                <a16:creationId xmlns:a16="http://schemas.microsoft.com/office/drawing/2014/main" id="{E81299D6-8AE9-46FC-B5BE-5AD543758D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3669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5" name="Picture Placeholder 27">
            <a:extLst>
              <a:ext uri="{FF2B5EF4-FFF2-40B4-BE49-F238E27FC236}">
                <a16:creationId xmlns:a16="http://schemas.microsoft.com/office/drawing/2014/main" id="{D1ABEA86-938E-4CE0-9392-807AB7E71F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03669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6" name="Picture Placeholder 27">
            <a:extLst>
              <a:ext uri="{FF2B5EF4-FFF2-40B4-BE49-F238E27FC236}">
                <a16:creationId xmlns:a16="http://schemas.microsoft.com/office/drawing/2014/main" id="{AB8E6650-9798-496B-A341-D82EE061033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29923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noProof="0" dirty="0"/>
          </a:p>
        </p:txBody>
      </p:sp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A2BF8B38-9CDE-4FA4-BEBF-2098F1B76A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929923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8" name="Picture Placeholder 27">
            <a:extLst>
              <a:ext uri="{FF2B5EF4-FFF2-40B4-BE49-F238E27FC236}">
                <a16:creationId xmlns:a16="http://schemas.microsoft.com/office/drawing/2014/main" id="{ED24B512-6D0F-4C7E-B16A-1FC9182380F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15183" y="286281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5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D4DDBED3-725B-4B1F-B148-EC667C3F262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9C149B-011B-4621-A8F2-EB7B0444315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06232"/>
            <a:ext cx="1672517" cy="2652021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  <a:gd name="connsiteX0" fmla="*/ 0 w 1672517"/>
              <a:gd name="connsiteY0" fmla="*/ 0 h 2642293"/>
              <a:gd name="connsiteX1" fmla="*/ 1523565 w 1672517"/>
              <a:gd name="connsiteY1" fmla="*/ 45733 h 2642293"/>
              <a:gd name="connsiteX2" fmla="*/ 1672517 w 1672517"/>
              <a:gd name="connsiteY2" fmla="*/ 2609194 h 2642293"/>
              <a:gd name="connsiteX3" fmla="*/ 161364 w 1672517"/>
              <a:gd name="connsiteY3" fmla="*/ 2642293 h 2642293"/>
              <a:gd name="connsiteX4" fmla="*/ 0 w 1672517"/>
              <a:gd name="connsiteY4" fmla="*/ 0 h 2642293"/>
              <a:gd name="connsiteX0" fmla="*/ 0 w 1672517"/>
              <a:gd name="connsiteY0" fmla="*/ 0 h 2642293"/>
              <a:gd name="connsiteX1" fmla="*/ 1523565 w 1672517"/>
              <a:gd name="connsiteY1" fmla="*/ 16550 h 2642293"/>
              <a:gd name="connsiteX2" fmla="*/ 1672517 w 1672517"/>
              <a:gd name="connsiteY2" fmla="*/ 2609194 h 2642293"/>
              <a:gd name="connsiteX3" fmla="*/ 161364 w 1672517"/>
              <a:gd name="connsiteY3" fmla="*/ 2642293 h 2642293"/>
              <a:gd name="connsiteX4" fmla="*/ 0 w 1672517"/>
              <a:gd name="connsiteY4" fmla="*/ 0 h 2642293"/>
              <a:gd name="connsiteX0" fmla="*/ 0 w 1672517"/>
              <a:gd name="connsiteY0" fmla="*/ 0 h 2652021"/>
              <a:gd name="connsiteX1" fmla="*/ 1523565 w 1672517"/>
              <a:gd name="connsiteY1" fmla="*/ 16550 h 2652021"/>
              <a:gd name="connsiteX2" fmla="*/ 1672517 w 1672517"/>
              <a:gd name="connsiteY2" fmla="*/ 2609194 h 2652021"/>
              <a:gd name="connsiteX3" fmla="*/ 161364 w 1672517"/>
              <a:gd name="connsiteY3" fmla="*/ 2652021 h 2652021"/>
              <a:gd name="connsiteX4" fmla="*/ 0 w 1672517"/>
              <a:gd name="connsiteY4" fmla="*/ 0 h 265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52021">
                <a:moveTo>
                  <a:pt x="0" y="0"/>
                </a:moveTo>
                <a:lnTo>
                  <a:pt x="1523565" y="16550"/>
                </a:lnTo>
                <a:lnTo>
                  <a:pt x="1672517" y="2609194"/>
                </a:lnTo>
                <a:lnTo>
                  <a:pt x="161364" y="265202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ED990833-0CBB-4C78-8706-0571A6D34C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91" r:id="rId11"/>
    <p:sldLayoutId id="2147483683" r:id="rId12"/>
    <p:sldLayoutId id="2147483684" r:id="rId13"/>
    <p:sldLayoutId id="2147483692" r:id="rId14"/>
    <p:sldLayoutId id="2147483686" r:id="rId15"/>
    <p:sldLayoutId id="2147483689" r:id="rId16"/>
    <p:sldLayoutId id="2147483687" r:id="rId17"/>
    <p:sldLayoutId id="2147483688" r:id="rId18"/>
    <p:sldLayoutId id="2147483690" r:id="rId19"/>
    <p:sldLayoutId id="2147483672" r:id="rId20"/>
    <p:sldLayoutId id="2147483693" r:id="rId21"/>
    <p:sldLayoutId id="214748369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520478" y="331265"/>
            <a:ext cx="6089807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accent1"/>
                </a:solidFill>
                <a:latin typeface="+mj-lt"/>
              </a:rPr>
              <a:t>Free</a:t>
            </a:r>
            <a:r>
              <a:rPr lang="en-US" sz="54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r"/>
            <a:r>
              <a:rPr lang="en-US" sz="5400" dirty="0">
                <a:solidFill>
                  <a:schemeClr val="accent2"/>
                </a:solidFill>
                <a:latin typeface="+mj-lt"/>
              </a:rPr>
              <a:t>Education</a:t>
            </a:r>
          </a:p>
          <a:p>
            <a:pPr algn="r"/>
            <a:r>
              <a:rPr lang="en-US" sz="5400" dirty="0">
                <a:solidFill>
                  <a:schemeClr val="accent3"/>
                </a:solidFill>
                <a:latin typeface="+mj-lt"/>
              </a:rPr>
              <a:t>PPT</a:t>
            </a:r>
            <a:r>
              <a:rPr lang="en-US" sz="5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>
                <a:solidFill>
                  <a:schemeClr val="accent4"/>
                </a:solidFill>
                <a:latin typeface="+mj-lt"/>
              </a:rPr>
              <a:t>Templates</a:t>
            </a:r>
            <a:endParaRPr lang="ko-KR" altLang="en-US" sz="5400" dirty="0">
              <a:solidFill>
                <a:schemeClr val="accent4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520478" y="2989480"/>
            <a:ext cx="608973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5612BC-F455-40D8-BF04-462115589050}"/>
              </a:ext>
            </a:extLst>
          </p:cNvPr>
          <p:cNvGrpSpPr/>
          <p:nvPr/>
        </p:nvGrpSpPr>
        <p:grpSpPr>
          <a:xfrm>
            <a:off x="9855347" y="3506955"/>
            <a:ext cx="1684599" cy="413563"/>
            <a:chOff x="864753" y="5755727"/>
            <a:chExt cx="1544830" cy="413563"/>
          </a:xfrm>
        </p:grpSpPr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DD24BB50-4798-433B-B8BA-6B1A07ECC716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92229E2-061D-42E0-8A53-B31A0FA1540C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CEBBC00-A222-4C56-88B9-F71ECFF19638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D5D28C3-1BEE-4CFE-8A01-C60781CC307C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68ACB0-31D7-4035-B316-57DBF2B50665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974DB6A-DBBE-4A1C-9C91-09592CE63B03}"/>
                </a:ext>
              </a:extLst>
            </p:cNvPr>
            <p:cNvSpPr/>
            <p:nvPr/>
          </p:nvSpPr>
          <p:spPr>
            <a:xfrm>
              <a:off x="2040716" y="6018447"/>
              <a:ext cx="200512" cy="61391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84E9B06-D87A-425B-AF22-55ECF102763F}"/>
              </a:ext>
            </a:extLst>
          </p:cNvPr>
          <p:cNvSpPr/>
          <p:nvPr/>
        </p:nvSpPr>
        <p:spPr>
          <a:xfrm>
            <a:off x="9376322" y="6342069"/>
            <a:ext cx="2642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cs typeface="Arial" pitchFamily="34" charset="0"/>
              </a:rPr>
              <a:t>https://www.vnteach.com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716426-D654-4959-BC52-B303AA581E03}"/>
              </a:ext>
            </a:extLst>
          </p:cNvPr>
          <p:cNvSpPr/>
          <p:nvPr/>
        </p:nvSpPr>
        <p:spPr>
          <a:xfrm>
            <a:off x="0" y="1871968"/>
            <a:ext cx="4396383" cy="6957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073294-6476-4C3C-8707-7D458C8E568B}"/>
              </a:ext>
            </a:extLst>
          </p:cNvPr>
          <p:cNvSpPr/>
          <p:nvPr/>
        </p:nvSpPr>
        <p:spPr>
          <a:xfrm>
            <a:off x="0" y="2763549"/>
            <a:ext cx="4396383" cy="695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F99CE8-169D-4E19-8EE3-CF3F4D362A74}"/>
              </a:ext>
            </a:extLst>
          </p:cNvPr>
          <p:cNvSpPr/>
          <p:nvPr/>
        </p:nvSpPr>
        <p:spPr>
          <a:xfrm>
            <a:off x="0" y="3655130"/>
            <a:ext cx="4396383" cy="6957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D6C5A3-95C7-4148-A2D5-9AFA8D50D8F7}"/>
              </a:ext>
            </a:extLst>
          </p:cNvPr>
          <p:cNvSpPr/>
          <p:nvPr/>
        </p:nvSpPr>
        <p:spPr>
          <a:xfrm>
            <a:off x="0" y="4546711"/>
            <a:ext cx="4396383" cy="6957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82240A-3CAB-4335-8BBB-F39EE8C9A9D0}"/>
              </a:ext>
            </a:extLst>
          </p:cNvPr>
          <p:cNvSpPr/>
          <p:nvPr/>
        </p:nvSpPr>
        <p:spPr>
          <a:xfrm>
            <a:off x="0" y="5438291"/>
            <a:ext cx="4396383" cy="695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2260E5-B594-416A-BE29-4608D317BF92}"/>
              </a:ext>
            </a:extLst>
          </p:cNvPr>
          <p:cNvSpPr/>
          <p:nvPr/>
        </p:nvSpPr>
        <p:spPr>
          <a:xfrm>
            <a:off x="4034951" y="1892259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B858A5-4890-4303-A733-609BA8EE7E0B}"/>
              </a:ext>
            </a:extLst>
          </p:cNvPr>
          <p:cNvSpPr/>
          <p:nvPr/>
        </p:nvSpPr>
        <p:spPr>
          <a:xfrm>
            <a:off x="4034951" y="2783840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184FF36-B7DB-4415-987D-9BD31F561D8D}"/>
              </a:ext>
            </a:extLst>
          </p:cNvPr>
          <p:cNvSpPr/>
          <p:nvPr/>
        </p:nvSpPr>
        <p:spPr>
          <a:xfrm>
            <a:off x="4034951" y="3675421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7FCB9BF-CEF2-4A2E-9255-9033690FF223}"/>
              </a:ext>
            </a:extLst>
          </p:cNvPr>
          <p:cNvSpPr/>
          <p:nvPr/>
        </p:nvSpPr>
        <p:spPr>
          <a:xfrm>
            <a:off x="4034951" y="4567002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AEB7901-3008-4D96-AD80-41D82DD9BEBB}"/>
              </a:ext>
            </a:extLst>
          </p:cNvPr>
          <p:cNvSpPr/>
          <p:nvPr/>
        </p:nvSpPr>
        <p:spPr>
          <a:xfrm>
            <a:off x="4043743" y="5458583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EB1D99-4079-4E61-A8E8-3668FA2EAFD5}"/>
              </a:ext>
            </a:extLst>
          </p:cNvPr>
          <p:cNvSpPr txBox="1"/>
          <p:nvPr/>
        </p:nvSpPr>
        <p:spPr>
          <a:xfrm>
            <a:off x="1028699" y="1988859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DC5904-DD11-42ED-A208-596E0BF256E7}"/>
              </a:ext>
            </a:extLst>
          </p:cNvPr>
          <p:cNvSpPr txBox="1"/>
          <p:nvPr/>
        </p:nvSpPr>
        <p:spPr>
          <a:xfrm>
            <a:off x="1028699" y="2871690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06A164-1315-412E-BAC6-1BCCBF72E365}"/>
              </a:ext>
            </a:extLst>
          </p:cNvPr>
          <p:cNvSpPr txBox="1"/>
          <p:nvPr/>
        </p:nvSpPr>
        <p:spPr>
          <a:xfrm>
            <a:off x="1028699" y="3754521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7E8ABA-3723-4793-8419-AD2F8EB313A5}"/>
              </a:ext>
            </a:extLst>
          </p:cNvPr>
          <p:cNvSpPr txBox="1"/>
          <p:nvPr/>
        </p:nvSpPr>
        <p:spPr>
          <a:xfrm>
            <a:off x="1028699" y="4637352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890F0B-F75D-4F32-B371-E0F691D05774}"/>
              </a:ext>
            </a:extLst>
          </p:cNvPr>
          <p:cNvSpPr txBox="1"/>
          <p:nvPr/>
        </p:nvSpPr>
        <p:spPr>
          <a:xfrm>
            <a:off x="1028699" y="5555351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E7CAE9-910A-4781-B6D7-CFE55EEC38FB}"/>
              </a:ext>
            </a:extLst>
          </p:cNvPr>
          <p:cNvGrpSpPr/>
          <p:nvPr/>
        </p:nvGrpSpPr>
        <p:grpSpPr>
          <a:xfrm>
            <a:off x="4910404" y="1852001"/>
            <a:ext cx="2808000" cy="664784"/>
            <a:chOff x="6210996" y="1433695"/>
            <a:chExt cx="1712589" cy="47294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AC08DCB-2958-4CAF-B85A-80A6D0757A35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85EC45-1B21-40A4-A53E-E401346A7B58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006721D-E638-4B2B-8041-1413339E0BE5}"/>
              </a:ext>
            </a:extLst>
          </p:cNvPr>
          <p:cNvGrpSpPr/>
          <p:nvPr/>
        </p:nvGrpSpPr>
        <p:grpSpPr>
          <a:xfrm>
            <a:off x="4910404" y="2741409"/>
            <a:ext cx="2808000" cy="664784"/>
            <a:chOff x="6210996" y="1433695"/>
            <a:chExt cx="1712589" cy="47294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F3C6712-827A-4799-9194-1808C7BC7B5D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AAA3163-BE85-4973-8D9A-521508C0AF37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10D1EC9-8BBA-47F7-AEF1-518C76CBE607}"/>
              </a:ext>
            </a:extLst>
          </p:cNvPr>
          <p:cNvGrpSpPr/>
          <p:nvPr/>
        </p:nvGrpSpPr>
        <p:grpSpPr>
          <a:xfrm>
            <a:off x="4910404" y="3630817"/>
            <a:ext cx="2808000" cy="664784"/>
            <a:chOff x="6210996" y="1433695"/>
            <a:chExt cx="1712589" cy="47294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3DFE1BC-F5FF-4FC9-95C1-95C2D70004F9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A1D842-83E0-499C-8E67-CA337E8285BD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30CC25D-AE8C-4B7C-BBF3-A4F02B7941A1}"/>
              </a:ext>
            </a:extLst>
          </p:cNvPr>
          <p:cNvGrpSpPr/>
          <p:nvPr/>
        </p:nvGrpSpPr>
        <p:grpSpPr>
          <a:xfrm>
            <a:off x="4910404" y="4520225"/>
            <a:ext cx="2808000" cy="664784"/>
            <a:chOff x="6210996" y="1433695"/>
            <a:chExt cx="1712589" cy="47294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024A037-ED84-46FD-B2B7-A35E4FD563F0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8F6B753-DD62-44C9-AC5E-97EF730D1E4B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14801A0-DCE6-48D7-899A-B19C7D3FFD27}"/>
              </a:ext>
            </a:extLst>
          </p:cNvPr>
          <p:cNvGrpSpPr/>
          <p:nvPr/>
        </p:nvGrpSpPr>
        <p:grpSpPr>
          <a:xfrm>
            <a:off x="4910404" y="5409633"/>
            <a:ext cx="2808000" cy="664784"/>
            <a:chOff x="6210996" y="1433695"/>
            <a:chExt cx="1712589" cy="47294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FEC8BFC-2069-4C18-BBFF-5AAB2C8DBA6C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D4EBDD4-2C39-4CEE-9530-BB4A392FC25A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Freeform 8">
            <a:extLst>
              <a:ext uri="{FF2B5EF4-FFF2-40B4-BE49-F238E27FC236}">
                <a16:creationId xmlns:a16="http://schemas.microsoft.com/office/drawing/2014/main" id="{467F1DF8-6F9F-4525-9DE7-7350F2608E66}"/>
              </a:ext>
            </a:extLst>
          </p:cNvPr>
          <p:cNvSpPr>
            <a:spLocks noEditPoints="1"/>
          </p:cNvSpPr>
          <p:nvPr/>
        </p:nvSpPr>
        <p:spPr bwMode="auto">
          <a:xfrm>
            <a:off x="8056646" y="1620715"/>
            <a:ext cx="3300484" cy="4729276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" name="타원 55">
            <a:extLst>
              <a:ext uri="{FF2B5EF4-FFF2-40B4-BE49-F238E27FC236}">
                <a16:creationId xmlns:a16="http://schemas.microsoft.com/office/drawing/2014/main" id="{4E2E9859-5327-48F2-B9A2-814D85903964}"/>
              </a:ext>
            </a:extLst>
          </p:cNvPr>
          <p:cNvSpPr/>
          <p:nvPr/>
        </p:nvSpPr>
        <p:spPr>
          <a:xfrm>
            <a:off x="8459926" y="1620715"/>
            <a:ext cx="768503" cy="768503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56">
            <a:extLst>
              <a:ext uri="{FF2B5EF4-FFF2-40B4-BE49-F238E27FC236}">
                <a16:creationId xmlns:a16="http://schemas.microsoft.com/office/drawing/2014/main" id="{B639AFC8-6780-4030-A016-5505A5819FAB}"/>
              </a:ext>
            </a:extLst>
          </p:cNvPr>
          <p:cNvSpPr/>
          <p:nvPr/>
        </p:nvSpPr>
        <p:spPr>
          <a:xfrm>
            <a:off x="9846465" y="2635921"/>
            <a:ext cx="1454866" cy="1454866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57">
            <a:extLst>
              <a:ext uri="{FF2B5EF4-FFF2-40B4-BE49-F238E27FC236}">
                <a16:creationId xmlns:a16="http://schemas.microsoft.com/office/drawing/2014/main" id="{835BBF36-8432-4A8A-85E8-45B39532241A}"/>
              </a:ext>
            </a:extLst>
          </p:cNvPr>
          <p:cNvSpPr/>
          <p:nvPr/>
        </p:nvSpPr>
        <p:spPr>
          <a:xfrm>
            <a:off x="8780209" y="3546088"/>
            <a:ext cx="1020914" cy="1020914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58">
            <a:extLst>
              <a:ext uri="{FF2B5EF4-FFF2-40B4-BE49-F238E27FC236}">
                <a16:creationId xmlns:a16="http://schemas.microsoft.com/office/drawing/2014/main" id="{CD040154-108A-4802-BDDC-3BB8421BE46F}"/>
              </a:ext>
            </a:extLst>
          </p:cNvPr>
          <p:cNvSpPr/>
          <p:nvPr/>
        </p:nvSpPr>
        <p:spPr>
          <a:xfrm>
            <a:off x="8938283" y="4637352"/>
            <a:ext cx="1345469" cy="1345469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59">
            <a:extLst>
              <a:ext uri="{FF2B5EF4-FFF2-40B4-BE49-F238E27FC236}">
                <a16:creationId xmlns:a16="http://schemas.microsoft.com/office/drawing/2014/main" id="{1201EF73-6280-4C85-B5FD-6E9D0315FCC7}"/>
              </a:ext>
            </a:extLst>
          </p:cNvPr>
          <p:cNvSpPr/>
          <p:nvPr/>
        </p:nvSpPr>
        <p:spPr>
          <a:xfrm>
            <a:off x="8119375" y="2665827"/>
            <a:ext cx="623918" cy="623918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EFD7CD12-F73E-4BCB-A928-D08AF97A12CB}"/>
              </a:ext>
            </a:extLst>
          </p:cNvPr>
          <p:cNvSpPr/>
          <p:nvPr/>
        </p:nvSpPr>
        <p:spPr>
          <a:xfrm rot="2700000">
            <a:off x="4250452" y="4665912"/>
            <a:ext cx="246189" cy="44137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1753CE0C-CC17-42C4-B584-1F64A732D142}"/>
              </a:ext>
            </a:extLst>
          </p:cNvPr>
          <p:cNvSpPr/>
          <p:nvPr/>
        </p:nvSpPr>
        <p:spPr>
          <a:xfrm>
            <a:off x="4215945" y="5618041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7">
            <a:extLst>
              <a:ext uri="{FF2B5EF4-FFF2-40B4-BE49-F238E27FC236}">
                <a16:creationId xmlns:a16="http://schemas.microsoft.com/office/drawing/2014/main" id="{7A555757-261D-4655-8933-DBB6774F95CD}"/>
              </a:ext>
            </a:extLst>
          </p:cNvPr>
          <p:cNvSpPr/>
          <p:nvPr/>
        </p:nvSpPr>
        <p:spPr>
          <a:xfrm>
            <a:off x="4183813" y="3823359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06196439-B57E-45FA-A121-3D1127C18536}"/>
              </a:ext>
            </a:extLst>
          </p:cNvPr>
          <p:cNvSpPr/>
          <p:nvPr/>
        </p:nvSpPr>
        <p:spPr>
          <a:xfrm>
            <a:off x="4210396" y="2965754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Block Arc 10">
            <a:extLst>
              <a:ext uri="{FF2B5EF4-FFF2-40B4-BE49-F238E27FC236}">
                <a16:creationId xmlns:a16="http://schemas.microsoft.com/office/drawing/2014/main" id="{B2F3B575-263E-4EAA-9041-4A8BD7658C39}"/>
              </a:ext>
            </a:extLst>
          </p:cNvPr>
          <p:cNvSpPr/>
          <p:nvPr/>
        </p:nvSpPr>
        <p:spPr>
          <a:xfrm>
            <a:off x="4171911" y="2090929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100FC59E-C6AD-4AFC-9C4F-36D0D6212977}"/>
              </a:ext>
            </a:extLst>
          </p:cNvPr>
          <p:cNvSpPr/>
          <p:nvPr/>
        </p:nvSpPr>
        <p:spPr>
          <a:xfrm>
            <a:off x="9444637" y="5185009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Oval 7">
            <a:extLst>
              <a:ext uri="{FF2B5EF4-FFF2-40B4-BE49-F238E27FC236}">
                <a16:creationId xmlns:a16="http://schemas.microsoft.com/office/drawing/2014/main" id="{612D2FB1-76BA-4A4B-BEA8-5928B41BB6E4}"/>
              </a:ext>
            </a:extLst>
          </p:cNvPr>
          <p:cNvSpPr/>
          <p:nvPr/>
        </p:nvSpPr>
        <p:spPr>
          <a:xfrm>
            <a:off x="9108220" y="3874099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5BB4D871-0E45-47D1-835F-FB555CDD3059}"/>
              </a:ext>
            </a:extLst>
          </p:cNvPr>
          <p:cNvSpPr/>
          <p:nvPr/>
        </p:nvSpPr>
        <p:spPr>
          <a:xfrm>
            <a:off x="8285873" y="2833282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Block Arc 10">
            <a:extLst>
              <a:ext uri="{FF2B5EF4-FFF2-40B4-BE49-F238E27FC236}">
                <a16:creationId xmlns:a16="http://schemas.microsoft.com/office/drawing/2014/main" id="{FB67A3B5-E582-4332-8879-241DAA302337}"/>
              </a:ext>
            </a:extLst>
          </p:cNvPr>
          <p:cNvSpPr/>
          <p:nvPr/>
        </p:nvSpPr>
        <p:spPr>
          <a:xfrm>
            <a:off x="8635736" y="1871968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8" name="Rectangle 16">
            <a:extLst>
              <a:ext uri="{FF2B5EF4-FFF2-40B4-BE49-F238E27FC236}">
                <a16:creationId xmlns:a16="http://schemas.microsoft.com/office/drawing/2014/main" id="{B4020797-BDAC-4B6B-B1C2-762645498847}"/>
              </a:ext>
            </a:extLst>
          </p:cNvPr>
          <p:cNvSpPr/>
          <p:nvPr/>
        </p:nvSpPr>
        <p:spPr>
          <a:xfrm rot="2700000">
            <a:off x="10538111" y="3122529"/>
            <a:ext cx="246189" cy="44137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B2C725-05DE-47D6-B286-078799BE0DA3}"/>
              </a:ext>
            </a:extLst>
          </p:cNvPr>
          <p:cNvSpPr txBox="1"/>
          <p:nvPr/>
        </p:nvSpPr>
        <p:spPr>
          <a:xfrm>
            <a:off x="7045253" y="2164357"/>
            <a:ext cx="884257" cy="817806"/>
          </a:xfrm>
          <a:custGeom>
            <a:avLst/>
            <a:gdLst/>
            <a:ahLst/>
            <a:cxnLst/>
            <a:rect l="l" t="t" r="r" b="b"/>
            <a:pathLst>
              <a:path w="103794" h="95994">
                <a:moveTo>
                  <a:pt x="94994" y="0"/>
                </a:moveTo>
                <a:lnTo>
                  <a:pt x="103794" y="13999"/>
                </a:lnTo>
                <a:cubicBezTo>
                  <a:pt x="96461" y="17066"/>
                  <a:pt x="91061" y="21632"/>
                  <a:pt x="87595" y="27698"/>
                </a:cubicBezTo>
                <a:cubicBezTo>
                  <a:pt x="84128" y="33765"/>
                  <a:pt x="82195" y="42597"/>
                  <a:pt x="81795" y="54197"/>
                </a:cubicBezTo>
                <a:lnTo>
                  <a:pt x="100594" y="54197"/>
                </a:lnTo>
                <a:lnTo>
                  <a:pt x="100594" y="95994"/>
                </a:lnTo>
                <a:lnTo>
                  <a:pt x="61996" y="95994"/>
                </a:lnTo>
                <a:lnTo>
                  <a:pt x="61996" y="62996"/>
                </a:lnTo>
                <a:cubicBezTo>
                  <a:pt x="61996" y="45131"/>
                  <a:pt x="64129" y="32198"/>
                  <a:pt x="68396" y="24198"/>
                </a:cubicBezTo>
                <a:cubicBezTo>
                  <a:pt x="73995" y="13532"/>
                  <a:pt x="82862" y="5466"/>
                  <a:pt x="94994" y="0"/>
                </a:cubicBezTo>
                <a:close/>
                <a:moveTo>
                  <a:pt x="32998" y="0"/>
                </a:moveTo>
                <a:lnTo>
                  <a:pt x="41797" y="13999"/>
                </a:lnTo>
                <a:cubicBezTo>
                  <a:pt x="34465" y="17066"/>
                  <a:pt x="29065" y="21632"/>
                  <a:pt x="25598" y="27698"/>
                </a:cubicBezTo>
                <a:cubicBezTo>
                  <a:pt x="22132" y="33765"/>
                  <a:pt x="20199" y="42597"/>
                  <a:pt x="19799" y="54197"/>
                </a:cubicBezTo>
                <a:lnTo>
                  <a:pt x="38598" y="54197"/>
                </a:lnTo>
                <a:lnTo>
                  <a:pt x="38598" y="95994"/>
                </a:lnTo>
                <a:lnTo>
                  <a:pt x="0" y="95994"/>
                </a:lnTo>
                <a:lnTo>
                  <a:pt x="0" y="62996"/>
                </a:lnTo>
                <a:cubicBezTo>
                  <a:pt x="0" y="45131"/>
                  <a:pt x="2133" y="32198"/>
                  <a:pt x="6400" y="24198"/>
                </a:cubicBezTo>
                <a:cubicBezTo>
                  <a:pt x="11999" y="13532"/>
                  <a:pt x="20865" y="5466"/>
                  <a:pt x="32998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6" name="직사각형 1">
            <a:extLst>
              <a:ext uri="{FF2B5EF4-FFF2-40B4-BE49-F238E27FC236}">
                <a16:creationId xmlns:a16="http://schemas.microsoft.com/office/drawing/2014/main" id="{11ED2BBB-5AF9-47DC-B58B-224A83F35D53}"/>
              </a:ext>
            </a:extLst>
          </p:cNvPr>
          <p:cNvSpPr/>
          <p:nvPr/>
        </p:nvSpPr>
        <p:spPr>
          <a:xfrm>
            <a:off x="8131462" y="2573260"/>
            <a:ext cx="358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600" dirty="0"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DA54A6-7EF0-4413-B355-CB1119EBE1E0}"/>
              </a:ext>
            </a:extLst>
          </p:cNvPr>
          <p:cNvSpPr txBox="1"/>
          <p:nvPr/>
        </p:nvSpPr>
        <p:spPr>
          <a:xfrm>
            <a:off x="7812778" y="397385"/>
            <a:ext cx="3746766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>
                <a:solidFill>
                  <a:schemeClr val="accent3"/>
                </a:solidFill>
              </a:rPr>
              <a:t>We </a:t>
            </a:r>
            <a:r>
              <a:rPr lang="en-US" altLang="ko-KR" sz="3200" dirty="0">
                <a:solidFill>
                  <a:schemeClr val="accent2"/>
                </a:solidFill>
              </a:rPr>
              <a:t>Create</a:t>
            </a:r>
          </a:p>
          <a:p>
            <a:pPr algn="r"/>
            <a:r>
              <a:rPr lang="en-US" altLang="ko-KR" sz="3200" dirty="0">
                <a:solidFill>
                  <a:schemeClr val="accent4"/>
                </a:solidFill>
              </a:rPr>
              <a:t>Quality </a:t>
            </a:r>
            <a:r>
              <a:rPr lang="en-US" altLang="ko-KR" sz="3200" dirty="0">
                <a:solidFill>
                  <a:schemeClr val="accent3"/>
                </a:solidFill>
              </a:rPr>
              <a:t>Professional </a:t>
            </a:r>
          </a:p>
          <a:p>
            <a:pPr algn="r"/>
            <a:r>
              <a:rPr lang="en-US" altLang="ko-KR" sz="3200" dirty="0">
                <a:solidFill>
                  <a:schemeClr val="accent3"/>
                </a:solidFill>
              </a:rPr>
              <a:t>PPT </a:t>
            </a:r>
            <a:r>
              <a:rPr lang="en-US" altLang="ko-KR" sz="3200" dirty="0">
                <a:solidFill>
                  <a:schemeClr val="accent6"/>
                </a:solidFill>
              </a:rPr>
              <a:t>Presentation</a:t>
            </a:r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3DC159-1C60-4E27-AD6C-000E810022B5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94EEB0-7DE8-428A-992D-690DA1E53A67}"/>
              </a:ext>
            </a:extLst>
          </p:cNvPr>
          <p:cNvGrpSpPr/>
          <p:nvPr/>
        </p:nvGrpSpPr>
        <p:grpSpPr>
          <a:xfrm>
            <a:off x="4500664" y="2968003"/>
            <a:ext cx="3190672" cy="2178773"/>
            <a:chOff x="3366914" y="2916559"/>
            <a:chExt cx="2424286" cy="165544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A998503-7EF9-4899-8079-3846622F0E8E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6C7F9ED-A64C-406B-9E01-E53559234275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0ECB8105-132E-4281-B01E-DD51DE03B94A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8A92F624-1D51-4086-8B7B-6312A8D037EF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67BBE53-A59B-4BB1-9ACA-9475BE0EDABB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3E7725E3-A6B3-4542-8DB7-FF397C58B20D}"/>
              </a:ext>
            </a:extLst>
          </p:cNvPr>
          <p:cNvGrpSpPr/>
          <p:nvPr/>
        </p:nvGrpSpPr>
        <p:grpSpPr>
          <a:xfrm>
            <a:off x="8192838" y="5190197"/>
            <a:ext cx="3190672" cy="901282"/>
            <a:chOff x="7752184" y="4976177"/>
            <a:chExt cx="1877204" cy="90128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C8FEC4-05CE-4E2F-A0B4-B39DFA6CC64C}"/>
                </a:ext>
              </a:extLst>
            </p:cNvPr>
            <p:cNvSpPr txBox="1"/>
            <p:nvPr/>
          </p:nvSpPr>
          <p:spPr>
            <a:xfrm>
              <a:off x="7752184" y="4976177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F5C90D3-9551-4921-81E7-332F596F9975}"/>
                </a:ext>
              </a:extLst>
            </p:cNvPr>
            <p:cNvSpPr txBox="1"/>
            <p:nvPr/>
          </p:nvSpPr>
          <p:spPr>
            <a:xfrm>
              <a:off x="7752184" y="5231128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그룹 18">
            <a:extLst>
              <a:ext uri="{FF2B5EF4-FFF2-40B4-BE49-F238E27FC236}">
                <a16:creationId xmlns:a16="http://schemas.microsoft.com/office/drawing/2014/main" id="{610DEFF2-8FB5-4D12-9A53-032188369195}"/>
              </a:ext>
            </a:extLst>
          </p:cNvPr>
          <p:cNvGrpSpPr/>
          <p:nvPr/>
        </p:nvGrpSpPr>
        <p:grpSpPr>
          <a:xfrm>
            <a:off x="8192838" y="1755274"/>
            <a:ext cx="3190672" cy="901282"/>
            <a:chOff x="7752184" y="1735816"/>
            <a:chExt cx="1877204" cy="9012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1053D9-5B0F-4DBB-9251-6B67A8469AEB}"/>
                </a:ext>
              </a:extLst>
            </p:cNvPr>
            <p:cNvSpPr txBox="1"/>
            <p:nvPr/>
          </p:nvSpPr>
          <p:spPr>
            <a:xfrm>
              <a:off x="7752184" y="1735816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D510FA1-7160-41E2-BA58-0326B4990780}"/>
                </a:ext>
              </a:extLst>
            </p:cNvPr>
            <p:cNvSpPr txBox="1"/>
            <p:nvPr/>
          </p:nvSpPr>
          <p:spPr>
            <a:xfrm>
              <a:off x="7752184" y="1990767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21">
            <a:extLst>
              <a:ext uri="{FF2B5EF4-FFF2-40B4-BE49-F238E27FC236}">
                <a16:creationId xmlns:a16="http://schemas.microsoft.com/office/drawing/2014/main" id="{18936D45-A6D3-49C9-8BE5-8FC5EB4DBE02}"/>
              </a:ext>
            </a:extLst>
          </p:cNvPr>
          <p:cNvGrpSpPr/>
          <p:nvPr/>
        </p:nvGrpSpPr>
        <p:grpSpPr>
          <a:xfrm>
            <a:off x="808490" y="5190199"/>
            <a:ext cx="3190672" cy="901282"/>
            <a:chOff x="2634620" y="4976178"/>
            <a:chExt cx="1877204" cy="90128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D3D9AC1-E657-4FD6-8F34-3BC4CCB75295}"/>
                </a:ext>
              </a:extLst>
            </p:cNvPr>
            <p:cNvSpPr txBox="1"/>
            <p:nvPr/>
          </p:nvSpPr>
          <p:spPr>
            <a:xfrm>
              <a:off x="2634620" y="4976178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218EDB5-7B00-4AF1-9040-F29D4A476563}"/>
                </a:ext>
              </a:extLst>
            </p:cNvPr>
            <p:cNvSpPr txBox="1"/>
            <p:nvPr/>
          </p:nvSpPr>
          <p:spPr>
            <a:xfrm>
              <a:off x="2634620" y="5231129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20">
            <a:extLst>
              <a:ext uri="{FF2B5EF4-FFF2-40B4-BE49-F238E27FC236}">
                <a16:creationId xmlns:a16="http://schemas.microsoft.com/office/drawing/2014/main" id="{77F830FE-0350-495D-9A3A-9C457D2754A7}"/>
              </a:ext>
            </a:extLst>
          </p:cNvPr>
          <p:cNvGrpSpPr/>
          <p:nvPr/>
        </p:nvGrpSpPr>
        <p:grpSpPr>
          <a:xfrm>
            <a:off x="808490" y="1755275"/>
            <a:ext cx="3190672" cy="901282"/>
            <a:chOff x="2634620" y="1735817"/>
            <a:chExt cx="1877204" cy="90128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31E89DD-7867-41E5-9AB6-A712928A0A92}"/>
                </a:ext>
              </a:extLst>
            </p:cNvPr>
            <p:cNvSpPr txBox="1"/>
            <p:nvPr/>
          </p:nvSpPr>
          <p:spPr>
            <a:xfrm>
              <a:off x="2634620" y="1735817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A78A30-014D-4A38-AC16-668E2097CE40}"/>
                </a:ext>
              </a:extLst>
            </p:cNvPr>
            <p:cNvSpPr txBox="1"/>
            <p:nvPr/>
          </p:nvSpPr>
          <p:spPr>
            <a:xfrm>
              <a:off x="2634620" y="1990768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1" name="Elbow Connector 19">
            <a:extLst>
              <a:ext uri="{FF2B5EF4-FFF2-40B4-BE49-F238E27FC236}">
                <a16:creationId xmlns:a16="http://schemas.microsoft.com/office/drawing/2014/main" id="{B432DFAC-80AE-49C2-9890-E023363F67AC}"/>
              </a:ext>
            </a:extLst>
          </p:cNvPr>
          <p:cNvCxnSpPr/>
          <p:nvPr/>
        </p:nvCxnSpPr>
        <p:spPr>
          <a:xfrm flipV="1">
            <a:off x="4262158" y="4368486"/>
            <a:ext cx="1260000" cy="972000"/>
          </a:xfrm>
          <a:prstGeom prst="bentConnector3">
            <a:avLst>
              <a:gd name="adj1" fmla="val 100515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2">
            <a:extLst>
              <a:ext uri="{FF2B5EF4-FFF2-40B4-BE49-F238E27FC236}">
                <a16:creationId xmlns:a16="http://schemas.microsoft.com/office/drawing/2014/main" id="{F09A59E4-04C7-4785-ADC6-5590502D4986}"/>
              </a:ext>
            </a:extLst>
          </p:cNvPr>
          <p:cNvCxnSpPr>
            <a:cxnSpLocks/>
          </p:cNvCxnSpPr>
          <p:nvPr/>
        </p:nvCxnSpPr>
        <p:spPr>
          <a:xfrm rot="10800000">
            <a:off x="6597350" y="4368486"/>
            <a:ext cx="1260000" cy="972000"/>
          </a:xfrm>
          <a:prstGeom prst="bentConnector3">
            <a:avLst>
              <a:gd name="adj1" fmla="val 9903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31">
            <a:extLst>
              <a:ext uri="{FF2B5EF4-FFF2-40B4-BE49-F238E27FC236}">
                <a16:creationId xmlns:a16="http://schemas.microsoft.com/office/drawing/2014/main" id="{2DF8FD2E-B3E1-420B-AA6A-16752DAD1DDA}"/>
              </a:ext>
            </a:extLst>
          </p:cNvPr>
          <p:cNvCxnSpPr/>
          <p:nvPr/>
        </p:nvCxnSpPr>
        <p:spPr>
          <a:xfrm rot="16200000" flipH="1">
            <a:off x="4118158" y="2057226"/>
            <a:ext cx="1548000" cy="1260000"/>
          </a:xfrm>
          <a:prstGeom prst="bentConnector3">
            <a:avLst>
              <a:gd name="adj1" fmla="val -441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34">
            <a:extLst>
              <a:ext uri="{FF2B5EF4-FFF2-40B4-BE49-F238E27FC236}">
                <a16:creationId xmlns:a16="http://schemas.microsoft.com/office/drawing/2014/main" id="{81E6113B-ADC6-48B5-8F58-E8255CAE5063}"/>
              </a:ext>
            </a:extLst>
          </p:cNvPr>
          <p:cNvCxnSpPr/>
          <p:nvPr/>
        </p:nvCxnSpPr>
        <p:spPr>
          <a:xfrm rot="5400000">
            <a:off x="6453350" y="2057227"/>
            <a:ext cx="1548000" cy="1260000"/>
          </a:xfrm>
          <a:prstGeom prst="bentConnector3">
            <a:avLst>
              <a:gd name="adj1" fmla="val -25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642BF49-6041-4528-8DFB-D97265477ABC}"/>
              </a:ext>
            </a:extLst>
          </p:cNvPr>
          <p:cNvSpPr txBox="1"/>
          <p:nvPr/>
        </p:nvSpPr>
        <p:spPr>
          <a:xfrm>
            <a:off x="4840578" y="3599292"/>
            <a:ext cx="10801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852E40-C7FB-47AC-8340-675244EBEBC1}"/>
              </a:ext>
            </a:extLst>
          </p:cNvPr>
          <p:cNvSpPr txBox="1"/>
          <p:nvPr/>
        </p:nvSpPr>
        <p:spPr>
          <a:xfrm>
            <a:off x="6241920" y="3599292"/>
            <a:ext cx="10801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8CC7CF-94C4-4E01-A867-444309A938EA}"/>
              </a:ext>
            </a:extLst>
          </p:cNvPr>
          <p:cNvGrpSpPr/>
          <p:nvPr/>
        </p:nvGrpSpPr>
        <p:grpSpPr>
          <a:xfrm>
            <a:off x="3990653" y="1749100"/>
            <a:ext cx="4238948" cy="4295918"/>
            <a:chOff x="2497411" y="1038529"/>
            <a:chExt cx="3327334" cy="3372053"/>
          </a:xfrm>
          <a:noFill/>
        </p:grpSpPr>
        <p:sp>
          <p:nvSpPr>
            <p:cNvPr id="4" name="Graphic 3">
              <a:extLst>
                <a:ext uri="{FF2B5EF4-FFF2-40B4-BE49-F238E27FC236}">
                  <a16:creationId xmlns:a16="http://schemas.microsoft.com/office/drawing/2014/main" id="{0B532799-DDD9-46ED-A9E4-9A3C0ED2FDB6}"/>
                </a:ext>
              </a:extLst>
            </p:cNvPr>
            <p:cNvSpPr/>
            <p:nvPr/>
          </p:nvSpPr>
          <p:spPr>
            <a:xfrm>
              <a:off x="3879421" y="1038529"/>
              <a:ext cx="563315" cy="1608105"/>
            </a:xfrm>
            <a:custGeom>
              <a:avLst/>
              <a:gdLst>
                <a:gd name="connsiteX0" fmla="*/ 266487 w 561975"/>
                <a:gd name="connsiteY0" fmla="*/ 1591628 h 1600200"/>
                <a:gd name="connsiteX1" fmla="*/ 18837 w 561975"/>
                <a:gd name="connsiteY1" fmla="*/ 1248728 h 1600200"/>
                <a:gd name="connsiteX2" fmla="*/ 1692 w 561975"/>
                <a:gd name="connsiteY2" fmla="*/ 1187768 h 1600200"/>
                <a:gd name="connsiteX3" fmla="*/ 276964 w 561975"/>
                <a:gd name="connsiteY3" fmla="*/ 12383 h 1600200"/>
                <a:gd name="connsiteX4" fmla="*/ 284584 w 561975"/>
                <a:gd name="connsiteY4" fmla="*/ 0 h 1600200"/>
                <a:gd name="connsiteX5" fmla="*/ 340782 w 561975"/>
                <a:gd name="connsiteY5" fmla="*/ 232410 h 1600200"/>
                <a:gd name="connsiteX6" fmla="*/ 559857 w 561975"/>
                <a:gd name="connsiteY6" fmla="*/ 1171575 h 1600200"/>
                <a:gd name="connsiteX7" fmla="*/ 544617 w 561975"/>
                <a:gd name="connsiteY7" fmla="*/ 1249680 h 1600200"/>
                <a:gd name="connsiteX8" fmla="*/ 304587 w 561975"/>
                <a:gd name="connsiteY8" fmla="*/ 1581150 h 1600200"/>
                <a:gd name="connsiteX9" fmla="*/ 266487 w 561975"/>
                <a:gd name="connsiteY9" fmla="*/ 1591628 h 1600200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315" h="1608105">
                  <a:moveTo>
                    <a:pt x="266487" y="1591628"/>
                  </a:moveTo>
                  <a:lnTo>
                    <a:pt x="18837" y="1248728"/>
                  </a:lnTo>
                  <a:cubicBezTo>
                    <a:pt x="5502" y="1229678"/>
                    <a:pt x="-4023" y="1212533"/>
                    <a:pt x="1692" y="1187768"/>
                  </a:cubicBezTo>
                  <a:cubicBezTo>
                    <a:pt x="94084" y="795338"/>
                    <a:pt x="185524" y="403860"/>
                    <a:pt x="276964" y="12383"/>
                  </a:cubicBezTo>
                  <a:cubicBezTo>
                    <a:pt x="276964" y="10478"/>
                    <a:pt x="278869" y="9525"/>
                    <a:pt x="284584" y="0"/>
                  </a:cubicBezTo>
                  <a:cubicBezTo>
                    <a:pt x="331733" y="193199"/>
                    <a:pt x="516518" y="963295"/>
                    <a:pt x="559857" y="1171575"/>
                  </a:cubicBezTo>
                  <a:cubicBezTo>
                    <a:pt x="566525" y="1201103"/>
                    <a:pt x="564620" y="1223963"/>
                    <a:pt x="544617" y="1249680"/>
                  </a:cubicBezTo>
                  <a:cubicBezTo>
                    <a:pt x="462702" y="1359218"/>
                    <a:pt x="384597" y="1470660"/>
                    <a:pt x="304587" y="1581150"/>
                  </a:cubicBezTo>
                  <a:cubicBezTo>
                    <a:pt x="282928" y="1606868"/>
                    <a:pt x="287442" y="1621155"/>
                    <a:pt x="266487" y="1591628"/>
                  </a:cubicBezTo>
                  <a:close/>
                </a:path>
              </a:pathLst>
            </a:custGeom>
            <a:grp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3">
              <a:extLst>
                <a:ext uri="{FF2B5EF4-FFF2-40B4-BE49-F238E27FC236}">
                  <a16:creationId xmlns:a16="http://schemas.microsoft.com/office/drawing/2014/main" id="{42EF30C3-B27E-49FD-AFF0-543F7404515B}"/>
                </a:ext>
              </a:extLst>
            </p:cNvPr>
            <p:cNvSpPr/>
            <p:nvPr/>
          </p:nvSpPr>
          <p:spPr>
            <a:xfrm rot="5400000">
              <a:off x="4739035" y="1920503"/>
              <a:ext cx="563315" cy="1608105"/>
            </a:xfrm>
            <a:custGeom>
              <a:avLst/>
              <a:gdLst>
                <a:gd name="connsiteX0" fmla="*/ 266487 w 561975"/>
                <a:gd name="connsiteY0" fmla="*/ 1591628 h 1600200"/>
                <a:gd name="connsiteX1" fmla="*/ 18837 w 561975"/>
                <a:gd name="connsiteY1" fmla="*/ 1248728 h 1600200"/>
                <a:gd name="connsiteX2" fmla="*/ 1692 w 561975"/>
                <a:gd name="connsiteY2" fmla="*/ 1187768 h 1600200"/>
                <a:gd name="connsiteX3" fmla="*/ 276964 w 561975"/>
                <a:gd name="connsiteY3" fmla="*/ 12383 h 1600200"/>
                <a:gd name="connsiteX4" fmla="*/ 284584 w 561975"/>
                <a:gd name="connsiteY4" fmla="*/ 0 h 1600200"/>
                <a:gd name="connsiteX5" fmla="*/ 340782 w 561975"/>
                <a:gd name="connsiteY5" fmla="*/ 232410 h 1600200"/>
                <a:gd name="connsiteX6" fmla="*/ 559857 w 561975"/>
                <a:gd name="connsiteY6" fmla="*/ 1171575 h 1600200"/>
                <a:gd name="connsiteX7" fmla="*/ 544617 w 561975"/>
                <a:gd name="connsiteY7" fmla="*/ 1249680 h 1600200"/>
                <a:gd name="connsiteX8" fmla="*/ 304587 w 561975"/>
                <a:gd name="connsiteY8" fmla="*/ 1581150 h 1600200"/>
                <a:gd name="connsiteX9" fmla="*/ 266487 w 561975"/>
                <a:gd name="connsiteY9" fmla="*/ 1591628 h 1600200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315" h="1608105">
                  <a:moveTo>
                    <a:pt x="266487" y="1591628"/>
                  </a:moveTo>
                  <a:lnTo>
                    <a:pt x="18837" y="1248728"/>
                  </a:lnTo>
                  <a:cubicBezTo>
                    <a:pt x="5502" y="1229678"/>
                    <a:pt x="-4023" y="1212533"/>
                    <a:pt x="1692" y="1187768"/>
                  </a:cubicBezTo>
                  <a:cubicBezTo>
                    <a:pt x="94084" y="795338"/>
                    <a:pt x="185524" y="403860"/>
                    <a:pt x="276964" y="12383"/>
                  </a:cubicBezTo>
                  <a:cubicBezTo>
                    <a:pt x="276964" y="10478"/>
                    <a:pt x="278869" y="9525"/>
                    <a:pt x="284584" y="0"/>
                  </a:cubicBezTo>
                  <a:cubicBezTo>
                    <a:pt x="331733" y="193199"/>
                    <a:pt x="516518" y="963295"/>
                    <a:pt x="559857" y="1171575"/>
                  </a:cubicBezTo>
                  <a:cubicBezTo>
                    <a:pt x="566525" y="1201103"/>
                    <a:pt x="564620" y="1223963"/>
                    <a:pt x="544617" y="1249680"/>
                  </a:cubicBezTo>
                  <a:cubicBezTo>
                    <a:pt x="462702" y="1359218"/>
                    <a:pt x="384597" y="1470660"/>
                    <a:pt x="304587" y="1581150"/>
                  </a:cubicBezTo>
                  <a:cubicBezTo>
                    <a:pt x="282928" y="1606868"/>
                    <a:pt x="287442" y="1621155"/>
                    <a:pt x="266487" y="1591628"/>
                  </a:cubicBezTo>
                  <a:close/>
                </a:path>
              </a:pathLst>
            </a:custGeom>
            <a:grpFill/>
            <a:ln w="381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3">
              <a:extLst>
                <a:ext uri="{FF2B5EF4-FFF2-40B4-BE49-F238E27FC236}">
                  <a16:creationId xmlns:a16="http://schemas.microsoft.com/office/drawing/2014/main" id="{FCDEE462-0E01-4F36-8636-06324CB6FE19}"/>
                </a:ext>
              </a:extLst>
            </p:cNvPr>
            <p:cNvSpPr/>
            <p:nvPr/>
          </p:nvSpPr>
          <p:spPr>
            <a:xfrm rot="10800000">
              <a:off x="3879421" y="2802477"/>
              <a:ext cx="563315" cy="1608105"/>
            </a:xfrm>
            <a:custGeom>
              <a:avLst/>
              <a:gdLst>
                <a:gd name="connsiteX0" fmla="*/ 266487 w 561975"/>
                <a:gd name="connsiteY0" fmla="*/ 1591628 h 1600200"/>
                <a:gd name="connsiteX1" fmla="*/ 18837 w 561975"/>
                <a:gd name="connsiteY1" fmla="*/ 1248728 h 1600200"/>
                <a:gd name="connsiteX2" fmla="*/ 1692 w 561975"/>
                <a:gd name="connsiteY2" fmla="*/ 1187768 h 1600200"/>
                <a:gd name="connsiteX3" fmla="*/ 276964 w 561975"/>
                <a:gd name="connsiteY3" fmla="*/ 12383 h 1600200"/>
                <a:gd name="connsiteX4" fmla="*/ 284584 w 561975"/>
                <a:gd name="connsiteY4" fmla="*/ 0 h 1600200"/>
                <a:gd name="connsiteX5" fmla="*/ 340782 w 561975"/>
                <a:gd name="connsiteY5" fmla="*/ 232410 h 1600200"/>
                <a:gd name="connsiteX6" fmla="*/ 559857 w 561975"/>
                <a:gd name="connsiteY6" fmla="*/ 1171575 h 1600200"/>
                <a:gd name="connsiteX7" fmla="*/ 544617 w 561975"/>
                <a:gd name="connsiteY7" fmla="*/ 1249680 h 1600200"/>
                <a:gd name="connsiteX8" fmla="*/ 304587 w 561975"/>
                <a:gd name="connsiteY8" fmla="*/ 1581150 h 1600200"/>
                <a:gd name="connsiteX9" fmla="*/ 266487 w 561975"/>
                <a:gd name="connsiteY9" fmla="*/ 1591628 h 1600200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315" h="1608105">
                  <a:moveTo>
                    <a:pt x="266487" y="1591628"/>
                  </a:moveTo>
                  <a:lnTo>
                    <a:pt x="18837" y="1248728"/>
                  </a:lnTo>
                  <a:cubicBezTo>
                    <a:pt x="5502" y="1229678"/>
                    <a:pt x="-4023" y="1212533"/>
                    <a:pt x="1692" y="1187768"/>
                  </a:cubicBezTo>
                  <a:cubicBezTo>
                    <a:pt x="94084" y="795338"/>
                    <a:pt x="185524" y="403860"/>
                    <a:pt x="276964" y="12383"/>
                  </a:cubicBezTo>
                  <a:cubicBezTo>
                    <a:pt x="276964" y="10478"/>
                    <a:pt x="278869" y="9525"/>
                    <a:pt x="284584" y="0"/>
                  </a:cubicBezTo>
                  <a:cubicBezTo>
                    <a:pt x="331733" y="193199"/>
                    <a:pt x="516518" y="963295"/>
                    <a:pt x="559857" y="1171575"/>
                  </a:cubicBezTo>
                  <a:cubicBezTo>
                    <a:pt x="566525" y="1201103"/>
                    <a:pt x="564620" y="1223963"/>
                    <a:pt x="544617" y="1249680"/>
                  </a:cubicBezTo>
                  <a:cubicBezTo>
                    <a:pt x="462702" y="1359218"/>
                    <a:pt x="384597" y="1470660"/>
                    <a:pt x="304587" y="1581150"/>
                  </a:cubicBezTo>
                  <a:cubicBezTo>
                    <a:pt x="282928" y="1606868"/>
                    <a:pt x="287442" y="1621155"/>
                    <a:pt x="266487" y="1591628"/>
                  </a:cubicBezTo>
                  <a:close/>
                </a:path>
              </a:pathLst>
            </a:custGeom>
            <a:grpFill/>
            <a:ln w="381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3">
              <a:extLst>
                <a:ext uri="{FF2B5EF4-FFF2-40B4-BE49-F238E27FC236}">
                  <a16:creationId xmlns:a16="http://schemas.microsoft.com/office/drawing/2014/main" id="{7942BF16-A603-4CA9-9A41-BAA435835116}"/>
                </a:ext>
              </a:extLst>
            </p:cNvPr>
            <p:cNvSpPr/>
            <p:nvPr/>
          </p:nvSpPr>
          <p:spPr>
            <a:xfrm rot="16200000">
              <a:off x="3019806" y="1920503"/>
              <a:ext cx="563315" cy="1608105"/>
            </a:xfrm>
            <a:custGeom>
              <a:avLst/>
              <a:gdLst>
                <a:gd name="connsiteX0" fmla="*/ 266487 w 561975"/>
                <a:gd name="connsiteY0" fmla="*/ 1591628 h 1600200"/>
                <a:gd name="connsiteX1" fmla="*/ 18837 w 561975"/>
                <a:gd name="connsiteY1" fmla="*/ 1248728 h 1600200"/>
                <a:gd name="connsiteX2" fmla="*/ 1692 w 561975"/>
                <a:gd name="connsiteY2" fmla="*/ 1187768 h 1600200"/>
                <a:gd name="connsiteX3" fmla="*/ 276964 w 561975"/>
                <a:gd name="connsiteY3" fmla="*/ 12383 h 1600200"/>
                <a:gd name="connsiteX4" fmla="*/ 284584 w 561975"/>
                <a:gd name="connsiteY4" fmla="*/ 0 h 1600200"/>
                <a:gd name="connsiteX5" fmla="*/ 340782 w 561975"/>
                <a:gd name="connsiteY5" fmla="*/ 232410 h 1600200"/>
                <a:gd name="connsiteX6" fmla="*/ 559857 w 561975"/>
                <a:gd name="connsiteY6" fmla="*/ 1171575 h 1600200"/>
                <a:gd name="connsiteX7" fmla="*/ 544617 w 561975"/>
                <a:gd name="connsiteY7" fmla="*/ 1249680 h 1600200"/>
                <a:gd name="connsiteX8" fmla="*/ 304587 w 561975"/>
                <a:gd name="connsiteY8" fmla="*/ 1581150 h 1600200"/>
                <a:gd name="connsiteX9" fmla="*/ 266487 w 561975"/>
                <a:gd name="connsiteY9" fmla="*/ 1591628 h 1600200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315" h="1608105">
                  <a:moveTo>
                    <a:pt x="266487" y="1591628"/>
                  </a:moveTo>
                  <a:lnTo>
                    <a:pt x="18837" y="1248728"/>
                  </a:lnTo>
                  <a:cubicBezTo>
                    <a:pt x="5502" y="1229678"/>
                    <a:pt x="-4023" y="1212533"/>
                    <a:pt x="1692" y="1187768"/>
                  </a:cubicBezTo>
                  <a:cubicBezTo>
                    <a:pt x="94084" y="795338"/>
                    <a:pt x="185524" y="403860"/>
                    <a:pt x="276964" y="12383"/>
                  </a:cubicBezTo>
                  <a:cubicBezTo>
                    <a:pt x="276964" y="10478"/>
                    <a:pt x="278869" y="9525"/>
                    <a:pt x="284584" y="0"/>
                  </a:cubicBezTo>
                  <a:cubicBezTo>
                    <a:pt x="331733" y="193199"/>
                    <a:pt x="516518" y="963295"/>
                    <a:pt x="559857" y="1171575"/>
                  </a:cubicBezTo>
                  <a:cubicBezTo>
                    <a:pt x="566525" y="1201103"/>
                    <a:pt x="564620" y="1223963"/>
                    <a:pt x="544617" y="1249680"/>
                  </a:cubicBezTo>
                  <a:cubicBezTo>
                    <a:pt x="462702" y="1359218"/>
                    <a:pt x="384597" y="1470660"/>
                    <a:pt x="304587" y="1581150"/>
                  </a:cubicBezTo>
                  <a:cubicBezTo>
                    <a:pt x="282928" y="1606868"/>
                    <a:pt x="287442" y="1621155"/>
                    <a:pt x="266487" y="1591628"/>
                  </a:cubicBezTo>
                  <a:close/>
                </a:path>
              </a:pathLst>
            </a:custGeom>
            <a:grpFill/>
            <a:ln w="381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D356498-69AC-4A09-BB0C-5D5A63170098}"/>
              </a:ext>
            </a:extLst>
          </p:cNvPr>
          <p:cNvGrpSpPr/>
          <p:nvPr/>
        </p:nvGrpSpPr>
        <p:grpSpPr>
          <a:xfrm>
            <a:off x="2370932" y="1738626"/>
            <a:ext cx="2866398" cy="923330"/>
            <a:chOff x="2551705" y="4283314"/>
            <a:chExt cx="2357003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B175694-F591-45CC-9AD8-215E0F25CB1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44D262-0BA1-4CB2-8BE6-34736634842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6745941-752F-4A79-9964-4BB22BD11D4F}"/>
              </a:ext>
            </a:extLst>
          </p:cNvPr>
          <p:cNvGrpSpPr/>
          <p:nvPr/>
        </p:nvGrpSpPr>
        <p:grpSpPr>
          <a:xfrm>
            <a:off x="898188" y="3479137"/>
            <a:ext cx="2890974" cy="923330"/>
            <a:chOff x="2551705" y="4283314"/>
            <a:chExt cx="2357003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AD78BA-AD4A-4CB5-A96E-BB2C4B1FF7A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6CAF90-8007-43BA-B034-5C0EACBFB4D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96725F-C038-4030-89E6-DF0C9E9C9871}"/>
              </a:ext>
            </a:extLst>
          </p:cNvPr>
          <p:cNvGrpSpPr/>
          <p:nvPr/>
        </p:nvGrpSpPr>
        <p:grpSpPr>
          <a:xfrm>
            <a:off x="6982346" y="5157667"/>
            <a:ext cx="2866398" cy="923330"/>
            <a:chOff x="2551705" y="4283314"/>
            <a:chExt cx="2357003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ADB515-704A-4C04-9098-F5B0F012C23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12A06F2-77AC-4845-941E-61A16BB4D97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B69453-C43F-45A7-9262-0DAB1781BE1E}"/>
              </a:ext>
            </a:extLst>
          </p:cNvPr>
          <p:cNvGrpSpPr/>
          <p:nvPr/>
        </p:nvGrpSpPr>
        <p:grpSpPr>
          <a:xfrm>
            <a:off x="8402838" y="3436726"/>
            <a:ext cx="2890975" cy="923330"/>
            <a:chOff x="2551705" y="4283314"/>
            <a:chExt cx="2357003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5516A2E-D86D-4265-9B12-62820F5D343F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D1DEEC-AA65-4AC0-A276-46D19B862B3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EA205929-6599-4F1E-9158-3B74718B3B7A}"/>
              </a:ext>
            </a:extLst>
          </p:cNvPr>
          <p:cNvSpPr/>
          <p:nvPr/>
        </p:nvSpPr>
        <p:spPr>
          <a:xfrm flipH="1">
            <a:off x="5914286" y="303400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Teardrop 1">
            <a:extLst>
              <a:ext uri="{FF2B5EF4-FFF2-40B4-BE49-F238E27FC236}">
                <a16:creationId xmlns:a16="http://schemas.microsoft.com/office/drawing/2014/main" id="{8C15632F-68B5-4228-9697-C60D1CFC11EE}"/>
              </a:ext>
            </a:extLst>
          </p:cNvPr>
          <p:cNvSpPr/>
          <p:nvPr/>
        </p:nvSpPr>
        <p:spPr>
          <a:xfrm rot="18805991">
            <a:off x="5921854" y="4393628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Rectangle 130">
            <a:extLst>
              <a:ext uri="{FF2B5EF4-FFF2-40B4-BE49-F238E27FC236}">
                <a16:creationId xmlns:a16="http://schemas.microsoft.com/office/drawing/2014/main" id="{56EAAFB7-AA22-4226-B340-EC4EC03D4D1F}"/>
              </a:ext>
            </a:extLst>
          </p:cNvPr>
          <p:cNvSpPr/>
          <p:nvPr/>
        </p:nvSpPr>
        <p:spPr>
          <a:xfrm>
            <a:off x="6667887" y="3713725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Block Arc 25">
            <a:extLst>
              <a:ext uri="{FF2B5EF4-FFF2-40B4-BE49-F238E27FC236}">
                <a16:creationId xmlns:a16="http://schemas.microsoft.com/office/drawing/2014/main" id="{260D2314-6134-4C20-922F-7523A0A2564D}"/>
              </a:ext>
            </a:extLst>
          </p:cNvPr>
          <p:cNvSpPr>
            <a:spLocks noChangeAspect="1"/>
          </p:cNvSpPr>
          <p:nvPr/>
        </p:nvSpPr>
        <p:spPr>
          <a:xfrm>
            <a:off x="5294284" y="3669325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29638F-C5AE-42BA-B518-50612A972B14}"/>
              </a:ext>
            </a:extLst>
          </p:cNvPr>
          <p:cNvSpPr txBox="1"/>
          <p:nvPr/>
        </p:nvSpPr>
        <p:spPr>
          <a:xfrm>
            <a:off x="564930" y="32035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2CBBE8-3064-4D09-924C-F705C326F511}"/>
              </a:ext>
            </a:extLst>
          </p:cNvPr>
          <p:cNvSpPr txBox="1"/>
          <p:nvPr/>
        </p:nvSpPr>
        <p:spPr>
          <a:xfrm>
            <a:off x="575558" y="2752768"/>
            <a:ext cx="35684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365BDF-F603-47B2-8A4E-1A5A59243882}"/>
              </a:ext>
            </a:extLst>
          </p:cNvPr>
          <p:cNvSpPr txBox="1"/>
          <p:nvPr/>
        </p:nvSpPr>
        <p:spPr>
          <a:xfrm>
            <a:off x="564928" y="2007335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AutoShape 92">
            <a:extLst>
              <a:ext uri="{FF2B5EF4-FFF2-40B4-BE49-F238E27FC236}">
                <a16:creationId xmlns:a16="http://schemas.microsoft.com/office/drawing/2014/main" id="{39B2E59A-80A0-44A8-8543-2682CD08D09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00043" y="5106472"/>
            <a:ext cx="560666" cy="560666"/>
          </a:xfrm>
          <a:prstGeom prst="ellipse">
            <a:avLst/>
          </a:prstGeom>
          <a:noFill/>
          <a:ln w="3810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AutoShape 92">
            <a:extLst>
              <a:ext uri="{FF2B5EF4-FFF2-40B4-BE49-F238E27FC236}">
                <a16:creationId xmlns:a16="http://schemas.microsoft.com/office/drawing/2014/main" id="{9BED546E-8A2E-49B5-95A6-0621AA7E6AD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11925" y="5106472"/>
            <a:ext cx="560666" cy="560666"/>
          </a:xfrm>
          <a:prstGeom prst="ellipse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AutoShape 92">
            <a:extLst>
              <a:ext uri="{FF2B5EF4-FFF2-40B4-BE49-F238E27FC236}">
                <a16:creationId xmlns:a16="http://schemas.microsoft.com/office/drawing/2014/main" id="{85D624AC-4771-4486-B808-13B77987FD4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605984" y="5106472"/>
            <a:ext cx="560666" cy="560728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8" name="Trapezoid 10">
            <a:extLst>
              <a:ext uri="{FF2B5EF4-FFF2-40B4-BE49-F238E27FC236}">
                <a16:creationId xmlns:a16="http://schemas.microsoft.com/office/drawing/2014/main" id="{E84C1CA1-A748-4A1A-9B44-3A84466918BF}"/>
              </a:ext>
            </a:extLst>
          </p:cNvPr>
          <p:cNvSpPr/>
          <p:nvPr/>
        </p:nvSpPr>
        <p:spPr>
          <a:xfrm>
            <a:off x="2767809" y="5268482"/>
            <a:ext cx="250594" cy="250301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4A852C0B-4DE3-46BA-935D-3F50A208856E}"/>
              </a:ext>
            </a:extLst>
          </p:cNvPr>
          <p:cNvSpPr>
            <a:spLocks noChangeAspect="1"/>
          </p:cNvSpPr>
          <p:nvPr/>
        </p:nvSpPr>
        <p:spPr>
          <a:xfrm>
            <a:off x="1283694" y="5271591"/>
            <a:ext cx="193364" cy="230428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" name="Rounded Rectangle 1">
            <a:extLst>
              <a:ext uri="{FF2B5EF4-FFF2-40B4-BE49-F238E27FC236}">
                <a16:creationId xmlns:a16="http://schemas.microsoft.com/office/drawing/2014/main" id="{312F118F-F4F2-49D6-A98D-9B02B4FF6113}"/>
              </a:ext>
            </a:extLst>
          </p:cNvPr>
          <p:cNvSpPr>
            <a:spLocks/>
          </p:cNvSpPr>
          <p:nvPr/>
        </p:nvSpPr>
        <p:spPr>
          <a:xfrm>
            <a:off x="4281755" y="5271646"/>
            <a:ext cx="252626" cy="25262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4D00B6-FB56-4C9A-9A2F-F17B741968C7}"/>
              </a:ext>
            </a:extLst>
          </p:cNvPr>
          <p:cNvSpPr txBox="1"/>
          <p:nvPr/>
        </p:nvSpPr>
        <p:spPr>
          <a:xfrm>
            <a:off x="738131" y="5784609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3B04A9-5405-43F8-A1BD-90C4C303D8DC}"/>
              </a:ext>
            </a:extLst>
          </p:cNvPr>
          <p:cNvSpPr txBox="1"/>
          <p:nvPr/>
        </p:nvSpPr>
        <p:spPr>
          <a:xfrm>
            <a:off x="2249698" y="5784609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F96476-1C49-42C6-AF6B-5E1DB7024552}"/>
              </a:ext>
            </a:extLst>
          </p:cNvPr>
          <p:cNvSpPr txBox="1"/>
          <p:nvPr/>
        </p:nvSpPr>
        <p:spPr>
          <a:xfrm>
            <a:off x="3761265" y="5784609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AutoShape 92">
            <a:extLst>
              <a:ext uri="{FF2B5EF4-FFF2-40B4-BE49-F238E27FC236}">
                <a16:creationId xmlns:a16="http://schemas.microsoft.com/office/drawing/2014/main" id="{C0B663D9-6607-41E6-8823-0D3483C6536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23492" y="5106472"/>
            <a:ext cx="560666" cy="560666"/>
          </a:xfrm>
          <a:prstGeom prst="ellipse">
            <a:avLst/>
          </a:prstGeom>
          <a:noFill/>
          <a:ln w="38100">
            <a:solidFill>
              <a:schemeClr val="accent1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7B56D4-D6FA-4C11-9E34-36B5035F972B}"/>
              </a:ext>
            </a:extLst>
          </p:cNvPr>
          <p:cNvSpPr txBox="1"/>
          <p:nvPr/>
        </p:nvSpPr>
        <p:spPr>
          <a:xfrm>
            <a:off x="5272832" y="5784609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0916E926-62F5-4AB4-8329-E05D3A2426D2}"/>
              </a:ext>
            </a:extLst>
          </p:cNvPr>
          <p:cNvSpPr/>
          <p:nvPr/>
        </p:nvSpPr>
        <p:spPr>
          <a:xfrm>
            <a:off x="5817140" y="5231900"/>
            <a:ext cx="172763" cy="298979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5">
            <a:extLst>
              <a:ext uri="{FF2B5EF4-FFF2-40B4-BE49-F238E27FC236}">
                <a16:creationId xmlns:a16="http://schemas.microsoft.com/office/drawing/2014/main" id="{0D32ACC3-B3F3-46E2-875C-72CC32B2EE5E}"/>
              </a:ext>
            </a:extLst>
          </p:cNvPr>
          <p:cNvGrpSpPr/>
          <p:nvPr/>
        </p:nvGrpSpPr>
        <p:grpSpPr>
          <a:xfrm>
            <a:off x="5034320" y="1890753"/>
            <a:ext cx="2156062" cy="4206297"/>
            <a:chOff x="3539504" y="1812927"/>
            <a:chExt cx="2156062" cy="420629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1C63E4A-CC34-49B2-8154-0C2772BC90DD}"/>
                </a:ext>
              </a:extLst>
            </p:cNvPr>
            <p:cNvGrpSpPr/>
            <p:nvPr/>
          </p:nvGrpSpPr>
          <p:grpSpPr>
            <a:xfrm>
              <a:off x="4080222" y="5227134"/>
              <a:ext cx="1074452" cy="792090"/>
              <a:chOff x="3773268" y="4911608"/>
              <a:chExt cx="922956" cy="1004233"/>
            </a:xfrm>
          </p:grpSpPr>
          <p:sp>
            <p:nvSpPr>
              <p:cNvPr id="20" name="Trapezoid 19">
                <a:extLst>
                  <a:ext uri="{FF2B5EF4-FFF2-40B4-BE49-F238E27FC236}">
                    <a16:creationId xmlns:a16="http://schemas.microsoft.com/office/drawing/2014/main" id="{38E339DF-A176-4551-9AD1-8CF58B4F59DA}"/>
                  </a:ext>
                </a:extLst>
              </p:cNvPr>
              <p:cNvSpPr/>
              <p:nvPr/>
            </p:nvSpPr>
            <p:spPr>
              <a:xfrm rot="10800000">
                <a:off x="3773268" y="491160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C5211177-00D2-431B-9AC8-CD7FECEE7D9A}"/>
                  </a:ext>
                </a:extLst>
              </p:cNvPr>
              <p:cNvSpPr/>
              <p:nvPr/>
            </p:nvSpPr>
            <p:spPr>
              <a:xfrm rot="10800000" flipH="1">
                <a:off x="4132972" y="571465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E17AE0E-2F59-42D6-8137-E531AABDD7FC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18" name="Round Same Side Corner Rectangle 3">
                <a:extLst>
                  <a:ext uri="{FF2B5EF4-FFF2-40B4-BE49-F238E27FC236}">
                    <a16:creationId xmlns:a16="http://schemas.microsoft.com/office/drawing/2014/main" id="{64AAD075-D071-44F9-BCB5-DA38B695E285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AF12501-E343-42CF-A099-5F34EAC396F5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5786271-F756-4E30-905F-BE29C9AB1BA3}"/>
                </a:ext>
              </a:extLst>
            </p:cNvPr>
            <p:cNvGrpSpPr/>
            <p:nvPr/>
          </p:nvGrpSpPr>
          <p:grpSpPr>
            <a:xfrm>
              <a:off x="3753192" y="2929372"/>
              <a:ext cx="756214" cy="2363990"/>
              <a:chOff x="3503484" y="2773890"/>
              <a:chExt cx="640195" cy="2001310"/>
            </a:xfrm>
          </p:grpSpPr>
          <p:sp>
            <p:nvSpPr>
              <p:cNvPr id="16" name="Round Same Side Corner Rectangle 8">
                <a:extLst>
                  <a:ext uri="{FF2B5EF4-FFF2-40B4-BE49-F238E27FC236}">
                    <a16:creationId xmlns:a16="http://schemas.microsoft.com/office/drawing/2014/main" id="{E1D94B68-0BB0-420F-895E-406822E6BD55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A11A0A4-85AC-4DEB-957A-2E49FE2A6D18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AA36044-92D1-49F2-AD83-EDC8DB12C46A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14" name="Round Same Side Corner Rectangle 9">
                <a:extLst>
                  <a:ext uri="{FF2B5EF4-FFF2-40B4-BE49-F238E27FC236}">
                    <a16:creationId xmlns:a16="http://schemas.microsoft.com/office/drawing/2014/main" id="{9A7FF6E2-D5AE-4D89-80A3-F62626DFB1B4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FA2444C-CC50-405B-9BB9-83CDF9631082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2D43081-D342-4150-94F1-34F62ABC8D92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12" name="Round Same Side Corner Rectangle 10">
                <a:extLst>
                  <a:ext uri="{FF2B5EF4-FFF2-40B4-BE49-F238E27FC236}">
                    <a16:creationId xmlns:a16="http://schemas.microsoft.com/office/drawing/2014/main" id="{269D4D47-878E-413E-8DD7-A255985BF4E8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96FB824-167D-428A-A7B4-8E8E89C92C5D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8CAF8A2-AEFE-44DD-BFD1-84F52507D2DC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10" name="Round Same Side Corner Rectangle 11">
                <a:extLst>
                  <a:ext uri="{FF2B5EF4-FFF2-40B4-BE49-F238E27FC236}">
                    <a16:creationId xmlns:a16="http://schemas.microsoft.com/office/drawing/2014/main" id="{27E6C138-31D1-467A-B86D-42B967064C92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636E761-F801-4D81-B67F-CF40D0E053C9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8D3472A-EDA1-4519-9480-DE70E261AD18}"/>
              </a:ext>
            </a:extLst>
          </p:cNvPr>
          <p:cNvGrpSpPr/>
          <p:nvPr/>
        </p:nvGrpSpPr>
        <p:grpSpPr>
          <a:xfrm>
            <a:off x="7246036" y="2414798"/>
            <a:ext cx="3852000" cy="719450"/>
            <a:chOff x="395534" y="3737445"/>
            <a:chExt cx="3972999" cy="71945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CCD7556-29D9-4DD5-AE9D-B8B17959DC24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643BCB7-1C73-4B5B-A0DE-0AD68AE96E4C}"/>
                </a:ext>
              </a:extLst>
            </p:cNvPr>
            <p:cNvSpPr txBox="1"/>
            <p:nvPr/>
          </p:nvSpPr>
          <p:spPr>
            <a:xfrm>
              <a:off x="395535" y="3995230"/>
              <a:ext cx="3972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693E110-6E09-44BE-BD80-E5E88170CD6D}"/>
              </a:ext>
            </a:extLst>
          </p:cNvPr>
          <p:cNvGrpSpPr/>
          <p:nvPr/>
        </p:nvGrpSpPr>
        <p:grpSpPr>
          <a:xfrm>
            <a:off x="7506977" y="3540870"/>
            <a:ext cx="3852000" cy="719450"/>
            <a:chOff x="395534" y="3737445"/>
            <a:chExt cx="3972999" cy="71945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A92AC6C-61B6-4539-B775-1C641E135217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29376B-8463-4A20-A488-43117473B560}"/>
                </a:ext>
              </a:extLst>
            </p:cNvPr>
            <p:cNvSpPr txBox="1"/>
            <p:nvPr/>
          </p:nvSpPr>
          <p:spPr>
            <a:xfrm>
              <a:off x="395535" y="3995230"/>
              <a:ext cx="3972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E5581FA-15B3-445E-AFDD-A2DFBD1BEDCA}"/>
              </a:ext>
            </a:extLst>
          </p:cNvPr>
          <p:cNvGrpSpPr/>
          <p:nvPr/>
        </p:nvGrpSpPr>
        <p:grpSpPr>
          <a:xfrm>
            <a:off x="1281315" y="1851762"/>
            <a:ext cx="3852000" cy="719450"/>
            <a:chOff x="395534" y="3737445"/>
            <a:chExt cx="3972999" cy="71945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95F684C-2733-462D-8FDD-69A45ECCF9AF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7B670F4-8D43-4F31-A6A9-4EE4ACFB332A}"/>
                </a:ext>
              </a:extLst>
            </p:cNvPr>
            <p:cNvSpPr txBox="1"/>
            <p:nvPr/>
          </p:nvSpPr>
          <p:spPr>
            <a:xfrm>
              <a:off x="395535" y="3995230"/>
              <a:ext cx="3972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48AEAC6-0868-4568-8ABE-DFE6B414BE8E}"/>
              </a:ext>
            </a:extLst>
          </p:cNvPr>
          <p:cNvGrpSpPr/>
          <p:nvPr/>
        </p:nvGrpSpPr>
        <p:grpSpPr>
          <a:xfrm>
            <a:off x="1063323" y="2977834"/>
            <a:ext cx="3852000" cy="719450"/>
            <a:chOff x="395534" y="3737445"/>
            <a:chExt cx="3972999" cy="71945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6140BA2-7019-410C-A019-543E3E6BF5E2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3C97B73-CA73-49C6-B5A2-9F7A4F1BBF05}"/>
                </a:ext>
              </a:extLst>
            </p:cNvPr>
            <p:cNvSpPr txBox="1"/>
            <p:nvPr/>
          </p:nvSpPr>
          <p:spPr>
            <a:xfrm>
              <a:off x="395535" y="3995230"/>
              <a:ext cx="3972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37F96DB-42B4-4BBB-83F2-AD16E80B0EE6}"/>
              </a:ext>
            </a:extLst>
          </p:cNvPr>
          <p:cNvGrpSpPr/>
          <p:nvPr/>
        </p:nvGrpSpPr>
        <p:grpSpPr>
          <a:xfrm>
            <a:off x="837332" y="4103905"/>
            <a:ext cx="3852000" cy="719450"/>
            <a:chOff x="395534" y="3737445"/>
            <a:chExt cx="3972999" cy="71945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157A72F-F954-4FA1-A01D-1CD416D712BB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2BCE4A3-2819-4EEC-B049-884E471D53CC}"/>
                </a:ext>
              </a:extLst>
            </p:cNvPr>
            <p:cNvSpPr txBox="1"/>
            <p:nvPr/>
          </p:nvSpPr>
          <p:spPr>
            <a:xfrm>
              <a:off x="395535" y="3995230"/>
              <a:ext cx="3972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E02C6EE2-582F-4AAA-923A-329B553ABB78}"/>
              </a:ext>
            </a:extLst>
          </p:cNvPr>
          <p:cNvSpPr/>
          <p:nvPr/>
        </p:nvSpPr>
        <p:spPr>
          <a:xfrm flipH="1">
            <a:off x="6474406" y="2672550"/>
            <a:ext cx="335781" cy="2769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6450D358-102C-4613-BBF6-EF42783C6C8D}"/>
              </a:ext>
            </a:extLst>
          </p:cNvPr>
          <p:cNvSpPr/>
          <p:nvPr/>
        </p:nvSpPr>
        <p:spPr>
          <a:xfrm rot="18805991">
            <a:off x="5404527" y="3179732"/>
            <a:ext cx="343335" cy="33975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130">
            <a:extLst>
              <a:ext uri="{FF2B5EF4-FFF2-40B4-BE49-F238E27FC236}">
                <a16:creationId xmlns:a16="http://schemas.microsoft.com/office/drawing/2014/main" id="{A760B5D7-5188-4659-8EA2-D6A7F2AF19F2}"/>
              </a:ext>
            </a:extLst>
          </p:cNvPr>
          <p:cNvSpPr/>
          <p:nvPr/>
        </p:nvSpPr>
        <p:spPr>
          <a:xfrm>
            <a:off x="5654991" y="2089554"/>
            <a:ext cx="290101" cy="29141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23D0EA36-D696-4EBB-94F9-AC886E241318}"/>
              </a:ext>
            </a:extLst>
          </p:cNvPr>
          <p:cNvSpPr/>
          <p:nvPr/>
        </p:nvSpPr>
        <p:spPr>
          <a:xfrm>
            <a:off x="6723145" y="3744571"/>
            <a:ext cx="285381" cy="28491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Block Arc 25">
            <a:extLst>
              <a:ext uri="{FF2B5EF4-FFF2-40B4-BE49-F238E27FC236}">
                <a16:creationId xmlns:a16="http://schemas.microsoft.com/office/drawing/2014/main" id="{A01D34FC-4115-44B2-829F-596E1466235B}"/>
              </a:ext>
            </a:extLst>
          </p:cNvPr>
          <p:cNvSpPr>
            <a:spLocks noChangeAspect="1"/>
          </p:cNvSpPr>
          <p:nvPr/>
        </p:nvSpPr>
        <p:spPr>
          <a:xfrm>
            <a:off x="5255554" y="4283370"/>
            <a:ext cx="243278" cy="35146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897613-1CF0-48FA-9B1A-CC00E5803CC7}"/>
              </a:ext>
            </a:extLst>
          </p:cNvPr>
          <p:cNvGrpSpPr/>
          <p:nvPr/>
        </p:nvGrpSpPr>
        <p:grpSpPr>
          <a:xfrm>
            <a:off x="2836734" y="4726120"/>
            <a:ext cx="2152229" cy="1477328"/>
            <a:chOff x="2551705" y="4283314"/>
            <a:chExt cx="2152229" cy="147732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CE3C48-47F4-4914-8360-45684E064805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161101-C1EA-40C7-A043-1EF1A41F5EA1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312B686-CE21-4E53-90EF-B9F52891B3A3}"/>
              </a:ext>
            </a:extLst>
          </p:cNvPr>
          <p:cNvGrpSpPr/>
          <p:nvPr/>
        </p:nvGrpSpPr>
        <p:grpSpPr>
          <a:xfrm>
            <a:off x="9155644" y="4726120"/>
            <a:ext cx="2152229" cy="1477328"/>
            <a:chOff x="2551705" y="4283314"/>
            <a:chExt cx="2152229" cy="147732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43709B4-0303-4227-8069-5355CAAD9EAF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71B8397-EB30-4127-BB30-40DA1ACAC645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0758709-F54F-4191-B204-2618972566A0}"/>
              </a:ext>
            </a:extLst>
          </p:cNvPr>
          <p:cNvGrpSpPr/>
          <p:nvPr/>
        </p:nvGrpSpPr>
        <p:grpSpPr>
          <a:xfrm>
            <a:off x="1239435" y="1768314"/>
            <a:ext cx="2152229" cy="1477328"/>
            <a:chOff x="2551705" y="4283314"/>
            <a:chExt cx="2152229" cy="147732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61A8253-28D6-4BA0-9D47-6BF27A9DD988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30C106E-6880-4C83-879E-EEEFA71720AE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859488D-DBF7-497D-996B-645C0F995D81}"/>
              </a:ext>
            </a:extLst>
          </p:cNvPr>
          <p:cNvGrpSpPr/>
          <p:nvPr/>
        </p:nvGrpSpPr>
        <p:grpSpPr>
          <a:xfrm>
            <a:off x="7389351" y="1773804"/>
            <a:ext cx="2152229" cy="1477328"/>
            <a:chOff x="2551705" y="4283314"/>
            <a:chExt cx="2152229" cy="147732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7F6BB5-A01C-45BA-AE6B-3B83210FE1EB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521E30D-602F-4776-AD1A-C2AC428DEDF0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0972378-6000-4E54-ADB9-0B99926A4C0E}"/>
              </a:ext>
            </a:extLst>
          </p:cNvPr>
          <p:cNvGrpSpPr/>
          <p:nvPr/>
        </p:nvGrpSpPr>
        <p:grpSpPr>
          <a:xfrm>
            <a:off x="884126" y="2322312"/>
            <a:ext cx="10423747" cy="3207113"/>
            <a:chOff x="100645" y="2203665"/>
            <a:chExt cx="11160127" cy="3433678"/>
          </a:xfrm>
        </p:grpSpPr>
        <p:sp>
          <p:nvSpPr>
            <p:cNvPr id="3" name="Chevron 2">
              <a:extLst>
                <a:ext uri="{FF2B5EF4-FFF2-40B4-BE49-F238E27FC236}">
                  <a16:creationId xmlns:a16="http://schemas.microsoft.com/office/drawing/2014/main" id="{FC981A90-D0F1-42AB-B242-6A95D08779C4}"/>
                </a:ext>
              </a:extLst>
            </p:cNvPr>
            <p:cNvSpPr/>
            <p:nvPr/>
          </p:nvSpPr>
          <p:spPr>
            <a:xfrm>
              <a:off x="940303" y="3423025"/>
              <a:ext cx="864096" cy="1008112"/>
            </a:xfrm>
            <a:prstGeom prst="chevron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" name="Chevron 3">
              <a:extLst>
                <a:ext uri="{FF2B5EF4-FFF2-40B4-BE49-F238E27FC236}">
                  <a16:creationId xmlns:a16="http://schemas.microsoft.com/office/drawing/2014/main" id="{728B1851-DF2E-4A17-8525-C78A558F4FB9}"/>
                </a:ext>
              </a:extLst>
            </p:cNvPr>
            <p:cNvSpPr/>
            <p:nvPr/>
          </p:nvSpPr>
          <p:spPr>
            <a:xfrm>
              <a:off x="1801153" y="3586358"/>
              <a:ext cx="576064" cy="672074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Chevron 4">
              <a:extLst>
                <a:ext uri="{FF2B5EF4-FFF2-40B4-BE49-F238E27FC236}">
                  <a16:creationId xmlns:a16="http://schemas.microsoft.com/office/drawing/2014/main" id="{720E1C59-2746-4F99-B6BE-53793007590E}"/>
                </a:ext>
              </a:extLst>
            </p:cNvPr>
            <p:cNvSpPr/>
            <p:nvPr/>
          </p:nvSpPr>
          <p:spPr>
            <a:xfrm>
              <a:off x="2373971" y="3586358"/>
              <a:ext cx="576064" cy="672074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Chevron 5">
              <a:extLst>
                <a:ext uri="{FF2B5EF4-FFF2-40B4-BE49-F238E27FC236}">
                  <a16:creationId xmlns:a16="http://schemas.microsoft.com/office/drawing/2014/main" id="{1FF8472A-8036-46D6-B2BA-9D86C966BB48}"/>
                </a:ext>
              </a:extLst>
            </p:cNvPr>
            <p:cNvSpPr/>
            <p:nvPr/>
          </p:nvSpPr>
          <p:spPr>
            <a:xfrm>
              <a:off x="2946789" y="3586358"/>
              <a:ext cx="576064" cy="672074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Chevron 6">
              <a:extLst>
                <a:ext uri="{FF2B5EF4-FFF2-40B4-BE49-F238E27FC236}">
                  <a16:creationId xmlns:a16="http://schemas.microsoft.com/office/drawing/2014/main" id="{D74DA3AD-D0BB-45D1-B488-F0E64FD6323B}"/>
                </a:ext>
              </a:extLst>
            </p:cNvPr>
            <p:cNvSpPr/>
            <p:nvPr/>
          </p:nvSpPr>
          <p:spPr>
            <a:xfrm>
              <a:off x="4092425" y="3418339"/>
              <a:ext cx="864096" cy="1008112"/>
            </a:xfrm>
            <a:prstGeom prst="chevron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8" name="Chevron 7">
              <a:extLst>
                <a:ext uri="{FF2B5EF4-FFF2-40B4-BE49-F238E27FC236}">
                  <a16:creationId xmlns:a16="http://schemas.microsoft.com/office/drawing/2014/main" id="{8BEFC92A-DE0E-4931-8C18-B2A728EE0B64}"/>
                </a:ext>
              </a:extLst>
            </p:cNvPr>
            <p:cNvSpPr/>
            <p:nvPr/>
          </p:nvSpPr>
          <p:spPr>
            <a:xfrm>
              <a:off x="4953275" y="3591044"/>
              <a:ext cx="576064" cy="672074"/>
            </a:xfrm>
            <a:prstGeom prst="chevro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Chevron 8">
              <a:extLst>
                <a:ext uri="{FF2B5EF4-FFF2-40B4-BE49-F238E27FC236}">
                  <a16:creationId xmlns:a16="http://schemas.microsoft.com/office/drawing/2014/main" id="{0A0E6FAC-D3DB-4C01-AAEA-EA92D6B75EB2}"/>
                </a:ext>
              </a:extLst>
            </p:cNvPr>
            <p:cNvSpPr/>
            <p:nvPr/>
          </p:nvSpPr>
          <p:spPr>
            <a:xfrm>
              <a:off x="5526093" y="3591044"/>
              <a:ext cx="576064" cy="672074"/>
            </a:xfrm>
            <a:prstGeom prst="chevro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F67CAC72-DB93-4835-A7C9-38FE2E77CE53}"/>
                </a:ext>
              </a:extLst>
            </p:cNvPr>
            <p:cNvSpPr/>
            <p:nvPr/>
          </p:nvSpPr>
          <p:spPr>
            <a:xfrm>
              <a:off x="6098911" y="3591044"/>
              <a:ext cx="576064" cy="672074"/>
            </a:xfrm>
            <a:prstGeom prst="chevro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C840B178-93AE-4416-9900-22EF7E473803}"/>
                </a:ext>
              </a:extLst>
            </p:cNvPr>
            <p:cNvSpPr/>
            <p:nvPr/>
          </p:nvSpPr>
          <p:spPr>
            <a:xfrm>
              <a:off x="7244547" y="3423025"/>
              <a:ext cx="864096" cy="1008112"/>
            </a:xfrm>
            <a:prstGeom prst="chevron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2" name="Chevron 11">
              <a:extLst>
                <a:ext uri="{FF2B5EF4-FFF2-40B4-BE49-F238E27FC236}">
                  <a16:creationId xmlns:a16="http://schemas.microsoft.com/office/drawing/2014/main" id="{FBE88ECE-89B6-4A7A-A344-917F031F2F93}"/>
                </a:ext>
              </a:extLst>
            </p:cNvPr>
            <p:cNvSpPr/>
            <p:nvPr/>
          </p:nvSpPr>
          <p:spPr>
            <a:xfrm>
              <a:off x="8105397" y="3575426"/>
              <a:ext cx="576064" cy="672074"/>
            </a:xfrm>
            <a:prstGeom prst="chevr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3" name="Chevron 12">
              <a:extLst>
                <a:ext uri="{FF2B5EF4-FFF2-40B4-BE49-F238E27FC236}">
                  <a16:creationId xmlns:a16="http://schemas.microsoft.com/office/drawing/2014/main" id="{5DA79728-D9A7-4CF8-A00C-25984E39A12E}"/>
                </a:ext>
              </a:extLst>
            </p:cNvPr>
            <p:cNvSpPr/>
            <p:nvPr/>
          </p:nvSpPr>
          <p:spPr>
            <a:xfrm>
              <a:off x="8678215" y="3575426"/>
              <a:ext cx="576064" cy="672074"/>
            </a:xfrm>
            <a:prstGeom prst="chevr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95C0CC52-927F-426F-B981-52C8FFB02B5C}"/>
                </a:ext>
              </a:extLst>
            </p:cNvPr>
            <p:cNvSpPr/>
            <p:nvPr/>
          </p:nvSpPr>
          <p:spPr>
            <a:xfrm>
              <a:off x="9251033" y="3575426"/>
              <a:ext cx="576064" cy="672074"/>
            </a:xfrm>
            <a:prstGeom prst="chevr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id="{68C0DE7E-5A79-45E7-92A4-785A51155690}"/>
                </a:ext>
              </a:extLst>
            </p:cNvPr>
            <p:cNvSpPr/>
            <p:nvPr/>
          </p:nvSpPr>
          <p:spPr>
            <a:xfrm>
              <a:off x="10396676" y="3423025"/>
              <a:ext cx="864096" cy="1008112"/>
            </a:xfrm>
            <a:prstGeom prst="chevron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6" name="Chevron 5">
              <a:extLst>
                <a:ext uri="{FF2B5EF4-FFF2-40B4-BE49-F238E27FC236}">
                  <a16:creationId xmlns:a16="http://schemas.microsoft.com/office/drawing/2014/main" id="{46A25A84-6564-4EE7-96ED-82BA65BF4EF1}"/>
                </a:ext>
              </a:extLst>
            </p:cNvPr>
            <p:cNvSpPr/>
            <p:nvPr/>
          </p:nvSpPr>
          <p:spPr>
            <a:xfrm>
              <a:off x="3519607" y="3586358"/>
              <a:ext cx="576064" cy="672074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7" name="Chevron 9">
              <a:extLst>
                <a:ext uri="{FF2B5EF4-FFF2-40B4-BE49-F238E27FC236}">
                  <a16:creationId xmlns:a16="http://schemas.microsoft.com/office/drawing/2014/main" id="{3B9D5B9F-1E12-4FD0-ADE7-E45412FBEF16}"/>
                </a:ext>
              </a:extLst>
            </p:cNvPr>
            <p:cNvSpPr/>
            <p:nvPr/>
          </p:nvSpPr>
          <p:spPr>
            <a:xfrm>
              <a:off x="6671729" y="3586358"/>
              <a:ext cx="576064" cy="672074"/>
            </a:xfrm>
            <a:prstGeom prst="chevro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8" name="Chevron 12">
              <a:extLst>
                <a:ext uri="{FF2B5EF4-FFF2-40B4-BE49-F238E27FC236}">
                  <a16:creationId xmlns:a16="http://schemas.microsoft.com/office/drawing/2014/main" id="{48608269-FFB2-4720-95CB-4EF824450463}"/>
                </a:ext>
              </a:extLst>
            </p:cNvPr>
            <p:cNvSpPr/>
            <p:nvPr/>
          </p:nvSpPr>
          <p:spPr>
            <a:xfrm>
              <a:off x="9823851" y="3586358"/>
              <a:ext cx="576064" cy="672074"/>
            </a:xfrm>
            <a:prstGeom prst="chevr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F1E33B6-64EA-4462-BBC8-96059E53D489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10512614" y="2681290"/>
              <a:ext cx="1" cy="8891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28D7C18-6BE4-48A5-A900-F4FA7457D772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4198572" y="2667489"/>
              <a:ext cx="1" cy="889199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0657F52-570A-4BF7-8719-D0F36C4FD7E0}"/>
                </a:ext>
              </a:extLst>
            </p:cNvPr>
            <p:cNvCxnSpPr>
              <a:cxnSpLocks/>
            </p:cNvCxnSpPr>
            <p:nvPr/>
          </p:nvCxnSpPr>
          <p:spPr>
            <a:xfrm rot="2820000" flipV="1">
              <a:off x="7360123" y="4278097"/>
              <a:ext cx="1" cy="889199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">
              <a:extLst>
                <a:ext uri="{FF2B5EF4-FFF2-40B4-BE49-F238E27FC236}">
                  <a16:creationId xmlns:a16="http://schemas.microsoft.com/office/drawing/2014/main" id="{151DCB98-3CDF-4BBB-BAFA-F336F01B227B}"/>
                </a:ext>
              </a:extLst>
            </p:cNvPr>
            <p:cNvCxnSpPr>
              <a:cxnSpLocks/>
            </p:cNvCxnSpPr>
            <p:nvPr/>
          </p:nvCxnSpPr>
          <p:spPr>
            <a:xfrm rot="2820000" flipV="1">
              <a:off x="1038563" y="4304387"/>
              <a:ext cx="1" cy="88919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83934D4-9D6D-4876-8900-716FF15C3B57}"/>
                </a:ext>
              </a:extLst>
            </p:cNvPr>
            <p:cNvSpPr/>
            <p:nvPr/>
          </p:nvSpPr>
          <p:spPr>
            <a:xfrm flipV="1">
              <a:off x="100645" y="4948302"/>
              <a:ext cx="689041" cy="68904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902002B-B41C-4B0D-84F9-A1056C8381EF}"/>
                </a:ext>
              </a:extLst>
            </p:cNvPr>
            <p:cNvSpPr/>
            <p:nvPr/>
          </p:nvSpPr>
          <p:spPr>
            <a:xfrm>
              <a:off x="3264736" y="2203665"/>
              <a:ext cx="689041" cy="68904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0DA4E16-9B40-40B4-A786-9A4BE1CE2D3E}"/>
                </a:ext>
              </a:extLst>
            </p:cNvPr>
            <p:cNvSpPr/>
            <p:nvPr/>
          </p:nvSpPr>
          <p:spPr>
            <a:xfrm flipV="1">
              <a:off x="6420845" y="4922012"/>
              <a:ext cx="689041" cy="68904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D67DEFA-21F3-49D7-9F33-19856C77CE2E}"/>
                </a:ext>
              </a:extLst>
            </p:cNvPr>
            <p:cNvSpPr/>
            <p:nvPr/>
          </p:nvSpPr>
          <p:spPr>
            <a:xfrm>
              <a:off x="9567897" y="2217466"/>
              <a:ext cx="689041" cy="68904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Isosceles Triangle 51">
              <a:extLst>
                <a:ext uri="{FF2B5EF4-FFF2-40B4-BE49-F238E27FC236}">
                  <a16:creationId xmlns:a16="http://schemas.microsoft.com/office/drawing/2014/main" id="{FEB07FA5-E8F9-4F65-B23D-CA4CE117CE02}"/>
                </a:ext>
              </a:extLst>
            </p:cNvPr>
            <p:cNvSpPr/>
            <p:nvPr/>
          </p:nvSpPr>
          <p:spPr>
            <a:xfrm>
              <a:off x="3481696" y="2452553"/>
              <a:ext cx="304917" cy="223597"/>
            </a:xfrm>
            <a:custGeom>
              <a:avLst/>
              <a:gdLst/>
              <a:ahLst/>
              <a:cxnLst/>
              <a:rect l="l" t="t" r="r" b="b"/>
              <a:pathLst>
                <a:path w="3240001" h="2375905">
                  <a:moveTo>
                    <a:pt x="1974640" y="1379575"/>
                  </a:moveTo>
                  <a:lnTo>
                    <a:pt x="3240001" y="2375905"/>
                  </a:lnTo>
                  <a:lnTo>
                    <a:pt x="1" y="2375905"/>
                  </a:lnTo>
                  <a:lnTo>
                    <a:pt x="1269863" y="1399042"/>
                  </a:lnTo>
                  <a:lnTo>
                    <a:pt x="1610574" y="1745545"/>
                  </a:lnTo>
                  <a:close/>
                  <a:moveTo>
                    <a:pt x="3240001" y="126952"/>
                  </a:moveTo>
                  <a:lnTo>
                    <a:pt x="3240001" y="2258912"/>
                  </a:lnTo>
                  <a:lnTo>
                    <a:pt x="2032457" y="1334195"/>
                  </a:lnTo>
                  <a:close/>
                  <a:moveTo>
                    <a:pt x="0" y="117525"/>
                  </a:moveTo>
                  <a:lnTo>
                    <a:pt x="1207545" y="1324768"/>
                  </a:lnTo>
                  <a:lnTo>
                    <a:pt x="0" y="2249485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1610572" y="16205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Rounded Rectangle 27">
              <a:extLst>
                <a:ext uri="{FF2B5EF4-FFF2-40B4-BE49-F238E27FC236}">
                  <a16:creationId xmlns:a16="http://schemas.microsoft.com/office/drawing/2014/main" id="{F08666C4-0D78-4417-BDF0-843285665344}"/>
                </a:ext>
              </a:extLst>
            </p:cNvPr>
            <p:cNvSpPr/>
            <p:nvPr/>
          </p:nvSpPr>
          <p:spPr>
            <a:xfrm>
              <a:off x="304176" y="5173795"/>
              <a:ext cx="317145" cy="243610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" name="Rounded Rectangle 7">
              <a:extLst>
                <a:ext uri="{FF2B5EF4-FFF2-40B4-BE49-F238E27FC236}">
                  <a16:creationId xmlns:a16="http://schemas.microsoft.com/office/drawing/2014/main" id="{53A916D6-B117-4B5A-9CA1-E0F11212CE5E}"/>
                </a:ext>
              </a:extLst>
            </p:cNvPr>
            <p:cNvSpPr/>
            <p:nvPr/>
          </p:nvSpPr>
          <p:spPr>
            <a:xfrm>
              <a:off x="9762259" y="2399304"/>
              <a:ext cx="322437" cy="278259"/>
            </a:xfrm>
            <a:custGeom>
              <a:avLst/>
              <a:gdLst/>
              <a:ahLst/>
              <a:cxnLst/>
              <a:rect l="l" t="t" r="r" b="b"/>
              <a:pathLst>
                <a:path w="3240006" h="2796091">
                  <a:moveTo>
                    <a:pt x="686867" y="612319"/>
                  </a:moveTo>
                  <a:cubicBezTo>
                    <a:pt x="611281" y="612319"/>
                    <a:pt x="550007" y="673593"/>
                    <a:pt x="550007" y="749179"/>
                  </a:cubicBezTo>
                  <a:cubicBezTo>
                    <a:pt x="550007" y="824765"/>
                    <a:pt x="611281" y="886039"/>
                    <a:pt x="686867" y="886039"/>
                  </a:cubicBezTo>
                  <a:cubicBezTo>
                    <a:pt x="762453" y="886039"/>
                    <a:pt x="823727" y="824765"/>
                    <a:pt x="823727" y="749179"/>
                  </a:cubicBezTo>
                  <a:cubicBezTo>
                    <a:pt x="823727" y="673593"/>
                    <a:pt x="762453" y="612319"/>
                    <a:pt x="686867" y="612319"/>
                  </a:cubicBezTo>
                  <a:close/>
                  <a:moveTo>
                    <a:pt x="1587500" y="281447"/>
                  </a:moveTo>
                  <a:cubicBezTo>
                    <a:pt x="1432061" y="281447"/>
                    <a:pt x="1306053" y="407455"/>
                    <a:pt x="1306053" y="562894"/>
                  </a:cubicBezTo>
                  <a:cubicBezTo>
                    <a:pt x="1306053" y="718333"/>
                    <a:pt x="1432061" y="844341"/>
                    <a:pt x="1587500" y="844341"/>
                  </a:cubicBezTo>
                  <a:cubicBezTo>
                    <a:pt x="1742939" y="844341"/>
                    <a:pt x="1868947" y="718333"/>
                    <a:pt x="1868947" y="562894"/>
                  </a:cubicBezTo>
                  <a:cubicBezTo>
                    <a:pt x="1868947" y="407455"/>
                    <a:pt x="1742939" y="281447"/>
                    <a:pt x="1587500" y="281447"/>
                  </a:cubicBezTo>
                  <a:close/>
                  <a:moveTo>
                    <a:pt x="1587500" y="0"/>
                  </a:moveTo>
                  <a:cubicBezTo>
                    <a:pt x="1898378" y="0"/>
                    <a:pt x="2150394" y="252016"/>
                    <a:pt x="2150394" y="562894"/>
                  </a:cubicBezTo>
                  <a:cubicBezTo>
                    <a:pt x="2150394" y="786167"/>
                    <a:pt x="2020401" y="979078"/>
                    <a:pt x="1831095" y="1068260"/>
                  </a:cubicBezTo>
                  <a:lnTo>
                    <a:pt x="2215710" y="1068260"/>
                  </a:lnTo>
                  <a:cubicBezTo>
                    <a:pt x="2374756" y="1068260"/>
                    <a:pt x="2503688" y="1197192"/>
                    <a:pt x="2503688" y="1356238"/>
                  </a:cubicBezTo>
                  <a:lnTo>
                    <a:pt x="2503688" y="1474975"/>
                  </a:lnTo>
                  <a:lnTo>
                    <a:pt x="2656086" y="1474975"/>
                  </a:lnTo>
                  <a:cubicBezTo>
                    <a:pt x="2692420" y="1474975"/>
                    <a:pt x="2722815" y="1500405"/>
                    <a:pt x="2728975" y="1534767"/>
                  </a:cubicBezTo>
                  <a:lnTo>
                    <a:pt x="3240006" y="1109804"/>
                  </a:lnTo>
                  <a:lnTo>
                    <a:pt x="3240006" y="2754548"/>
                  </a:lnTo>
                  <a:lnTo>
                    <a:pt x="2728975" y="2329585"/>
                  </a:lnTo>
                  <a:cubicBezTo>
                    <a:pt x="2722815" y="2363946"/>
                    <a:pt x="2692420" y="2389375"/>
                    <a:pt x="2656086" y="2389375"/>
                  </a:cubicBezTo>
                  <a:lnTo>
                    <a:pt x="2503688" y="2389375"/>
                  </a:lnTo>
                  <a:lnTo>
                    <a:pt x="2503688" y="2508113"/>
                  </a:lnTo>
                  <a:cubicBezTo>
                    <a:pt x="2503688" y="2667159"/>
                    <a:pt x="2374756" y="2796091"/>
                    <a:pt x="2215710" y="2796091"/>
                  </a:cubicBezTo>
                  <a:lnTo>
                    <a:pt x="287978" y="2796091"/>
                  </a:lnTo>
                  <a:cubicBezTo>
                    <a:pt x="128932" y="2796091"/>
                    <a:pt x="0" y="2667159"/>
                    <a:pt x="0" y="2508113"/>
                  </a:cubicBezTo>
                  <a:lnTo>
                    <a:pt x="0" y="1356238"/>
                  </a:lnTo>
                  <a:cubicBezTo>
                    <a:pt x="0" y="1197192"/>
                    <a:pt x="128932" y="1068260"/>
                    <a:pt x="287978" y="1068260"/>
                  </a:cubicBezTo>
                  <a:lnTo>
                    <a:pt x="544513" y="1068260"/>
                  </a:lnTo>
                  <a:cubicBezTo>
                    <a:pt x="422089" y="1014226"/>
                    <a:pt x="336949" y="891645"/>
                    <a:pt x="336949" y="749179"/>
                  </a:cubicBezTo>
                  <a:cubicBezTo>
                    <a:pt x="336949" y="555925"/>
                    <a:pt x="493613" y="399261"/>
                    <a:pt x="686867" y="399261"/>
                  </a:cubicBezTo>
                  <a:cubicBezTo>
                    <a:pt x="880121" y="399261"/>
                    <a:pt x="1036785" y="555925"/>
                    <a:pt x="1036785" y="749179"/>
                  </a:cubicBezTo>
                  <a:cubicBezTo>
                    <a:pt x="1036785" y="891645"/>
                    <a:pt x="951645" y="1014226"/>
                    <a:pt x="829222" y="1068260"/>
                  </a:cubicBezTo>
                  <a:lnTo>
                    <a:pt x="1343906" y="1068260"/>
                  </a:lnTo>
                  <a:cubicBezTo>
                    <a:pt x="1154600" y="979078"/>
                    <a:pt x="1024606" y="786167"/>
                    <a:pt x="1024606" y="562894"/>
                  </a:cubicBezTo>
                  <a:cubicBezTo>
                    <a:pt x="1024606" y="252016"/>
                    <a:pt x="1276622" y="0"/>
                    <a:pt x="15875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" name="Round Same Side Corner Rectangle 36">
              <a:extLst>
                <a:ext uri="{FF2B5EF4-FFF2-40B4-BE49-F238E27FC236}">
                  <a16:creationId xmlns:a16="http://schemas.microsoft.com/office/drawing/2014/main" id="{403B7838-A7C7-456A-98BD-A757D9E9E173}"/>
                </a:ext>
              </a:extLst>
            </p:cNvPr>
            <p:cNvSpPr/>
            <p:nvPr/>
          </p:nvSpPr>
          <p:spPr>
            <a:xfrm>
              <a:off x="6596509" y="5132007"/>
              <a:ext cx="327620" cy="259022"/>
            </a:xfrm>
            <a:custGeom>
              <a:avLst/>
              <a:gdLst/>
              <a:ahLst/>
              <a:cxnLst/>
              <a:rect l="l" t="t" r="r" b="b"/>
              <a:pathLst>
                <a:path w="3219104" h="2545072">
                  <a:moveTo>
                    <a:pt x="2779672" y="457200"/>
                  </a:moveTo>
                  <a:lnTo>
                    <a:pt x="2975888" y="457200"/>
                  </a:lnTo>
                  <a:cubicBezTo>
                    <a:pt x="3110212" y="457200"/>
                    <a:pt x="3219104" y="566092"/>
                    <a:pt x="3219104" y="700416"/>
                  </a:cubicBezTo>
                  <a:lnTo>
                    <a:pt x="3219104" y="2301856"/>
                  </a:lnTo>
                  <a:cubicBezTo>
                    <a:pt x="3219104" y="2436180"/>
                    <a:pt x="3110212" y="2545072"/>
                    <a:pt x="2975888" y="2545072"/>
                  </a:cubicBezTo>
                  <a:lnTo>
                    <a:pt x="2779672" y="2545072"/>
                  </a:lnTo>
                  <a:close/>
                  <a:moveTo>
                    <a:pt x="243216" y="457200"/>
                  </a:moveTo>
                  <a:lnTo>
                    <a:pt x="439432" y="457200"/>
                  </a:lnTo>
                  <a:lnTo>
                    <a:pt x="439432" y="2545072"/>
                  </a:lnTo>
                  <a:lnTo>
                    <a:pt x="243216" y="2545072"/>
                  </a:lnTo>
                  <a:cubicBezTo>
                    <a:pt x="108892" y="2545072"/>
                    <a:pt x="0" y="2436180"/>
                    <a:pt x="0" y="2301856"/>
                  </a:cubicBezTo>
                  <a:lnTo>
                    <a:pt x="0" y="700416"/>
                  </a:lnTo>
                  <a:cubicBezTo>
                    <a:pt x="0" y="566092"/>
                    <a:pt x="108892" y="457200"/>
                    <a:pt x="243216" y="457200"/>
                  </a:cubicBezTo>
                  <a:close/>
                  <a:moveTo>
                    <a:pt x="1428476" y="174246"/>
                  </a:moveTo>
                  <a:cubicBezTo>
                    <a:pt x="1372210" y="174246"/>
                    <a:pt x="1326598" y="219858"/>
                    <a:pt x="1326598" y="276124"/>
                  </a:cubicBezTo>
                  <a:lnTo>
                    <a:pt x="1326598" y="457200"/>
                  </a:lnTo>
                  <a:lnTo>
                    <a:pt x="1892506" y="457200"/>
                  </a:lnTo>
                  <a:lnTo>
                    <a:pt x="1892506" y="276124"/>
                  </a:lnTo>
                  <a:cubicBezTo>
                    <a:pt x="1892506" y="219858"/>
                    <a:pt x="1846894" y="174246"/>
                    <a:pt x="1790628" y="174246"/>
                  </a:cubicBezTo>
                  <a:close/>
                  <a:moveTo>
                    <a:pt x="1285704" y="0"/>
                  </a:moveTo>
                  <a:lnTo>
                    <a:pt x="1933400" y="0"/>
                  </a:lnTo>
                  <a:cubicBezTo>
                    <a:pt x="2007048" y="0"/>
                    <a:pt x="2066752" y="59704"/>
                    <a:pt x="2066752" y="133352"/>
                  </a:cubicBezTo>
                  <a:lnTo>
                    <a:pt x="2066752" y="457200"/>
                  </a:lnTo>
                  <a:lnTo>
                    <a:pt x="2599672" y="457200"/>
                  </a:lnTo>
                  <a:lnTo>
                    <a:pt x="2599672" y="2545072"/>
                  </a:lnTo>
                  <a:lnTo>
                    <a:pt x="619432" y="2545072"/>
                  </a:lnTo>
                  <a:lnTo>
                    <a:pt x="619432" y="457200"/>
                  </a:lnTo>
                  <a:lnTo>
                    <a:pt x="1152352" y="457200"/>
                  </a:lnTo>
                  <a:lnTo>
                    <a:pt x="1152352" y="133352"/>
                  </a:lnTo>
                  <a:cubicBezTo>
                    <a:pt x="1152352" y="59704"/>
                    <a:pt x="1212056" y="0"/>
                    <a:pt x="12857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D4829C-BEB7-4967-9AB3-AF83FD1736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1E2178-59B1-419F-8CC4-62B4F2077259}"/>
              </a:ext>
            </a:extLst>
          </p:cNvPr>
          <p:cNvSpPr/>
          <p:nvPr/>
        </p:nvSpPr>
        <p:spPr>
          <a:xfrm>
            <a:off x="0" y="2462553"/>
            <a:ext cx="7772400" cy="46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11287F0-24BE-41FA-8D99-3477F5B362C7}"/>
              </a:ext>
            </a:extLst>
          </p:cNvPr>
          <p:cNvGrpSpPr/>
          <p:nvPr/>
        </p:nvGrpSpPr>
        <p:grpSpPr>
          <a:xfrm>
            <a:off x="713378" y="2542667"/>
            <a:ext cx="6874196" cy="1373430"/>
            <a:chOff x="720001" y="2446968"/>
            <a:chExt cx="3401927" cy="13734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3A1746-91EA-4854-89C9-D76A0B712975}"/>
                </a:ext>
              </a:extLst>
            </p:cNvPr>
            <p:cNvSpPr txBox="1"/>
            <p:nvPr/>
          </p:nvSpPr>
          <p:spPr>
            <a:xfrm>
              <a:off x="720002" y="2446968"/>
              <a:ext cx="34019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193926-1D08-4B4E-9541-E450345B9C91}"/>
                </a:ext>
              </a:extLst>
            </p:cNvPr>
            <p:cNvSpPr txBox="1"/>
            <p:nvPr/>
          </p:nvSpPr>
          <p:spPr>
            <a:xfrm>
              <a:off x="720001" y="2989401"/>
              <a:ext cx="34019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813F28-7948-4456-BEDA-8A1C0A8E01CC}"/>
              </a:ext>
            </a:extLst>
          </p:cNvPr>
          <p:cNvGrpSpPr/>
          <p:nvPr/>
        </p:nvGrpSpPr>
        <p:grpSpPr>
          <a:xfrm>
            <a:off x="713378" y="1621281"/>
            <a:ext cx="5580416" cy="686725"/>
            <a:chOff x="6324699" y="2356411"/>
            <a:chExt cx="2736304" cy="68672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34CD339-4BE9-4203-8608-010196E240BF}"/>
                </a:ext>
              </a:extLst>
            </p:cNvPr>
            <p:cNvSpPr txBox="1"/>
            <p:nvPr/>
          </p:nvSpPr>
          <p:spPr>
            <a:xfrm>
              <a:off x="6324699" y="2704582"/>
              <a:ext cx="2736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C909021-4E20-4012-AB92-0E47AB6F9A40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Oval 21">
            <a:extLst>
              <a:ext uri="{FF2B5EF4-FFF2-40B4-BE49-F238E27FC236}">
                <a16:creationId xmlns:a16="http://schemas.microsoft.com/office/drawing/2014/main" id="{53DFA510-F06D-4F22-893F-6C0E069D11EE}"/>
              </a:ext>
            </a:extLst>
          </p:cNvPr>
          <p:cNvSpPr>
            <a:spLocks noChangeAspect="1"/>
          </p:cNvSpPr>
          <p:nvPr/>
        </p:nvSpPr>
        <p:spPr>
          <a:xfrm>
            <a:off x="7682054" y="3320192"/>
            <a:ext cx="300658" cy="30316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923241-4111-4D69-BC4D-157F8EB3073A}"/>
              </a:ext>
            </a:extLst>
          </p:cNvPr>
          <p:cNvSpPr txBox="1"/>
          <p:nvPr/>
        </p:nvSpPr>
        <p:spPr>
          <a:xfrm>
            <a:off x="3304657" y="6007407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PowerPoint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417D0B-FB06-4871-8BC1-6EC54FFE434A}"/>
              </a:ext>
            </a:extLst>
          </p:cNvPr>
          <p:cNvSpPr txBox="1"/>
          <p:nvPr/>
        </p:nvSpPr>
        <p:spPr>
          <a:xfrm>
            <a:off x="872091" y="6007407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Infographic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63A9D2-8EE1-4771-863A-3397DCDD1636}"/>
              </a:ext>
            </a:extLst>
          </p:cNvPr>
          <p:cNvSpPr txBox="1"/>
          <p:nvPr/>
        </p:nvSpPr>
        <p:spPr>
          <a:xfrm>
            <a:off x="5737222" y="6007407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B5B031-A818-4EC0-8748-AB512D4D47AD}"/>
              </a:ext>
            </a:extLst>
          </p:cNvPr>
          <p:cNvSpPr/>
          <p:nvPr/>
        </p:nvSpPr>
        <p:spPr>
          <a:xfrm>
            <a:off x="1089757" y="5452015"/>
            <a:ext cx="1210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$130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B555BF-19C8-4765-B87F-812DF5BF54AF}"/>
              </a:ext>
            </a:extLst>
          </p:cNvPr>
          <p:cNvSpPr/>
          <p:nvPr/>
        </p:nvSpPr>
        <p:spPr>
          <a:xfrm>
            <a:off x="3522323" y="5452015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$200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0F8035-099C-41B0-BE3A-C0027970E416}"/>
              </a:ext>
            </a:extLst>
          </p:cNvPr>
          <p:cNvSpPr/>
          <p:nvPr/>
        </p:nvSpPr>
        <p:spPr>
          <a:xfrm>
            <a:off x="6083129" y="5452015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$80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026AAA-C21A-4BB4-9665-13CE9E435E56}"/>
              </a:ext>
            </a:extLst>
          </p:cNvPr>
          <p:cNvSpPr txBox="1"/>
          <p:nvPr/>
        </p:nvSpPr>
        <p:spPr>
          <a:xfrm>
            <a:off x="713378" y="4067740"/>
            <a:ext cx="705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62FA61-2962-433B-9C34-3EE98CCEBF97}"/>
              </a:ext>
            </a:extLst>
          </p:cNvPr>
          <p:cNvSpPr txBox="1"/>
          <p:nvPr/>
        </p:nvSpPr>
        <p:spPr>
          <a:xfrm>
            <a:off x="713378" y="4716799"/>
            <a:ext cx="705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4D355BC-1669-4264-A54A-8AE511753C3A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C4CB879C-8830-4288-A0B7-8963FDED0B34}"/>
              </a:ext>
            </a:extLst>
          </p:cNvPr>
          <p:cNvSpPr/>
          <p:nvPr/>
        </p:nvSpPr>
        <p:spPr>
          <a:xfrm>
            <a:off x="2990812" y="2882360"/>
            <a:ext cx="593089" cy="2123308"/>
          </a:xfrm>
          <a:custGeom>
            <a:avLst/>
            <a:gdLst>
              <a:gd name="connsiteX0" fmla="*/ 0 w 828136"/>
              <a:gd name="connsiteY0" fmla="*/ 422694 h 2018581"/>
              <a:gd name="connsiteX1" fmla="*/ 414068 w 828136"/>
              <a:gd name="connsiteY1" fmla="*/ 2018581 h 2018581"/>
              <a:gd name="connsiteX2" fmla="*/ 828136 w 828136"/>
              <a:gd name="connsiteY2" fmla="*/ 1570007 h 2018581"/>
              <a:gd name="connsiteX3" fmla="*/ 465826 w 828136"/>
              <a:gd name="connsiteY3" fmla="*/ 0 h 2018581"/>
              <a:gd name="connsiteX4" fmla="*/ 0 w 828136"/>
              <a:gd name="connsiteY4" fmla="*/ 422694 h 2018581"/>
              <a:gd name="connsiteX0" fmla="*/ 0 w 849567"/>
              <a:gd name="connsiteY0" fmla="*/ 422694 h 2018581"/>
              <a:gd name="connsiteX1" fmla="*/ 414068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22694 h 2018581"/>
              <a:gd name="connsiteX1" fmla="*/ 404543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6981 h 2032868"/>
              <a:gd name="connsiteX1" fmla="*/ 404543 w 849567"/>
              <a:gd name="connsiteY1" fmla="*/ 2032868 h 2032868"/>
              <a:gd name="connsiteX2" fmla="*/ 849567 w 849567"/>
              <a:gd name="connsiteY2" fmla="*/ 1581913 h 2032868"/>
              <a:gd name="connsiteX3" fmla="*/ 442013 w 849567"/>
              <a:gd name="connsiteY3" fmla="*/ 0 h 2032868"/>
              <a:gd name="connsiteX4" fmla="*/ 0 w 849567"/>
              <a:gd name="connsiteY4" fmla="*/ 436981 h 2032868"/>
              <a:gd name="connsiteX0" fmla="*/ 0 w 851948"/>
              <a:gd name="connsiteY0" fmla="*/ 453650 h 2032868"/>
              <a:gd name="connsiteX1" fmla="*/ 406924 w 851948"/>
              <a:gd name="connsiteY1" fmla="*/ 2032868 h 2032868"/>
              <a:gd name="connsiteX2" fmla="*/ 851948 w 851948"/>
              <a:gd name="connsiteY2" fmla="*/ 1581913 h 2032868"/>
              <a:gd name="connsiteX3" fmla="*/ 444394 w 851948"/>
              <a:gd name="connsiteY3" fmla="*/ 0 h 2032868"/>
              <a:gd name="connsiteX4" fmla="*/ 0 w 851948"/>
              <a:gd name="connsiteY4" fmla="*/ 453650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56710"/>
              <a:gd name="connsiteY0" fmla="*/ 448888 h 2032868"/>
              <a:gd name="connsiteX1" fmla="*/ 411686 w 856710"/>
              <a:gd name="connsiteY1" fmla="*/ 2032868 h 2032868"/>
              <a:gd name="connsiteX2" fmla="*/ 856710 w 856710"/>
              <a:gd name="connsiteY2" fmla="*/ 1581913 h 2032868"/>
              <a:gd name="connsiteX3" fmla="*/ 449156 w 856710"/>
              <a:gd name="connsiteY3" fmla="*/ 0 h 2032868"/>
              <a:gd name="connsiteX4" fmla="*/ 0 w 856710"/>
              <a:gd name="connsiteY4" fmla="*/ 448888 h 20328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590010"/>
              <a:gd name="connsiteY0" fmla="*/ 486988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486988 h 2070968"/>
              <a:gd name="connsiteX0" fmla="*/ 0 w 590010"/>
              <a:gd name="connsiteY0" fmla="*/ 515563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515563 h 2070968"/>
              <a:gd name="connsiteX0" fmla="*/ 0 w 593089"/>
              <a:gd name="connsiteY0" fmla="*/ 487854 h 2070968"/>
              <a:gd name="connsiteX1" fmla="*/ 148065 w 593089"/>
              <a:gd name="connsiteY1" fmla="*/ 2070968 h 2070968"/>
              <a:gd name="connsiteX2" fmla="*/ 593089 w 593089"/>
              <a:gd name="connsiteY2" fmla="*/ 1620013 h 2070968"/>
              <a:gd name="connsiteX3" fmla="*/ 499860 w 593089"/>
              <a:gd name="connsiteY3" fmla="*/ 0 h 2070968"/>
              <a:gd name="connsiteX4" fmla="*/ 0 w 593089"/>
              <a:gd name="connsiteY4" fmla="*/ 487854 h 2070968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4012 h 2123308"/>
              <a:gd name="connsiteX0" fmla="*/ 0 w 590010"/>
              <a:gd name="connsiteY0" fmla="*/ 503248 h 2123308"/>
              <a:gd name="connsiteX1" fmla="*/ 83410 w 590010"/>
              <a:gd name="connsiteY1" fmla="*/ 2123308 h 2123308"/>
              <a:gd name="connsiteX2" fmla="*/ 590010 w 590010"/>
              <a:gd name="connsiteY2" fmla="*/ 1626171 h 2123308"/>
              <a:gd name="connsiteX3" fmla="*/ 490623 w 590010"/>
              <a:gd name="connsiteY3" fmla="*/ 0 h 2123308"/>
              <a:gd name="connsiteX4" fmla="*/ 0 w 590010"/>
              <a:gd name="connsiteY4" fmla="*/ 503248 h 2123308"/>
              <a:gd name="connsiteX0" fmla="*/ 0 w 593089"/>
              <a:gd name="connsiteY0" fmla="*/ 497090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7090 h 21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89" h="2123308">
                <a:moveTo>
                  <a:pt x="0" y="497090"/>
                </a:moveTo>
                <a:lnTo>
                  <a:pt x="86489" y="2123308"/>
                </a:lnTo>
                <a:lnTo>
                  <a:pt x="593089" y="1626171"/>
                </a:lnTo>
                <a:cubicBezTo>
                  <a:pt x="571538" y="1060767"/>
                  <a:pt x="534303" y="813054"/>
                  <a:pt x="493702" y="0"/>
                </a:cubicBezTo>
                <a:cubicBezTo>
                  <a:pt x="339509" y="169088"/>
                  <a:pt x="149719" y="345079"/>
                  <a:pt x="0" y="49709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90DF2B9B-9143-4BC5-9C16-230ABCA51670}"/>
              </a:ext>
            </a:extLst>
          </p:cNvPr>
          <p:cNvSpPr/>
          <p:nvPr/>
        </p:nvSpPr>
        <p:spPr>
          <a:xfrm>
            <a:off x="4521568" y="2880963"/>
            <a:ext cx="593089" cy="2123308"/>
          </a:xfrm>
          <a:custGeom>
            <a:avLst/>
            <a:gdLst>
              <a:gd name="connsiteX0" fmla="*/ 0 w 828136"/>
              <a:gd name="connsiteY0" fmla="*/ 422694 h 2018581"/>
              <a:gd name="connsiteX1" fmla="*/ 414068 w 828136"/>
              <a:gd name="connsiteY1" fmla="*/ 2018581 h 2018581"/>
              <a:gd name="connsiteX2" fmla="*/ 828136 w 828136"/>
              <a:gd name="connsiteY2" fmla="*/ 1570007 h 2018581"/>
              <a:gd name="connsiteX3" fmla="*/ 465826 w 828136"/>
              <a:gd name="connsiteY3" fmla="*/ 0 h 2018581"/>
              <a:gd name="connsiteX4" fmla="*/ 0 w 828136"/>
              <a:gd name="connsiteY4" fmla="*/ 422694 h 2018581"/>
              <a:gd name="connsiteX0" fmla="*/ 0 w 849567"/>
              <a:gd name="connsiteY0" fmla="*/ 422694 h 2018581"/>
              <a:gd name="connsiteX1" fmla="*/ 414068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22694 h 2018581"/>
              <a:gd name="connsiteX1" fmla="*/ 404543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6981 h 2032868"/>
              <a:gd name="connsiteX1" fmla="*/ 404543 w 849567"/>
              <a:gd name="connsiteY1" fmla="*/ 2032868 h 2032868"/>
              <a:gd name="connsiteX2" fmla="*/ 849567 w 849567"/>
              <a:gd name="connsiteY2" fmla="*/ 1581913 h 2032868"/>
              <a:gd name="connsiteX3" fmla="*/ 442013 w 849567"/>
              <a:gd name="connsiteY3" fmla="*/ 0 h 2032868"/>
              <a:gd name="connsiteX4" fmla="*/ 0 w 849567"/>
              <a:gd name="connsiteY4" fmla="*/ 436981 h 2032868"/>
              <a:gd name="connsiteX0" fmla="*/ 0 w 851948"/>
              <a:gd name="connsiteY0" fmla="*/ 453650 h 2032868"/>
              <a:gd name="connsiteX1" fmla="*/ 406924 w 851948"/>
              <a:gd name="connsiteY1" fmla="*/ 2032868 h 2032868"/>
              <a:gd name="connsiteX2" fmla="*/ 851948 w 851948"/>
              <a:gd name="connsiteY2" fmla="*/ 1581913 h 2032868"/>
              <a:gd name="connsiteX3" fmla="*/ 444394 w 851948"/>
              <a:gd name="connsiteY3" fmla="*/ 0 h 2032868"/>
              <a:gd name="connsiteX4" fmla="*/ 0 w 851948"/>
              <a:gd name="connsiteY4" fmla="*/ 453650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56710"/>
              <a:gd name="connsiteY0" fmla="*/ 448888 h 2032868"/>
              <a:gd name="connsiteX1" fmla="*/ 411686 w 856710"/>
              <a:gd name="connsiteY1" fmla="*/ 2032868 h 2032868"/>
              <a:gd name="connsiteX2" fmla="*/ 856710 w 856710"/>
              <a:gd name="connsiteY2" fmla="*/ 1581913 h 2032868"/>
              <a:gd name="connsiteX3" fmla="*/ 449156 w 856710"/>
              <a:gd name="connsiteY3" fmla="*/ 0 h 2032868"/>
              <a:gd name="connsiteX4" fmla="*/ 0 w 856710"/>
              <a:gd name="connsiteY4" fmla="*/ 448888 h 20328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590010"/>
              <a:gd name="connsiteY0" fmla="*/ 486988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486988 h 2070968"/>
              <a:gd name="connsiteX0" fmla="*/ 0 w 590010"/>
              <a:gd name="connsiteY0" fmla="*/ 515563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515563 h 2070968"/>
              <a:gd name="connsiteX0" fmla="*/ 0 w 593089"/>
              <a:gd name="connsiteY0" fmla="*/ 487854 h 2070968"/>
              <a:gd name="connsiteX1" fmla="*/ 148065 w 593089"/>
              <a:gd name="connsiteY1" fmla="*/ 2070968 h 2070968"/>
              <a:gd name="connsiteX2" fmla="*/ 593089 w 593089"/>
              <a:gd name="connsiteY2" fmla="*/ 1620013 h 2070968"/>
              <a:gd name="connsiteX3" fmla="*/ 499860 w 593089"/>
              <a:gd name="connsiteY3" fmla="*/ 0 h 2070968"/>
              <a:gd name="connsiteX4" fmla="*/ 0 w 593089"/>
              <a:gd name="connsiteY4" fmla="*/ 487854 h 2070968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4012 h 2123308"/>
              <a:gd name="connsiteX0" fmla="*/ 0 w 590010"/>
              <a:gd name="connsiteY0" fmla="*/ 503248 h 2123308"/>
              <a:gd name="connsiteX1" fmla="*/ 83410 w 590010"/>
              <a:gd name="connsiteY1" fmla="*/ 2123308 h 2123308"/>
              <a:gd name="connsiteX2" fmla="*/ 590010 w 590010"/>
              <a:gd name="connsiteY2" fmla="*/ 1626171 h 2123308"/>
              <a:gd name="connsiteX3" fmla="*/ 490623 w 590010"/>
              <a:gd name="connsiteY3" fmla="*/ 0 h 2123308"/>
              <a:gd name="connsiteX4" fmla="*/ 0 w 590010"/>
              <a:gd name="connsiteY4" fmla="*/ 503248 h 2123308"/>
              <a:gd name="connsiteX0" fmla="*/ 0 w 593089"/>
              <a:gd name="connsiteY0" fmla="*/ 497090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7090 h 21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89" h="2123308">
                <a:moveTo>
                  <a:pt x="0" y="497090"/>
                </a:moveTo>
                <a:lnTo>
                  <a:pt x="86489" y="2123308"/>
                </a:lnTo>
                <a:lnTo>
                  <a:pt x="593089" y="1626171"/>
                </a:lnTo>
                <a:cubicBezTo>
                  <a:pt x="571538" y="1060767"/>
                  <a:pt x="534303" y="813054"/>
                  <a:pt x="493702" y="0"/>
                </a:cubicBezTo>
                <a:cubicBezTo>
                  <a:pt x="339509" y="169088"/>
                  <a:pt x="149719" y="345079"/>
                  <a:pt x="0" y="49709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Freeform 1">
            <a:extLst>
              <a:ext uri="{FF2B5EF4-FFF2-40B4-BE49-F238E27FC236}">
                <a16:creationId xmlns:a16="http://schemas.microsoft.com/office/drawing/2014/main" id="{1712DE25-6A53-40E2-9941-83F6D8943411}"/>
              </a:ext>
            </a:extLst>
          </p:cNvPr>
          <p:cNvSpPr/>
          <p:nvPr/>
        </p:nvSpPr>
        <p:spPr>
          <a:xfrm>
            <a:off x="7412184" y="3688880"/>
            <a:ext cx="764934" cy="1313994"/>
          </a:xfrm>
          <a:custGeom>
            <a:avLst/>
            <a:gdLst>
              <a:gd name="connsiteX0" fmla="*/ 0 w 764934"/>
              <a:gd name="connsiteY0" fmla="*/ 0 h 1277049"/>
              <a:gd name="connsiteX1" fmla="*/ 564002 w 764934"/>
              <a:gd name="connsiteY1" fmla="*/ 0 h 1277049"/>
              <a:gd name="connsiteX2" fmla="*/ 764934 w 764934"/>
              <a:gd name="connsiteY2" fmla="*/ 779913 h 1277049"/>
              <a:gd name="connsiteX3" fmla="*/ 270649 w 764934"/>
              <a:gd name="connsiteY3" fmla="*/ 1277049 h 1277049"/>
              <a:gd name="connsiteX4" fmla="*/ 0 w 764934"/>
              <a:gd name="connsiteY4" fmla="*/ 0 h 1277049"/>
              <a:gd name="connsiteX0" fmla="*/ 0 w 764934"/>
              <a:gd name="connsiteY0" fmla="*/ 27709 h 1304758"/>
              <a:gd name="connsiteX1" fmla="*/ 640972 w 764934"/>
              <a:gd name="connsiteY1" fmla="*/ 0 h 1304758"/>
              <a:gd name="connsiteX2" fmla="*/ 764934 w 764934"/>
              <a:gd name="connsiteY2" fmla="*/ 807622 h 1304758"/>
              <a:gd name="connsiteX3" fmla="*/ 270649 w 764934"/>
              <a:gd name="connsiteY3" fmla="*/ 1304758 h 1304758"/>
              <a:gd name="connsiteX4" fmla="*/ 0 w 764934"/>
              <a:gd name="connsiteY4" fmla="*/ 27709 h 1304758"/>
              <a:gd name="connsiteX0" fmla="*/ 0 w 764934"/>
              <a:gd name="connsiteY0" fmla="*/ 36945 h 1313994"/>
              <a:gd name="connsiteX1" fmla="*/ 659445 w 764934"/>
              <a:gd name="connsiteY1" fmla="*/ 0 h 1313994"/>
              <a:gd name="connsiteX2" fmla="*/ 764934 w 764934"/>
              <a:gd name="connsiteY2" fmla="*/ 816858 h 1313994"/>
              <a:gd name="connsiteX3" fmla="*/ 270649 w 764934"/>
              <a:gd name="connsiteY3" fmla="*/ 1313994 h 1313994"/>
              <a:gd name="connsiteX4" fmla="*/ 0 w 764934"/>
              <a:gd name="connsiteY4" fmla="*/ 36945 h 1313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934" h="1313994">
                <a:moveTo>
                  <a:pt x="0" y="36945"/>
                </a:moveTo>
                <a:lnTo>
                  <a:pt x="659445" y="0"/>
                </a:lnTo>
                <a:lnTo>
                  <a:pt x="764934" y="816858"/>
                </a:lnTo>
                <a:lnTo>
                  <a:pt x="270649" y="1313994"/>
                </a:lnTo>
                <a:cubicBezTo>
                  <a:pt x="164012" y="903705"/>
                  <a:pt x="106637" y="447234"/>
                  <a:pt x="0" y="36945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1E4B0990-0438-420D-B661-8500008ACEAB}"/>
              </a:ext>
            </a:extLst>
          </p:cNvPr>
          <p:cNvSpPr/>
          <p:nvPr/>
        </p:nvSpPr>
        <p:spPr>
          <a:xfrm>
            <a:off x="6052324" y="2879566"/>
            <a:ext cx="593089" cy="2123308"/>
          </a:xfrm>
          <a:custGeom>
            <a:avLst/>
            <a:gdLst>
              <a:gd name="connsiteX0" fmla="*/ 0 w 828136"/>
              <a:gd name="connsiteY0" fmla="*/ 422694 h 2018581"/>
              <a:gd name="connsiteX1" fmla="*/ 414068 w 828136"/>
              <a:gd name="connsiteY1" fmla="*/ 2018581 h 2018581"/>
              <a:gd name="connsiteX2" fmla="*/ 828136 w 828136"/>
              <a:gd name="connsiteY2" fmla="*/ 1570007 h 2018581"/>
              <a:gd name="connsiteX3" fmla="*/ 465826 w 828136"/>
              <a:gd name="connsiteY3" fmla="*/ 0 h 2018581"/>
              <a:gd name="connsiteX4" fmla="*/ 0 w 828136"/>
              <a:gd name="connsiteY4" fmla="*/ 422694 h 2018581"/>
              <a:gd name="connsiteX0" fmla="*/ 0 w 849567"/>
              <a:gd name="connsiteY0" fmla="*/ 422694 h 2018581"/>
              <a:gd name="connsiteX1" fmla="*/ 414068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22694 h 2018581"/>
              <a:gd name="connsiteX1" fmla="*/ 404543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6981 h 2032868"/>
              <a:gd name="connsiteX1" fmla="*/ 404543 w 849567"/>
              <a:gd name="connsiteY1" fmla="*/ 2032868 h 2032868"/>
              <a:gd name="connsiteX2" fmla="*/ 849567 w 849567"/>
              <a:gd name="connsiteY2" fmla="*/ 1581913 h 2032868"/>
              <a:gd name="connsiteX3" fmla="*/ 442013 w 849567"/>
              <a:gd name="connsiteY3" fmla="*/ 0 h 2032868"/>
              <a:gd name="connsiteX4" fmla="*/ 0 w 849567"/>
              <a:gd name="connsiteY4" fmla="*/ 436981 h 2032868"/>
              <a:gd name="connsiteX0" fmla="*/ 0 w 851948"/>
              <a:gd name="connsiteY0" fmla="*/ 453650 h 2032868"/>
              <a:gd name="connsiteX1" fmla="*/ 406924 w 851948"/>
              <a:gd name="connsiteY1" fmla="*/ 2032868 h 2032868"/>
              <a:gd name="connsiteX2" fmla="*/ 851948 w 851948"/>
              <a:gd name="connsiteY2" fmla="*/ 1581913 h 2032868"/>
              <a:gd name="connsiteX3" fmla="*/ 444394 w 851948"/>
              <a:gd name="connsiteY3" fmla="*/ 0 h 2032868"/>
              <a:gd name="connsiteX4" fmla="*/ 0 w 851948"/>
              <a:gd name="connsiteY4" fmla="*/ 453650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56710"/>
              <a:gd name="connsiteY0" fmla="*/ 448888 h 2032868"/>
              <a:gd name="connsiteX1" fmla="*/ 411686 w 856710"/>
              <a:gd name="connsiteY1" fmla="*/ 2032868 h 2032868"/>
              <a:gd name="connsiteX2" fmla="*/ 856710 w 856710"/>
              <a:gd name="connsiteY2" fmla="*/ 1581913 h 2032868"/>
              <a:gd name="connsiteX3" fmla="*/ 449156 w 856710"/>
              <a:gd name="connsiteY3" fmla="*/ 0 h 2032868"/>
              <a:gd name="connsiteX4" fmla="*/ 0 w 856710"/>
              <a:gd name="connsiteY4" fmla="*/ 448888 h 20328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590010"/>
              <a:gd name="connsiteY0" fmla="*/ 486988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486988 h 2070968"/>
              <a:gd name="connsiteX0" fmla="*/ 0 w 590010"/>
              <a:gd name="connsiteY0" fmla="*/ 515563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515563 h 2070968"/>
              <a:gd name="connsiteX0" fmla="*/ 0 w 593089"/>
              <a:gd name="connsiteY0" fmla="*/ 487854 h 2070968"/>
              <a:gd name="connsiteX1" fmla="*/ 148065 w 593089"/>
              <a:gd name="connsiteY1" fmla="*/ 2070968 h 2070968"/>
              <a:gd name="connsiteX2" fmla="*/ 593089 w 593089"/>
              <a:gd name="connsiteY2" fmla="*/ 1620013 h 2070968"/>
              <a:gd name="connsiteX3" fmla="*/ 499860 w 593089"/>
              <a:gd name="connsiteY3" fmla="*/ 0 h 2070968"/>
              <a:gd name="connsiteX4" fmla="*/ 0 w 593089"/>
              <a:gd name="connsiteY4" fmla="*/ 487854 h 2070968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4012 h 2123308"/>
              <a:gd name="connsiteX0" fmla="*/ 0 w 590010"/>
              <a:gd name="connsiteY0" fmla="*/ 503248 h 2123308"/>
              <a:gd name="connsiteX1" fmla="*/ 83410 w 590010"/>
              <a:gd name="connsiteY1" fmla="*/ 2123308 h 2123308"/>
              <a:gd name="connsiteX2" fmla="*/ 590010 w 590010"/>
              <a:gd name="connsiteY2" fmla="*/ 1626171 h 2123308"/>
              <a:gd name="connsiteX3" fmla="*/ 490623 w 590010"/>
              <a:gd name="connsiteY3" fmla="*/ 0 h 2123308"/>
              <a:gd name="connsiteX4" fmla="*/ 0 w 590010"/>
              <a:gd name="connsiteY4" fmla="*/ 503248 h 2123308"/>
              <a:gd name="connsiteX0" fmla="*/ 0 w 593089"/>
              <a:gd name="connsiteY0" fmla="*/ 497090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7090 h 21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89" h="2123308">
                <a:moveTo>
                  <a:pt x="0" y="497090"/>
                </a:moveTo>
                <a:lnTo>
                  <a:pt x="86489" y="2123308"/>
                </a:lnTo>
                <a:lnTo>
                  <a:pt x="593089" y="1626171"/>
                </a:lnTo>
                <a:cubicBezTo>
                  <a:pt x="571538" y="1060767"/>
                  <a:pt x="534303" y="813054"/>
                  <a:pt x="493702" y="0"/>
                </a:cubicBezTo>
                <a:cubicBezTo>
                  <a:pt x="339509" y="169088"/>
                  <a:pt x="149719" y="345079"/>
                  <a:pt x="0" y="49709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Right Arrow 8">
            <a:extLst>
              <a:ext uri="{FF2B5EF4-FFF2-40B4-BE49-F238E27FC236}">
                <a16:creationId xmlns:a16="http://schemas.microsoft.com/office/drawing/2014/main" id="{F9E1A34F-5732-46FE-B1C1-445445175B65}"/>
              </a:ext>
            </a:extLst>
          </p:cNvPr>
          <p:cNvSpPr/>
          <p:nvPr/>
        </p:nvSpPr>
        <p:spPr>
          <a:xfrm>
            <a:off x="879892" y="3023279"/>
            <a:ext cx="8810625" cy="1647423"/>
          </a:xfrm>
          <a:prstGeom prst="rightArrow">
            <a:avLst>
              <a:gd name="adj1" fmla="val 50000"/>
              <a:gd name="adj2" fmla="val 62720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C1CB4C-7D07-4336-B461-183D6E3BB322}"/>
              </a:ext>
            </a:extLst>
          </p:cNvPr>
          <p:cNvSpPr/>
          <p:nvPr/>
        </p:nvSpPr>
        <p:spPr>
          <a:xfrm rot="2700000">
            <a:off x="1395728" y="3616270"/>
            <a:ext cx="2244813" cy="64798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8E812D-2D85-4631-A793-2216E3FE81DB}"/>
              </a:ext>
            </a:extLst>
          </p:cNvPr>
          <p:cNvSpPr/>
          <p:nvPr/>
        </p:nvSpPr>
        <p:spPr>
          <a:xfrm rot="2700000">
            <a:off x="2926484" y="3616270"/>
            <a:ext cx="2244813" cy="64798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537FEA-99A1-4D48-83E1-C451B76B7F3C}"/>
              </a:ext>
            </a:extLst>
          </p:cNvPr>
          <p:cNvSpPr/>
          <p:nvPr/>
        </p:nvSpPr>
        <p:spPr>
          <a:xfrm rot="2700000">
            <a:off x="4457240" y="3616270"/>
            <a:ext cx="2244813" cy="64798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C40AF7-70B6-48E4-80B0-4E4E219D2224}"/>
              </a:ext>
            </a:extLst>
          </p:cNvPr>
          <p:cNvSpPr/>
          <p:nvPr/>
        </p:nvSpPr>
        <p:spPr>
          <a:xfrm rot="2700000">
            <a:off x="5987996" y="3616270"/>
            <a:ext cx="2244813" cy="64798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08DD93-50AC-4C42-804C-57F83788BB08}"/>
              </a:ext>
            </a:extLst>
          </p:cNvPr>
          <p:cNvGrpSpPr/>
          <p:nvPr/>
        </p:nvGrpSpPr>
        <p:grpSpPr>
          <a:xfrm>
            <a:off x="2418085" y="1752199"/>
            <a:ext cx="2148132" cy="1081951"/>
            <a:chOff x="1062658" y="3986014"/>
            <a:chExt cx="1728192" cy="108195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F0E7A7-ACA7-4A4B-87B6-620734B0073F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18E0B-4B25-4A9A-B181-1E34AE2A26B7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11A235-C768-48A2-888E-B7BCE75FC4D7}"/>
              </a:ext>
            </a:extLst>
          </p:cNvPr>
          <p:cNvGrpSpPr/>
          <p:nvPr/>
        </p:nvGrpSpPr>
        <p:grpSpPr>
          <a:xfrm>
            <a:off x="5478567" y="1752199"/>
            <a:ext cx="2148132" cy="1081951"/>
            <a:chOff x="1062658" y="3986014"/>
            <a:chExt cx="1728192" cy="108195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F93DC15-46CD-4FDF-B69D-1FE35798C218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739A555-8175-43F8-AB70-D1D78929A6CF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B0FCEED-7930-4105-B969-0E28304BC22F}"/>
              </a:ext>
            </a:extLst>
          </p:cNvPr>
          <p:cNvGrpSpPr/>
          <p:nvPr/>
        </p:nvGrpSpPr>
        <p:grpSpPr>
          <a:xfrm>
            <a:off x="5071283" y="5003039"/>
            <a:ext cx="2148132" cy="1081951"/>
            <a:chOff x="1062658" y="3986014"/>
            <a:chExt cx="1728192" cy="108195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19B294C-826B-4907-AABA-7027B27A9135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6E311DC-4103-4823-BF79-AF1A874DDBCB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3221A19-B667-4215-8392-CFF79936DD31}"/>
              </a:ext>
            </a:extLst>
          </p:cNvPr>
          <p:cNvGrpSpPr/>
          <p:nvPr/>
        </p:nvGrpSpPr>
        <p:grpSpPr>
          <a:xfrm>
            <a:off x="8167680" y="5003039"/>
            <a:ext cx="2148132" cy="1081951"/>
            <a:chOff x="1062658" y="3986014"/>
            <a:chExt cx="1728192" cy="108195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A16DE39-EB20-41AE-8E6A-379B44E22781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6147B3A-11AB-4D2E-AA8C-01FDCCE02F89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F478B0C4-C94D-490C-8C4A-2D24F7252FBE}"/>
              </a:ext>
            </a:extLst>
          </p:cNvPr>
          <p:cNvSpPr/>
          <p:nvPr/>
        </p:nvSpPr>
        <p:spPr>
          <a:xfrm>
            <a:off x="1609458" y="1931524"/>
            <a:ext cx="686902" cy="68690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B594ABA-068F-4BC4-8A59-A2D0F9972AB6}"/>
              </a:ext>
            </a:extLst>
          </p:cNvPr>
          <p:cNvSpPr/>
          <p:nvPr/>
        </p:nvSpPr>
        <p:spPr>
          <a:xfrm>
            <a:off x="4263042" y="5202460"/>
            <a:ext cx="686902" cy="68690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AD68BD0-302D-4778-BE89-6D2260D586E0}"/>
              </a:ext>
            </a:extLst>
          </p:cNvPr>
          <p:cNvSpPr/>
          <p:nvPr/>
        </p:nvSpPr>
        <p:spPr>
          <a:xfrm>
            <a:off x="4669942" y="1931524"/>
            <a:ext cx="686902" cy="68690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AF601FC-3498-4047-B755-8856BC06B101}"/>
              </a:ext>
            </a:extLst>
          </p:cNvPr>
          <p:cNvSpPr/>
          <p:nvPr/>
        </p:nvSpPr>
        <p:spPr>
          <a:xfrm>
            <a:off x="7338172" y="5202460"/>
            <a:ext cx="686902" cy="68690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9DD6F9-1193-46EF-B778-3D2B2352B6EF}"/>
              </a:ext>
            </a:extLst>
          </p:cNvPr>
          <p:cNvSpPr txBox="1"/>
          <p:nvPr/>
        </p:nvSpPr>
        <p:spPr>
          <a:xfrm rot="2700000">
            <a:off x="1557735" y="3770982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F73B00-38F7-47F2-A183-CB5D4A4A2395}"/>
              </a:ext>
            </a:extLst>
          </p:cNvPr>
          <p:cNvSpPr txBox="1"/>
          <p:nvPr/>
        </p:nvSpPr>
        <p:spPr>
          <a:xfrm rot="2700000">
            <a:off x="3082141" y="3770982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6EA669-F6C6-41B6-BD89-4D93A3C89681}"/>
              </a:ext>
            </a:extLst>
          </p:cNvPr>
          <p:cNvSpPr txBox="1"/>
          <p:nvPr/>
        </p:nvSpPr>
        <p:spPr>
          <a:xfrm rot="2700000">
            <a:off x="4606547" y="3770982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AFD7FE-A757-4543-99B2-7F5DBF64EE90}"/>
              </a:ext>
            </a:extLst>
          </p:cNvPr>
          <p:cNvSpPr txBox="1"/>
          <p:nvPr/>
        </p:nvSpPr>
        <p:spPr>
          <a:xfrm rot="2700000">
            <a:off x="6130953" y="3770982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A7F53C11-AD18-4BAC-9060-2A8F85B2447C}"/>
              </a:ext>
            </a:extLst>
          </p:cNvPr>
          <p:cNvSpPr/>
          <p:nvPr/>
        </p:nvSpPr>
        <p:spPr>
          <a:xfrm rot="2700000">
            <a:off x="4479027" y="5292619"/>
            <a:ext cx="268580" cy="48151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10B572DC-EFFD-46F1-AE95-82643BE84D5B}"/>
              </a:ext>
            </a:extLst>
          </p:cNvPr>
          <p:cNvSpPr/>
          <p:nvPr/>
        </p:nvSpPr>
        <p:spPr>
          <a:xfrm>
            <a:off x="1799618" y="2107198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Oval 7">
            <a:extLst>
              <a:ext uri="{FF2B5EF4-FFF2-40B4-BE49-F238E27FC236}">
                <a16:creationId xmlns:a16="http://schemas.microsoft.com/office/drawing/2014/main" id="{F08F451F-57FE-427B-9BFB-0E2AA7C07471}"/>
              </a:ext>
            </a:extLst>
          </p:cNvPr>
          <p:cNvSpPr/>
          <p:nvPr/>
        </p:nvSpPr>
        <p:spPr>
          <a:xfrm>
            <a:off x="4837774" y="2086191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5AE7E7B3-3525-45B9-9224-D5E87C13B732}"/>
              </a:ext>
            </a:extLst>
          </p:cNvPr>
          <p:cNvSpPr/>
          <p:nvPr/>
        </p:nvSpPr>
        <p:spPr>
          <a:xfrm>
            <a:off x="7495629" y="5411812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Freeform 32">
            <a:extLst>
              <a:ext uri="{FF2B5EF4-FFF2-40B4-BE49-F238E27FC236}">
                <a16:creationId xmlns:a16="http://schemas.microsoft.com/office/drawing/2014/main" id="{368FE530-5098-464F-90DB-B2049E2DE391}"/>
              </a:ext>
            </a:extLst>
          </p:cNvPr>
          <p:cNvSpPr/>
          <p:nvPr/>
        </p:nvSpPr>
        <p:spPr>
          <a:xfrm>
            <a:off x="9825534" y="3023279"/>
            <a:ext cx="1605299" cy="1470397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2">
            <a:extLst>
              <a:ext uri="{FF2B5EF4-FFF2-40B4-BE49-F238E27FC236}">
                <a16:creationId xmlns:a16="http://schemas.microsoft.com/office/drawing/2014/main" id="{23822867-8FB1-4AE3-85CB-63FB287BF3D7}"/>
              </a:ext>
            </a:extLst>
          </p:cNvPr>
          <p:cNvGrpSpPr/>
          <p:nvPr/>
        </p:nvGrpSpPr>
        <p:grpSpPr>
          <a:xfrm>
            <a:off x="1377690" y="1887176"/>
            <a:ext cx="2907829" cy="2646352"/>
            <a:chOff x="1832115" y="2011153"/>
            <a:chExt cx="2437375" cy="2218202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B300CE7B-731D-4422-BEAC-9E1229C25CDF}"/>
                </a:ext>
              </a:extLst>
            </p:cNvPr>
            <p:cNvSpPr/>
            <p:nvPr/>
          </p:nvSpPr>
          <p:spPr>
            <a:xfrm flipH="1">
              <a:off x="3729490" y="2112100"/>
              <a:ext cx="540000" cy="1578376"/>
            </a:xfrm>
            <a:custGeom>
              <a:avLst/>
              <a:gdLst/>
              <a:ahLst/>
              <a:cxnLst/>
              <a:rect l="l" t="t" r="r" b="b"/>
              <a:pathLst>
                <a:path w="540000" h="1578376">
                  <a:moveTo>
                    <a:pt x="540000" y="0"/>
                  </a:moveTo>
                  <a:cubicBezTo>
                    <a:pt x="305128" y="102083"/>
                    <a:pt x="143631" y="277954"/>
                    <a:pt x="51986" y="524081"/>
                  </a:cubicBezTo>
                  <a:cubicBezTo>
                    <a:pt x="-3669" y="715945"/>
                    <a:pt x="3187" y="841300"/>
                    <a:pt x="0" y="942016"/>
                  </a:cubicBezTo>
                  <a:cubicBezTo>
                    <a:pt x="85420" y="1205012"/>
                    <a:pt x="295153" y="1414663"/>
                    <a:pt x="540000" y="1578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AC3E3923-75B3-41D5-9651-0340AA8490A4}"/>
                </a:ext>
              </a:extLst>
            </p:cNvPr>
            <p:cNvSpPr/>
            <p:nvPr/>
          </p:nvSpPr>
          <p:spPr>
            <a:xfrm flipH="1">
              <a:off x="3106170" y="2017568"/>
              <a:ext cx="540000" cy="2032721"/>
            </a:xfrm>
            <a:custGeom>
              <a:avLst/>
              <a:gdLst/>
              <a:ahLst/>
              <a:cxnLst/>
              <a:rect l="l" t="t" r="r" b="b"/>
              <a:pathLst>
                <a:path w="540000" h="2032721">
                  <a:moveTo>
                    <a:pt x="540000" y="60"/>
                  </a:moveTo>
                  <a:cubicBezTo>
                    <a:pt x="332971" y="-1431"/>
                    <a:pt x="153076" y="25305"/>
                    <a:pt x="0" y="78580"/>
                  </a:cubicBezTo>
                  <a:lnTo>
                    <a:pt x="0" y="1757310"/>
                  </a:lnTo>
                  <a:cubicBezTo>
                    <a:pt x="178671" y="1871799"/>
                    <a:pt x="370538" y="1961511"/>
                    <a:pt x="540000" y="20327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2AD6ABB-B2D7-4EE0-A890-EBF3E32BE51D}"/>
                </a:ext>
              </a:extLst>
            </p:cNvPr>
            <p:cNvSpPr/>
            <p:nvPr/>
          </p:nvSpPr>
          <p:spPr>
            <a:xfrm flipH="1">
              <a:off x="1832115" y="2214874"/>
              <a:ext cx="539941" cy="1957367"/>
            </a:xfrm>
            <a:custGeom>
              <a:avLst/>
              <a:gdLst/>
              <a:ahLst/>
              <a:cxnLst/>
              <a:rect l="l" t="t" r="r" b="b"/>
              <a:pathLst>
                <a:path w="539941" h="1957367">
                  <a:moveTo>
                    <a:pt x="0" y="0"/>
                  </a:moveTo>
                  <a:lnTo>
                    <a:pt x="0" y="1957367"/>
                  </a:lnTo>
                  <a:cubicBezTo>
                    <a:pt x="111013" y="1899390"/>
                    <a:pt x="184183" y="1786677"/>
                    <a:pt x="269263" y="1706980"/>
                  </a:cubicBezTo>
                  <a:cubicBezTo>
                    <a:pt x="760375" y="1082372"/>
                    <a:pt x="530706" y="35583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2" name="Rectangle 28">
              <a:extLst>
                <a:ext uri="{FF2B5EF4-FFF2-40B4-BE49-F238E27FC236}">
                  <a16:creationId xmlns:a16="http://schemas.microsoft.com/office/drawing/2014/main" id="{D2BD5618-E2AB-47D6-91DC-F65F125463C8}"/>
                </a:ext>
              </a:extLst>
            </p:cNvPr>
            <p:cNvSpPr/>
            <p:nvPr/>
          </p:nvSpPr>
          <p:spPr>
            <a:xfrm>
              <a:off x="2480186" y="2011153"/>
              <a:ext cx="540000" cy="2218202"/>
            </a:xfrm>
            <a:custGeom>
              <a:avLst/>
              <a:gdLst/>
              <a:ahLst/>
              <a:cxnLst/>
              <a:rect l="l" t="t" r="r" b="b"/>
              <a:pathLst>
                <a:path w="540000" h="2218202">
                  <a:moveTo>
                    <a:pt x="540000" y="0"/>
                  </a:moveTo>
                  <a:lnTo>
                    <a:pt x="540000" y="2068772"/>
                  </a:lnTo>
                  <a:cubicBezTo>
                    <a:pt x="432608" y="2112203"/>
                    <a:pt x="338222" y="2147505"/>
                    <a:pt x="267202" y="2175874"/>
                  </a:cubicBezTo>
                  <a:cubicBezTo>
                    <a:pt x="158061" y="2219471"/>
                    <a:pt x="71408" y="2227008"/>
                    <a:pt x="0" y="2209324"/>
                  </a:cubicBezTo>
                  <a:lnTo>
                    <a:pt x="0" y="161513"/>
                  </a:lnTo>
                  <a:cubicBezTo>
                    <a:pt x="159787" y="69422"/>
                    <a:pt x="343451" y="12025"/>
                    <a:pt x="540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rapezoid 10">
            <a:extLst>
              <a:ext uri="{FF2B5EF4-FFF2-40B4-BE49-F238E27FC236}">
                <a16:creationId xmlns:a16="http://schemas.microsoft.com/office/drawing/2014/main" id="{F6247B6A-EBB5-42BC-B95A-1C7F8735B583}"/>
              </a:ext>
            </a:extLst>
          </p:cNvPr>
          <p:cNvSpPr/>
          <p:nvPr/>
        </p:nvSpPr>
        <p:spPr>
          <a:xfrm>
            <a:off x="2274146" y="2996891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id="{D830DEE6-12E5-4756-9E3B-D3FB5631BAF5}"/>
              </a:ext>
            </a:extLst>
          </p:cNvPr>
          <p:cNvSpPr/>
          <p:nvPr/>
        </p:nvSpPr>
        <p:spPr>
          <a:xfrm>
            <a:off x="3852034" y="2970075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5F51EDCB-5023-4D2D-87B9-8A33DD7C5256}"/>
              </a:ext>
            </a:extLst>
          </p:cNvPr>
          <p:cNvSpPr>
            <a:spLocks noChangeAspect="1"/>
          </p:cNvSpPr>
          <p:nvPr/>
        </p:nvSpPr>
        <p:spPr>
          <a:xfrm>
            <a:off x="1544486" y="3025302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E0113D50-679D-4474-84AA-0284D0F142D6}"/>
              </a:ext>
            </a:extLst>
          </p:cNvPr>
          <p:cNvSpPr>
            <a:spLocks/>
          </p:cNvSpPr>
          <p:nvPr/>
        </p:nvSpPr>
        <p:spPr>
          <a:xfrm>
            <a:off x="3074658" y="3008813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Freeform 36">
            <a:extLst>
              <a:ext uri="{FF2B5EF4-FFF2-40B4-BE49-F238E27FC236}">
                <a16:creationId xmlns:a16="http://schemas.microsoft.com/office/drawing/2014/main" id="{89830D13-EFA2-4688-B4E2-E71D128964B9}"/>
              </a:ext>
            </a:extLst>
          </p:cNvPr>
          <p:cNvSpPr/>
          <p:nvPr/>
        </p:nvSpPr>
        <p:spPr>
          <a:xfrm flipH="1">
            <a:off x="23859" y="1769166"/>
            <a:ext cx="12140243" cy="4314397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10073 w 5671515"/>
              <a:gd name="connsiteY0" fmla="*/ 5325465 h 5345610"/>
              <a:gd name="connsiteX1" fmla="*/ 0 w 5671515"/>
              <a:gd name="connsiteY1" fmla="*/ 5345610 h 5345610"/>
              <a:gd name="connsiteX2" fmla="*/ 2249597 w 5671515"/>
              <a:gd name="connsiteY2" fmla="*/ 5309946 h 5345610"/>
              <a:gd name="connsiteX3" fmla="*/ 1948601 w 5671515"/>
              <a:gd name="connsiteY3" fmla="*/ 4337913 h 5345610"/>
              <a:gd name="connsiteX4" fmla="*/ 844005 w 5671515"/>
              <a:gd name="connsiteY4" fmla="*/ 4411066 h 5345610"/>
              <a:gd name="connsiteX5" fmla="*/ 705017 w 5671515"/>
              <a:gd name="connsiteY5" fmla="*/ 3745382 h 5345610"/>
              <a:gd name="connsiteX6" fmla="*/ 529452 w 5671515"/>
              <a:gd name="connsiteY6" fmla="*/ 3599078 h 5345610"/>
              <a:gd name="connsiteX7" fmla="*/ 567078 w 5671515"/>
              <a:gd name="connsiteY7" fmla="*/ 3470193 h 5345610"/>
              <a:gd name="connsiteX8" fmla="*/ 466404 w 5671515"/>
              <a:gd name="connsiteY8" fmla="*/ 3362205 h 5345610"/>
              <a:gd name="connsiteX9" fmla="*/ 569866 w 5671515"/>
              <a:gd name="connsiteY9" fmla="*/ 3057428 h 5345610"/>
              <a:gd name="connsiteX10" fmla="*/ 128492 w 5671515"/>
              <a:gd name="connsiteY10" fmla="*/ 2818778 h 5345610"/>
              <a:gd name="connsiteX11" fmla="*/ 675756 w 5671515"/>
              <a:gd name="connsiteY11" fmla="*/ 1975104 h 5345610"/>
              <a:gd name="connsiteX12" fmla="*/ 2643545 w 5671515"/>
              <a:gd name="connsiteY12" fmla="*/ 0 h 5345610"/>
              <a:gd name="connsiteX13" fmla="*/ 4722112 w 5671515"/>
              <a:gd name="connsiteY13" fmla="*/ 2543951 h 5345610"/>
              <a:gd name="connsiteX14" fmla="*/ 4040748 w 5671515"/>
              <a:gd name="connsiteY14" fmla="*/ 3928262 h 5345610"/>
              <a:gd name="connsiteX15" fmla="*/ 4463252 w 5671515"/>
              <a:gd name="connsiteY15" fmla="*/ 5313893 h 5345610"/>
              <a:gd name="connsiteX16" fmla="*/ 5671515 w 5671515"/>
              <a:gd name="connsiteY16" fmla="*/ 5312636 h 5345610"/>
              <a:gd name="connsiteX0" fmla="*/ 0 w 5661442"/>
              <a:gd name="connsiteY0" fmla="*/ 5325465 h 5325465"/>
              <a:gd name="connsiteX1" fmla="*/ 100731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34477"/>
              <a:gd name="connsiteX1" fmla="*/ 100731 w 5661442"/>
              <a:gd name="connsiteY1" fmla="*/ 5325465 h 5334477"/>
              <a:gd name="connsiteX2" fmla="*/ 2239524 w 5661442"/>
              <a:gd name="connsiteY2" fmla="*/ 5309946 h 5334477"/>
              <a:gd name="connsiteX3" fmla="*/ 1938528 w 5661442"/>
              <a:gd name="connsiteY3" fmla="*/ 4337913 h 5334477"/>
              <a:gd name="connsiteX4" fmla="*/ 833932 w 5661442"/>
              <a:gd name="connsiteY4" fmla="*/ 4411066 h 5334477"/>
              <a:gd name="connsiteX5" fmla="*/ 694944 w 5661442"/>
              <a:gd name="connsiteY5" fmla="*/ 3745382 h 5334477"/>
              <a:gd name="connsiteX6" fmla="*/ 519379 w 5661442"/>
              <a:gd name="connsiteY6" fmla="*/ 3599078 h 5334477"/>
              <a:gd name="connsiteX7" fmla="*/ 557005 w 5661442"/>
              <a:gd name="connsiteY7" fmla="*/ 3470193 h 5334477"/>
              <a:gd name="connsiteX8" fmla="*/ 456331 w 5661442"/>
              <a:gd name="connsiteY8" fmla="*/ 3362205 h 5334477"/>
              <a:gd name="connsiteX9" fmla="*/ 559793 w 5661442"/>
              <a:gd name="connsiteY9" fmla="*/ 3057428 h 5334477"/>
              <a:gd name="connsiteX10" fmla="*/ 118419 w 5661442"/>
              <a:gd name="connsiteY10" fmla="*/ 2818778 h 5334477"/>
              <a:gd name="connsiteX11" fmla="*/ 665683 w 5661442"/>
              <a:gd name="connsiteY11" fmla="*/ 1975104 h 5334477"/>
              <a:gd name="connsiteX12" fmla="*/ 2633472 w 5661442"/>
              <a:gd name="connsiteY12" fmla="*/ 0 h 5334477"/>
              <a:gd name="connsiteX13" fmla="*/ 4712039 w 5661442"/>
              <a:gd name="connsiteY13" fmla="*/ 2543951 h 5334477"/>
              <a:gd name="connsiteX14" fmla="*/ 4030675 w 5661442"/>
              <a:gd name="connsiteY14" fmla="*/ 3928262 h 5334477"/>
              <a:gd name="connsiteX15" fmla="*/ 4453179 w 5661442"/>
              <a:gd name="connsiteY15" fmla="*/ 5313893 h 5334477"/>
              <a:gd name="connsiteX16" fmla="*/ 5661442 w 5661442"/>
              <a:gd name="connsiteY16" fmla="*/ 5312636 h 5334477"/>
              <a:gd name="connsiteX0" fmla="*/ 0 w 5661442"/>
              <a:gd name="connsiteY0" fmla="*/ 5325465 h 5327903"/>
              <a:gd name="connsiteX1" fmla="*/ 70513 w 5661442"/>
              <a:gd name="connsiteY1" fmla="*/ 5315392 h 5327903"/>
              <a:gd name="connsiteX2" fmla="*/ 2239524 w 5661442"/>
              <a:gd name="connsiteY2" fmla="*/ 5309946 h 5327903"/>
              <a:gd name="connsiteX3" fmla="*/ 1938528 w 5661442"/>
              <a:gd name="connsiteY3" fmla="*/ 4337913 h 5327903"/>
              <a:gd name="connsiteX4" fmla="*/ 833932 w 5661442"/>
              <a:gd name="connsiteY4" fmla="*/ 4411066 h 5327903"/>
              <a:gd name="connsiteX5" fmla="*/ 694944 w 5661442"/>
              <a:gd name="connsiteY5" fmla="*/ 3745382 h 5327903"/>
              <a:gd name="connsiteX6" fmla="*/ 519379 w 5661442"/>
              <a:gd name="connsiteY6" fmla="*/ 3599078 h 5327903"/>
              <a:gd name="connsiteX7" fmla="*/ 557005 w 5661442"/>
              <a:gd name="connsiteY7" fmla="*/ 3470193 h 5327903"/>
              <a:gd name="connsiteX8" fmla="*/ 456331 w 5661442"/>
              <a:gd name="connsiteY8" fmla="*/ 3362205 h 5327903"/>
              <a:gd name="connsiteX9" fmla="*/ 559793 w 5661442"/>
              <a:gd name="connsiteY9" fmla="*/ 3057428 h 5327903"/>
              <a:gd name="connsiteX10" fmla="*/ 118419 w 5661442"/>
              <a:gd name="connsiteY10" fmla="*/ 2818778 h 5327903"/>
              <a:gd name="connsiteX11" fmla="*/ 665683 w 5661442"/>
              <a:gd name="connsiteY11" fmla="*/ 1975104 h 5327903"/>
              <a:gd name="connsiteX12" fmla="*/ 2633472 w 5661442"/>
              <a:gd name="connsiteY12" fmla="*/ 0 h 5327903"/>
              <a:gd name="connsiteX13" fmla="*/ 4712039 w 5661442"/>
              <a:gd name="connsiteY13" fmla="*/ 2543951 h 5327903"/>
              <a:gd name="connsiteX14" fmla="*/ 4030675 w 5661442"/>
              <a:gd name="connsiteY14" fmla="*/ 3928262 h 5327903"/>
              <a:gd name="connsiteX15" fmla="*/ 4453179 w 5661442"/>
              <a:gd name="connsiteY15" fmla="*/ 5313893 h 5327903"/>
              <a:gd name="connsiteX16" fmla="*/ 5661442 w 5661442"/>
              <a:gd name="connsiteY16" fmla="*/ 5312636 h 5327903"/>
              <a:gd name="connsiteX0" fmla="*/ 0 w 5661442"/>
              <a:gd name="connsiteY0" fmla="*/ 5325465 h 5342377"/>
              <a:gd name="connsiteX1" fmla="*/ 30220 w 5661442"/>
              <a:gd name="connsiteY1" fmla="*/ 5335538 h 5342377"/>
              <a:gd name="connsiteX2" fmla="*/ 2239524 w 5661442"/>
              <a:gd name="connsiteY2" fmla="*/ 5309946 h 5342377"/>
              <a:gd name="connsiteX3" fmla="*/ 1938528 w 5661442"/>
              <a:gd name="connsiteY3" fmla="*/ 4337913 h 5342377"/>
              <a:gd name="connsiteX4" fmla="*/ 833932 w 5661442"/>
              <a:gd name="connsiteY4" fmla="*/ 4411066 h 5342377"/>
              <a:gd name="connsiteX5" fmla="*/ 694944 w 5661442"/>
              <a:gd name="connsiteY5" fmla="*/ 3745382 h 5342377"/>
              <a:gd name="connsiteX6" fmla="*/ 519379 w 5661442"/>
              <a:gd name="connsiteY6" fmla="*/ 3599078 h 5342377"/>
              <a:gd name="connsiteX7" fmla="*/ 557005 w 5661442"/>
              <a:gd name="connsiteY7" fmla="*/ 3470193 h 5342377"/>
              <a:gd name="connsiteX8" fmla="*/ 456331 w 5661442"/>
              <a:gd name="connsiteY8" fmla="*/ 3362205 h 5342377"/>
              <a:gd name="connsiteX9" fmla="*/ 559793 w 5661442"/>
              <a:gd name="connsiteY9" fmla="*/ 3057428 h 5342377"/>
              <a:gd name="connsiteX10" fmla="*/ 118419 w 5661442"/>
              <a:gd name="connsiteY10" fmla="*/ 2818778 h 5342377"/>
              <a:gd name="connsiteX11" fmla="*/ 665683 w 5661442"/>
              <a:gd name="connsiteY11" fmla="*/ 1975104 h 5342377"/>
              <a:gd name="connsiteX12" fmla="*/ 2633472 w 5661442"/>
              <a:gd name="connsiteY12" fmla="*/ 0 h 5342377"/>
              <a:gd name="connsiteX13" fmla="*/ 4712039 w 5661442"/>
              <a:gd name="connsiteY13" fmla="*/ 2543951 h 5342377"/>
              <a:gd name="connsiteX14" fmla="*/ 4030675 w 5661442"/>
              <a:gd name="connsiteY14" fmla="*/ 3928262 h 5342377"/>
              <a:gd name="connsiteX15" fmla="*/ 4453179 w 5661442"/>
              <a:gd name="connsiteY15" fmla="*/ 5313893 h 5342377"/>
              <a:gd name="connsiteX16" fmla="*/ 5661442 w 5661442"/>
              <a:gd name="connsiteY16" fmla="*/ 5312636 h 5342377"/>
              <a:gd name="connsiteX0" fmla="*/ 0 w 5661442"/>
              <a:gd name="connsiteY0" fmla="*/ 5325465 h 5335538"/>
              <a:gd name="connsiteX1" fmla="*/ 30220 w 5661442"/>
              <a:gd name="connsiteY1" fmla="*/ 5335538 h 5335538"/>
              <a:gd name="connsiteX2" fmla="*/ 2239524 w 5661442"/>
              <a:gd name="connsiteY2" fmla="*/ 5309946 h 5335538"/>
              <a:gd name="connsiteX3" fmla="*/ 1938528 w 5661442"/>
              <a:gd name="connsiteY3" fmla="*/ 4337913 h 5335538"/>
              <a:gd name="connsiteX4" fmla="*/ 833932 w 5661442"/>
              <a:gd name="connsiteY4" fmla="*/ 4411066 h 5335538"/>
              <a:gd name="connsiteX5" fmla="*/ 694944 w 5661442"/>
              <a:gd name="connsiteY5" fmla="*/ 3745382 h 5335538"/>
              <a:gd name="connsiteX6" fmla="*/ 519379 w 5661442"/>
              <a:gd name="connsiteY6" fmla="*/ 3599078 h 5335538"/>
              <a:gd name="connsiteX7" fmla="*/ 557005 w 5661442"/>
              <a:gd name="connsiteY7" fmla="*/ 3470193 h 5335538"/>
              <a:gd name="connsiteX8" fmla="*/ 456331 w 5661442"/>
              <a:gd name="connsiteY8" fmla="*/ 3362205 h 5335538"/>
              <a:gd name="connsiteX9" fmla="*/ 559793 w 5661442"/>
              <a:gd name="connsiteY9" fmla="*/ 3057428 h 5335538"/>
              <a:gd name="connsiteX10" fmla="*/ 118419 w 5661442"/>
              <a:gd name="connsiteY10" fmla="*/ 2818778 h 5335538"/>
              <a:gd name="connsiteX11" fmla="*/ 665683 w 5661442"/>
              <a:gd name="connsiteY11" fmla="*/ 1975104 h 5335538"/>
              <a:gd name="connsiteX12" fmla="*/ 2633472 w 5661442"/>
              <a:gd name="connsiteY12" fmla="*/ 0 h 5335538"/>
              <a:gd name="connsiteX13" fmla="*/ 4712039 w 5661442"/>
              <a:gd name="connsiteY13" fmla="*/ 2543951 h 5335538"/>
              <a:gd name="connsiteX14" fmla="*/ 4030675 w 5661442"/>
              <a:gd name="connsiteY14" fmla="*/ 3928262 h 5335538"/>
              <a:gd name="connsiteX15" fmla="*/ 4453179 w 5661442"/>
              <a:gd name="connsiteY15" fmla="*/ 5313893 h 5335538"/>
              <a:gd name="connsiteX16" fmla="*/ 5661442 w 5661442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5885894"/>
              <a:gd name="connsiteY0" fmla="*/ 5325465 h 5772967"/>
              <a:gd name="connsiteX1" fmla="*/ 30220 w 5885894"/>
              <a:gd name="connsiteY1" fmla="*/ 5335538 h 5772967"/>
              <a:gd name="connsiteX2" fmla="*/ 2239524 w 5885894"/>
              <a:gd name="connsiteY2" fmla="*/ 5309946 h 5772967"/>
              <a:gd name="connsiteX3" fmla="*/ 1938528 w 5885894"/>
              <a:gd name="connsiteY3" fmla="*/ 4337913 h 5772967"/>
              <a:gd name="connsiteX4" fmla="*/ 833932 w 5885894"/>
              <a:gd name="connsiteY4" fmla="*/ 4411066 h 5772967"/>
              <a:gd name="connsiteX5" fmla="*/ 694944 w 5885894"/>
              <a:gd name="connsiteY5" fmla="*/ 3745382 h 5772967"/>
              <a:gd name="connsiteX6" fmla="*/ 519379 w 5885894"/>
              <a:gd name="connsiteY6" fmla="*/ 3599078 h 5772967"/>
              <a:gd name="connsiteX7" fmla="*/ 557005 w 5885894"/>
              <a:gd name="connsiteY7" fmla="*/ 3470193 h 5772967"/>
              <a:gd name="connsiteX8" fmla="*/ 456331 w 5885894"/>
              <a:gd name="connsiteY8" fmla="*/ 3362205 h 5772967"/>
              <a:gd name="connsiteX9" fmla="*/ 559793 w 5885894"/>
              <a:gd name="connsiteY9" fmla="*/ 3057428 h 5772967"/>
              <a:gd name="connsiteX10" fmla="*/ 118419 w 5885894"/>
              <a:gd name="connsiteY10" fmla="*/ 2818778 h 5772967"/>
              <a:gd name="connsiteX11" fmla="*/ 665683 w 5885894"/>
              <a:gd name="connsiteY11" fmla="*/ 1975104 h 5772967"/>
              <a:gd name="connsiteX12" fmla="*/ 2633472 w 5885894"/>
              <a:gd name="connsiteY12" fmla="*/ 0 h 5772967"/>
              <a:gd name="connsiteX13" fmla="*/ 4712039 w 5885894"/>
              <a:gd name="connsiteY13" fmla="*/ 2543951 h 5772967"/>
              <a:gd name="connsiteX14" fmla="*/ 4030675 w 5885894"/>
              <a:gd name="connsiteY14" fmla="*/ 3928262 h 5772967"/>
              <a:gd name="connsiteX15" fmla="*/ 4453179 w 5885894"/>
              <a:gd name="connsiteY15" fmla="*/ 5313893 h 5772967"/>
              <a:gd name="connsiteX16" fmla="*/ 5885894 w 5885894"/>
              <a:gd name="connsiteY16" fmla="*/ 5772967 h 5772967"/>
              <a:gd name="connsiteX0" fmla="*/ 0 w 5828353"/>
              <a:gd name="connsiteY0" fmla="*/ 5325465 h 5588834"/>
              <a:gd name="connsiteX1" fmla="*/ 30220 w 5828353"/>
              <a:gd name="connsiteY1" fmla="*/ 5335538 h 5588834"/>
              <a:gd name="connsiteX2" fmla="*/ 2239524 w 5828353"/>
              <a:gd name="connsiteY2" fmla="*/ 5309946 h 5588834"/>
              <a:gd name="connsiteX3" fmla="*/ 1938528 w 5828353"/>
              <a:gd name="connsiteY3" fmla="*/ 4337913 h 5588834"/>
              <a:gd name="connsiteX4" fmla="*/ 833932 w 5828353"/>
              <a:gd name="connsiteY4" fmla="*/ 4411066 h 5588834"/>
              <a:gd name="connsiteX5" fmla="*/ 694944 w 5828353"/>
              <a:gd name="connsiteY5" fmla="*/ 3745382 h 5588834"/>
              <a:gd name="connsiteX6" fmla="*/ 519379 w 5828353"/>
              <a:gd name="connsiteY6" fmla="*/ 3599078 h 5588834"/>
              <a:gd name="connsiteX7" fmla="*/ 557005 w 5828353"/>
              <a:gd name="connsiteY7" fmla="*/ 3470193 h 5588834"/>
              <a:gd name="connsiteX8" fmla="*/ 456331 w 5828353"/>
              <a:gd name="connsiteY8" fmla="*/ 3362205 h 5588834"/>
              <a:gd name="connsiteX9" fmla="*/ 559793 w 5828353"/>
              <a:gd name="connsiteY9" fmla="*/ 3057428 h 5588834"/>
              <a:gd name="connsiteX10" fmla="*/ 118419 w 5828353"/>
              <a:gd name="connsiteY10" fmla="*/ 2818778 h 5588834"/>
              <a:gd name="connsiteX11" fmla="*/ 665683 w 5828353"/>
              <a:gd name="connsiteY11" fmla="*/ 1975104 h 5588834"/>
              <a:gd name="connsiteX12" fmla="*/ 2633472 w 5828353"/>
              <a:gd name="connsiteY12" fmla="*/ 0 h 5588834"/>
              <a:gd name="connsiteX13" fmla="*/ 4712039 w 5828353"/>
              <a:gd name="connsiteY13" fmla="*/ 2543951 h 5588834"/>
              <a:gd name="connsiteX14" fmla="*/ 4030675 w 5828353"/>
              <a:gd name="connsiteY14" fmla="*/ 3928262 h 5588834"/>
              <a:gd name="connsiteX15" fmla="*/ 4453179 w 5828353"/>
              <a:gd name="connsiteY15" fmla="*/ 5313893 h 5588834"/>
              <a:gd name="connsiteX16" fmla="*/ 5828353 w 5828353"/>
              <a:gd name="connsiteY16" fmla="*/ 5588834 h 5588834"/>
              <a:gd name="connsiteX0" fmla="*/ 0 w 5828353"/>
              <a:gd name="connsiteY0" fmla="*/ 5325465 h 5588835"/>
              <a:gd name="connsiteX1" fmla="*/ 30220 w 5828353"/>
              <a:gd name="connsiteY1" fmla="*/ 5335538 h 5588835"/>
              <a:gd name="connsiteX2" fmla="*/ 2239524 w 5828353"/>
              <a:gd name="connsiteY2" fmla="*/ 5309946 h 5588835"/>
              <a:gd name="connsiteX3" fmla="*/ 1938528 w 5828353"/>
              <a:gd name="connsiteY3" fmla="*/ 4337913 h 5588835"/>
              <a:gd name="connsiteX4" fmla="*/ 833932 w 5828353"/>
              <a:gd name="connsiteY4" fmla="*/ 4411066 h 5588835"/>
              <a:gd name="connsiteX5" fmla="*/ 694944 w 5828353"/>
              <a:gd name="connsiteY5" fmla="*/ 3745382 h 5588835"/>
              <a:gd name="connsiteX6" fmla="*/ 519379 w 5828353"/>
              <a:gd name="connsiteY6" fmla="*/ 3599078 h 5588835"/>
              <a:gd name="connsiteX7" fmla="*/ 557005 w 5828353"/>
              <a:gd name="connsiteY7" fmla="*/ 3470193 h 5588835"/>
              <a:gd name="connsiteX8" fmla="*/ 456331 w 5828353"/>
              <a:gd name="connsiteY8" fmla="*/ 3362205 h 5588835"/>
              <a:gd name="connsiteX9" fmla="*/ 559793 w 5828353"/>
              <a:gd name="connsiteY9" fmla="*/ 3057428 h 5588835"/>
              <a:gd name="connsiteX10" fmla="*/ 118419 w 5828353"/>
              <a:gd name="connsiteY10" fmla="*/ 2818778 h 5588835"/>
              <a:gd name="connsiteX11" fmla="*/ 665683 w 5828353"/>
              <a:gd name="connsiteY11" fmla="*/ 1975104 h 5588835"/>
              <a:gd name="connsiteX12" fmla="*/ 2633472 w 5828353"/>
              <a:gd name="connsiteY12" fmla="*/ 0 h 5588835"/>
              <a:gd name="connsiteX13" fmla="*/ 4712039 w 5828353"/>
              <a:gd name="connsiteY13" fmla="*/ 2543951 h 5588835"/>
              <a:gd name="connsiteX14" fmla="*/ 4030675 w 5828353"/>
              <a:gd name="connsiteY14" fmla="*/ 3928262 h 5588835"/>
              <a:gd name="connsiteX15" fmla="*/ 4510720 w 5828353"/>
              <a:gd name="connsiteY15" fmla="*/ 5544059 h 5588835"/>
              <a:gd name="connsiteX16" fmla="*/ 5828353 w 5828353"/>
              <a:gd name="connsiteY16" fmla="*/ 5588834 h 5588835"/>
              <a:gd name="connsiteX0" fmla="*/ 0 w 5828353"/>
              <a:gd name="connsiteY0" fmla="*/ 5325465 h 5554309"/>
              <a:gd name="connsiteX1" fmla="*/ 30220 w 5828353"/>
              <a:gd name="connsiteY1" fmla="*/ 5335538 h 5554309"/>
              <a:gd name="connsiteX2" fmla="*/ 2239524 w 5828353"/>
              <a:gd name="connsiteY2" fmla="*/ 5309946 h 5554309"/>
              <a:gd name="connsiteX3" fmla="*/ 1938528 w 5828353"/>
              <a:gd name="connsiteY3" fmla="*/ 4337913 h 5554309"/>
              <a:gd name="connsiteX4" fmla="*/ 833932 w 5828353"/>
              <a:gd name="connsiteY4" fmla="*/ 4411066 h 5554309"/>
              <a:gd name="connsiteX5" fmla="*/ 694944 w 5828353"/>
              <a:gd name="connsiteY5" fmla="*/ 3745382 h 5554309"/>
              <a:gd name="connsiteX6" fmla="*/ 519379 w 5828353"/>
              <a:gd name="connsiteY6" fmla="*/ 3599078 h 5554309"/>
              <a:gd name="connsiteX7" fmla="*/ 557005 w 5828353"/>
              <a:gd name="connsiteY7" fmla="*/ 3470193 h 5554309"/>
              <a:gd name="connsiteX8" fmla="*/ 456331 w 5828353"/>
              <a:gd name="connsiteY8" fmla="*/ 3362205 h 5554309"/>
              <a:gd name="connsiteX9" fmla="*/ 559793 w 5828353"/>
              <a:gd name="connsiteY9" fmla="*/ 3057428 h 5554309"/>
              <a:gd name="connsiteX10" fmla="*/ 118419 w 5828353"/>
              <a:gd name="connsiteY10" fmla="*/ 2818778 h 5554309"/>
              <a:gd name="connsiteX11" fmla="*/ 665683 w 5828353"/>
              <a:gd name="connsiteY11" fmla="*/ 1975104 h 5554309"/>
              <a:gd name="connsiteX12" fmla="*/ 2633472 w 5828353"/>
              <a:gd name="connsiteY12" fmla="*/ 0 h 5554309"/>
              <a:gd name="connsiteX13" fmla="*/ 4712039 w 5828353"/>
              <a:gd name="connsiteY13" fmla="*/ 2543951 h 5554309"/>
              <a:gd name="connsiteX14" fmla="*/ 4030675 w 5828353"/>
              <a:gd name="connsiteY14" fmla="*/ 3928262 h 5554309"/>
              <a:gd name="connsiteX15" fmla="*/ 4510720 w 5828353"/>
              <a:gd name="connsiteY15" fmla="*/ 5544059 h 5554309"/>
              <a:gd name="connsiteX16" fmla="*/ 5828353 w 5828353"/>
              <a:gd name="connsiteY16" fmla="*/ 5554309 h 5554309"/>
              <a:gd name="connsiteX0" fmla="*/ 280503 w 6108856"/>
              <a:gd name="connsiteY0" fmla="*/ 5325465 h 5554309"/>
              <a:gd name="connsiteX1" fmla="*/ 0 w 6108856"/>
              <a:gd name="connsiteY1" fmla="*/ 5554196 h 5554309"/>
              <a:gd name="connsiteX2" fmla="*/ 2520027 w 6108856"/>
              <a:gd name="connsiteY2" fmla="*/ 5309946 h 5554309"/>
              <a:gd name="connsiteX3" fmla="*/ 2219031 w 6108856"/>
              <a:gd name="connsiteY3" fmla="*/ 4337913 h 5554309"/>
              <a:gd name="connsiteX4" fmla="*/ 1114435 w 6108856"/>
              <a:gd name="connsiteY4" fmla="*/ 4411066 h 5554309"/>
              <a:gd name="connsiteX5" fmla="*/ 975447 w 6108856"/>
              <a:gd name="connsiteY5" fmla="*/ 3745382 h 5554309"/>
              <a:gd name="connsiteX6" fmla="*/ 799882 w 6108856"/>
              <a:gd name="connsiteY6" fmla="*/ 3599078 h 5554309"/>
              <a:gd name="connsiteX7" fmla="*/ 837508 w 6108856"/>
              <a:gd name="connsiteY7" fmla="*/ 3470193 h 5554309"/>
              <a:gd name="connsiteX8" fmla="*/ 736834 w 6108856"/>
              <a:gd name="connsiteY8" fmla="*/ 3362205 h 5554309"/>
              <a:gd name="connsiteX9" fmla="*/ 840296 w 6108856"/>
              <a:gd name="connsiteY9" fmla="*/ 3057428 h 5554309"/>
              <a:gd name="connsiteX10" fmla="*/ 398922 w 6108856"/>
              <a:gd name="connsiteY10" fmla="*/ 2818778 h 5554309"/>
              <a:gd name="connsiteX11" fmla="*/ 946186 w 6108856"/>
              <a:gd name="connsiteY11" fmla="*/ 1975104 h 5554309"/>
              <a:gd name="connsiteX12" fmla="*/ 2913975 w 6108856"/>
              <a:gd name="connsiteY12" fmla="*/ 0 h 5554309"/>
              <a:gd name="connsiteX13" fmla="*/ 4992542 w 6108856"/>
              <a:gd name="connsiteY13" fmla="*/ 2543951 h 5554309"/>
              <a:gd name="connsiteX14" fmla="*/ 4311178 w 6108856"/>
              <a:gd name="connsiteY14" fmla="*/ 3928262 h 5554309"/>
              <a:gd name="connsiteX15" fmla="*/ 4791223 w 6108856"/>
              <a:gd name="connsiteY15" fmla="*/ 5544059 h 5554309"/>
              <a:gd name="connsiteX16" fmla="*/ 6108856 w 6108856"/>
              <a:gd name="connsiteY16" fmla="*/ 5554309 h 5554309"/>
              <a:gd name="connsiteX0" fmla="*/ 0 w 6108856"/>
              <a:gd name="connsiteY0" fmla="*/ 5554196 h 5554309"/>
              <a:gd name="connsiteX1" fmla="*/ 2520027 w 6108856"/>
              <a:gd name="connsiteY1" fmla="*/ 5309946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6108856"/>
              <a:gd name="connsiteY0" fmla="*/ 5554196 h 5554309"/>
              <a:gd name="connsiteX1" fmla="*/ 2589077 w 6108856"/>
              <a:gd name="connsiteY1" fmla="*/ 5540112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6108856"/>
              <a:gd name="connsiteY0" fmla="*/ 5554196 h 5554309"/>
              <a:gd name="connsiteX1" fmla="*/ 2589077 w 6108856"/>
              <a:gd name="connsiteY1" fmla="*/ 5540112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12139186"/>
              <a:gd name="connsiteY0" fmla="*/ 5531179 h 5554309"/>
              <a:gd name="connsiteX1" fmla="*/ 8619407 w 12139186"/>
              <a:gd name="connsiteY1" fmla="*/ 5540112 h 5554309"/>
              <a:gd name="connsiteX2" fmla="*/ 8249361 w 12139186"/>
              <a:gd name="connsiteY2" fmla="*/ 4337913 h 5554309"/>
              <a:gd name="connsiteX3" fmla="*/ 7144765 w 12139186"/>
              <a:gd name="connsiteY3" fmla="*/ 4411066 h 5554309"/>
              <a:gd name="connsiteX4" fmla="*/ 7005777 w 12139186"/>
              <a:gd name="connsiteY4" fmla="*/ 3745382 h 5554309"/>
              <a:gd name="connsiteX5" fmla="*/ 6830212 w 12139186"/>
              <a:gd name="connsiteY5" fmla="*/ 3599078 h 5554309"/>
              <a:gd name="connsiteX6" fmla="*/ 6867838 w 12139186"/>
              <a:gd name="connsiteY6" fmla="*/ 3470193 h 5554309"/>
              <a:gd name="connsiteX7" fmla="*/ 6767164 w 12139186"/>
              <a:gd name="connsiteY7" fmla="*/ 3362205 h 5554309"/>
              <a:gd name="connsiteX8" fmla="*/ 6870626 w 12139186"/>
              <a:gd name="connsiteY8" fmla="*/ 3057428 h 5554309"/>
              <a:gd name="connsiteX9" fmla="*/ 6429252 w 12139186"/>
              <a:gd name="connsiteY9" fmla="*/ 2818778 h 5554309"/>
              <a:gd name="connsiteX10" fmla="*/ 6976516 w 12139186"/>
              <a:gd name="connsiteY10" fmla="*/ 1975104 h 5554309"/>
              <a:gd name="connsiteX11" fmla="*/ 8944305 w 12139186"/>
              <a:gd name="connsiteY11" fmla="*/ 0 h 5554309"/>
              <a:gd name="connsiteX12" fmla="*/ 11022872 w 12139186"/>
              <a:gd name="connsiteY12" fmla="*/ 2543951 h 5554309"/>
              <a:gd name="connsiteX13" fmla="*/ 10341508 w 12139186"/>
              <a:gd name="connsiteY13" fmla="*/ 3928262 h 5554309"/>
              <a:gd name="connsiteX14" fmla="*/ 10821553 w 12139186"/>
              <a:gd name="connsiteY14" fmla="*/ 5544059 h 5554309"/>
              <a:gd name="connsiteX15" fmla="*/ 12139186 w 12139186"/>
              <a:gd name="connsiteY15" fmla="*/ 5554309 h 5554309"/>
              <a:gd name="connsiteX0" fmla="*/ 0 w 15025640"/>
              <a:gd name="connsiteY0" fmla="*/ 5531179 h 5554309"/>
              <a:gd name="connsiteX1" fmla="*/ 11505861 w 15025640"/>
              <a:gd name="connsiteY1" fmla="*/ 5540112 h 5554309"/>
              <a:gd name="connsiteX2" fmla="*/ 11135815 w 15025640"/>
              <a:gd name="connsiteY2" fmla="*/ 4337913 h 5554309"/>
              <a:gd name="connsiteX3" fmla="*/ 10031219 w 15025640"/>
              <a:gd name="connsiteY3" fmla="*/ 4411066 h 5554309"/>
              <a:gd name="connsiteX4" fmla="*/ 9892231 w 15025640"/>
              <a:gd name="connsiteY4" fmla="*/ 3745382 h 5554309"/>
              <a:gd name="connsiteX5" fmla="*/ 9716666 w 15025640"/>
              <a:gd name="connsiteY5" fmla="*/ 3599078 h 5554309"/>
              <a:gd name="connsiteX6" fmla="*/ 9754292 w 15025640"/>
              <a:gd name="connsiteY6" fmla="*/ 3470193 h 5554309"/>
              <a:gd name="connsiteX7" fmla="*/ 9653618 w 15025640"/>
              <a:gd name="connsiteY7" fmla="*/ 3362205 h 5554309"/>
              <a:gd name="connsiteX8" fmla="*/ 9757080 w 15025640"/>
              <a:gd name="connsiteY8" fmla="*/ 3057428 h 5554309"/>
              <a:gd name="connsiteX9" fmla="*/ 9315706 w 15025640"/>
              <a:gd name="connsiteY9" fmla="*/ 2818778 h 5554309"/>
              <a:gd name="connsiteX10" fmla="*/ 9862970 w 15025640"/>
              <a:gd name="connsiteY10" fmla="*/ 1975104 h 5554309"/>
              <a:gd name="connsiteX11" fmla="*/ 11830759 w 15025640"/>
              <a:gd name="connsiteY11" fmla="*/ 0 h 5554309"/>
              <a:gd name="connsiteX12" fmla="*/ 13909326 w 15025640"/>
              <a:gd name="connsiteY12" fmla="*/ 2543951 h 5554309"/>
              <a:gd name="connsiteX13" fmla="*/ 13227962 w 15025640"/>
              <a:gd name="connsiteY13" fmla="*/ 3928262 h 5554309"/>
              <a:gd name="connsiteX14" fmla="*/ 13708007 w 15025640"/>
              <a:gd name="connsiteY14" fmla="*/ 5544059 h 5554309"/>
              <a:gd name="connsiteX15" fmla="*/ 15025640 w 15025640"/>
              <a:gd name="connsiteY15" fmla="*/ 5554309 h 5554309"/>
              <a:gd name="connsiteX0" fmla="*/ 0 w 15600376"/>
              <a:gd name="connsiteY0" fmla="*/ 5531179 h 5544058"/>
              <a:gd name="connsiteX1" fmla="*/ 11505861 w 15600376"/>
              <a:gd name="connsiteY1" fmla="*/ 5540112 h 5544058"/>
              <a:gd name="connsiteX2" fmla="*/ 11135815 w 15600376"/>
              <a:gd name="connsiteY2" fmla="*/ 4337913 h 5544058"/>
              <a:gd name="connsiteX3" fmla="*/ 10031219 w 15600376"/>
              <a:gd name="connsiteY3" fmla="*/ 4411066 h 5544058"/>
              <a:gd name="connsiteX4" fmla="*/ 9892231 w 15600376"/>
              <a:gd name="connsiteY4" fmla="*/ 3745382 h 5544058"/>
              <a:gd name="connsiteX5" fmla="*/ 9716666 w 15600376"/>
              <a:gd name="connsiteY5" fmla="*/ 3599078 h 5544058"/>
              <a:gd name="connsiteX6" fmla="*/ 9754292 w 15600376"/>
              <a:gd name="connsiteY6" fmla="*/ 3470193 h 5544058"/>
              <a:gd name="connsiteX7" fmla="*/ 9653618 w 15600376"/>
              <a:gd name="connsiteY7" fmla="*/ 3362205 h 5544058"/>
              <a:gd name="connsiteX8" fmla="*/ 9757080 w 15600376"/>
              <a:gd name="connsiteY8" fmla="*/ 3057428 h 5544058"/>
              <a:gd name="connsiteX9" fmla="*/ 9315706 w 15600376"/>
              <a:gd name="connsiteY9" fmla="*/ 2818778 h 5544058"/>
              <a:gd name="connsiteX10" fmla="*/ 9862970 w 15600376"/>
              <a:gd name="connsiteY10" fmla="*/ 1975104 h 5544058"/>
              <a:gd name="connsiteX11" fmla="*/ 11830759 w 15600376"/>
              <a:gd name="connsiteY11" fmla="*/ 0 h 5544058"/>
              <a:gd name="connsiteX12" fmla="*/ 13909326 w 15600376"/>
              <a:gd name="connsiteY12" fmla="*/ 2543951 h 5544058"/>
              <a:gd name="connsiteX13" fmla="*/ 13227962 w 15600376"/>
              <a:gd name="connsiteY13" fmla="*/ 3928262 h 5544058"/>
              <a:gd name="connsiteX14" fmla="*/ 13708007 w 15600376"/>
              <a:gd name="connsiteY14" fmla="*/ 5544059 h 5544058"/>
              <a:gd name="connsiteX15" fmla="*/ 15600376 w 15600376"/>
              <a:gd name="connsiteY15" fmla="*/ 5541537 h 554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600376" h="5544058">
                <a:moveTo>
                  <a:pt x="0" y="5531179"/>
                </a:moveTo>
                <a:lnTo>
                  <a:pt x="11505861" y="5540112"/>
                </a:lnTo>
                <a:cubicBezTo>
                  <a:pt x="11441871" y="5232873"/>
                  <a:pt x="11357709" y="4564685"/>
                  <a:pt x="11135815" y="4337913"/>
                </a:cubicBezTo>
                <a:cubicBezTo>
                  <a:pt x="11038279" y="4218431"/>
                  <a:pt x="10333581" y="4625644"/>
                  <a:pt x="10031219" y="4411066"/>
                </a:cubicBezTo>
                <a:cubicBezTo>
                  <a:pt x="9709350" y="4162349"/>
                  <a:pt x="9965383" y="3833165"/>
                  <a:pt x="9892231" y="3745382"/>
                </a:cubicBezTo>
                <a:cubicBezTo>
                  <a:pt x="9833709" y="3696614"/>
                  <a:pt x="9730609" y="3646108"/>
                  <a:pt x="9716666" y="3599078"/>
                </a:cubicBezTo>
                <a:cubicBezTo>
                  <a:pt x="9697521" y="3557625"/>
                  <a:pt x="9723643" y="3507120"/>
                  <a:pt x="9754292" y="3470193"/>
                </a:cubicBezTo>
                <a:lnTo>
                  <a:pt x="9653618" y="3362205"/>
                </a:lnTo>
                <a:cubicBezTo>
                  <a:pt x="9611152" y="3284755"/>
                  <a:pt x="9727119" y="3157511"/>
                  <a:pt x="9757080" y="3057428"/>
                </a:cubicBezTo>
                <a:cubicBezTo>
                  <a:pt x="9609955" y="2977878"/>
                  <a:pt x="9372296" y="2939068"/>
                  <a:pt x="9315706" y="2818778"/>
                </a:cubicBezTo>
                <a:cubicBezTo>
                  <a:pt x="9267263" y="2691462"/>
                  <a:pt x="9798244" y="2374024"/>
                  <a:pt x="9862970" y="1975104"/>
                </a:cubicBezTo>
                <a:cubicBezTo>
                  <a:pt x="9812729" y="266534"/>
                  <a:pt x="11229150" y="11046"/>
                  <a:pt x="11830759" y="0"/>
                </a:cubicBezTo>
                <a:cubicBezTo>
                  <a:pt x="12813325" y="-24"/>
                  <a:pt x="14393422" y="647274"/>
                  <a:pt x="13909326" y="2543951"/>
                </a:cubicBezTo>
                <a:cubicBezTo>
                  <a:pt x="13722946" y="3037075"/>
                  <a:pt x="13158606" y="3622783"/>
                  <a:pt x="13227962" y="3928262"/>
                </a:cubicBezTo>
                <a:cubicBezTo>
                  <a:pt x="13299038" y="4327448"/>
                  <a:pt x="13600717" y="5185614"/>
                  <a:pt x="13708007" y="5544059"/>
                </a:cubicBezTo>
                <a:lnTo>
                  <a:pt x="15600376" y="5541537"/>
                </a:lnTo>
              </a:path>
            </a:pathLst>
          </a:cu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65EF3-01FD-41F1-B528-0D5743027B98}"/>
              </a:ext>
            </a:extLst>
          </p:cNvPr>
          <p:cNvSpPr txBox="1"/>
          <p:nvPr/>
        </p:nvSpPr>
        <p:spPr>
          <a:xfrm>
            <a:off x="5509591" y="1996346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BA776A-2E24-4DE4-B60F-DC15E654BDD9}"/>
              </a:ext>
            </a:extLst>
          </p:cNvPr>
          <p:cNvSpPr txBox="1"/>
          <p:nvPr/>
        </p:nvSpPr>
        <p:spPr>
          <a:xfrm>
            <a:off x="5509591" y="1657662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EDF97D-7825-4D33-975C-BA93461601A9}"/>
              </a:ext>
            </a:extLst>
          </p:cNvPr>
          <p:cNvSpPr txBox="1"/>
          <p:nvPr/>
        </p:nvSpPr>
        <p:spPr>
          <a:xfrm>
            <a:off x="5509591" y="2519696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16" name="AutoShape 92">
            <a:extLst>
              <a:ext uri="{FF2B5EF4-FFF2-40B4-BE49-F238E27FC236}">
                <a16:creationId xmlns:a16="http://schemas.microsoft.com/office/drawing/2014/main" id="{BD318E6D-54EB-46F6-A36E-37E6E3FFDD9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70953" y="3280532"/>
            <a:ext cx="761772" cy="761772"/>
          </a:xfrm>
          <a:prstGeom prst="ellipse">
            <a:avLst/>
          </a:prstGeom>
          <a:noFill/>
          <a:ln w="3810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7" name="AutoShape 92">
            <a:extLst>
              <a:ext uri="{FF2B5EF4-FFF2-40B4-BE49-F238E27FC236}">
                <a16:creationId xmlns:a16="http://schemas.microsoft.com/office/drawing/2014/main" id="{41F47CC1-089B-4DC6-AAE0-98AF608FD67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82835" y="3280532"/>
            <a:ext cx="761772" cy="761772"/>
          </a:xfrm>
          <a:prstGeom prst="ellipse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8" name="AutoShape 92">
            <a:extLst>
              <a:ext uri="{FF2B5EF4-FFF2-40B4-BE49-F238E27FC236}">
                <a16:creationId xmlns:a16="http://schemas.microsoft.com/office/drawing/2014/main" id="{208D3B5F-FACC-482B-8276-D8A2EA12A84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288776" y="3280459"/>
            <a:ext cx="761772" cy="761856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9" name="AutoShape 92">
            <a:extLst>
              <a:ext uri="{FF2B5EF4-FFF2-40B4-BE49-F238E27FC236}">
                <a16:creationId xmlns:a16="http://schemas.microsoft.com/office/drawing/2014/main" id="{0361C1FA-F76E-4D8B-918A-36323F6A7D7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76894" y="3280459"/>
            <a:ext cx="761772" cy="761856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C5ED2E-D9B4-4E59-B623-F70941CB4374}"/>
              </a:ext>
            </a:extLst>
          </p:cNvPr>
          <p:cNvSpPr txBox="1"/>
          <p:nvPr/>
        </p:nvSpPr>
        <p:spPr>
          <a:xfrm>
            <a:off x="5509590" y="4870336"/>
            <a:ext cx="5890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21" name="Trapezoid 10">
            <a:extLst>
              <a:ext uri="{FF2B5EF4-FFF2-40B4-BE49-F238E27FC236}">
                <a16:creationId xmlns:a16="http://schemas.microsoft.com/office/drawing/2014/main" id="{73202984-640E-49FB-B526-79DA893D0D26}"/>
              </a:ext>
            </a:extLst>
          </p:cNvPr>
          <p:cNvSpPr/>
          <p:nvPr/>
        </p:nvSpPr>
        <p:spPr>
          <a:xfrm>
            <a:off x="7477876" y="3475505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id="{70E193D1-C7A1-415A-B737-68AB075D77CC}"/>
              </a:ext>
            </a:extLst>
          </p:cNvPr>
          <p:cNvSpPr/>
          <p:nvPr/>
        </p:nvSpPr>
        <p:spPr>
          <a:xfrm>
            <a:off x="10524112" y="3438067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Rounded Rectangle 12">
            <a:extLst>
              <a:ext uri="{FF2B5EF4-FFF2-40B4-BE49-F238E27FC236}">
                <a16:creationId xmlns:a16="http://schemas.microsoft.com/office/drawing/2014/main" id="{29EFD08B-DF55-402C-896E-E6C636B9EC6D}"/>
              </a:ext>
            </a:extLst>
          </p:cNvPr>
          <p:cNvSpPr>
            <a:spLocks noChangeAspect="1"/>
          </p:cNvSpPr>
          <p:nvPr/>
        </p:nvSpPr>
        <p:spPr>
          <a:xfrm>
            <a:off x="5996554" y="3497496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Rounded Rectangle 1">
            <a:extLst>
              <a:ext uri="{FF2B5EF4-FFF2-40B4-BE49-F238E27FC236}">
                <a16:creationId xmlns:a16="http://schemas.microsoft.com/office/drawing/2014/main" id="{42B7A70F-AB2C-467B-B5E4-D09DB6A37849}"/>
              </a:ext>
            </a:extLst>
          </p:cNvPr>
          <p:cNvSpPr>
            <a:spLocks/>
          </p:cNvSpPr>
          <p:nvPr/>
        </p:nvSpPr>
        <p:spPr>
          <a:xfrm>
            <a:off x="8999456" y="3497496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FD73F5-4BD7-4503-972C-4572828046F5}"/>
              </a:ext>
            </a:extLst>
          </p:cNvPr>
          <p:cNvSpPr txBox="1"/>
          <p:nvPr/>
        </p:nvSpPr>
        <p:spPr>
          <a:xfrm>
            <a:off x="5509592" y="4127256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86C011-0FBB-40CA-9F55-210758A4DF60}"/>
              </a:ext>
            </a:extLst>
          </p:cNvPr>
          <p:cNvSpPr txBox="1"/>
          <p:nvPr/>
        </p:nvSpPr>
        <p:spPr>
          <a:xfrm>
            <a:off x="7021158" y="4127256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7F4B66-43EE-4691-B532-877CB5D88F81}"/>
              </a:ext>
            </a:extLst>
          </p:cNvPr>
          <p:cNvSpPr txBox="1"/>
          <p:nvPr/>
        </p:nvSpPr>
        <p:spPr>
          <a:xfrm>
            <a:off x="8532726" y="4127256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75FC8F-1663-4259-874A-4D19A2617E5A}"/>
              </a:ext>
            </a:extLst>
          </p:cNvPr>
          <p:cNvSpPr txBox="1"/>
          <p:nvPr/>
        </p:nvSpPr>
        <p:spPr>
          <a:xfrm>
            <a:off x="10044292" y="4127256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6096000" y="2857630"/>
            <a:ext cx="534141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2103B-F514-4BE9-B5B2-C13878D2FE7C}"/>
              </a:ext>
            </a:extLst>
          </p:cNvPr>
          <p:cNvSpPr txBox="1"/>
          <p:nvPr/>
        </p:nvSpPr>
        <p:spPr>
          <a:xfrm>
            <a:off x="6096000" y="3620714"/>
            <a:ext cx="534135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83D421-F5DE-4A4C-8DB5-F5C35B4D1BA1}"/>
              </a:ext>
            </a:extLst>
          </p:cNvPr>
          <p:cNvSpPr txBox="1"/>
          <p:nvPr/>
        </p:nvSpPr>
        <p:spPr>
          <a:xfrm>
            <a:off x="7122483" y="4275165"/>
            <a:ext cx="31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5609FF-F63A-4EED-BC59-BD4592C91115}"/>
              </a:ext>
            </a:extLst>
          </p:cNvPr>
          <p:cNvSpPr txBox="1"/>
          <p:nvPr/>
        </p:nvSpPr>
        <p:spPr>
          <a:xfrm>
            <a:off x="7518605" y="5278481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5BBB80-FDE5-476C-94FF-7D65ED6FF000}"/>
              </a:ext>
            </a:extLst>
          </p:cNvPr>
          <p:cNvSpPr txBox="1"/>
          <p:nvPr/>
        </p:nvSpPr>
        <p:spPr>
          <a:xfrm>
            <a:off x="7518605" y="6241961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AA8B34-96D0-4E46-8904-43F099D9DDE4}"/>
              </a:ext>
            </a:extLst>
          </p:cNvPr>
          <p:cNvSpPr txBox="1"/>
          <p:nvPr/>
        </p:nvSpPr>
        <p:spPr>
          <a:xfrm>
            <a:off x="7518605" y="5920801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643914-E2B9-4221-A004-87A484F69463}"/>
              </a:ext>
            </a:extLst>
          </p:cNvPr>
          <p:cNvSpPr txBox="1"/>
          <p:nvPr/>
        </p:nvSpPr>
        <p:spPr>
          <a:xfrm>
            <a:off x="7518605" y="5599641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7E42B6-8143-4A2D-AD08-3AD285E5F859}"/>
              </a:ext>
            </a:extLst>
          </p:cNvPr>
          <p:cNvSpPr txBox="1"/>
          <p:nvPr/>
        </p:nvSpPr>
        <p:spPr>
          <a:xfrm>
            <a:off x="5863501" y="2833698"/>
            <a:ext cx="4368669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cs typeface="Arial" pitchFamily="34" charset="0"/>
              </a:rPr>
              <a:t> </a:t>
            </a:r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6BED5D0-6CE2-4203-8A47-C23F16981C5C}"/>
              </a:ext>
            </a:extLst>
          </p:cNvPr>
          <p:cNvGrpSpPr/>
          <p:nvPr/>
        </p:nvGrpSpPr>
        <p:grpSpPr>
          <a:xfrm>
            <a:off x="1862474" y="5169369"/>
            <a:ext cx="4233526" cy="1337280"/>
            <a:chOff x="4651035" y="1881101"/>
            <a:chExt cx="4233526" cy="15696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1F59206-778A-4269-B292-9B6BDB293998}"/>
                </a:ext>
              </a:extLst>
            </p:cNvPr>
            <p:cNvSpPr txBox="1"/>
            <p:nvPr/>
          </p:nvSpPr>
          <p:spPr>
            <a:xfrm>
              <a:off x="5526261" y="2001612"/>
              <a:ext cx="33583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WESOME</a:t>
              </a:r>
              <a:endParaRPr lang="en-US" altLang="ko-KR" sz="48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C76F85F-E173-42EF-902C-A1C70FB0CDA2}"/>
                </a:ext>
              </a:extLst>
            </p:cNvPr>
            <p:cNvSpPr txBox="1"/>
            <p:nvPr/>
          </p:nvSpPr>
          <p:spPr>
            <a:xfrm>
              <a:off x="5526261" y="2720888"/>
              <a:ext cx="335830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3200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3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95E569D-6689-4FC4-B642-D82ECEF097FC}"/>
                </a:ext>
              </a:extLst>
            </p:cNvPr>
            <p:cNvSpPr txBox="1"/>
            <p:nvPr/>
          </p:nvSpPr>
          <p:spPr>
            <a:xfrm>
              <a:off x="4651035" y="1881101"/>
              <a:ext cx="1021196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6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477092F7-434B-4233-AC1D-2772874CEB07}"/>
              </a:ext>
            </a:extLst>
          </p:cNvPr>
          <p:cNvSpPr/>
          <p:nvPr/>
        </p:nvSpPr>
        <p:spPr>
          <a:xfrm>
            <a:off x="2175579" y="3149531"/>
            <a:ext cx="1502428" cy="1392380"/>
          </a:xfrm>
          <a:prstGeom prst="hexagon">
            <a:avLst>
              <a:gd name="adj" fmla="val 26443"/>
              <a:gd name="vf" fmla="val 115470"/>
            </a:avLst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0EE8B4C8-6AD9-43D3-A4EE-C269385CB3A0}"/>
              </a:ext>
            </a:extLst>
          </p:cNvPr>
          <p:cNvSpPr/>
          <p:nvPr/>
        </p:nvSpPr>
        <p:spPr>
          <a:xfrm rot="10800000">
            <a:off x="1976891" y="1992949"/>
            <a:ext cx="1914524" cy="1017323"/>
          </a:xfrm>
          <a:prstGeom prst="trapezoid">
            <a:avLst>
              <a:gd name="adj" fmla="val 54961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4">
            <a:extLst>
              <a:ext uri="{FF2B5EF4-FFF2-40B4-BE49-F238E27FC236}">
                <a16:creationId xmlns:a16="http://schemas.microsoft.com/office/drawing/2014/main" id="{171627F7-3184-4B95-A4A7-121FF35AECB3}"/>
              </a:ext>
            </a:extLst>
          </p:cNvPr>
          <p:cNvGrpSpPr/>
          <p:nvPr/>
        </p:nvGrpSpPr>
        <p:grpSpPr>
          <a:xfrm>
            <a:off x="2217650" y="2101222"/>
            <a:ext cx="1418285" cy="738664"/>
            <a:chOff x="2551705" y="4283314"/>
            <a:chExt cx="2357003" cy="73866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F9F7900-4F34-4420-A13F-C156A095106D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3ABF541-07A8-47D9-BB04-A83EB250194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Trapezoid 9">
            <a:extLst>
              <a:ext uri="{FF2B5EF4-FFF2-40B4-BE49-F238E27FC236}">
                <a16:creationId xmlns:a16="http://schemas.microsoft.com/office/drawing/2014/main" id="{8520DF4E-EC8F-43D0-B256-928B80C777BA}"/>
              </a:ext>
            </a:extLst>
          </p:cNvPr>
          <p:cNvSpPr/>
          <p:nvPr/>
        </p:nvSpPr>
        <p:spPr>
          <a:xfrm rot="14456186">
            <a:off x="3100476" y="2679049"/>
            <a:ext cx="1914524" cy="1017323"/>
          </a:xfrm>
          <a:prstGeom prst="trapezoid">
            <a:avLst>
              <a:gd name="adj" fmla="val 54961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24">
            <a:extLst>
              <a:ext uri="{FF2B5EF4-FFF2-40B4-BE49-F238E27FC236}">
                <a16:creationId xmlns:a16="http://schemas.microsoft.com/office/drawing/2014/main" id="{86C1A033-3944-4B86-8EC5-B34FB82D2F0B}"/>
              </a:ext>
            </a:extLst>
          </p:cNvPr>
          <p:cNvGrpSpPr/>
          <p:nvPr/>
        </p:nvGrpSpPr>
        <p:grpSpPr>
          <a:xfrm rot="3662438">
            <a:off x="3373837" y="2807691"/>
            <a:ext cx="1418285" cy="738664"/>
            <a:chOff x="2551705" y="4283314"/>
            <a:chExt cx="2357003" cy="73866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963535-C39F-4155-BD50-68EBE2A2A292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5F9C0A9-519D-4857-8374-567B3C2C633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rapezoid 14">
            <a:extLst>
              <a:ext uri="{FF2B5EF4-FFF2-40B4-BE49-F238E27FC236}">
                <a16:creationId xmlns:a16="http://schemas.microsoft.com/office/drawing/2014/main" id="{79CFC38B-641A-42F2-BE82-CAF4D83F04D8}"/>
              </a:ext>
            </a:extLst>
          </p:cNvPr>
          <p:cNvSpPr/>
          <p:nvPr/>
        </p:nvSpPr>
        <p:spPr>
          <a:xfrm rot="18031376">
            <a:off x="3085754" y="4007904"/>
            <a:ext cx="1914524" cy="1017323"/>
          </a:xfrm>
          <a:prstGeom prst="trapezoid">
            <a:avLst>
              <a:gd name="adj" fmla="val 56815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ezoid 19">
            <a:extLst>
              <a:ext uri="{FF2B5EF4-FFF2-40B4-BE49-F238E27FC236}">
                <a16:creationId xmlns:a16="http://schemas.microsoft.com/office/drawing/2014/main" id="{8C333F67-E403-4A45-9646-D8E3AD4F05B9}"/>
              </a:ext>
            </a:extLst>
          </p:cNvPr>
          <p:cNvSpPr/>
          <p:nvPr/>
        </p:nvSpPr>
        <p:spPr>
          <a:xfrm>
            <a:off x="1962169" y="4693133"/>
            <a:ext cx="1914524" cy="1017323"/>
          </a:xfrm>
          <a:prstGeom prst="trapezoid">
            <a:avLst>
              <a:gd name="adj" fmla="val 54961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4">
            <a:extLst>
              <a:ext uri="{FF2B5EF4-FFF2-40B4-BE49-F238E27FC236}">
                <a16:creationId xmlns:a16="http://schemas.microsoft.com/office/drawing/2014/main" id="{860E964A-E368-4E14-BC4C-5E498DD178DF}"/>
              </a:ext>
            </a:extLst>
          </p:cNvPr>
          <p:cNvGrpSpPr/>
          <p:nvPr/>
        </p:nvGrpSpPr>
        <p:grpSpPr>
          <a:xfrm rot="10800000">
            <a:off x="2192160" y="4853021"/>
            <a:ext cx="1418285" cy="738664"/>
            <a:chOff x="2551705" y="4283314"/>
            <a:chExt cx="2357003" cy="73866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5FFF7E5-262F-48F4-85DB-4CC6FA9B08CC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403381B-D47F-4E82-9B89-99DFC2E1807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rapezoid 24">
            <a:extLst>
              <a:ext uri="{FF2B5EF4-FFF2-40B4-BE49-F238E27FC236}">
                <a16:creationId xmlns:a16="http://schemas.microsoft.com/office/drawing/2014/main" id="{230A960B-A3C6-4FEF-A516-5C4CCA433BD0}"/>
              </a:ext>
            </a:extLst>
          </p:cNvPr>
          <p:cNvSpPr/>
          <p:nvPr/>
        </p:nvSpPr>
        <p:spPr>
          <a:xfrm rot="3656186">
            <a:off x="838585" y="3983923"/>
            <a:ext cx="1914524" cy="1017323"/>
          </a:xfrm>
          <a:prstGeom prst="trapezoid">
            <a:avLst>
              <a:gd name="adj" fmla="val 54961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4">
            <a:extLst>
              <a:ext uri="{FF2B5EF4-FFF2-40B4-BE49-F238E27FC236}">
                <a16:creationId xmlns:a16="http://schemas.microsoft.com/office/drawing/2014/main" id="{7EBC286B-4DAF-4DA6-B6C5-A5722B0B94B9}"/>
              </a:ext>
            </a:extLst>
          </p:cNvPr>
          <p:cNvGrpSpPr/>
          <p:nvPr/>
        </p:nvGrpSpPr>
        <p:grpSpPr>
          <a:xfrm rot="14422724">
            <a:off x="1065608" y="4159690"/>
            <a:ext cx="1418285" cy="738664"/>
            <a:chOff x="2551705" y="4283314"/>
            <a:chExt cx="2357003" cy="73866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455DB3E-1ACA-418A-B9BA-E0578BEBD768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7D7F47-A42D-4C5A-96DC-3848A0D486A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rapezoid 29">
            <a:extLst>
              <a:ext uri="{FF2B5EF4-FFF2-40B4-BE49-F238E27FC236}">
                <a16:creationId xmlns:a16="http://schemas.microsoft.com/office/drawing/2014/main" id="{E107E01E-4DAD-488C-BC6E-E847C0B1EFDE}"/>
              </a:ext>
            </a:extLst>
          </p:cNvPr>
          <p:cNvSpPr/>
          <p:nvPr/>
        </p:nvSpPr>
        <p:spPr>
          <a:xfrm rot="7231376">
            <a:off x="853307" y="2678178"/>
            <a:ext cx="1914524" cy="1017323"/>
          </a:xfrm>
          <a:prstGeom prst="trapezoid">
            <a:avLst>
              <a:gd name="adj" fmla="val 56815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24">
            <a:extLst>
              <a:ext uri="{FF2B5EF4-FFF2-40B4-BE49-F238E27FC236}">
                <a16:creationId xmlns:a16="http://schemas.microsoft.com/office/drawing/2014/main" id="{3C760468-F5B8-48E6-B91B-F5FEB1975A50}"/>
              </a:ext>
            </a:extLst>
          </p:cNvPr>
          <p:cNvGrpSpPr/>
          <p:nvPr/>
        </p:nvGrpSpPr>
        <p:grpSpPr>
          <a:xfrm rot="17992780">
            <a:off x="1058945" y="2800830"/>
            <a:ext cx="1418285" cy="738664"/>
            <a:chOff x="2551705" y="4283314"/>
            <a:chExt cx="2357003" cy="73866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D6CB856-CCF0-4370-83DB-C4B814426356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D6FD06F-5E6A-40EE-BCB7-E946B28F75E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24">
            <a:extLst>
              <a:ext uri="{FF2B5EF4-FFF2-40B4-BE49-F238E27FC236}">
                <a16:creationId xmlns:a16="http://schemas.microsoft.com/office/drawing/2014/main" id="{F3D693A1-1279-47E7-AB58-C9EC54AF4DE8}"/>
              </a:ext>
            </a:extLst>
          </p:cNvPr>
          <p:cNvGrpSpPr/>
          <p:nvPr/>
        </p:nvGrpSpPr>
        <p:grpSpPr>
          <a:xfrm rot="7200000">
            <a:off x="3346156" y="4172579"/>
            <a:ext cx="1418285" cy="738664"/>
            <a:chOff x="2551705" y="4283314"/>
            <a:chExt cx="2357003" cy="73866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A67655F-C2CF-40B2-A0B8-1A5292225785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1A040B2-2CF7-45DD-891F-648E8F8B64B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786449-E022-471A-A82D-4E4446F1ACF4}"/>
              </a:ext>
            </a:extLst>
          </p:cNvPr>
          <p:cNvGrpSpPr/>
          <p:nvPr/>
        </p:nvGrpSpPr>
        <p:grpSpPr>
          <a:xfrm>
            <a:off x="5200136" y="4652776"/>
            <a:ext cx="1453193" cy="1502877"/>
            <a:chOff x="2079598" y="4199174"/>
            <a:chExt cx="3303211" cy="150287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0F7E55C-84C0-498A-A92A-C4AFD937A6C4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5B6AE3-A811-41FE-A6F4-FDDD1A1FA0FE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54BE5D9-E83D-4D30-BA16-DE0B90B977EA}"/>
              </a:ext>
            </a:extLst>
          </p:cNvPr>
          <p:cNvGrpSpPr/>
          <p:nvPr/>
        </p:nvGrpSpPr>
        <p:grpSpPr>
          <a:xfrm>
            <a:off x="8513330" y="4652776"/>
            <a:ext cx="1453193" cy="1502877"/>
            <a:chOff x="2079598" y="4199174"/>
            <a:chExt cx="3303211" cy="150287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7FE34BD-5CF7-4669-B85A-FF9B0A154221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8BACF67-290A-4B1E-87A7-74C093FD4755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D8500CD-8E67-47FC-9265-71588EBCEA7C}"/>
              </a:ext>
            </a:extLst>
          </p:cNvPr>
          <p:cNvGrpSpPr/>
          <p:nvPr/>
        </p:nvGrpSpPr>
        <p:grpSpPr>
          <a:xfrm>
            <a:off x="6856733" y="4652776"/>
            <a:ext cx="1453193" cy="1502877"/>
            <a:chOff x="2079598" y="4199174"/>
            <a:chExt cx="3303211" cy="150287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F71FC4F-BCBF-4EC8-8631-FA71CBD60582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B0A5771-816A-43B4-BA8E-CB7D735606D8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1581163-BB26-4EFF-8785-EB6A7B1BF72E}"/>
              </a:ext>
            </a:extLst>
          </p:cNvPr>
          <p:cNvGrpSpPr/>
          <p:nvPr/>
        </p:nvGrpSpPr>
        <p:grpSpPr>
          <a:xfrm>
            <a:off x="10171283" y="4652776"/>
            <a:ext cx="1453193" cy="1502877"/>
            <a:chOff x="2079598" y="4199174"/>
            <a:chExt cx="3303211" cy="1502877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54542EF-377B-4EFC-8C75-9406BF94F471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609BEF3-3EE3-4FD2-93A6-B2683DC24D1C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CCD33415-762B-48A9-98FA-7BA6A54EFD8E}"/>
              </a:ext>
            </a:extLst>
          </p:cNvPr>
          <p:cNvSpPr/>
          <p:nvPr/>
        </p:nvSpPr>
        <p:spPr>
          <a:xfrm>
            <a:off x="5611806" y="3771900"/>
            <a:ext cx="627736" cy="6277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4406B91-9261-4D6C-B0A4-7C98F425C09E}"/>
              </a:ext>
            </a:extLst>
          </p:cNvPr>
          <p:cNvSpPr/>
          <p:nvPr/>
        </p:nvSpPr>
        <p:spPr>
          <a:xfrm>
            <a:off x="8926059" y="3771900"/>
            <a:ext cx="627736" cy="6277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2F1B833-F64A-432E-9365-64993DFF617F}"/>
              </a:ext>
            </a:extLst>
          </p:cNvPr>
          <p:cNvSpPr/>
          <p:nvPr/>
        </p:nvSpPr>
        <p:spPr>
          <a:xfrm>
            <a:off x="10583187" y="3771900"/>
            <a:ext cx="627736" cy="6277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8B22D56-FDCF-455B-BFB0-42D87C405268}"/>
              </a:ext>
            </a:extLst>
          </p:cNvPr>
          <p:cNvSpPr/>
          <p:nvPr/>
        </p:nvSpPr>
        <p:spPr>
          <a:xfrm>
            <a:off x="7268933" y="3771900"/>
            <a:ext cx="627736" cy="6277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Isosceles Triangle 8">
            <a:extLst>
              <a:ext uri="{FF2B5EF4-FFF2-40B4-BE49-F238E27FC236}">
                <a16:creationId xmlns:a16="http://schemas.microsoft.com/office/drawing/2014/main" id="{ADC3591A-66CE-4D1B-8E22-FDDF8D6FED19}"/>
              </a:ext>
            </a:extLst>
          </p:cNvPr>
          <p:cNvSpPr/>
          <p:nvPr/>
        </p:nvSpPr>
        <p:spPr>
          <a:xfrm rot="16200000">
            <a:off x="7470071" y="3939328"/>
            <a:ext cx="254621" cy="303575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Oval 7">
            <a:extLst>
              <a:ext uri="{FF2B5EF4-FFF2-40B4-BE49-F238E27FC236}">
                <a16:creationId xmlns:a16="http://schemas.microsoft.com/office/drawing/2014/main" id="{3E10AA8C-9752-41F3-8C2E-3E4363E903A2}"/>
              </a:ext>
            </a:extLst>
          </p:cNvPr>
          <p:cNvSpPr/>
          <p:nvPr/>
        </p:nvSpPr>
        <p:spPr>
          <a:xfrm>
            <a:off x="9112585" y="3967665"/>
            <a:ext cx="269165" cy="26916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ectangle 16">
            <a:extLst>
              <a:ext uri="{FF2B5EF4-FFF2-40B4-BE49-F238E27FC236}">
                <a16:creationId xmlns:a16="http://schemas.microsoft.com/office/drawing/2014/main" id="{87AF2B6A-ED07-442B-84BE-39E67658A859}"/>
              </a:ext>
            </a:extLst>
          </p:cNvPr>
          <p:cNvSpPr/>
          <p:nvPr/>
        </p:nvSpPr>
        <p:spPr>
          <a:xfrm>
            <a:off x="5789540" y="4005757"/>
            <a:ext cx="293632" cy="19297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Donut 24">
            <a:extLst>
              <a:ext uri="{FF2B5EF4-FFF2-40B4-BE49-F238E27FC236}">
                <a16:creationId xmlns:a16="http://schemas.microsoft.com/office/drawing/2014/main" id="{AEBA017E-E605-4220-AAB5-F6D390926F61}"/>
              </a:ext>
            </a:extLst>
          </p:cNvPr>
          <p:cNvSpPr/>
          <p:nvPr/>
        </p:nvSpPr>
        <p:spPr>
          <a:xfrm>
            <a:off x="10748239" y="3934682"/>
            <a:ext cx="294451" cy="29684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55E81BA-6A3E-41E2-8994-EAE900272DFE}"/>
              </a:ext>
            </a:extLst>
          </p:cNvPr>
          <p:cNvSpPr txBox="1"/>
          <p:nvPr/>
        </p:nvSpPr>
        <p:spPr>
          <a:xfrm>
            <a:off x="6225990" y="2855545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8C30C3C-E630-44C0-AAF6-70F4C525B7A4}"/>
              </a:ext>
            </a:extLst>
          </p:cNvPr>
          <p:cNvSpPr txBox="1"/>
          <p:nvPr/>
        </p:nvSpPr>
        <p:spPr>
          <a:xfrm>
            <a:off x="7268933" y="1313134"/>
            <a:ext cx="427277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3"/>
                </a:solidFill>
                <a:cs typeface="Arial" pitchFamily="34" charset="0"/>
              </a:rPr>
              <a:t>Text Slide </a:t>
            </a:r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CC07CFC4-74F8-4344-BDA4-21F5B2BD302C}"/>
              </a:ext>
            </a:extLst>
          </p:cNvPr>
          <p:cNvSpPr/>
          <p:nvPr/>
        </p:nvSpPr>
        <p:spPr>
          <a:xfrm>
            <a:off x="958358" y="3059078"/>
            <a:ext cx="4773695" cy="2957202"/>
          </a:xfrm>
          <a:custGeom>
            <a:avLst/>
            <a:gdLst/>
            <a:ahLst/>
            <a:cxnLst/>
            <a:rect l="l" t="t" r="r" b="b"/>
            <a:pathLst>
              <a:path w="4104456" h="2943944">
                <a:moveTo>
                  <a:pt x="279254" y="79832"/>
                </a:moveTo>
                <a:cubicBezTo>
                  <a:pt x="176595" y="79832"/>
                  <a:pt x="93373" y="163054"/>
                  <a:pt x="93373" y="265713"/>
                </a:cubicBezTo>
                <a:lnTo>
                  <a:pt x="93373" y="1441962"/>
                </a:lnTo>
                <a:lnTo>
                  <a:pt x="4011084" y="1441962"/>
                </a:lnTo>
                <a:lnTo>
                  <a:pt x="4011084" y="265713"/>
                </a:lnTo>
                <a:cubicBezTo>
                  <a:pt x="4011084" y="163054"/>
                  <a:pt x="3927862" y="79832"/>
                  <a:pt x="3825203" y="79832"/>
                </a:cubicBezTo>
                <a:close/>
                <a:moveTo>
                  <a:pt x="243023" y="0"/>
                </a:moveTo>
                <a:lnTo>
                  <a:pt x="3861433" y="0"/>
                </a:lnTo>
                <a:cubicBezTo>
                  <a:pt x="3995651" y="0"/>
                  <a:pt x="4104456" y="108805"/>
                  <a:pt x="4104456" y="243023"/>
                </a:cubicBezTo>
                <a:lnTo>
                  <a:pt x="4104456" y="2943944"/>
                </a:lnTo>
                <a:lnTo>
                  <a:pt x="4011084" y="2943944"/>
                </a:lnTo>
                <a:lnTo>
                  <a:pt x="4011084" y="1699747"/>
                </a:lnTo>
                <a:lnTo>
                  <a:pt x="93373" y="1699747"/>
                </a:lnTo>
                <a:lnTo>
                  <a:pt x="93373" y="2943944"/>
                </a:lnTo>
                <a:lnTo>
                  <a:pt x="0" y="2943944"/>
                </a:lnTo>
                <a:lnTo>
                  <a:pt x="0" y="243023"/>
                </a:lnTo>
                <a:cubicBezTo>
                  <a:pt x="0" y="108805"/>
                  <a:pt x="108805" y="0"/>
                  <a:pt x="24302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4" name="그룹 9">
            <a:extLst>
              <a:ext uri="{FF2B5EF4-FFF2-40B4-BE49-F238E27FC236}">
                <a16:creationId xmlns:a16="http://schemas.microsoft.com/office/drawing/2014/main" id="{5A471B1A-C0C4-4ECC-A382-ABBEBA05C43B}"/>
              </a:ext>
            </a:extLst>
          </p:cNvPr>
          <p:cNvGrpSpPr/>
          <p:nvPr/>
        </p:nvGrpSpPr>
        <p:grpSpPr>
          <a:xfrm>
            <a:off x="1335587" y="2195524"/>
            <a:ext cx="658800" cy="3738394"/>
            <a:chOff x="1335587" y="2195524"/>
            <a:chExt cx="658800" cy="3738394"/>
          </a:xfrm>
        </p:grpSpPr>
        <p:sp>
          <p:nvSpPr>
            <p:cNvPr id="5" name="Rounded Rectangle 9">
              <a:extLst>
                <a:ext uri="{FF2B5EF4-FFF2-40B4-BE49-F238E27FC236}">
                  <a16:creationId xmlns:a16="http://schemas.microsoft.com/office/drawing/2014/main" id="{3316C9D1-0262-4C6D-A4D7-AA3C3F97A2C6}"/>
                </a:ext>
              </a:extLst>
            </p:cNvPr>
            <p:cNvSpPr/>
            <p:nvPr/>
          </p:nvSpPr>
          <p:spPr>
            <a:xfrm rot="10800000">
              <a:off x="1337144" y="2495490"/>
              <a:ext cx="657242" cy="3438428"/>
            </a:xfrm>
            <a:custGeom>
              <a:avLst/>
              <a:gdLst/>
              <a:ahLst/>
              <a:cxnLst/>
              <a:rect l="l" t="t" r="r" b="b"/>
              <a:pathLst>
                <a:path w="657242" h="3438428">
                  <a:moveTo>
                    <a:pt x="657241" y="3438428"/>
                  </a:moveTo>
                  <a:lnTo>
                    <a:pt x="0" y="3438428"/>
                  </a:lnTo>
                  <a:lnTo>
                    <a:pt x="0" y="328621"/>
                  </a:lnTo>
                  <a:cubicBezTo>
                    <a:pt x="0" y="147129"/>
                    <a:pt x="147129" y="0"/>
                    <a:pt x="328621" y="0"/>
                  </a:cubicBezTo>
                  <a:cubicBezTo>
                    <a:pt x="510113" y="0"/>
                    <a:pt x="657242" y="147129"/>
                    <a:pt x="657242" y="3286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ed Rectangle 75">
              <a:extLst>
                <a:ext uri="{FF2B5EF4-FFF2-40B4-BE49-F238E27FC236}">
                  <a16:creationId xmlns:a16="http://schemas.microsoft.com/office/drawing/2014/main" id="{95D5383C-2C12-407E-A4F2-F585F10E57C0}"/>
                </a:ext>
              </a:extLst>
            </p:cNvPr>
            <p:cNvSpPr/>
            <p:nvPr/>
          </p:nvSpPr>
          <p:spPr>
            <a:xfrm rot="10800000">
              <a:off x="1419438" y="4734790"/>
              <a:ext cx="478800" cy="1080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 Same Side Corner Rectangle 50">
              <a:extLst>
                <a:ext uri="{FF2B5EF4-FFF2-40B4-BE49-F238E27FC236}">
                  <a16:creationId xmlns:a16="http://schemas.microsoft.com/office/drawing/2014/main" id="{192023BE-1C63-4FE7-80EC-E90B9D6956AC}"/>
                </a:ext>
              </a:extLst>
            </p:cNvPr>
            <p:cNvSpPr/>
            <p:nvPr/>
          </p:nvSpPr>
          <p:spPr>
            <a:xfrm>
              <a:off x="1335587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그룹 6">
            <a:extLst>
              <a:ext uri="{FF2B5EF4-FFF2-40B4-BE49-F238E27FC236}">
                <a16:creationId xmlns:a16="http://schemas.microsoft.com/office/drawing/2014/main" id="{D864E92F-DA8D-4064-AAD0-72BC6A7B484F}"/>
              </a:ext>
            </a:extLst>
          </p:cNvPr>
          <p:cNvGrpSpPr/>
          <p:nvPr/>
        </p:nvGrpSpPr>
        <p:grpSpPr>
          <a:xfrm>
            <a:off x="3573456" y="2195524"/>
            <a:ext cx="658800" cy="3738394"/>
            <a:chOff x="3573456" y="2195524"/>
            <a:chExt cx="658800" cy="3738394"/>
          </a:xfrm>
        </p:grpSpPr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id="{82745D67-F08C-4642-A844-772961A7C596}"/>
                </a:ext>
              </a:extLst>
            </p:cNvPr>
            <p:cNvSpPr/>
            <p:nvPr/>
          </p:nvSpPr>
          <p:spPr>
            <a:xfrm rot="10800000">
              <a:off x="3583761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ounded Rectangle 73">
              <a:extLst>
                <a:ext uri="{FF2B5EF4-FFF2-40B4-BE49-F238E27FC236}">
                  <a16:creationId xmlns:a16="http://schemas.microsoft.com/office/drawing/2014/main" id="{EF1FC5FA-DA3A-443C-A98D-9866254AF31A}"/>
                </a:ext>
              </a:extLst>
            </p:cNvPr>
            <p:cNvSpPr/>
            <p:nvPr/>
          </p:nvSpPr>
          <p:spPr>
            <a:xfrm rot="10800000">
              <a:off x="3662143" y="4734790"/>
              <a:ext cx="486000" cy="1080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ound Same Side Corner Rectangle 54">
              <a:extLst>
                <a:ext uri="{FF2B5EF4-FFF2-40B4-BE49-F238E27FC236}">
                  <a16:creationId xmlns:a16="http://schemas.microsoft.com/office/drawing/2014/main" id="{8F76A4B7-C55B-4060-8801-B1B67D2C9E15}"/>
                </a:ext>
              </a:extLst>
            </p:cNvPr>
            <p:cNvSpPr/>
            <p:nvPr/>
          </p:nvSpPr>
          <p:spPr>
            <a:xfrm>
              <a:off x="3573456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그룹 7">
            <a:extLst>
              <a:ext uri="{FF2B5EF4-FFF2-40B4-BE49-F238E27FC236}">
                <a16:creationId xmlns:a16="http://schemas.microsoft.com/office/drawing/2014/main" id="{BC6710C9-57BE-4BEA-9936-6A4488E457ED}"/>
              </a:ext>
            </a:extLst>
          </p:cNvPr>
          <p:cNvGrpSpPr/>
          <p:nvPr/>
        </p:nvGrpSpPr>
        <p:grpSpPr>
          <a:xfrm>
            <a:off x="4693466" y="2195524"/>
            <a:ext cx="658800" cy="3738394"/>
            <a:chOff x="4693466" y="2195524"/>
            <a:chExt cx="658800" cy="3738394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78848258-05F7-40A4-832E-0519A25ACACF}"/>
                </a:ext>
              </a:extLst>
            </p:cNvPr>
            <p:cNvSpPr/>
            <p:nvPr/>
          </p:nvSpPr>
          <p:spPr>
            <a:xfrm rot="10800000">
              <a:off x="4714074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ounded Rectangle 82">
              <a:extLst>
                <a:ext uri="{FF2B5EF4-FFF2-40B4-BE49-F238E27FC236}">
                  <a16:creationId xmlns:a16="http://schemas.microsoft.com/office/drawing/2014/main" id="{EA88BEE0-EC44-40EC-BBE5-228B4FE86774}"/>
                </a:ext>
              </a:extLst>
            </p:cNvPr>
            <p:cNvSpPr/>
            <p:nvPr/>
          </p:nvSpPr>
          <p:spPr>
            <a:xfrm rot="10800000">
              <a:off x="4792749" y="4734791"/>
              <a:ext cx="482400" cy="108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ound Same Side Corner Rectangle 55">
              <a:extLst>
                <a:ext uri="{FF2B5EF4-FFF2-40B4-BE49-F238E27FC236}">
                  <a16:creationId xmlns:a16="http://schemas.microsoft.com/office/drawing/2014/main" id="{447B4FAF-11B6-43B9-AA2A-2FACA445D19A}"/>
                </a:ext>
              </a:extLst>
            </p:cNvPr>
            <p:cNvSpPr/>
            <p:nvPr/>
          </p:nvSpPr>
          <p:spPr>
            <a:xfrm>
              <a:off x="4693466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6" name="그룹 8">
            <a:extLst>
              <a:ext uri="{FF2B5EF4-FFF2-40B4-BE49-F238E27FC236}">
                <a16:creationId xmlns:a16="http://schemas.microsoft.com/office/drawing/2014/main" id="{FE47C500-8BC0-45B0-92EF-479FD30061D6}"/>
              </a:ext>
            </a:extLst>
          </p:cNvPr>
          <p:cNvGrpSpPr/>
          <p:nvPr/>
        </p:nvGrpSpPr>
        <p:grpSpPr>
          <a:xfrm>
            <a:off x="2462430" y="2195526"/>
            <a:ext cx="658800" cy="3738393"/>
            <a:chOff x="2462430" y="2195525"/>
            <a:chExt cx="658800" cy="3738393"/>
          </a:xfrm>
        </p:grpSpPr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EBB8619E-400E-4133-80A4-67EBDCB1D7C3}"/>
                </a:ext>
              </a:extLst>
            </p:cNvPr>
            <p:cNvSpPr/>
            <p:nvPr/>
          </p:nvSpPr>
          <p:spPr>
            <a:xfrm rot="10800000">
              <a:off x="2472734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Rounded Rectangle 58">
              <a:extLst>
                <a:ext uri="{FF2B5EF4-FFF2-40B4-BE49-F238E27FC236}">
                  <a16:creationId xmlns:a16="http://schemas.microsoft.com/office/drawing/2014/main" id="{7AF0EE7A-4AFC-43A4-AE9B-B90F5BF78E44}"/>
                </a:ext>
              </a:extLst>
            </p:cNvPr>
            <p:cNvSpPr/>
            <p:nvPr/>
          </p:nvSpPr>
          <p:spPr>
            <a:xfrm rot="10800000">
              <a:off x="2550630" y="4734789"/>
              <a:ext cx="482400" cy="1080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ound Same Side Corner Rectangle 57">
              <a:extLst>
                <a:ext uri="{FF2B5EF4-FFF2-40B4-BE49-F238E27FC236}">
                  <a16:creationId xmlns:a16="http://schemas.microsoft.com/office/drawing/2014/main" id="{992CC0AA-8F48-41BE-AC62-37C895816EAC}"/>
                </a:ext>
              </a:extLst>
            </p:cNvPr>
            <p:cNvSpPr/>
            <p:nvPr/>
          </p:nvSpPr>
          <p:spPr>
            <a:xfrm rot="10800000">
              <a:off x="2462430" y="2195525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615404" y="389670"/>
                  </a:moveTo>
                  <a:lnTo>
                    <a:pt x="43396" y="389670"/>
                  </a:lnTo>
                  <a:cubicBezTo>
                    <a:pt x="19429" y="389670"/>
                    <a:pt x="0" y="370241"/>
                    <a:pt x="0" y="346274"/>
                  </a:cubicBezTo>
                  <a:lnTo>
                    <a:pt x="0" y="129297"/>
                  </a:lnTo>
                  <a:lnTo>
                    <a:pt x="112845" y="129297"/>
                  </a:lnTo>
                  <a:lnTo>
                    <a:pt x="112845" y="43396"/>
                  </a:lnTo>
                  <a:cubicBezTo>
                    <a:pt x="112845" y="19429"/>
                    <a:pt x="132274" y="0"/>
                    <a:pt x="156241" y="0"/>
                  </a:cubicBezTo>
                  <a:lnTo>
                    <a:pt x="502557" y="0"/>
                  </a:lnTo>
                  <a:cubicBezTo>
                    <a:pt x="526524" y="0"/>
                    <a:pt x="545953" y="19429"/>
                    <a:pt x="545953" y="43396"/>
                  </a:cubicBezTo>
                  <a:lnTo>
                    <a:pt x="545953" y="129297"/>
                  </a:lnTo>
                  <a:lnTo>
                    <a:pt x="658800" y="129297"/>
                  </a:lnTo>
                  <a:lnTo>
                    <a:pt x="658800" y="346274"/>
                  </a:lnTo>
                  <a:cubicBezTo>
                    <a:pt x="658800" y="370241"/>
                    <a:pt x="639371" y="389670"/>
                    <a:pt x="615404" y="3896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9D7B57D-5601-482C-AAE5-86680214F4E6}"/>
              </a:ext>
            </a:extLst>
          </p:cNvPr>
          <p:cNvSpPr txBox="1"/>
          <p:nvPr/>
        </p:nvSpPr>
        <p:spPr>
          <a:xfrm>
            <a:off x="1290380" y="2652860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5D7F45-94E9-43CD-922F-93F99645947B}"/>
              </a:ext>
            </a:extLst>
          </p:cNvPr>
          <p:cNvSpPr txBox="1"/>
          <p:nvPr/>
        </p:nvSpPr>
        <p:spPr>
          <a:xfrm>
            <a:off x="4659670" y="2652860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491C3A-8B5E-41DA-87C8-A44699B93479}"/>
              </a:ext>
            </a:extLst>
          </p:cNvPr>
          <p:cNvSpPr txBox="1"/>
          <p:nvPr/>
        </p:nvSpPr>
        <p:spPr>
          <a:xfrm>
            <a:off x="3527986" y="2652860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E111E6-C058-4B99-97F8-2B1DF74A6936}"/>
              </a:ext>
            </a:extLst>
          </p:cNvPr>
          <p:cNvSpPr txBox="1"/>
          <p:nvPr/>
        </p:nvSpPr>
        <p:spPr>
          <a:xfrm>
            <a:off x="2421028" y="2652860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24" name="차트 5">
            <a:extLst>
              <a:ext uri="{FF2B5EF4-FFF2-40B4-BE49-F238E27FC236}">
                <a16:creationId xmlns:a16="http://schemas.microsoft.com/office/drawing/2014/main" id="{343560AF-5EE7-4DE8-99DD-501B00F1E2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974480"/>
              </p:ext>
            </p:extLst>
          </p:nvPr>
        </p:nvGraphicFramePr>
        <p:xfrm>
          <a:off x="958358" y="2711840"/>
          <a:ext cx="4773695" cy="2576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Oval 55">
            <a:extLst>
              <a:ext uri="{FF2B5EF4-FFF2-40B4-BE49-F238E27FC236}">
                <a16:creationId xmlns:a16="http://schemas.microsoft.com/office/drawing/2014/main" id="{1B77543C-F472-41B6-B724-AFC4E22CE9AF}"/>
              </a:ext>
            </a:extLst>
          </p:cNvPr>
          <p:cNvSpPr/>
          <p:nvPr/>
        </p:nvSpPr>
        <p:spPr>
          <a:xfrm>
            <a:off x="6459308" y="3105801"/>
            <a:ext cx="630965" cy="6309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56">
            <a:extLst>
              <a:ext uri="{FF2B5EF4-FFF2-40B4-BE49-F238E27FC236}">
                <a16:creationId xmlns:a16="http://schemas.microsoft.com/office/drawing/2014/main" id="{9C944D44-DA6C-4CAD-8E85-9AEFA7F6287A}"/>
              </a:ext>
            </a:extLst>
          </p:cNvPr>
          <p:cNvSpPr/>
          <p:nvPr/>
        </p:nvSpPr>
        <p:spPr>
          <a:xfrm>
            <a:off x="6459308" y="2029274"/>
            <a:ext cx="630965" cy="6309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67">
            <a:extLst>
              <a:ext uri="{FF2B5EF4-FFF2-40B4-BE49-F238E27FC236}">
                <a16:creationId xmlns:a16="http://schemas.microsoft.com/office/drawing/2014/main" id="{E8D71719-54B7-4671-9F14-64010DF17129}"/>
              </a:ext>
            </a:extLst>
          </p:cNvPr>
          <p:cNvSpPr/>
          <p:nvPr/>
        </p:nvSpPr>
        <p:spPr>
          <a:xfrm>
            <a:off x="6459308" y="4182328"/>
            <a:ext cx="630965" cy="6309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68">
            <a:extLst>
              <a:ext uri="{FF2B5EF4-FFF2-40B4-BE49-F238E27FC236}">
                <a16:creationId xmlns:a16="http://schemas.microsoft.com/office/drawing/2014/main" id="{F4108D3C-CADB-41CD-907F-F97FF78BFAFF}"/>
              </a:ext>
            </a:extLst>
          </p:cNvPr>
          <p:cNvSpPr/>
          <p:nvPr/>
        </p:nvSpPr>
        <p:spPr>
          <a:xfrm>
            <a:off x="6459308" y="5258854"/>
            <a:ext cx="630965" cy="6309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77799E-3E67-4691-B5A6-9C6FAFEE7425}"/>
              </a:ext>
            </a:extLst>
          </p:cNvPr>
          <p:cNvSpPr txBox="1"/>
          <p:nvPr/>
        </p:nvSpPr>
        <p:spPr>
          <a:xfrm>
            <a:off x="6523624" y="2160088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A2F767-B8D4-49F5-A80F-BF3C01B2EEF5}"/>
              </a:ext>
            </a:extLst>
          </p:cNvPr>
          <p:cNvSpPr txBox="1"/>
          <p:nvPr/>
        </p:nvSpPr>
        <p:spPr>
          <a:xfrm>
            <a:off x="6523624" y="3236616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2BB823-633E-4578-8419-6CB7810B2B48}"/>
              </a:ext>
            </a:extLst>
          </p:cNvPr>
          <p:cNvSpPr txBox="1"/>
          <p:nvPr/>
        </p:nvSpPr>
        <p:spPr>
          <a:xfrm>
            <a:off x="6523624" y="4313142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6D8169-C0E0-45D5-8DB7-A519BD242D7B}"/>
              </a:ext>
            </a:extLst>
          </p:cNvPr>
          <p:cNvSpPr txBox="1"/>
          <p:nvPr/>
        </p:nvSpPr>
        <p:spPr>
          <a:xfrm>
            <a:off x="6523624" y="5389668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 79">
            <a:extLst>
              <a:ext uri="{FF2B5EF4-FFF2-40B4-BE49-F238E27FC236}">
                <a16:creationId xmlns:a16="http://schemas.microsoft.com/office/drawing/2014/main" id="{E6439811-19BB-463E-9D03-FDE3143C2F87}"/>
              </a:ext>
            </a:extLst>
          </p:cNvPr>
          <p:cNvGrpSpPr/>
          <p:nvPr/>
        </p:nvGrpSpPr>
        <p:grpSpPr>
          <a:xfrm>
            <a:off x="7265322" y="2959616"/>
            <a:ext cx="4111923" cy="923330"/>
            <a:chOff x="2551705" y="4283314"/>
            <a:chExt cx="2357003" cy="9233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AB02D95-0ABC-44AB-9DD4-08A102B794D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5981267-03C3-44AD-8571-F2B008B9813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82">
            <a:extLst>
              <a:ext uri="{FF2B5EF4-FFF2-40B4-BE49-F238E27FC236}">
                <a16:creationId xmlns:a16="http://schemas.microsoft.com/office/drawing/2014/main" id="{1089E9E3-FA44-4D4C-8BBB-6F856BFA9A6A}"/>
              </a:ext>
            </a:extLst>
          </p:cNvPr>
          <p:cNvGrpSpPr/>
          <p:nvPr/>
        </p:nvGrpSpPr>
        <p:grpSpPr>
          <a:xfrm>
            <a:off x="7265322" y="1883089"/>
            <a:ext cx="4111923" cy="923330"/>
            <a:chOff x="2551705" y="4283314"/>
            <a:chExt cx="2357003" cy="92333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6C03F1E-BAFD-4760-9C87-9E14A533175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68E33DE-64E4-4E26-9DCA-B58D192EFA8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85">
            <a:extLst>
              <a:ext uri="{FF2B5EF4-FFF2-40B4-BE49-F238E27FC236}">
                <a16:creationId xmlns:a16="http://schemas.microsoft.com/office/drawing/2014/main" id="{7789BEDC-6415-4EB3-A5B3-B10333655A85}"/>
              </a:ext>
            </a:extLst>
          </p:cNvPr>
          <p:cNvGrpSpPr/>
          <p:nvPr/>
        </p:nvGrpSpPr>
        <p:grpSpPr>
          <a:xfrm>
            <a:off x="7265322" y="4036143"/>
            <a:ext cx="4111923" cy="923330"/>
            <a:chOff x="2551705" y="4283314"/>
            <a:chExt cx="2357003" cy="92333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367B3ED-2A23-4EB4-875D-71B9020A2AD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FEEE423-8DEA-449F-8F21-C2993DCA14F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88">
            <a:extLst>
              <a:ext uri="{FF2B5EF4-FFF2-40B4-BE49-F238E27FC236}">
                <a16:creationId xmlns:a16="http://schemas.microsoft.com/office/drawing/2014/main" id="{6E7E8E9A-666D-4EC7-A6D2-DBC28F927DBA}"/>
              </a:ext>
            </a:extLst>
          </p:cNvPr>
          <p:cNvGrpSpPr/>
          <p:nvPr/>
        </p:nvGrpSpPr>
        <p:grpSpPr>
          <a:xfrm>
            <a:off x="7265322" y="5112669"/>
            <a:ext cx="4111923" cy="923330"/>
            <a:chOff x="2551705" y="4283314"/>
            <a:chExt cx="2357003" cy="92333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FC7B9AF-3063-4CCB-8A32-97EAA228DE60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CA233EE-ADF1-48BA-B1A8-B87A2CEBD84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Round Same Side Corner Rectangle 11">
            <a:extLst>
              <a:ext uri="{FF2B5EF4-FFF2-40B4-BE49-F238E27FC236}">
                <a16:creationId xmlns:a16="http://schemas.microsoft.com/office/drawing/2014/main" id="{F627F369-4733-4F27-9122-56ABE00E4CAF}"/>
              </a:ext>
            </a:extLst>
          </p:cNvPr>
          <p:cNvSpPr>
            <a:spLocks noChangeAspect="1"/>
          </p:cNvSpPr>
          <p:nvPr/>
        </p:nvSpPr>
        <p:spPr>
          <a:xfrm rot="9900000">
            <a:off x="2655422" y="5360894"/>
            <a:ext cx="323406" cy="27467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880664ED-1A53-4F4E-B74B-337C66F9BB05}"/>
              </a:ext>
            </a:extLst>
          </p:cNvPr>
          <p:cNvSpPr/>
          <p:nvPr/>
        </p:nvSpPr>
        <p:spPr>
          <a:xfrm>
            <a:off x="1514360" y="5389668"/>
            <a:ext cx="282895" cy="21730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ectangle 16">
            <a:extLst>
              <a:ext uri="{FF2B5EF4-FFF2-40B4-BE49-F238E27FC236}">
                <a16:creationId xmlns:a16="http://schemas.microsoft.com/office/drawing/2014/main" id="{B9A8F2AD-A882-4C24-804A-9CF618E4E8A6}"/>
              </a:ext>
            </a:extLst>
          </p:cNvPr>
          <p:cNvSpPr/>
          <p:nvPr/>
        </p:nvSpPr>
        <p:spPr>
          <a:xfrm>
            <a:off x="4879871" y="5414466"/>
            <a:ext cx="321869" cy="211537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F0B03E0C-32AE-448A-B131-FCECD3EAA77D}"/>
              </a:ext>
            </a:extLst>
          </p:cNvPr>
          <p:cNvSpPr>
            <a:spLocks noChangeAspect="1"/>
          </p:cNvSpPr>
          <p:nvPr/>
        </p:nvSpPr>
        <p:spPr>
          <a:xfrm>
            <a:off x="3760286" y="5362986"/>
            <a:ext cx="311895" cy="31449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7972" y="4434539"/>
            <a:ext cx="3079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973" y="418098"/>
            <a:ext cx="3414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5" name="Text Placeholder 14"/>
          <p:cNvSpPr txBox="1">
            <a:spLocks/>
          </p:cNvSpPr>
          <p:nvPr/>
        </p:nvSpPr>
        <p:spPr>
          <a:xfrm>
            <a:off x="8832304" y="1232756"/>
            <a:ext cx="3059488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0" y="3880541"/>
            <a:ext cx="23849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 Placeholder 13"/>
          <p:cNvSpPr txBox="1">
            <a:spLocks/>
          </p:cNvSpPr>
          <p:nvPr/>
        </p:nvSpPr>
        <p:spPr>
          <a:xfrm>
            <a:off x="9144000" y="418098"/>
            <a:ext cx="2384907" cy="133214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972" y="3258603"/>
            <a:ext cx="3079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EEAE5D-1712-495E-909E-8924DB30554B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12509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nut 77">
            <a:extLst>
              <a:ext uri="{FF2B5EF4-FFF2-40B4-BE49-F238E27FC236}">
                <a16:creationId xmlns:a16="http://schemas.microsoft.com/office/drawing/2014/main" id="{6A2A80F3-B3FE-45BC-8E3A-75CF9ED28C61}"/>
              </a:ext>
            </a:extLst>
          </p:cNvPr>
          <p:cNvSpPr/>
          <p:nvPr/>
        </p:nvSpPr>
        <p:spPr>
          <a:xfrm>
            <a:off x="4538898" y="2354812"/>
            <a:ext cx="3114206" cy="3114206"/>
          </a:xfrm>
          <a:prstGeom prst="donut">
            <a:avLst>
              <a:gd name="adj" fmla="val 378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7C31877-D68C-4DD4-A9BC-488919006090}"/>
              </a:ext>
            </a:extLst>
          </p:cNvPr>
          <p:cNvSpPr/>
          <p:nvPr/>
        </p:nvSpPr>
        <p:spPr>
          <a:xfrm>
            <a:off x="5210434" y="3026348"/>
            <a:ext cx="1771134" cy="177113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Donut 26">
            <a:extLst>
              <a:ext uri="{FF2B5EF4-FFF2-40B4-BE49-F238E27FC236}">
                <a16:creationId xmlns:a16="http://schemas.microsoft.com/office/drawing/2014/main" id="{3CA1CD67-7A18-41B8-942A-9DB99ED2B9EA}"/>
              </a:ext>
            </a:extLst>
          </p:cNvPr>
          <p:cNvSpPr/>
          <p:nvPr/>
        </p:nvSpPr>
        <p:spPr>
          <a:xfrm>
            <a:off x="4187788" y="2003702"/>
            <a:ext cx="3816424" cy="3816424"/>
          </a:xfrm>
          <a:prstGeom prst="donut">
            <a:avLst>
              <a:gd name="adj" fmla="val 378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A6AC4B0-1749-4247-8153-5506423CADEA}"/>
              </a:ext>
            </a:extLst>
          </p:cNvPr>
          <p:cNvGrpSpPr/>
          <p:nvPr/>
        </p:nvGrpSpPr>
        <p:grpSpPr>
          <a:xfrm rot="12600000">
            <a:off x="4752573" y="4654295"/>
            <a:ext cx="979049" cy="1469591"/>
            <a:chOff x="5093002" y="2426934"/>
            <a:chExt cx="2232248" cy="3350691"/>
          </a:xfrm>
          <a:solidFill>
            <a:schemeClr val="accent6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E13AD30-CBF4-4457-8EEB-92519E2A45C6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9" name="Oval 1">
                <a:extLst>
                  <a:ext uri="{FF2B5EF4-FFF2-40B4-BE49-F238E27FC236}">
                    <a16:creationId xmlns:a16="http://schemas.microsoft.com/office/drawing/2014/main" id="{57E22D0A-B5EF-4E7F-AF00-A896F3D25D00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Oval 1">
                <a:extLst>
                  <a:ext uri="{FF2B5EF4-FFF2-40B4-BE49-F238E27FC236}">
                    <a16:creationId xmlns:a16="http://schemas.microsoft.com/office/drawing/2014/main" id="{EDEE44D0-97F5-4954-BC82-7533FA8F36B2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">
                <a:extLst>
                  <a:ext uri="{FF2B5EF4-FFF2-40B4-BE49-F238E27FC236}">
                    <a16:creationId xmlns:a16="http://schemas.microsoft.com/office/drawing/2014/main" id="{8565E6D4-7201-445C-AB35-F1258FE71FAE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Oval 1">
                <a:extLst>
                  <a:ext uri="{FF2B5EF4-FFF2-40B4-BE49-F238E27FC236}">
                    <a16:creationId xmlns:a16="http://schemas.microsoft.com/office/drawing/2014/main" id="{BF7EE27E-1347-4883-9E8D-68BD6D3B6ED3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E1D4847B-4B6A-43EC-8869-340481B3CD71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1CDFE8-C4A7-470D-86DB-EBB4E0A295D7}"/>
              </a:ext>
            </a:extLst>
          </p:cNvPr>
          <p:cNvGrpSpPr/>
          <p:nvPr/>
        </p:nvGrpSpPr>
        <p:grpSpPr>
          <a:xfrm rot="19800000">
            <a:off x="4752573" y="1666179"/>
            <a:ext cx="979049" cy="1469591"/>
            <a:chOff x="5093002" y="2426934"/>
            <a:chExt cx="2232248" cy="3350691"/>
          </a:xfrm>
          <a:solidFill>
            <a:schemeClr val="accent4"/>
          </a:solidFill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5115119-2AA2-4783-BBC0-34B12EE72529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16" name="Oval 1">
                <a:extLst>
                  <a:ext uri="{FF2B5EF4-FFF2-40B4-BE49-F238E27FC236}">
                    <a16:creationId xmlns:a16="http://schemas.microsoft.com/office/drawing/2014/main" id="{A54C46A3-AC79-40A5-96AA-706C83A38CDF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">
                <a:extLst>
                  <a:ext uri="{FF2B5EF4-FFF2-40B4-BE49-F238E27FC236}">
                    <a16:creationId xmlns:a16="http://schemas.microsoft.com/office/drawing/2014/main" id="{D27F441E-67D0-4D3D-8549-C7952C594394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Oval 1">
                <a:extLst>
                  <a:ext uri="{FF2B5EF4-FFF2-40B4-BE49-F238E27FC236}">
                    <a16:creationId xmlns:a16="http://schemas.microsoft.com/office/drawing/2014/main" id="{8C635F0C-0CEF-466C-AEB6-75E7363B4C10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">
                <a:extLst>
                  <a:ext uri="{FF2B5EF4-FFF2-40B4-BE49-F238E27FC236}">
                    <a16:creationId xmlns:a16="http://schemas.microsoft.com/office/drawing/2014/main" id="{7B8253D6-B68E-47C3-9426-CCA989345DE2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id="{CC9DFA5C-1582-43E9-84EC-E02C1109270D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543E9FC-01C0-4DD2-9436-CB2B4E753E9C}"/>
              </a:ext>
            </a:extLst>
          </p:cNvPr>
          <p:cNvGrpSpPr/>
          <p:nvPr/>
        </p:nvGrpSpPr>
        <p:grpSpPr>
          <a:xfrm rot="16200000">
            <a:off x="3916584" y="3177120"/>
            <a:ext cx="979049" cy="1469591"/>
            <a:chOff x="5093002" y="2426934"/>
            <a:chExt cx="2232248" cy="3350691"/>
          </a:xfrm>
          <a:solidFill>
            <a:schemeClr val="accent5"/>
          </a:solidFill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738E4B7-5979-40B3-9A80-F8E183E2DC5F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23" name="Oval 1">
                <a:extLst>
                  <a:ext uri="{FF2B5EF4-FFF2-40B4-BE49-F238E27FC236}">
                    <a16:creationId xmlns:a16="http://schemas.microsoft.com/office/drawing/2014/main" id="{1F81F08F-5FEB-4191-B057-221649B3C3F6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Oval 1">
                <a:extLst>
                  <a:ext uri="{FF2B5EF4-FFF2-40B4-BE49-F238E27FC236}">
                    <a16:creationId xmlns:a16="http://schemas.microsoft.com/office/drawing/2014/main" id="{A8828DE4-4032-4C98-A7D5-E2B599EE22AC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Oval 1">
                <a:extLst>
                  <a:ext uri="{FF2B5EF4-FFF2-40B4-BE49-F238E27FC236}">
                    <a16:creationId xmlns:a16="http://schemas.microsoft.com/office/drawing/2014/main" id="{5018B51C-342F-4BE8-9440-89F07A4A4AED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Oval 1">
                <a:extLst>
                  <a:ext uri="{FF2B5EF4-FFF2-40B4-BE49-F238E27FC236}">
                    <a16:creationId xmlns:a16="http://schemas.microsoft.com/office/drawing/2014/main" id="{312569D5-0CAB-4B93-9E9F-E9114CC37879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id="{F1F6A975-199F-47EA-A9B3-6D46FC31E48F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BFC5536-AA53-4F3C-9540-BAFEECF0743B}"/>
              </a:ext>
            </a:extLst>
          </p:cNvPr>
          <p:cNvGrpSpPr/>
          <p:nvPr/>
        </p:nvGrpSpPr>
        <p:grpSpPr>
          <a:xfrm rot="9000000" flipH="1">
            <a:off x="6492046" y="4654295"/>
            <a:ext cx="979049" cy="1469591"/>
            <a:chOff x="5093002" y="2426934"/>
            <a:chExt cx="2232248" cy="3350691"/>
          </a:xfrm>
          <a:solidFill>
            <a:schemeClr val="accent3"/>
          </a:solidFill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2CA0759-FA5F-40E7-8EF2-441FDF62BF8A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30" name="Oval 1">
                <a:extLst>
                  <a:ext uri="{FF2B5EF4-FFF2-40B4-BE49-F238E27FC236}">
                    <a16:creationId xmlns:a16="http://schemas.microsoft.com/office/drawing/2014/main" id="{01D6971A-4F5D-455D-A264-5AFCFB94EFF1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Oval 1">
                <a:extLst>
                  <a:ext uri="{FF2B5EF4-FFF2-40B4-BE49-F238E27FC236}">
                    <a16:creationId xmlns:a16="http://schemas.microsoft.com/office/drawing/2014/main" id="{2058CE50-CD72-47A7-96B0-5B0947E888F8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1">
                <a:extLst>
                  <a:ext uri="{FF2B5EF4-FFF2-40B4-BE49-F238E27FC236}">
                    <a16:creationId xmlns:a16="http://schemas.microsoft.com/office/drawing/2014/main" id="{25A5A9D0-8799-46A6-A3C5-A674CA844CC4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Oval 1">
                <a:extLst>
                  <a:ext uri="{FF2B5EF4-FFF2-40B4-BE49-F238E27FC236}">
                    <a16:creationId xmlns:a16="http://schemas.microsoft.com/office/drawing/2014/main" id="{967B0C34-B5B8-43F5-A8BA-3F0D8576FFBB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9" name="Block Arc 28">
              <a:extLst>
                <a:ext uri="{FF2B5EF4-FFF2-40B4-BE49-F238E27FC236}">
                  <a16:creationId xmlns:a16="http://schemas.microsoft.com/office/drawing/2014/main" id="{3664CB9F-722E-4E04-9375-BD9564C189A9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D2A9A58-3663-4ACB-A8C4-3929A318A5F2}"/>
              </a:ext>
            </a:extLst>
          </p:cNvPr>
          <p:cNvGrpSpPr/>
          <p:nvPr/>
        </p:nvGrpSpPr>
        <p:grpSpPr>
          <a:xfrm rot="1800000" flipH="1">
            <a:off x="6492046" y="1666179"/>
            <a:ext cx="979049" cy="1469591"/>
            <a:chOff x="5093002" y="2426934"/>
            <a:chExt cx="2232248" cy="3350691"/>
          </a:xfrm>
          <a:solidFill>
            <a:schemeClr val="accent1"/>
          </a:solidFill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C40E111-EDFC-4941-812C-2614B54EB4D5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37" name="Oval 1">
                <a:extLst>
                  <a:ext uri="{FF2B5EF4-FFF2-40B4-BE49-F238E27FC236}">
                    <a16:creationId xmlns:a16="http://schemas.microsoft.com/office/drawing/2014/main" id="{1EA28962-D3E6-4DEC-816A-EE5493C1D73C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Oval 1">
                <a:extLst>
                  <a:ext uri="{FF2B5EF4-FFF2-40B4-BE49-F238E27FC236}">
                    <a16:creationId xmlns:a16="http://schemas.microsoft.com/office/drawing/2014/main" id="{4A276599-44E9-42EB-B892-A3A2063CF5C9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Oval 1">
                <a:extLst>
                  <a:ext uri="{FF2B5EF4-FFF2-40B4-BE49-F238E27FC236}">
                    <a16:creationId xmlns:a16="http://schemas.microsoft.com/office/drawing/2014/main" id="{1396BC71-8514-4F59-88C3-322591B865FE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Oval 1">
                <a:extLst>
                  <a:ext uri="{FF2B5EF4-FFF2-40B4-BE49-F238E27FC236}">
                    <a16:creationId xmlns:a16="http://schemas.microsoft.com/office/drawing/2014/main" id="{2743A9C5-3373-4FFA-8E1E-620C279E4B00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36" name="Block Arc 35">
              <a:extLst>
                <a:ext uri="{FF2B5EF4-FFF2-40B4-BE49-F238E27FC236}">
                  <a16:creationId xmlns:a16="http://schemas.microsoft.com/office/drawing/2014/main" id="{2E31A3F0-33CD-4837-8A09-4C5709FA8F8C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BD3608F-77D6-4936-92C6-1364D9FF35E0}"/>
              </a:ext>
            </a:extLst>
          </p:cNvPr>
          <p:cNvGrpSpPr/>
          <p:nvPr/>
        </p:nvGrpSpPr>
        <p:grpSpPr>
          <a:xfrm rot="5400000" flipH="1">
            <a:off x="7328035" y="3177120"/>
            <a:ext cx="979049" cy="1469591"/>
            <a:chOff x="5093002" y="2426934"/>
            <a:chExt cx="2232248" cy="3350691"/>
          </a:xfrm>
          <a:solidFill>
            <a:schemeClr val="accent2"/>
          </a:solidFill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6084F1F-8262-4ABF-B59C-5860FDE3E550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44" name="Oval 1">
                <a:extLst>
                  <a:ext uri="{FF2B5EF4-FFF2-40B4-BE49-F238E27FC236}">
                    <a16:creationId xmlns:a16="http://schemas.microsoft.com/office/drawing/2014/main" id="{18610ED1-43A3-461E-A72C-3ECD8613A69E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Oval 1">
                <a:extLst>
                  <a:ext uri="{FF2B5EF4-FFF2-40B4-BE49-F238E27FC236}">
                    <a16:creationId xmlns:a16="http://schemas.microsoft.com/office/drawing/2014/main" id="{507D5467-6C93-4A9D-BC4A-ADA81F9F34EF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Oval 1">
                <a:extLst>
                  <a:ext uri="{FF2B5EF4-FFF2-40B4-BE49-F238E27FC236}">
                    <a16:creationId xmlns:a16="http://schemas.microsoft.com/office/drawing/2014/main" id="{907ACE3F-19BB-4E96-8D7E-A4DD0913C161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Oval 1">
                <a:extLst>
                  <a:ext uri="{FF2B5EF4-FFF2-40B4-BE49-F238E27FC236}">
                    <a16:creationId xmlns:a16="http://schemas.microsoft.com/office/drawing/2014/main" id="{3F51F602-F42A-46E6-AE70-70CFFB9DBA87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43" name="Block Arc 42">
              <a:extLst>
                <a:ext uri="{FF2B5EF4-FFF2-40B4-BE49-F238E27FC236}">
                  <a16:creationId xmlns:a16="http://schemas.microsoft.com/office/drawing/2014/main" id="{AC345300-A6E0-4F66-ADAD-340F576DBD4C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4B381C5E-076A-4CA8-B984-8122481D3201}"/>
              </a:ext>
            </a:extLst>
          </p:cNvPr>
          <p:cNvSpPr/>
          <p:nvPr/>
        </p:nvSpPr>
        <p:spPr>
          <a:xfrm>
            <a:off x="6757764" y="1852418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465D29E-76D4-4893-BE7B-F2ECDA576ECF}"/>
              </a:ext>
            </a:extLst>
          </p:cNvPr>
          <p:cNvSpPr/>
          <p:nvPr/>
        </p:nvSpPr>
        <p:spPr>
          <a:xfrm>
            <a:off x="4783317" y="1852418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DC5B57F-81BC-4A0E-86AE-48B31E7836B5}"/>
              </a:ext>
            </a:extLst>
          </p:cNvPr>
          <p:cNvSpPr/>
          <p:nvPr/>
        </p:nvSpPr>
        <p:spPr>
          <a:xfrm>
            <a:off x="3807045" y="3575771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25855F8-E5C8-4AE6-B552-D7F6CB1E7CDA}"/>
              </a:ext>
            </a:extLst>
          </p:cNvPr>
          <p:cNvSpPr/>
          <p:nvPr/>
        </p:nvSpPr>
        <p:spPr>
          <a:xfrm>
            <a:off x="4782464" y="5213160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A8D4269-4A39-4669-BB8E-E9267A223554}"/>
              </a:ext>
            </a:extLst>
          </p:cNvPr>
          <p:cNvSpPr/>
          <p:nvPr/>
        </p:nvSpPr>
        <p:spPr>
          <a:xfrm>
            <a:off x="6767216" y="5222684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157F8EB-CBE4-48D9-BBC7-7BA0B9B01309}"/>
              </a:ext>
            </a:extLst>
          </p:cNvPr>
          <p:cNvSpPr/>
          <p:nvPr/>
        </p:nvSpPr>
        <p:spPr>
          <a:xfrm>
            <a:off x="7714086" y="3575771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9EA097F-3D55-4EEF-A954-C26B8232117A}"/>
              </a:ext>
            </a:extLst>
          </p:cNvPr>
          <p:cNvGrpSpPr/>
          <p:nvPr/>
        </p:nvGrpSpPr>
        <p:grpSpPr>
          <a:xfrm>
            <a:off x="7750822" y="1729630"/>
            <a:ext cx="2837896" cy="923330"/>
            <a:chOff x="2551705" y="4283314"/>
            <a:chExt cx="2357003" cy="92333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08AC5FD-E6AA-4C20-82D0-03010C524D2F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DB8CBC8-65FD-4495-9B45-5F1A8328B0D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CB1CC73-85F7-46B8-9E0A-84B8B35CFEDA}"/>
              </a:ext>
            </a:extLst>
          </p:cNvPr>
          <p:cNvGrpSpPr/>
          <p:nvPr/>
        </p:nvGrpSpPr>
        <p:grpSpPr>
          <a:xfrm>
            <a:off x="8644856" y="3441432"/>
            <a:ext cx="2837898" cy="923330"/>
            <a:chOff x="2551705" y="4283314"/>
            <a:chExt cx="2357003" cy="92333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D4937F4-CB2F-4FA5-9118-2E5DE4B4848B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95FC159-31A2-4F0D-943D-E60FD13F13A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A4A787F-E711-42AD-8C50-DF843A8EECF7}"/>
              </a:ext>
            </a:extLst>
          </p:cNvPr>
          <p:cNvGrpSpPr/>
          <p:nvPr/>
        </p:nvGrpSpPr>
        <p:grpSpPr>
          <a:xfrm>
            <a:off x="7750823" y="5159777"/>
            <a:ext cx="2813773" cy="923330"/>
            <a:chOff x="2551705" y="4283314"/>
            <a:chExt cx="2357003" cy="92333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234DAE0-E797-4631-9A89-A5F62E57BC40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5D2FB7C-A254-482B-BD64-128C0ADE765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172B287-A5E2-47B9-9648-38B6862CB5C4}"/>
              </a:ext>
            </a:extLst>
          </p:cNvPr>
          <p:cNvGrpSpPr/>
          <p:nvPr/>
        </p:nvGrpSpPr>
        <p:grpSpPr>
          <a:xfrm>
            <a:off x="1650219" y="1729630"/>
            <a:ext cx="2798913" cy="923330"/>
            <a:chOff x="2551705" y="4283314"/>
            <a:chExt cx="2357003" cy="923330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14CA167-98FE-448C-962D-4BCBB380AD5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517B3E1-5F8A-4733-89F5-CDADCE073ED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9184400-1561-4423-BAB9-4B3B82B738BE}"/>
              </a:ext>
            </a:extLst>
          </p:cNvPr>
          <p:cNvGrpSpPr/>
          <p:nvPr/>
        </p:nvGrpSpPr>
        <p:grpSpPr>
          <a:xfrm>
            <a:off x="733371" y="3441432"/>
            <a:ext cx="2798916" cy="923330"/>
            <a:chOff x="2551705" y="4283314"/>
            <a:chExt cx="2357003" cy="923330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C10BED3-E360-41C0-8ADD-2F837F620A3F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02CD594-9B15-4F3C-8330-B78A34D5CCB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9BFFD8E-2AC6-4E86-9809-65958A0C36B5}"/>
              </a:ext>
            </a:extLst>
          </p:cNvPr>
          <p:cNvGrpSpPr/>
          <p:nvPr/>
        </p:nvGrpSpPr>
        <p:grpSpPr>
          <a:xfrm>
            <a:off x="1650218" y="5159777"/>
            <a:ext cx="2798914" cy="923330"/>
            <a:chOff x="2551705" y="4283314"/>
            <a:chExt cx="2357003" cy="92333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410A359-F1C1-425F-9D94-41DE97C64FEB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B9889AD-CBBF-40F8-8891-82DFE82B92A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2" name="Rounded Rectangle 5">
            <a:extLst>
              <a:ext uri="{FF2B5EF4-FFF2-40B4-BE49-F238E27FC236}">
                <a16:creationId xmlns:a16="http://schemas.microsoft.com/office/drawing/2014/main" id="{9B36F981-4B4F-49D2-B782-8F8151B585D1}"/>
              </a:ext>
            </a:extLst>
          </p:cNvPr>
          <p:cNvSpPr/>
          <p:nvPr/>
        </p:nvSpPr>
        <p:spPr>
          <a:xfrm flipH="1">
            <a:off x="6933426" y="201203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3" name="Teardrop 1">
            <a:extLst>
              <a:ext uri="{FF2B5EF4-FFF2-40B4-BE49-F238E27FC236}">
                <a16:creationId xmlns:a16="http://schemas.microsoft.com/office/drawing/2014/main" id="{7B0CDCCD-8D74-45B4-9993-5AF0AD281A27}"/>
              </a:ext>
            </a:extLst>
          </p:cNvPr>
          <p:cNvSpPr/>
          <p:nvPr/>
        </p:nvSpPr>
        <p:spPr>
          <a:xfrm rot="18805991">
            <a:off x="6903012" y="5395043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4" name="Rectangle 130">
            <a:extLst>
              <a:ext uri="{FF2B5EF4-FFF2-40B4-BE49-F238E27FC236}">
                <a16:creationId xmlns:a16="http://schemas.microsoft.com/office/drawing/2014/main" id="{E665FCAF-E61F-4C56-8D19-59812A4EBBB0}"/>
              </a:ext>
            </a:extLst>
          </p:cNvPr>
          <p:cNvSpPr/>
          <p:nvPr/>
        </p:nvSpPr>
        <p:spPr>
          <a:xfrm>
            <a:off x="7889666" y="3732630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5" name="Rectangle 9">
            <a:extLst>
              <a:ext uri="{FF2B5EF4-FFF2-40B4-BE49-F238E27FC236}">
                <a16:creationId xmlns:a16="http://schemas.microsoft.com/office/drawing/2014/main" id="{1921A3CC-A1E8-4995-BD49-4925A06A3830}"/>
              </a:ext>
            </a:extLst>
          </p:cNvPr>
          <p:cNvSpPr/>
          <p:nvPr/>
        </p:nvSpPr>
        <p:spPr>
          <a:xfrm>
            <a:off x="4936016" y="5418744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6" name="Block Arc 25">
            <a:extLst>
              <a:ext uri="{FF2B5EF4-FFF2-40B4-BE49-F238E27FC236}">
                <a16:creationId xmlns:a16="http://schemas.microsoft.com/office/drawing/2014/main" id="{52C010A1-0190-4481-B082-B0C3F740C931}"/>
              </a:ext>
            </a:extLst>
          </p:cNvPr>
          <p:cNvSpPr>
            <a:spLocks noChangeAspect="1"/>
          </p:cNvSpPr>
          <p:nvPr/>
        </p:nvSpPr>
        <p:spPr>
          <a:xfrm>
            <a:off x="4965608" y="1928531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7" name="Round Same Side Corner Rectangle 36">
            <a:extLst>
              <a:ext uri="{FF2B5EF4-FFF2-40B4-BE49-F238E27FC236}">
                <a16:creationId xmlns:a16="http://schemas.microsoft.com/office/drawing/2014/main" id="{2C0D95D4-D2E1-4586-9D15-78349F4E1505}"/>
              </a:ext>
            </a:extLst>
          </p:cNvPr>
          <p:cNvSpPr>
            <a:spLocks noChangeAspect="1"/>
          </p:cNvSpPr>
          <p:nvPr/>
        </p:nvSpPr>
        <p:spPr>
          <a:xfrm>
            <a:off x="3950278" y="3732629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78" name="Group 110">
            <a:extLst>
              <a:ext uri="{FF2B5EF4-FFF2-40B4-BE49-F238E27FC236}">
                <a16:creationId xmlns:a16="http://schemas.microsoft.com/office/drawing/2014/main" id="{895E5B18-1EF1-4AA4-9850-859A4E0F35FF}"/>
              </a:ext>
            </a:extLst>
          </p:cNvPr>
          <p:cNvGrpSpPr/>
          <p:nvPr/>
        </p:nvGrpSpPr>
        <p:grpSpPr>
          <a:xfrm>
            <a:off x="5632945" y="3423272"/>
            <a:ext cx="874199" cy="965993"/>
            <a:chOff x="4835382" y="73243"/>
            <a:chExt cx="2920830" cy="322753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9" name="Freeform 111">
              <a:extLst>
                <a:ext uri="{FF2B5EF4-FFF2-40B4-BE49-F238E27FC236}">
                  <a16:creationId xmlns:a16="http://schemas.microsoft.com/office/drawing/2014/main" id="{09CBDD26-31B2-4F28-ADDC-5C9FC3BCD7D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0" name="Oval 37">
              <a:extLst>
                <a:ext uri="{FF2B5EF4-FFF2-40B4-BE49-F238E27FC236}">
                  <a16:creationId xmlns:a16="http://schemas.microsoft.com/office/drawing/2014/main" id="{2A7E1090-70E6-4C3F-B6B6-1C4BA184A163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A8A5AF-7BBD-49AE-B10F-EFBEB70213D5}"/>
              </a:ext>
            </a:extLst>
          </p:cNvPr>
          <p:cNvGrpSpPr/>
          <p:nvPr/>
        </p:nvGrpSpPr>
        <p:grpSpPr>
          <a:xfrm>
            <a:off x="886077" y="2571034"/>
            <a:ext cx="2280608" cy="1477328"/>
            <a:chOff x="6210996" y="1433695"/>
            <a:chExt cx="1712589" cy="105100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C20C391-9537-4E97-80EC-FDB8EEBFA8AA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7E68DCC-0EFD-40B6-97D2-35112A2E6CAE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32F6233-1322-4CB2-A74B-18D36841D054}"/>
              </a:ext>
            </a:extLst>
          </p:cNvPr>
          <p:cNvGrpSpPr/>
          <p:nvPr/>
        </p:nvGrpSpPr>
        <p:grpSpPr>
          <a:xfrm>
            <a:off x="3597686" y="1844825"/>
            <a:ext cx="2280608" cy="1477328"/>
            <a:chOff x="6210996" y="1433695"/>
            <a:chExt cx="1712589" cy="105100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82B452-D1C6-4B6C-A673-6A7ABAD67162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6AB2F31-82E0-4304-98A9-4534595A8D83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0271A22-EF06-434B-963D-EF48EBDDA89D}"/>
              </a:ext>
            </a:extLst>
          </p:cNvPr>
          <p:cNvGrpSpPr/>
          <p:nvPr/>
        </p:nvGrpSpPr>
        <p:grpSpPr>
          <a:xfrm>
            <a:off x="6309295" y="4570308"/>
            <a:ext cx="2280608" cy="1477328"/>
            <a:chOff x="6210996" y="1433695"/>
            <a:chExt cx="1712589" cy="105100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155540-7931-43E0-96EF-834FA80AF9A1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8E157F-CD22-491D-9599-D43329B24777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03BAB0-D7D2-43E8-8419-BB3265CFD74C}"/>
              </a:ext>
            </a:extLst>
          </p:cNvPr>
          <p:cNvGrpSpPr/>
          <p:nvPr/>
        </p:nvGrpSpPr>
        <p:grpSpPr>
          <a:xfrm>
            <a:off x="9020904" y="3744708"/>
            <a:ext cx="2280608" cy="1477328"/>
            <a:chOff x="6210996" y="1433695"/>
            <a:chExt cx="1712589" cy="105100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3CACC5-B8A8-4D05-8CBC-9580A53FC19C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1204C3B-CBF2-4875-B830-DF2D081BFE7A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E3C5431-ADB4-4BE8-991D-7AD9973DFDBC}"/>
              </a:ext>
            </a:extLst>
          </p:cNvPr>
          <p:cNvSpPr txBox="1"/>
          <p:nvPr/>
        </p:nvSpPr>
        <p:spPr>
          <a:xfrm>
            <a:off x="4169190" y="4683694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Calibri" pitchFamily="34" charset="0"/>
              </a:rPr>
              <a:t>43%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EA0FB8-B599-4AB9-810D-9DF478765AE9}"/>
              </a:ext>
            </a:extLst>
          </p:cNvPr>
          <p:cNvSpPr txBox="1"/>
          <p:nvPr/>
        </p:nvSpPr>
        <p:spPr>
          <a:xfrm>
            <a:off x="1457581" y="5521426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Calibri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CCA3ED-CC60-43BB-937E-8285AE6B73AC}"/>
              </a:ext>
            </a:extLst>
          </p:cNvPr>
          <p:cNvSpPr txBox="1"/>
          <p:nvPr/>
        </p:nvSpPr>
        <p:spPr>
          <a:xfrm>
            <a:off x="6880799" y="2409926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Calibri" pitchFamily="34" charset="0"/>
              </a:rPr>
              <a:t>65%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Calibri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2896F2C-C1CC-4596-AA9E-EE92D154544C}"/>
              </a:ext>
            </a:extLst>
          </p:cNvPr>
          <p:cNvGrpSpPr/>
          <p:nvPr/>
        </p:nvGrpSpPr>
        <p:grpSpPr>
          <a:xfrm>
            <a:off x="1630381" y="1685522"/>
            <a:ext cx="9099627" cy="3678295"/>
            <a:chOff x="1630381" y="1685522"/>
            <a:chExt cx="9099627" cy="3678295"/>
          </a:xfrm>
        </p:grpSpPr>
        <p:grpSp>
          <p:nvGrpSpPr>
            <p:cNvPr id="19" name="그룹 52">
              <a:extLst>
                <a:ext uri="{FF2B5EF4-FFF2-40B4-BE49-F238E27FC236}">
                  <a16:creationId xmlns:a16="http://schemas.microsoft.com/office/drawing/2014/main" id="{97B1D7D4-2B71-42AD-8993-90CF48F2E79F}"/>
                </a:ext>
              </a:extLst>
            </p:cNvPr>
            <p:cNvGrpSpPr/>
            <p:nvPr/>
          </p:nvGrpSpPr>
          <p:grpSpPr>
            <a:xfrm>
              <a:off x="2422382" y="2753276"/>
              <a:ext cx="7342827" cy="2222804"/>
              <a:chOff x="2422381" y="2753276"/>
              <a:chExt cx="7342827" cy="2222804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1CDF3CB6-28A8-4C92-933D-A762F99ECD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0403" y="3494076"/>
                <a:ext cx="2743414" cy="228"/>
              </a:xfrm>
              <a:prstGeom prst="line">
                <a:avLst/>
              </a:prstGeom>
              <a:ln w="444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AF0F11D0-0106-4369-A574-B4C60331A94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37226" y="4251990"/>
                <a:ext cx="2758775" cy="1"/>
              </a:xfrm>
              <a:prstGeom prst="line">
                <a:avLst/>
              </a:prstGeom>
              <a:ln w="444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3893CFD-0D4E-497D-B4F5-59CD83A2027E}"/>
                  </a:ext>
                </a:extLst>
              </p:cNvPr>
              <p:cNvCxnSpPr>
                <a:cxnSpLocks/>
                <a:endCxn id="20" idx="6"/>
              </p:cNvCxnSpPr>
              <p:nvPr/>
            </p:nvCxnSpPr>
            <p:spPr>
              <a:xfrm flipH="1">
                <a:off x="2422381" y="4967817"/>
                <a:ext cx="988539" cy="0"/>
              </a:xfrm>
              <a:prstGeom prst="line">
                <a:avLst/>
              </a:prstGeom>
              <a:ln w="444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5D7F2CF-74FE-4817-87E6-486C000A3041}"/>
                  </a:ext>
                </a:extLst>
              </p:cNvPr>
              <p:cNvCxnSpPr>
                <a:cxnSpLocks/>
                <a:stCxn id="23" idx="2"/>
              </p:cNvCxnSpPr>
              <p:nvPr/>
            </p:nvCxnSpPr>
            <p:spPr>
              <a:xfrm flipH="1">
                <a:off x="8770231" y="2753276"/>
                <a:ext cx="994977" cy="0"/>
              </a:xfrm>
              <a:prstGeom prst="line">
                <a:avLst/>
              </a:prstGeom>
              <a:ln w="444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2153151-57B3-4BF6-B0EF-1AF7454FD1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0599" y="4224928"/>
                <a:ext cx="10792" cy="751152"/>
              </a:xfrm>
              <a:prstGeom prst="line">
                <a:avLst/>
              </a:prstGeom>
              <a:ln w="444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C2C22A7-2F8F-4B1D-8290-BE41A6522C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90438" y="3461161"/>
                <a:ext cx="974" cy="827175"/>
              </a:xfrm>
              <a:prstGeom prst="line">
                <a:avLst/>
              </a:prstGeom>
              <a:ln w="444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DDF4EF6A-8AB2-4156-92FB-0184965901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03817" y="2753276"/>
                <a:ext cx="0" cy="774172"/>
              </a:xfrm>
              <a:prstGeom prst="line">
                <a:avLst/>
              </a:prstGeom>
              <a:ln w="444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6502781-0BFA-4773-9FD7-4A0EDC47E6C7}"/>
                </a:ext>
              </a:extLst>
            </p:cNvPr>
            <p:cNvSpPr/>
            <p:nvPr/>
          </p:nvSpPr>
          <p:spPr>
            <a:xfrm>
              <a:off x="1630381" y="4571817"/>
              <a:ext cx="792000" cy="79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B1F4409-D079-4642-B00F-796774B2E232}"/>
                </a:ext>
              </a:extLst>
            </p:cNvPr>
            <p:cNvSpPr/>
            <p:nvPr/>
          </p:nvSpPr>
          <p:spPr>
            <a:xfrm>
              <a:off x="4340402" y="3833636"/>
              <a:ext cx="792000" cy="79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4AC98C5-6FC0-4D2A-8900-1D1EC6EBF1E5}"/>
                </a:ext>
              </a:extLst>
            </p:cNvPr>
            <p:cNvSpPr/>
            <p:nvPr/>
          </p:nvSpPr>
          <p:spPr>
            <a:xfrm>
              <a:off x="7052806" y="3095456"/>
              <a:ext cx="792000" cy="79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6C2EC97-309D-4ACB-B75C-51DF1F9F9A6D}"/>
                </a:ext>
              </a:extLst>
            </p:cNvPr>
            <p:cNvSpPr/>
            <p:nvPr/>
          </p:nvSpPr>
          <p:spPr>
            <a:xfrm>
              <a:off x="9765208" y="2357276"/>
              <a:ext cx="792000" cy="79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6CF565A-5DE5-410B-96FD-4861E8826136}"/>
                </a:ext>
              </a:extLst>
            </p:cNvPr>
            <p:cNvSpPr txBox="1"/>
            <p:nvPr/>
          </p:nvSpPr>
          <p:spPr>
            <a:xfrm>
              <a:off x="9592408" y="1685522"/>
              <a:ext cx="1137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ln w="12700">
                    <a:solidFill>
                      <a:schemeClr val="bg1"/>
                    </a:solidFill>
                  </a:ln>
                  <a:solidFill>
                    <a:schemeClr val="accent4"/>
                  </a:solidFill>
                  <a:cs typeface="Calibri" pitchFamily="34" charset="0"/>
                </a:rPr>
                <a:t>83%</a:t>
              </a:r>
              <a:endParaRPr lang="ko-KR" altLang="en-US" sz="32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Calibri" pitchFamily="34" charset="0"/>
              </a:endParaRPr>
            </a:p>
          </p:txBody>
        </p:sp>
        <p:sp>
          <p:nvSpPr>
            <p:cNvPr id="25" name="Rounded Rectangle 6">
              <a:extLst>
                <a:ext uri="{FF2B5EF4-FFF2-40B4-BE49-F238E27FC236}">
                  <a16:creationId xmlns:a16="http://schemas.microsoft.com/office/drawing/2014/main" id="{33B74B0E-3615-4B9D-A873-9D8B3CE9E1C5}"/>
                </a:ext>
              </a:extLst>
            </p:cNvPr>
            <p:cNvSpPr/>
            <p:nvPr/>
          </p:nvSpPr>
          <p:spPr>
            <a:xfrm>
              <a:off x="4546809" y="4044767"/>
              <a:ext cx="386165" cy="392609"/>
            </a:xfrm>
            <a:custGeom>
              <a:avLst/>
              <a:gdLst/>
              <a:ahLst/>
              <a:cxnLst/>
              <a:rect l="l" t="t" r="r" b="b"/>
              <a:pathLst>
                <a:path w="3186824" h="3060919">
                  <a:moveTo>
                    <a:pt x="1045874" y="2696689"/>
                  </a:moveTo>
                  <a:lnTo>
                    <a:pt x="2125874" y="2696689"/>
                  </a:lnTo>
                  <a:lnTo>
                    <a:pt x="2125874" y="2804689"/>
                  </a:lnTo>
                  <a:lnTo>
                    <a:pt x="1045874" y="2804689"/>
                  </a:lnTo>
                  <a:close/>
                  <a:moveTo>
                    <a:pt x="1045874" y="2410468"/>
                  </a:moveTo>
                  <a:lnTo>
                    <a:pt x="2125874" y="2410468"/>
                  </a:lnTo>
                  <a:lnTo>
                    <a:pt x="2125874" y="2518468"/>
                  </a:lnTo>
                  <a:lnTo>
                    <a:pt x="1045874" y="2518468"/>
                  </a:lnTo>
                  <a:close/>
                  <a:moveTo>
                    <a:pt x="1045874" y="2124247"/>
                  </a:moveTo>
                  <a:lnTo>
                    <a:pt x="2125874" y="2124247"/>
                  </a:lnTo>
                  <a:lnTo>
                    <a:pt x="2125874" y="2232247"/>
                  </a:lnTo>
                  <a:lnTo>
                    <a:pt x="1045874" y="2232247"/>
                  </a:lnTo>
                  <a:close/>
                  <a:moveTo>
                    <a:pt x="902547" y="1956791"/>
                  </a:moveTo>
                  <a:lnTo>
                    <a:pt x="902547" y="2109191"/>
                  </a:lnTo>
                  <a:lnTo>
                    <a:pt x="902547" y="2185391"/>
                  </a:lnTo>
                  <a:lnTo>
                    <a:pt x="902547" y="2376263"/>
                  </a:lnTo>
                  <a:lnTo>
                    <a:pt x="902547" y="2973921"/>
                  </a:lnTo>
                  <a:lnTo>
                    <a:pt x="2284277" y="2973921"/>
                  </a:lnTo>
                  <a:lnTo>
                    <a:pt x="2284277" y="2376263"/>
                  </a:lnTo>
                  <a:lnTo>
                    <a:pt x="2284277" y="2185391"/>
                  </a:lnTo>
                  <a:lnTo>
                    <a:pt x="2284277" y="2109191"/>
                  </a:lnTo>
                  <a:lnTo>
                    <a:pt x="2284277" y="1956791"/>
                  </a:lnTo>
                  <a:close/>
                  <a:moveTo>
                    <a:pt x="469172" y="1728191"/>
                  </a:moveTo>
                  <a:lnTo>
                    <a:pt x="469172" y="2185391"/>
                  </a:lnTo>
                  <a:lnTo>
                    <a:pt x="767127" y="2185391"/>
                  </a:lnTo>
                  <a:lnTo>
                    <a:pt x="767127" y="2109191"/>
                  </a:lnTo>
                  <a:lnTo>
                    <a:pt x="545372" y="2109191"/>
                  </a:lnTo>
                  <a:lnTo>
                    <a:pt x="545372" y="1804391"/>
                  </a:lnTo>
                  <a:lnTo>
                    <a:pt x="2641452" y="1804391"/>
                  </a:lnTo>
                  <a:lnTo>
                    <a:pt x="2641452" y="2109191"/>
                  </a:lnTo>
                  <a:lnTo>
                    <a:pt x="2419697" y="2109191"/>
                  </a:lnTo>
                  <a:lnTo>
                    <a:pt x="2419697" y="2185391"/>
                  </a:lnTo>
                  <a:lnTo>
                    <a:pt x="2717652" y="2185391"/>
                  </a:lnTo>
                  <a:lnTo>
                    <a:pt x="2717652" y="1728191"/>
                  </a:lnTo>
                  <a:close/>
                  <a:moveTo>
                    <a:pt x="2819005" y="1350909"/>
                  </a:moveTo>
                  <a:cubicBezTo>
                    <a:pt x="2769294" y="1350909"/>
                    <a:pt x="2728995" y="1391208"/>
                    <a:pt x="2728995" y="1440919"/>
                  </a:cubicBezTo>
                  <a:cubicBezTo>
                    <a:pt x="2728995" y="1490630"/>
                    <a:pt x="2769294" y="1530929"/>
                    <a:pt x="2819005" y="1530929"/>
                  </a:cubicBezTo>
                  <a:cubicBezTo>
                    <a:pt x="2868716" y="1530929"/>
                    <a:pt x="2909015" y="1490630"/>
                    <a:pt x="2909015" y="1440919"/>
                  </a:cubicBezTo>
                  <a:cubicBezTo>
                    <a:pt x="2909015" y="1391208"/>
                    <a:pt x="2868716" y="1350909"/>
                    <a:pt x="2819005" y="1350909"/>
                  </a:cubicBezTo>
                  <a:close/>
                  <a:moveTo>
                    <a:pt x="2509707" y="1350909"/>
                  </a:moveTo>
                  <a:cubicBezTo>
                    <a:pt x="2459996" y="1350909"/>
                    <a:pt x="2419697" y="1391208"/>
                    <a:pt x="2419697" y="1440919"/>
                  </a:cubicBezTo>
                  <a:cubicBezTo>
                    <a:pt x="2419697" y="1490630"/>
                    <a:pt x="2459996" y="1530929"/>
                    <a:pt x="2509707" y="1530929"/>
                  </a:cubicBezTo>
                  <a:cubicBezTo>
                    <a:pt x="2559418" y="1530929"/>
                    <a:pt x="2599717" y="1490630"/>
                    <a:pt x="2599717" y="1440919"/>
                  </a:cubicBezTo>
                  <a:cubicBezTo>
                    <a:pt x="2599717" y="1391208"/>
                    <a:pt x="2559418" y="1350909"/>
                    <a:pt x="2509707" y="1350909"/>
                  </a:cubicBezTo>
                  <a:close/>
                  <a:moveTo>
                    <a:pt x="195993" y="1200328"/>
                  </a:moveTo>
                  <a:lnTo>
                    <a:pt x="2990831" y="1200328"/>
                  </a:lnTo>
                  <a:cubicBezTo>
                    <a:pt x="3099075" y="1200328"/>
                    <a:pt x="3186824" y="1288077"/>
                    <a:pt x="3186824" y="1396321"/>
                  </a:cubicBezTo>
                  <a:lnTo>
                    <a:pt x="3186824" y="2180270"/>
                  </a:lnTo>
                  <a:cubicBezTo>
                    <a:pt x="3186824" y="2288514"/>
                    <a:pt x="3099075" y="2376263"/>
                    <a:pt x="2990831" y="2376263"/>
                  </a:cubicBezTo>
                  <a:lnTo>
                    <a:pt x="2419697" y="2376263"/>
                  </a:lnTo>
                  <a:lnTo>
                    <a:pt x="2419697" y="3060919"/>
                  </a:lnTo>
                  <a:lnTo>
                    <a:pt x="767127" y="3060919"/>
                  </a:lnTo>
                  <a:lnTo>
                    <a:pt x="767127" y="2376263"/>
                  </a:lnTo>
                  <a:lnTo>
                    <a:pt x="195993" y="2376263"/>
                  </a:lnTo>
                  <a:cubicBezTo>
                    <a:pt x="87749" y="2376263"/>
                    <a:pt x="0" y="2288514"/>
                    <a:pt x="0" y="2180270"/>
                  </a:cubicBezTo>
                  <a:lnTo>
                    <a:pt x="0" y="1396321"/>
                  </a:lnTo>
                  <a:cubicBezTo>
                    <a:pt x="0" y="1288077"/>
                    <a:pt x="87749" y="1200328"/>
                    <a:pt x="195993" y="1200328"/>
                  </a:cubicBezTo>
                  <a:close/>
                  <a:moveTo>
                    <a:pt x="767127" y="0"/>
                  </a:moveTo>
                  <a:lnTo>
                    <a:pt x="2419697" y="0"/>
                  </a:lnTo>
                  <a:lnTo>
                    <a:pt x="2419697" y="190589"/>
                  </a:lnTo>
                  <a:lnTo>
                    <a:pt x="2565249" y="190589"/>
                  </a:lnTo>
                  <a:cubicBezTo>
                    <a:pt x="2649419" y="190589"/>
                    <a:pt x="2717652" y="258822"/>
                    <a:pt x="2717652" y="342992"/>
                  </a:cubicBezTo>
                  <a:lnTo>
                    <a:pt x="2717652" y="1104989"/>
                  </a:lnTo>
                  <a:lnTo>
                    <a:pt x="2284277" y="1104989"/>
                  </a:lnTo>
                  <a:lnTo>
                    <a:pt x="2284277" y="1104128"/>
                  </a:lnTo>
                  <a:lnTo>
                    <a:pt x="2284277" y="190589"/>
                  </a:lnTo>
                  <a:lnTo>
                    <a:pt x="2284277" y="96523"/>
                  </a:lnTo>
                  <a:lnTo>
                    <a:pt x="902547" y="96523"/>
                  </a:lnTo>
                  <a:lnTo>
                    <a:pt x="902547" y="190589"/>
                  </a:lnTo>
                  <a:lnTo>
                    <a:pt x="902547" y="1104128"/>
                  </a:lnTo>
                  <a:lnTo>
                    <a:pt x="902547" y="1104989"/>
                  </a:lnTo>
                  <a:lnTo>
                    <a:pt x="469172" y="1104989"/>
                  </a:lnTo>
                  <a:lnTo>
                    <a:pt x="469172" y="342992"/>
                  </a:lnTo>
                  <a:cubicBezTo>
                    <a:pt x="469172" y="258822"/>
                    <a:pt x="537405" y="190589"/>
                    <a:pt x="621575" y="190589"/>
                  </a:cubicBezTo>
                  <a:lnTo>
                    <a:pt x="767127" y="19058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6" name="Rounded Rectangle 5">
              <a:extLst>
                <a:ext uri="{FF2B5EF4-FFF2-40B4-BE49-F238E27FC236}">
                  <a16:creationId xmlns:a16="http://schemas.microsoft.com/office/drawing/2014/main" id="{85A46349-DDC9-470C-A9B2-DBFA91A6E9A2}"/>
                </a:ext>
              </a:extLst>
            </p:cNvPr>
            <p:cNvSpPr/>
            <p:nvPr/>
          </p:nvSpPr>
          <p:spPr>
            <a:xfrm flipH="1">
              <a:off x="7233418" y="3332520"/>
              <a:ext cx="391682" cy="323114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199D3ADF-9B81-412E-8BB6-D97C58EB5060}"/>
                </a:ext>
              </a:extLst>
            </p:cNvPr>
            <p:cNvSpPr/>
            <p:nvPr/>
          </p:nvSpPr>
          <p:spPr>
            <a:xfrm>
              <a:off x="1787853" y="4775306"/>
              <a:ext cx="477059" cy="385022"/>
            </a:xfrm>
            <a:custGeom>
              <a:avLst/>
              <a:gdLst/>
              <a:ahLst/>
              <a:cxnLst/>
              <a:rect l="l" t="t" r="r" b="b"/>
              <a:pathLst>
                <a:path w="3307788" h="2669631">
                  <a:moveTo>
                    <a:pt x="2793832" y="1478391"/>
                  </a:moveTo>
                  <a:cubicBezTo>
                    <a:pt x="2772990" y="1635402"/>
                    <a:pt x="2717678" y="1784517"/>
                    <a:pt x="2633007" y="1915952"/>
                  </a:cubicBezTo>
                  <a:cubicBezTo>
                    <a:pt x="2695386" y="1951862"/>
                    <a:pt x="2772768" y="1955673"/>
                    <a:pt x="2841607" y="1924185"/>
                  </a:cubicBezTo>
                  <a:cubicBezTo>
                    <a:pt x="2943442" y="1877605"/>
                    <a:pt x="2999062" y="1766364"/>
                    <a:pt x="2975226" y="1656948"/>
                  </a:cubicBezTo>
                  <a:cubicBezTo>
                    <a:pt x="2955176" y="1564911"/>
                    <a:pt x="2883463" y="1495086"/>
                    <a:pt x="2793832" y="1478391"/>
                  </a:cubicBezTo>
                  <a:close/>
                  <a:moveTo>
                    <a:pt x="2807611" y="1247700"/>
                  </a:moveTo>
                  <a:lnTo>
                    <a:pt x="2807472" y="1256060"/>
                  </a:lnTo>
                  <a:cubicBezTo>
                    <a:pt x="2994195" y="1281771"/>
                    <a:pt x="3148201" y="1421768"/>
                    <a:pt x="3189276" y="1610317"/>
                  </a:cubicBezTo>
                  <a:cubicBezTo>
                    <a:pt x="3235041" y="1820393"/>
                    <a:pt x="3128252" y="2033972"/>
                    <a:pt x="2932732" y="2123406"/>
                  </a:cubicBezTo>
                  <a:cubicBezTo>
                    <a:pt x="2789297" y="2189015"/>
                    <a:pt x="2626543" y="2174805"/>
                    <a:pt x="2499470" y="2094044"/>
                  </a:cubicBezTo>
                  <a:cubicBezTo>
                    <a:pt x="2427194" y="2172627"/>
                    <a:pt x="2343030" y="2241391"/>
                    <a:pt x="2248861" y="2297980"/>
                  </a:cubicBezTo>
                  <a:cubicBezTo>
                    <a:pt x="2178351" y="2340352"/>
                    <a:pt x="2104446" y="2374567"/>
                    <a:pt x="2027600" y="2398134"/>
                  </a:cubicBezTo>
                  <a:lnTo>
                    <a:pt x="3307788" y="2397615"/>
                  </a:lnTo>
                  <a:cubicBezTo>
                    <a:pt x="3265361" y="2549905"/>
                    <a:pt x="2537441" y="2669620"/>
                    <a:pt x="1653814" y="2669631"/>
                  </a:cubicBezTo>
                  <a:cubicBezTo>
                    <a:pt x="773102" y="2669642"/>
                    <a:pt x="46417" y="2550707"/>
                    <a:pt x="0" y="2398955"/>
                  </a:cubicBezTo>
                  <a:lnTo>
                    <a:pt x="1280678" y="2398436"/>
                  </a:lnTo>
                  <a:cubicBezTo>
                    <a:pt x="1203764" y="2374915"/>
                    <a:pt x="1129786" y="2340732"/>
                    <a:pt x="1059201" y="2298380"/>
                  </a:cubicBezTo>
                  <a:cubicBezTo>
                    <a:pt x="693039" y="2078675"/>
                    <a:pt x="477900" y="1674935"/>
                    <a:pt x="499745" y="1248476"/>
                  </a:cubicBezTo>
                  <a:close/>
                  <a:moveTo>
                    <a:pt x="1331611" y="201752"/>
                  </a:moveTo>
                  <a:cubicBezTo>
                    <a:pt x="1206335" y="290902"/>
                    <a:pt x="1124761" y="308382"/>
                    <a:pt x="1132336" y="435988"/>
                  </a:cubicBezTo>
                  <a:cubicBezTo>
                    <a:pt x="1160888" y="640507"/>
                    <a:pt x="1527973" y="617783"/>
                    <a:pt x="1498839" y="840365"/>
                  </a:cubicBezTo>
                  <a:cubicBezTo>
                    <a:pt x="1455138" y="960979"/>
                    <a:pt x="1395705" y="987199"/>
                    <a:pt x="1213910" y="1052459"/>
                  </a:cubicBezTo>
                  <a:cubicBezTo>
                    <a:pt x="1331028" y="972050"/>
                    <a:pt x="1364241" y="921357"/>
                    <a:pt x="1360745" y="809484"/>
                  </a:cubicBezTo>
                  <a:cubicBezTo>
                    <a:pt x="1360746" y="646916"/>
                    <a:pt x="1111360" y="626523"/>
                    <a:pt x="1020462" y="495421"/>
                  </a:cubicBezTo>
                  <a:cubicBezTo>
                    <a:pt x="941218" y="374224"/>
                    <a:pt x="1061250" y="280996"/>
                    <a:pt x="1331611" y="201752"/>
                  </a:cubicBezTo>
                  <a:close/>
                  <a:moveTo>
                    <a:pt x="2164365" y="80223"/>
                  </a:moveTo>
                  <a:cubicBezTo>
                    <a:pt x="2021192" y="182108"/>
                    <a:pt x="1927964" y="202086"/>
                    <a:pt x="1936621" y="347922"/>
                  </a:cubicBezTo>
                  <a:cubicBezTo>
                    <a:pt x="1969252" y="581657"/>
                    <a:pt x="2388778" y="555687"/>
                    <a:pt x="2355482" y="810066"/>
                  </a:cubicBezTo>
                  <a:cubicBezTo>
                    <a:pt x="2305538" y="947910"/>
                    <a:pt x="2237615" y="977876"/>
                    <a:pt x="2029849" y="1052459"/>
                  </a:cubicBezTo>
                  <a:cubicBezTo>
                    <a:pt x="2163698" y="960563"/>
                    <a:pt x="2201656" y="902628"/>
                    <a:pt x="2197660" y="774773"/>
                  </a:cubicBezTo>
                  <a:cubicBezTo>
                    <a:pt x="2197661" y="588982"/>
                    <a:pt x="1912649" y="565676"/>
                    <a:pt x="1808765" y="415844"/>
                  </a:cubicBezTo>
                  <a:cubicBezTo>
                    <a:pt x="1718201" y="277334"/>
                    <a:pt x="1855380" y="170787"/>
                    <a:pt x="2164365" y="80223"/>
                  </a:cubicBezTo>
                  <a:close/>
                  <a:moveTo>
                    <a:pt x="1754169" y="0"/>
                  </a:moveTo>
                  <a:cubicBezTo>
                    <a:pt x="1583512" y="121444"/>
                    <a:pt x="1472387" y="145257"/>
                    <a:pt x="1482706" y="319088"/>
                  </a:cubicBezTo>
                  <a:cubicBezTo>
                    <a:pt x="1521601" y="597693"/>
                    <a:pt x="2021663" y="566738"/>
                    <a:pt x="1981975" y="869950"/>
                  </a:cubicBezTo>
                  <a:cubicBezTo>
                    <a:pt x="1922443" y="1034256"/>
                    <a:pt x="1841481" y="1069974"/>
                    <a:pt x="1593831" y="1158875"/>
                  </a:cubicBezTo>
                  <a:cubicBezTo>
                    <a:pt x="1753374" y="1049338"/>
                    <a:pt x="1798619" y="980281"/>
                    <a:pt x="1793856" y="827882"/>
                  </a:cubicBezTo>
                  <a:cubicBezTo>
                    <a:pt x="1793857" y="606424"/>
                    <a:pt x="1454132" y="578644"/>
                    <a:pt x="1330306" y="400050"/>
                  </a:cubicBezTo>
                  <a:cubicBezTo>
                    <a:pt x="1222356" y="234950"/>
                    <a:pt x="1385869" y="107950"/>
                    <a:pt x="17541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8" name="Rectangle 36">
              <a:extLst>
                <a:ext uri="{FF2B5EF4-FFF2-40B4-BE49-F238E27FC236}">
                  <a16:creationId xmlns:a16="http://schemas.microsoft.com/office/drawing/2014/main" id="{ACC52909-38B2-42EB-9EDD-F595F025DC9F}"/>
                </a:ext>
              </a:extLst>
            </p:cNvPr>
            <p:cNvSpPr/>
            <p:nvPr/>
          </p:nvSpPr>
          <p:spPr>
            <a:xfrm>
              <a:off x="9970816" y="2590536"/>
              <a:ext cx="389370" cy="325482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5698AE-0A52-4DAE-BDAD-3560F9B01208}"/>
              </a:ext>
            </a:extLst>
          </p:cNvPr>
          <p:cNvSpPr txBox="1"/>
          <p:nvPr/>
        </p:nvSpPr>
        <p:spPr>
          <a:xfrm>
            <a:off x="5351329" y="5391415"/>
            <a:ext cx="6119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3" name="Text Placeholder 27">
            <a:extLst>
              <a:ext uri="{FF2B5EF4-FFF2-40B4-BE49-F238E27FC236}">
                <a16:creationId xmlns:a16="http://schemas.microsoft.com/office/drawing/2014/main" id="{1D01CA0F-65FD-4DEE-92C6-7040BE04F95D}"/>
              </a:ext>
            </a:extLst>
          </p:cNvPr>
          <p:cNvSpPr txBox="1">
            <a:spLocks/>
          </p:cNvSpPr>
          <p:nvPr/>
        </p:nvSpPr>
        <p:spPr>
          <a:xfrm>
            <a:off x="5425799" y="6184281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07DA82BA-E8A3-4850-A5EE-8E9BE2ADC0F4}"/>
              </a:ext>
            </a:extLst>
          </p:cNvPr>
          <p:cNvSpPr txBox="1">
            <a:spLocks/>
          </p:cNvSpPr>
          <p:nvPr/>
        </p:nvSpPr>
        <p:spPr>
          <a:xfrm>
            <a:off x="6592907" y="6184281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9328CBED-5890-4531-A176-F76AB0C34517}"/>
              </a:ext>
            </a:extLst>
          </p:cNvPr>
          <p:cNvSpPr txBox="1">
            <a:spLocks/>
          </p:cNvSpPr>
          <p:nvPr/>
        </p:nvSpPr>
        <p:spPr>
          <a:xfrm>
            <a:off x="8179115" y="6184281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1962E920-D96D-4A3C-AA05-45ED62D549D7}"/>
              </a:ext>
            </a:extLst>
          </p:cNvPr>
          <p:cNvSpPr txBox="1">
            <a:spLocks/>
          </p:cNvSpPr>
          <p:nvPr/>
        </p:nvSpPr>
        <p:spPr>
          <a:xfrm>
            <a:off x="9950907" y="6184281"/>
            <a:ext cx="1520124" cy="30184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0" dirty="0"/>
              <a:t>INFOGRAPHIC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812F0E-C18B-436B-A288-A7174F03E5F5}"/>
              </a:ext>
            </a:extLst>
          </p:cNvPr>
          <p:cNvSpPr txBox="1"/>
          <p:nvPr/>
        </p:nvSpPr>
        <p:spPr>
          <a:xfrm>
            <a:off x="5351329" y="4529383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DACA10-AB45-44D0-88F7-E0ACCCBD595C}"/>
              </a:ext>
            </a:extLst>
          </p:cNvPr>
          <p:cNvSpPr txBox="1"/>
          <p:nvPr/>
        </p:nvSpPr>
        <p:spPr>
          <a:xfrm>
            <a:off x="5351329" y="4868066"/>
            <a:ext cx="5923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accent4"/>
                </a:solidFill>
                <a:cs typeface="Arial" pitchFamily="34" charset="0"/>
              </a:rPr>
              <a:t>OREM IPSUM DOLOR SIT AMET,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3AD32C-B43A-4EC2-8FF5-E5873D88BB92}"/>
              </a:ext>
            </a:extLst>
          </p:cNvPr>
          <p:cNvSpPr txBox="1"/>
          <p:nvPr/>
        </p:nvSpPr>
        <p:spPr>
          <a:xfrm>
            <a:off x="720969" y="5753394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B7DF31-158E-4B19-91E2-F1490A2BD812}"/>
              </a:ext>
            </a:extLst>
          </p:cNvPr>
          <p:cNvSpPr txBox="1"/>
          <p:nvPr/>
        </p:nvSpPr>
        <p:spPr>
          <a:xfrm>
            <a:off x="720969" y="4992572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412E13-30EF-4A9D-838C-0E90033F1E71}"/>
              </a:ext>
            </a:extLst>
          </p:cNvPr>
          <p:cNvSpPr txBox="1"/>
          <p:nvPr/>
        </p:nvSpPr>
        <p:spPr>
          <a:xfrm>
            <a:off x="467311" y="295768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A349F11-72F4-4C70-9F43-CEC135117E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627365"/>
              </p:ext>
            </p:extLst>
          </p:nvPr>
        </p:nvGraphicFramePr>
        <p:xfrm>
          <a:off x="905608" y="2022362"/>
          <a:ext cx="1035733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5AC09962-1D36-474C-B89E-06E5BF99EA19}"/>
              </a:ext>
            </a:extLst>
          </p:cNvPr>
          <p:cNvGrpSpPr/>
          <p:nvPr/>
        </p:nvGrpSpPr>
        <p:grpSpPr>
          <a:xfrm>
            <a:off x="1205977" y="5317146"/>
            <a:ext cx="2448000" cy="783605"/>
            <a:chOff x="1115616" y="5229200"/>
            <a:chExt cx="2664296" cy="7836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E9FB68F-9434-4373-8E96-6637632E1640}"/>
                </a:ext>
              </a:extLst>
            </p:cNvPr>
            <p:cNvSpPr txBox="1"/>
            <p:nvPr/>
          </p:nvSpPr>
          <p:spPr>
            <a:xfrm>
              <a:off x="1115616" y="5229200"/>
              <a:ext cx="79899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</a:rPr>
                <a:t>67</a:t>
              </a:r>
              <a:r>
                <a:rPr lang="en-US" altLang="ko-KR" sz="1400" b="1" dirty="0">
                  <a:solidFill>
                    <a:schemeClr val="accent2"/>
                  </a:solidFill>
                </a:rPr>
                <a:t>%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A836B0C-F704-46FB-9AB6-F71200997E0C}"/>
                </a:ext>
              </a:extLst>
            </p:cNvPr>
            <p:cNvSpPr txBox="1"/>
            <p:nvPr/>
          </p:nvSpPr>
          <p:spPr>
            <a:xfrm>
              <a:off x="1701047" y="5315275"/>
              <a:ext cx="20788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12D8E60-D1D4-478E-B8AF-3515C52FC5B7}"/>
                </a:ext>
              </a:extLst>
            </p:cNvPr>
            <p:cNvSpPr txBox="1"/>
            <p:nvPr/>
          </p:nvSpPr>
          <p:spPr>
            <a:xfrm>
              <a:off x="1115616" y="5551140"/>
              <a:ext cx="2664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68C7070-E2D3-4B59-A599-CB29FE2EFB2E}"/>
              </a:ext>
            </a:extLst>
          </p:cNvPr>
          <p:cNvGrpSpPr/>
          <p:nvPr/>
        </p:nvGrpSpPr>
        <p:grpSpPr>
          <a:xfrm>
            <a:off x="4876855" y="5317146"/>
            <a:ext cx="2448272" cy="783605"/>
            <a:chOff x="1115616" y="5229200"/>
            <a:chExt cx="2448272" cy="78360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C1177D-130F-4AC4-9223-E34E037E7057}"/>
                </a:ext>
              </a:extLst>
            </p:cNvPr>
            <p:cNvSpPr txBox="1"/>
            <p:nvPr/>
          </p:nvSpPr>
          <p:spPr>
            <a:xfrm>
              <a:off x="1115616" y="5229200"/>
              <a:ext cx="79899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3"/>
                  </a:solidFill>
                </a:rPr>
                <a:t>67</a:t>
              </a:r>
              <a:r>
                <a:rPr lang="en-US" altLang="ko-KR" sz="1400" b="1" dirty="0">
                  <a:solidFill>
                    <a:schemeClr val="accent3"/>
                  </a:solidFill>
                </a:rPr>
                <a:t>%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B6221CE-AAE4-446D-87B2-C7C4BB97B1CA}"/>
                </a:ext>
              </a:extLst>
            </p:cNvPr>
            <p:cNvSpPr txBox="1"/>
            <p:nvPr/>
          </p:nvSpPr>
          <p:spPr>
            <a:xfrm>
              <a:off x="1653580" y="5315275"/>
              <a:ext cx="19103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781D84-9CEF-4E68-8582-9A174CED9445}"/>
                </a:ext>
              </a:extLst>
            </p:cNvPr>
            <p:cNvSpPr txBox="1"/>
            <p:nvPr/>
          </p:nvSpPr>
          <p:spPr>
            <a:xfrm>
              <a:off x="1115616" y="5551140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FBA157-A051-4BD0-8ED5-6AFCAC87514F}"/>
              </a:ext>
            </a:extLst>
          </p:cNvPr>
          <p:cNvGrpSpPr/>
          <p:nvPr/>
        </p:nvGrpSpPr>
        <p:grpSpPr>
          <a:xfrm>
            <a:off x="8548006" y="5317146"/>
            <a:ext cx="2448272" cy="783605"/>
            <a:chOff x="1115616" y="5229200"/>
            <a:chExt cx="2448272" cy="78360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68A1BD8-FDB9-405C-AD19-BD27B1FB2385}"/>
                </a:ext>
              </a:extLst>
            </p:cNvPr>
            <p:cNvSpPr txBox="1"/>
            <p:nvPr/>
          </p:nvSpPr>
          <p:spPr>
            <a:xfrm>
              <a:off x="1115616" y="5229200"/>
              <a:ext cx="79899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4"/>
                  </a:solidFill>
                </a:rPr>
                <a:t>67</a:t>
              </a:r>
              <a:r>
                <a:rPr lang="en-US" altLang="ko-KR" sz="1400" b="1" dirty="0">
                  <a:solidFill>
                    <a:schemeClr val="accent4"/>
                  </a:solidFill>
                </a:rPr>
                <a:t>%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C1F12B-0E53-49E9-9629-32C8EBF02D3A}"/>
                </a:ext>
              </a:extLst>
            </p:cNvPr>
            <p:cNvSpPr txBox="1"/>
            <p:nvPr/>
          </p:nvSpPr>
          <p:spPr>
            <a:xfrm>
              <a:off x="1653580" y="5315275"/>
              <a:ext cx="19103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C4CE6E3-DBEB-42F9-A955-51E60F5D3DC8}"/>
                </a:ext>
              </a:extLst>
            </p:cNvPr>
            <p:cNvSpPr txBox="1"/>
            <p:nvPr/>
          </p:nvSpPr>
          <p:spPr>
            <a:xfrm>
              <a:off x="1115616" y="5551140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CD3DB8F-C41A-4967-8BB4-D575B4215F44}"/>
              </a:ext>
            </a:extLst>
          </p:cNvPr>
          <p:cNvGrpSpPr/>
          <p:nvPr/>
        </p:nvGrpSpPr>
        <p:grpSpPr>
          <a:xfrm>
            <a:off x="5510413" y="1778116"/>
            <a:ext cx="4834061" cy="246221"/>
            <a:chOff x="3635896" y="1526595"/>
            <a:chExt cx="4834061" cy="24622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59D6314-3438-4B48-8D04-78C25D3413C5}"/>
                </a:ext>
              </a:extLst>
            </p:cNvPr>
            <p:cNvGrpSpPr/>
            <p:nvPr/>
          </p:nvGrpSpPr>
          <p:grpSpPr>
            <a:xfrm>
              <a:off x="3635896" y="1526595"/>
              <a:ext cx="1457815" cy="246221"/>
              <a:chOff x="5119489" y="2112184"/>
              <a:chExt cx="1457815" cy="246221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6E349C2-F715-499E-833D-749F7A04CBC1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CBCEF79-E2F5-44DB-91F5-4ACE15CB583E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5B08B02-EA7C-4CAC-9D68-B7AE391CCD42}"/>
                </a:ext>
              </a:extLst>
            </p:cNvPr>
            <p:cNvGrpSpPr/>
            <p:nvPr/>
          </p:nvGrpSpPr>
          <p:grpSpPr>
            <a:xfrm>
              <a:off x="5324019" y="1526595"/>
              <a:ext cx="1457815" cy="246221"/>
              <a:chOff x="5119489" y="2112184"/>
              <a:chExt cx="1457815" cy="246221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0CF8173-4C7B-4936-9095-F6EFDD2327DF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950ECE6-A2DA-4C24-87F9-4BFEB4DC2CCB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5BB04BD-CB0F-4888-9F02-8F468A3D032A}"/>
                </a:ext>
              </a:extLst>
            </p:cNvPr>
            <p:cNvGrpSpPr/>
            <p:nvPr/>
          </p:nvGrpSpPr>
          <p:grpSpPr>
            <a:xfrm>
              <a:off x="7012142" y="1526595"/>
              <a:ext cx="1457815" cy="246221"/>
              <a:chOff x="5119489" y="2112184"/>
              <a:chExt cx="1457815" cy="246221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F70A3D9-72C5-4E89-AC1B-6815379A4712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C7F9F6-7D92-4D24-AD44-726E0F0AD41C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ardrop 12">
            <a:extLst>
              <a:ext uri="{FF2B5EF4-FFF2-40B4-BE49-F238E27FC236}">
                <a16:creationId xmlns:a16="http://schemas.microsoft.com/office/drawing/2014/main" id="{EFC96276-54EC-4283-AA81-BFB40D1DDB3A}"/>
              </a:ext>
            </a:extLst>
          </p:cNvPr>
          <p:cNvSpPr/>
          <p:nvPr/>
        </p:nvSpPr>
        <p:spPr>
          <a:xfrm rot="8100000">
            <a:off x="1564738" y="1793792"/>
            <a:ext cx="959112" cy="95911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Teardrop 12">
            <a:extLst>
              <a:ext uri="{FF2B5EF4-FFF2-40B4-BE49-F238E27FC236}">
                <a16:creationId xmlns:a16="http://schemas.microsoft.com/office/drawing/2014/main" id="{13E27B59-457D-4201-AC5A-73E5A7E455AB}"/>
              </a:ext>
            </a:extLst>
          </p:cNvPr>
          <p:cNvSpPr/>
          <p:nvPr/>
        </p:nvSpPr>
        <p:spPr>
          <a:xfrm rot="8100000">
            <a:off x="4262570" y="1793791"/>
            <a:ext cx="959112" cy="95911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ardrop 12">
            <a:extLst>
              <a:ext uri="{FF2B5EF4-FFF2-40B4-BE49-F238E27FC236}">
                <a16:creationId xmlns:a16="http://schemas.microsoft.com/office/drawing/2014/main" id="{57C390C1-80A1-45EA-875B-8F16DC5EC1A8}"/>
              </a:ext>
            </a:extLst>
          </p:cNvPr>
          <p:cNvSpPr/>
          <p:nvPr/>
        </p:nvSpPr>
        <p:spPr>
          <a:xfrm rot="8100000">
            <a:off x="6960402" y="1793790"/>
            <a:ext cx="959112" cy="95911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Teardrop 12">
            <a:extLst>
              <a:ext uri="{FF2B5EF4-FFF2-40B4-BE49-F238E27FC236}">
                <a16:creationId xmlns:a16="http://schemas.microsoft.com/office/drawing/2014/main" id="{D252FDF9-8205-463E-AC29-DA23E9785BE0}"/>
              </a:ext>
            </a:extLst>
          </p:cNvPr>
          <p:cNvSpPr/>
          <p:nvPr/>
        </p:nvSpPr>
        <p:spPr>
          <a:xfrm rot="8100000">
            <a:off x="9658234" y="1793789"/>
            <a:ext cx="959112" cy="95911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 extrusionH="76200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Isosceles Triangle 51">
            <a:extLst>
              <a:ext uri="{FF2B5EF4-FFF2-40B4-BE49-F238E27FC236}">
                <a16:creationId xmlns:a16="http://schemas.microsoft.com/office/drawing/2014/main" id="{E7E8EB6A-85EC-4BB4-B28A-4E87C96B9598}"/>
              </a:ext>
            </a:extLst>
          </p:cNvPr>
          <p:cNvSpPr/>
          <p:nvPr/>
        </p:nvSpPr>
        <p:spPr>
          <a:xfrm>
            <a:off x="1883167" y="2136890"/>
            <a:ext cx="322254" cy="23631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5486FF7C-E942-459E-AB26-ABE1AE3D245B}"/>
              </a:ext>
            </a:extLst>
          </p:cNvPr>
          <p:cNvSpPr/>
          <p:nvPr/>
        </p:nvSpPr>
        <p:spPr>
          <a:xfrm rot="5400000">
            <a:off x="7283944" y="2050329"/>
            <a:ext cx="312028" cy="311614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28982480-E433-4DE7-8D74-06366B667498}"/>
              </a:ext>
            </a:extLst>
          </p:cNvPr>
          <p:cNvSpPr/>
          <p:nvPr/>
        </p:nvSpPr>
        <p:spPr>
          <a:xfrm flipH="1">
            <a:off x="4552629" y="2084159"/>
            <a:ext cx="378994" cy="31264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61F8CEB6-DEA3-494F-AC87-DAE21457E420}"/>
              </a:ext>
            </a:extLst>
          </p:cNvPr>
          <p:cNvSpPr/>
          <p:nvPr/>
        </p:nvSpPr>
        <p:spPr>
          <a:xfrm>
            <a:off x="9947114" y="2093585"/>
            <a:ext cx="381352" cy="25063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D36ED2FB-16B3-4898-B33C-878B8F7F2288}"/>
              </a:ext>
            </a:extLst>
          </p:cNvPr>
          <p:cNvSpPr/>
          <p:nvPr/>
        </p:nvSpPr>
        <p:spPr>
          <a:xfrm>
            <a:off x="926087" y="3133274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476225F9-5D1A-4325-AB64-2E6BBAC4F364}"/>
              </a:ext>
            </a:extLst>
          </p:cNvPr>
          <p:cNvSpPr/>
          <p:nvPr/>
        </p:nvSpPr>
        <p:spPr>
          <a:xfrm>
            <a:off x="926087" y="3050603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827A152E-6896-4CE2-BE71-D270EB867CBC}"/>
              </a:ext>
            </a:extLst>
          </p:cNvPr>
          <p:cNvSpPr/>
          <p:nvPr/>
        </p:nvSpPr>
        <p:spPr>
          <a:xfrm>
            <a:off x="1214889" y="5618890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14" name="그룹 20">
            <a:extLst>
              <a:ext uri="{FF2B5EF4-FFF2-40B4-BE49-F238E27FC236}">
                <a16:creationId xmlns:a16="http://schemas.microsoft.com/office/drawing/2014/main" id="{C0E62B01-12AB-45AC-9B51-E775618D0AA8}"/>
              </a:ext>
            </a:extLst>
          </p:cNvPr>
          <p:cNvGrpSpPr/>
          <p:nvPr/>
        </p:nvGrpSpPr>
        <p:grpSpPr>
          <a:xfrm>
            <a:off x="1117381" y="3836667"/>
            <a:ext cx="1853826" cy="1509573"/>
            <a:chOff x="916359" y="2609983"/>
            <a:chExt cx="2236415" cy="150957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B98A44-C2EC-4C5B-B6BD-76CDE0FC0A66}"/>
                </a:ext>
              </a:extLst>
            </p:cNvPr>
            <p:cNvSpPr txBox="1"/>
            <p:nvPr/>
          </p:nvSpPr>
          <p:spPr>
            <a:xfrm>
              <a:off x="916359" y="2609983"/>
              <a:ext cx="223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AA7BF2C-B01D-4964-83BB-D04024973BAA}"/>
                </a:ext>
              </a:extLst>
            </p:cNvPr>
            <p:cNvSpPr txBox="1"/>
            <p:nvPr/>
          </p:nvSpPr>
          <p:spPr>
            <a:xfrm>
              <a:off x="916359" y="2919227"/>
              <a:ext cx="22364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Easy to change colors, photos and Text.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7" name="Rounded Rectangle 15">
            <a:extLst>
              <a:ext uri="{FF2B5EF4-FFF2-40B4-BE49-F238E27FC236}">
                <a16:creationId xmlns:a16="http://schemas.microsoft.com/office/drawing/2014/main" id="{1DB1E227-739E-45FF-B830-287B9377C8D0}"/>
              </a:ext>
            </a:extLst>
          </p:cNvPr>
          <p:cNvSpPr/>
          <p:nvPr/>
        </p:nvSpPr>
        <p:spPr>
          <a:xfrm>
            <a:off x="3623919" y="3133274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4CD0282F-CC59-4649-B6AF-F498B000E6BE}"/>
              </a:ext>
            </a:extLst>
          </p:cNvPr>
          <p:cNvSpPr/>
          <p:nvPr/>
        </p:nvSpPr>
        <p:spPr>
          <a:xfrm>
            <a:off x="3623919" y="3055935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840530E6-70B6-4B25-B0A5-CDF1028C410D}"/>
              </a:ext>
            </a:extLst>
          </p:cNvPr>
          <p:cNvSpPr/>
          <p:nvPr/>
        </p:nvSpPr>
        <p:spPr>
          <a:xfrm>
            <a:off x="3912721" y="5618890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20" name="그룹 10">
            <a:extLst>
              <a:ext uri="{FF2B5EF4-FFF2-40B4-BE49-F238E27FC236}">
                <a16:creationId xmlns:a16="http://schemas.microsoft.com/office/drawing/2014/main" id="{1AC47C70-5F21-4042-A60F-369F79F4EEC0}"/>
              </a:ext>
            </a:extLst>
          </p:cNvPr>
          <p:cNvGrpSpPr/>
          <p:nvPr/>
        </p:nvGrpSpPr>
        <p:grpSpPr>
          <a:xfrm>
            <a:off x="3815213" y="3836667"/>
            <a:ext cx="1853826" cy="1509573"/>
            <a:chOff x="3614191" y="2609983"/>
            <a:chExt cx="2236415" cy="150957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684BFB0-D0FF-4D23-876B-42145FE887B5}"/>
                </a:ext>
              </a:extLst>
            </p:cNvPr>
            <p:cNvSpPr txBox="1"/>
            <p:nvPr/>
          </p:nvSpPr>
          <p:spPr>
            <a:xfrm>
              <a:off x="3614191" y="2609983"/>
              <a:ext cx="223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F3FE5C4-4490-47E3-8D67-5D2D1DF248E3}"/>
                </a:ext>
              </a:extLst>
            </p:cNvPr>
            <p:cNvSpPr txBox="1"/>
            <p:nvPr/>
          </p:nvSpPr>
          <p:spPr>
            <a:xfrm>
              <a:off x="3614191" y="2919227"/>
              <a:ext cx="22364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3" name="Rounded Rectangle 24">
            <a:extLst>
              <a:ext uri="{FF2B5EF4-FFF2-40B4-BE49-F238E27FC236}">
                <a16:creationId xmlns:a16="http://schemas.microsoft.com/office/drawing/2014/main" id="{8EC9E218-0669-41E0-BEC1-AC0DB4F6C1C5}"/>
              </a:ext>
            </a:extLst>
          </p:cNvPr>
          <p:cNvSpPr/>
          <p:nvPr/>
        </p:nvSpPr>
        <p:spPr>
          <a:xfrm>
            <a:off x="6321751" y="3133274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Rounded Rectangle 8">
            <a:extLst>
              <a:ext uri="{FF2B5EF4-FFF2-40B4-BE49-F238E27FC236}">
                <a16:creationId xmlns:a16="http://schemas.microsoft.com/office/drawing/2014/main" id="{B29427A4-850C-4C23-8DB6-5331E9DE9D64}"/>
              </a:ext>
            </a:extLst>
          </p:cNvPr>
          <p:cNvSpPr/>
          <p:nvPr/>
        </p:nvSpPr>
        <p:spPr>
          <a:xfrm>
            <a:off x="6321751" y="3055935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Rounded Rectangle 26">
            <a:extLst>
              <a:ext uri="{FF2B5EF4-FFF2-40B4-BE49-F238E27FC236}">
                <a16:creationId xmlns:a16="http://schemas.microsoft.com/office/drawing/2014/main" id="{DC0FF773-883F-4B8B-9F3E-E29EFC9DA326}"/>
              </a:ext>
            </a:extLst>
          </p:cNvPr>
          <p:cNvSpPr/>
          <p:nvPr/>
        </p:nvSpPr>
        <p:spPr>
          <a:xfrm>
            <a:off x="6610553" y="5618890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26" name="그룹 7">
            <a:extLst>
              <a:ext uri="{FF2B5EF4-FFF2-40B4-BE49-F238E27FC236}">
                <a16:creationId xmlns:a16="http://schemas.microsoft.com/office/drawing/2014/main" id="{13BB9DFA-6933-45A0-AEB9-7514BFFCCB14}"/>
              </a:ext>
            </a:extLst>
          </p:cNvPr>
          <p:cNvGrpSpPr/>
          <p:nvPr/>
        </p:nvGrpSpPr>
        <p:grpSpPr>
          <a:xfrm>
            <a:off x="6513045" y="3836667"/>
            <a:ext cx="1853826" cy="1509573"/>
            <a:chOff x="6312023" y="2609983"/>
            <a:chExt cx="2236415" cy="150957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40388C9-D776-45BB-8CD6-70C9424E5CB9}"/>
                </a:ext>
              </a:extLst>
            </p:cNvPr>
            <p:cNvSpPr txBox="1"/>
            <p:nvPr/>
          </p:nvSpPr>
          <p:spPr>
            <a:xfrm>
              <a:off x="6312023" y="2609983"/>
              <a:ext cx="223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034CCCE-D230-48EE-A62D-187C6EDB50A7}"/>
                </a:ext>
              </a:extLst>
            </p:cNvPr>
            <p:cNvSpPr txBox="1"/>
            <p:nvPr/>
          </p:nvSpPr>
          <p:spPr>
            <a:xfrm>
              <a:off x="6312023" y="2919227"/>
              <a:ext cx="22364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Easy to change colors, photos and Text.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9" name="Rounded Rectangle 30">
            <a:extLst>
              <a:ext uri="{FF2B5EF4-FFF2-40B4-BE49-F238E27FC236}">
                <a16:creationId xmlns:a16="http://schemas.microsoft.com/office/drawing/2014/main" id="{70263BF7-5ED1-4DB1-B755-7300D3E33FD6}"/>
              </a:ext>
            </a:extLst>
          </p:cNvPr>
          <p:cNvSpPr/>
          <p:nvPr/>
        </p:nvSpPr>
        <p:spPr>
          <a:xfrm>
            <a:off x="9019583" y="3133274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ounded Rectangle 8">
            <a:extLst>
              <a:ext uri="{FF2B5EF4-FFF2-40B4-BE49-F238E27FC236}">
                <a16:creationId xmlns:a16="http://schemas.microsoft.com/office/drawing/2014/main" id="{7C903797-7F2A-47D6-82C0-4B1671B8AAF1}"/>
              </a:ext>
            </a:extLst>
          </p:cNvPr>
          <p:cNvSpPr/>
          <p:nvPr/>
        </p:nvSpPr>
        <p:spPr>
          <a:xfrm>
            <a:off x="9019583" y="3055935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ounded Rectangle 32">
            <a:extLst>
              <a:ext uri="{FF2B5EF4-FFF2-40B4-BE49-F238E27FC236}">
                <a16:creationId xmlns:a16="http://schemas.microsoft.com/office/drawing/2014/main" id="{87A888F0-B138-475B-9D37-49F415E2CAC5}"/>
              </a:ext>
            </a:extLst>
          </p:cNvPr>
          <p:cNvSpPr/>
          <p:nvPr/>
        </p:nvSpPr>
        <p:spPr>
          <a:xfrm>
            <a:off x="9308385" y="5618890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32" name="그룹 6">
            <a:extLst>
              <a:ext uri="{FF2B5EF4-FFF2-40B4-BE49-F238E27FC236}">
                <a16:creationId xmlns:a16="http://schemas.microsoft.com/office/drawing/2014/main" id="{3632FB0A-4698-4B66-ACFB-8B63BA2F183C}"/>
              </a:ext>
            </a:extLst>
          </p:cNvPr>
          <p:cNvGrpSpPr/>
          <p:nvPr/>
        </p:nvGrpSpPr>
        <p:grpSpPr>
          <a:xfrm>
            <a:off x="9210877" y="3836667"/>
            <a:ext cx="1853826" cy="1509573"/>
            <a:chOff x="9009855" y="2609983"/>
            <a:chExt cx="2236415" cy="150957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BF93C0E-704B-4B46-8DC4-F235EF7E1BE2}"/>
                </a:ext>
              </a:extLst>
            </p:cNvPr>
            <p:cNvSpPr txBox="1"/>
            <p:nvPr/>
          </p:nvSpPr>
          <p:spPr>
            <a:xfrm>
              <a:off x="9009855" y="2609983"/>
              <a:ext cx="223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5A407F5-5021-4DFA-B7D1-D5D1626897B9}"/>
                </a:ext>
              </a:extLst>
            </p:cNvPr>
            <p:cNvSpPr txBox="1"/>
            <p:nvPr/>
          </p:nvSpPr>
          <p:spPr>
            <a:xfrm>
              <a:off x="9009855" y="2919227"/>
              <a:ext cx="22364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Easy to change colors, photos and Text.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2C1E8E-51C5-4F39-B389-9D508835DF50}"/>
              </a:ext>
            </a:extLst>
          </p:cNvPr>
          <p:cNvSpPr/>
          <p:nvPr/>
        </p:nvSpPr>
        <p:spPr>
          <a:xfrm>
            <a:off x="745793" y="5666918"/>
            <a:ext cx="3122991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E390F7-C818-4F53-BA14-70802F8396D9}"/>
              </a:ext>
            </a:extLst>
          </p:cNvPr>
          <p:cNvSpPr/>
          <p:nvPr/>
        </p:nvSpPr>
        <p:spPr>
          <a:xfrm>
            <a:off x="4519547" y="5666918"/>
            <a:ext cx="3122991" cy="432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13A744-8B33-4540-804C-AD6BAE5508B1}"/>
              </a:ext>
            </a:extLst>
          </p:cNvPr>
          <p:cNvSpPr/>
          <p:nvPr/>
        </p:nvSpPr>
        <p:spPr>
          <a:xfrm>
            <a:off x="8322486" y="5666918"/>
            <a:ext cx="3122991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87E4B1-D403-4440-B9AB-0E84A47C77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926D19-4D2C-4E85-9653-7A2775137F85}"/>
              </a:ext>
            </a:extLst>
          </p:cNvPr>
          <p:cNvSpPr txBox="1"/>
          <p:nvPr/>
        </p:nvSpPr>
        <p:spPr>
          <a:xfrm>
            <a:off x="1202400" y="5735387"/>
            <a:ext cx="2221362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16FA06-7109-423D-963E-0232E89E4562}"/>
              </a:ext>
            </a:extLst>
          </p:cNvPr>
          <p:cNvSpPr txBox="1"/>
          <p:nvPr/>
        </p:nvSpPr>
        <p:spPr>
          <a:xfrm>
            <a:off x="4999239" y="5735387"/>
            <a:ext cx="2221362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B06B83-D770-4096-BA67-AB8E85303B68}"/>
              </a:ext>
            </a:extLst>
          </p:cNvPr>
          <p:cNvSpPr txBox="1"/>
          <p:nvPr/>
        </p:nvSpPr>
        <p:spPr>
          <a:xfrm>
            <a:off x="8796078" y="5735387"/>
            <a:ext cx="2221362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AEA6834-4D92-4929-AAAF-0A93848417E2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FC093E0-29B0-4E1D-95F1-DFB32400A48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8AAEE09-5682-4511-BCA8-ADE809FCF3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1D3ABD6-B302-4AFB-8771-21A5A6213AF7}"/>
              </a:ext>
            </a:extLst>
          </p:cNvPr>
          <p:cNvGrpSpPr/>
          <p:nvPr/>
        </p:nvGrpSpPr>
        <p:grpSpPr>
          <a:xfrm>
            <a:off x="2898066" y="397458"/>
            <a:ext cx="4726013" cy="1154163"/>
            <a:chOff x="5692278" y="3070393"/>
            <a:chExt cx="4726013" cy="115416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ED72A1F-8892-4D95-AEFF-7E4F0EB98C94}"/>
                </a:ext>
              </a:extLst>
            </p:cNvPr>
            <p:cNvSpPr txBox="1"/>
            <p:nvPr/>
          </p:nvSpPr>
          <p:spPr>
            <a:xfrm>
              <a:off x="6770451" y="3578225"/>
              <a:ext cx="3647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6D0DBD-2829-4B23-8B4A-2802E3AA4CE4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B9437F-7AC4-4E32-A58C-73B2AAC57B78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6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4E50FC-ADEE-4659-98A9-7969636B2CF0}"/>
              </a:ext>
            </a:extLst>
          </p:cNvPr>
          <p:cNvGrpSpPr/>
          <p:nvPr/>
        </p:nvGrpSpPr>
        <p:grpSpPr>
          <a:xfrm>
            <a:off x="5685844" y="1418175"/>
            <a:ext cx="4726013" cy="1154163"/>
            <a:chOff x="5692278" y="3070393"/>
            <a:chExt cx="4726013" cy="115416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0297F5B-C08F-4334-B058-C10FA38F895D}"/>
                </a:ext>
              </a:extLst>
            </p:cNvPr>
            <p:cNvSpPr txBox="1"/>
            <p:nvPr/>
          </p:nvSpPr>
          <p:spPr>
            <a:xfrm>
              <a:off x="6770451" y="3578225"/>
              <a:ext cx="3647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52E2EC-AEFC-4857-9F3A-00237EE38D74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D39199-32AC-4158-9298-06328E8C3695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6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A15C372-BC78-4F20-ACE0-21C3E28CE6F8}"/>
              </a:ext>
            </a:extLst>
          </p:cNvPr>
          <p:cNvGrpSpPr/>
          <p:nvPr/>
        </p:nvGrpSpPr>
        <p:grpSpPr>
          <a:xfrm>
            <a:off x="4291955" y="2438892"/>
            <a:ext cx="4726013" cy="1154163"/>
            <a:chOff x="5692278" y="3070393"/>
            <a:chExt cx="4726013" cy="115416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2C9692-05B4-41F3-82F8-E8427B268338}"/>
                </a:ext>
              </a:extLst>
            </p:cNvPr>
            <p:cNvSpPr txBox="1"/>
            <p:nvPr/>
          </p:nvSpPr>
          <p:spPr>
            <a:xfrm>
              <a:off x="6770451" y="3578225"/>
              <a:ext cx="3647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178EACC-F150-4515-9B26-74D00E4DA4C3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7CDAF7F-6480-4154-9A50-C8C9D3E72B4C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6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9440456-93C6-4F85-B0FE-A6C0C4E557E6}"/>
              </a:ext>
            </a:extLst>
          </p:cNvPr>
          <p:cNvGrpSpPr/>
          <p:nvPr/>
        </p:nvGrpSpPr>
        <p:grpSpPr>
          <a:xfrm>
            <a:off x="7079732" y="3459609"/>
            <a:ext cx="4726013" cy="1154163"/>
            <a:chOff x="5692278" y="3070393"/>
            <a:chExt cx="4726013" cy="115416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0413C74-2D7D-47CA-B243-40DE3B3AC339}"/>
                </a:ext>
              </a:extLst>
            </p:cNvPr>
            <p:cNvSpPr txBox="1"/>
            <p:nvPr/>
          </p:nvSpPr>
          <p:spPr>
            <a:xfrm>
              <a:off x="6770451" y="3578225"/>
              <a:ext cx="3647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AF6A607-8CF8-4A6E-9C05-2BC089A3C1C3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682A14-0B0C-468E-BAAA-0CD109C89EFA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60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B3C76D9-0ED5-48E4-8865-D7850EFBAB13}"/>
              </a:ext>
            </a:extLst>
          </p:cNvPr>
          <p:cNvSpPr txBox="1"/>
          <p:nvPr/>
        </p:nvSpPr>
        <p:spPr>
          <a:xfrm>
            <a:off x="8569465" y="4734918"/>
            <a:ext cx="327953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accent5"/>
                </a:solidFill>
                <a:cs typeface="Arial" pitchFamily="34" charset="0"/>
              </a:rPr>
              <a:t>Agenda </a:t>
            </a:r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0">
            <a:extLst>
              <a:ext uri="{FF2B5EF4-FFF2-40B4-BE49-F238E27FC236}">
                <a16:creationId xmlns:a16="http://schemas.microsoft.com/office/drawing/2014/main" id="{56696CCA-DCB0-406F-A59D-80020695A05B}"/>
              </a:ext>
            </a:extLst>
          </p:cNvPr>
          <p:cNvGrpSpPr/>
          <p:nvPr/>
        </p:nvGrpSpPr>
        <p:grpSpPr>
          <a:xfrm>
            <a:off x="640930" y="1821301"/>
            <a:ext cx="5410749" cy="3183366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36A9067F-7E54-4740-8553-17CA528B0D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D17BEB25-E574-42B2-89F4-B7FD81C80A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BB5DBB17-8B3F-416F-951D-E6931343A8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4A07790-61FD-40D9-AD20-90F2A5370E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B8FF335-1B91-4935-BBBE-49CA227D99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6157833"/>
              </p:ext>
            </p:extLst>
          </p:nvPr>
        </p:nvGraphicFramePr>
        <p:xfrm>
          <a:off x="6178256" y="1908219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2D8F7F8-4828-4F5A-8015-6736B6B3B7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291617"/>
              </p:ext>
            </p:extLst>
          </p:nvPr>
        </p:nvGraphicFramePr>
        <p:xfrm>
          <a:off x="6178256" y="3364146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D67D801E-0293-4D2E-A3F4-7F3D552549BE}"/>
              </a:ext>
            </a:extLst>
          </p:cNvPr>
          <p:cNvSpPr/>
          <p:nvPr/>
        </p:nvSpPr>
        <p:spPr>
          <a:xfrm flipH="1">
            <a:off x="1255300" y="2467303"/>
            <a:ext cx="840367" cy="840367"/>
          </a:xfrm>
          <a:prstGeom prst="ellipse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C07A7BC-6D74-486E-B91C-A57C628632C2}"/>
              </a:ext>
            </a:extLst>
          </p:cNvPr>
          <p:cNvSpPr/>
          <p:nvPr/>
        </p:nvSpPr>
        <p:spPr>
          <a:xfrm flipH="1">
            <a:off x="2416307" y="2021874"/>
            <a:ext cx="467131" cy="467131"/>
          </a:xfrm>
          <a:prstGeom prst="ellipse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8D0202F-05A5-45D0-ABC6-F666F58666B5}"/>
              </a:ext>
            </a:extLst>
          </p:cNvPr>
          <p:cNvSpPr/>
          <p:nvPr/>
        </p:nvSpPr>
        <p:spPr>
          <a:xfrm flipH="1">
            <a:off x="4828562" y="4069269"/>
            <a:ext cx="381866" cy="381866"/>
          </a:xfrm>
          <a:prstGeom prst="ellipse">
            <a:avLst/>
          </a:prstGeom>
          <a:solidFill>
            <a:schemeClr val="accent4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0D24923-BB24-417C-BB49-0222B8DF8DA0}"/>
              </a:ext>
            </a:extLst>
          </p:cNvPr>
          <p:cNvSpPr/>
          <p:nvPr/>
        </p:nvSpPr>
        <p:spPr>
          <a:xfrm flipH="1">
            <a:off x="4329026" y="2272296"/>
            <a:ext cx="687358" cy="687358"/>
          </a:xfrm>
          <a:prstGeom prst="ellipse">
            <a:avLst/>
          </a:prstGeom>
          <a:solidFill>
            <a:schemeClr val="accent3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3CA03D-32EB-4E4C-A6CC-E6104C23F289}"/>
              </a:ext>
            </a:extLst>
          </p:cNvPr>
          <p:cNvSpPr/>
          <p:nvPr/>
        </p:nvSpPr>
        <p:spPr>
          <a:xfrm>
            <a:off x="729673" y="4806964"/>
            <a:ext cx="2520000" cy="1296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053605-FB67-4E20-9A78-4CC4818D5BA1}"/>
              </a:ext>
            </a:extLst>
          </p:cNvPr>
          <p:cNvSpPr/>
          <p:nvPr/>
        </p:nvSpPr>
        <p:spPr>
          <a:xfrm>
            <a:off x="3464922" y="4806964"/>
            <a:ext cx="2520000" cy="1296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07AAFB-01B5-4B82-9739-A4197A153534}"/>
              </a:ext>
            </a:extLst>
          </p:cNvPr>
          <p:cNvSpPr/>
          <p:nvPr/>
        </p:nvSpPr>
        <p:spPr>
          <a:xfrm>
            <a:off x="6200171" y="4806964"/>
            <a:ext cx="2520000" cy="129600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BE4E08-6B64-4469-9CD6-166B00543575}"/>
              </a:ext>
            </a:extLst>
          </p:cNvPr>
          <p:cNvSpPr/>
          <p:nvPr/>
        </p:nvSpPr>
        <p:spPr>
          <a:xfrm>
            <a:off x="8935421" y="4806964"/>
            <a:ext cx="2520000" cy="129600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8" name="Chart 28">
            <a:extLst>
              <a:ext uri="{FF2B5EF4-FFF2-40B4-BE49-F238E27FC236}">
                <a16:creationId xmlns:a16="http://schemas.microsoft.com/office/drawing/2014/main" id="{02C58766-4EF5-4B3A-8516-24C12A00FB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6197878"/>
              </p:ext>
            </p:extLst>
          </p:nvPr>
        </p:nvGraphicFramePr>
        <p:xfrm>
          <a:off x="8950434" y="1908219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31">
            <a:extLst>
              <a:ext uri="{FF2B5EF4-FFF2-40B4-BE49-F238E27FC236}">
                <a16:creationId xmlns:a16="http://schemas.microsoft.com/office/drawing/2014/main" id="{22F1AABE-AF03-4E05-B442-1088979EB4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256162"/>
              </p:ext>
            </p:extLst>
          </p:nvPr>
        </p:nvGraphicFramePr>
        <p:xfrm>
          <a:off x="8950434" y="3364146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0" name="그룹 11">
            <a:extLst>
              <a:ext uri="{FF2B5EF4-FFF2-40B4-BE49-F238E27FC236}">
                <a16:creationId xmlns:a16="http://schemas.microsoft.com/office/drawing/2014/main" id="{143C33A7-F83A-4A5D-AC22-18213D4739D3}"/>
              </a:ext>
            </a:extLst>
          </p:cNvPr>
          <p:cNvGrpSpPr/>
          <p:nvPr/>
        </p:nvGrpSpPr>
        <p:grpSpPr>
          <a:xfrm>
            <a:off x="7162836" y="1772753"/>
            <a:ext cx="1548000" cy="1093331"/>
            <a:chOff x="7162836" y="1772753"/>
            <a:chExt cx="1548000" cy="10933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86640C6-849D-491C-879B-1ACD133789E2}"/>
                </a:ext>
              </a:extLst>
            </p:cNvPr>
            <p:cNvSpPr txBox="1"/>
            <p:nvPr/>
          </p:nvSpPr>
          <p:spPr>
            <a:xfrm>
              <a:off x="7162836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FA7422D-2996-41EB-8092-01060D244D18}"/>
                </a:ext>
              </a:extLst>
            </p:cNvPr>
            <p:cNvSpPr txBox="1"/>
            <p:nvPr/>
          </p:nvSpPr>
          <p:spPr>
            <a:xfrm>
              <a:off x="7162836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3" name="그룹 5">
            <a:extLst>
              <a:ext uri="{FF2B5EF4-FFF2-40B4-BE49-F238E27FC236}">
                <a16:creationId xmlns:a16="http://schemas.microsoft.com/office/drawing/2014/main" id="{EAD94EF8-2C3E-49C1-8E56-92DD91D9752A}"/>
              </a:ext>
            </a:extLst>
          </p:cNvPr>
          <p:cNvGrpSpPr/>
          <p:nvPr/>
        </p:nvGrpSpPr>
        <p:grpSpPr>
          <a:xfrm>
            <a:off x="9935014" y="1772753"/>
            <a:ext cx="1548000" cy="1093331"/>
            <a:chOff x="9935014" y="1772753"/>
            <a:chExt cx="1548000" cy="10933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2384203-873C-46D0-B339-067A21D9CBC8}"/>
                </a:ext>
              </a:extLst>
            </p:cNvPr>
            <p:cNvSpPr txBox="1"/>
            <p:nvPr/>
          </p:nvSpPr>
          <p:spPr>
            <a:xfrm>
              <a:off x="9935014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2D6FACB-7025-4EB1-B3A1-85E0EE40D713}"/>
                </a:ext>
              </a:extLst>
            </p:cNvPr>
            <p:cNvSpPr txBox="1"/>
            <p:nvPr/>
          </p:nvSpPr>
          <p:spPr>
            <a:xfrm>
              <a:off x="9935014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6" name="그룹 19">
            <a:extLst>
              <a:ext uri="{FF2B5EF4-FFF2-40B4-BE49-F238E27FC236}">
                <a16:creationId xmlns:a16="http://schemas.microsoft.com/office/drawing/2014/main" id="{91AB0535-7907-4495-AF58-56ECA0C2CFD7}"/>
              </a:ext>
            </a:extLst>
          </p:cNvPr>
          <p:cNvGrpSpPr/>
          <p:nvPr/>
        </p:nvGrpSpPr>
        <p:grpSpPr>
          <a:xfrm>
            <a:off x="9935014" y="3228680"/>
            <a:ext cx="1548000" cy="1094938"/>
            <a:chOff x="9935014" y="3228680"/>
            <a:chExt cx="1548000" cy="109493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B0E60DE-79BF-413F-BAB5-55C362DF04FE}"/>
                </a:ext>
              </a:extLst>
            </p:cNvPr>
            <p:cNvSpPr txBox="1"/>
            <p:nvPr/>
          </p:nvSpPr>
          <p:spPr>
            <a:xfrm>
              <a:off x="9935014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FDFF044-6C6D-47BB-AB07-072740022659}"/>
                </a:ext>
              </a:extLst>
            </p:cNvPr>
            <p:cNvSpPr txBox="1"/>
            <p:nvPr/>
          </p:nvSpPr>
          <p:spPr>
            <a:xfrm>
              <a:off x="9935014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9" name="그룹 15">
            <a:extLst>
              <a:ext uri="{FF2B5EF4-FFF2-40B4-BE49-F238E27FC236}">
                <a16:creationId xmlns:a16="http://schemas.microsoft.com/office/drawing/2014/main" id="{F3D02B49-14A7-443E-B16D-A70A58B21E0A}"/>
              </a:ext>
            </a:extLst>
          </p:cNvPr>
          <p:cNvGrpSpPr/>
          <p:nvPr/>
        </p:nvGrpSpPr>
        <p:grpSpPr>
          <a:xfrm>
            <a:off x="7162836" y="3228680"/>
            <a:ext cx="1548000" cy="1094938"/>
            <a:chOff x="7162836" y="3228680"/>
            <a:chExt cx="1548000" cy="109493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7D1C19C-7BD6-4E48-827A-E2A64D34B5CE}"/>
                </a:ext>
              </a:extLst>
            </p:cNvPr>
            <p:cNvSpPr txBox="1"/>
            <p:nvPr/>
          </p:nvSpPr>
          <p:spPr>
            <a:xfrm>
              <a:off x="7162836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BFBCF36-E78F-47F2-B5B5-770E1DD7732B}"/>
                </a:ext>
              </a:extLst>
            </p:cNvPr>
            <p:cNvSpPr txBox="1"/>
            <p:nvPr/>
          </p:nvSpPr>
          <p:spPr>
            <a:xfrm>
              <a:off x="7162836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32" name="그룹 332">
            <a:extLst>
              <a:ext uri="{FF2B5EF4-FFF2-40B4-BE49-F238E27FC236}">
                <a16:creationId xmlns:a16="http://schemas.microsoft.com/office/drawing/2014/main" id="{911E5F5A-B9E4-4E35-9D21-38CEDF68BAA2}"/>
              </a:ext>
            </a:extLst>
          </p:cNvPr>
          <p:cNvGrpSpPr/>
          <p:nvPr/>
        </p:nvGrpSpPr>
        <p:grpSpPr>
          <a:xfrm>
            <a:off x="873673" y="4908299"/>
            <a:ext cx="2232000" cy="1093331"/>
            <a:chOff x="7162836" y="1772753"/>
            <a:chExt cx="1548000" cy="109333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5F7D10F-C5A6-44D4-91A2-3D0AEB6A1321}"/>
                </a:ext>
              </a:extLst>
            </p:cNvPr>
            <p:cNvSpPr txBox="1"/>
            <p:nvPr/>
          </p:nvSpPr>
          <p:spPr>
            <a:xfrm>
              <a:off x="7162836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9104FB2-6BCD-419D-B7A2-A9E2B88C4AE2}"/>
                </a:ext>
              </a:extLst>
            </p:cNvPr>
            <p:cNvSpPr txBox="1"/>
            <p:nvPr/>
          </p:nvSpPr>
          <p:spPr>
            <a:xfrm>
              <a:off x="7162836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35" name="그룹 335">
            <a:extLst>
              <a:ext uri="{FF2B5EF4-FFF2-40B4-BE49-F238E27FC236}">
                <a16:creationId xmlns:a16="http://schemas.microsoft.com/office/drawing/2014/main" id="{440C43DB-AE90-4F08-AFE8-E4BEB9A30366}"/>
              </a:ext>
            </a:extLst>
          </p:cNvPr>
          <p:cNvGrpSpPr/>
          <p:nvPr/>
        </p:nvGrpSpPr>
        <p:grpSpPr>
          <a:xfrm>
            <a:off x="9079421" y="4908299"/>
            <a:ext cx="2232000" cy="1093331"/>
            <a:chOff x="9935014" y="1772753"/>
            <a:chExt cx="1548000" cy="109333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C91EB71-ABAA-42FD-A47B-5192F4C61649}"/>
                </a:ext>
              </a:extLst>
            </p:cNvPr>
            <p:cNvSpPr txBox="1"/>
            <p:nvPr/>
          </p:nvSpPr>
          <p:spPr>
            <a:xfrm>
              <a:off x="9935014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1FBA2FA-AA24-4C51-B14E-E972F5EE7781}"/>
                </a:ext>
              </a:extLst>
            </p:cNvPr>
            <p:cNvSpPr txBox="1"/>
            <p:nvPr/>
          </p:nvSpPr>
          <p:spPr>
            <a:xfrm>
              <a:off x="9935014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38" name="그룹 338">
            <a:extLst>
              <a:ext uri="{FF2B5EF4-FFF2-40B4-BE49-F238E27FC236}">
                <a16:creationId xmlns:a16="http://schemas.microsoft.com/office/drawing/2014/main" id="{80A3A79C-E259-419D-8C5F-4BCF0810A254}"/>
              </a:ext>
            </a:extLst>
          </p:cNvPr>
          <p:cNvGrpSpPr/>
          <p:nvPr/>
        </p:nvGrpSpPr>
        <p:grpSpPr>
          <a:xfrm>
            <a:off x="6344171" y="4907495"/>
            <a:ext cx="2232000" cy="1094938"/>
            <a:chOff x="9935014" y="3228680"/>
            <a:chExt cx="1548000" cy="109493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17F43BF-2CC4-42FA-BC8B-4437AB5D282B}"/>
                </a:ext>
              </a:extLst>
            </p:cNvPr>
            <p:cNvSpPr txBox="1"/>
            <p:nvPr/>
          </p:nvSpPr>
          <p:spPr>
            <a:xfrm>
              <a:off x="9935014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1B633A3-BCC6-4CF2-8AF3-4E636BC1FC88}"/>
                </a:ext>
              </a:extLst>
            </p:cNvPr>
            <p:cNvSpPr txBox="1"/>
            <p:nvPr/>
          </p:nvSpPr>
          <p:spPr>
            <a:xfrm>
              <a:off x="9935014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41" name="그룹 341">
            <a:extLst>
              <a:ext uri="{FF2B5EF4-FFF2-40B4-BE49-F238E27FC236}">
                <a16:creationId xmlns:a16="http://schemas.microsoft.com/office/drawing/2014/main" id="{4F9CB698-040A-4C4B-AEDE-B2F9111E45B6}"/>
              </a:ext>
            </a:extLst>
          </p:cNvPr>
          <p:cNvGrpSpPr/>
          <p:nvPr/>
        </p:nvGrpSpPr>
        <p:grpSpPr>
          <a:xfrm>
            <a:off x="3608922" y="4907495"/>
            <a:ext cx="2232000" cy="1094938"/>
            <a:chOff x="7162836" y="3228680"/>
            <a:chExt cx="1548000" cy="109493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CC210A2-359B-4CC3-B618-C5C9387C068B}"/>
                </a:ext>
              </a:extLst>
            </p:cNvPr>
            <p:cNvSpPr txBox="1"/>
            <p:nvPr/>
          </p:nvSpPr>
          <p:spPr>
            <a:xfrm>
              <a:off x="7162836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71AF8AB-85A0-4F09-9197-27EA3D2B062A}"/>
                </a:ext>
              </a:extLst>
            </p:cNvPr>
            <p:cNvSpPr txBox="1"/>
            <p:nvPr/>
          </p:nvSpPr>
          <p:spPr>
            <a:xfrm>
              <a:off x="7162836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032">
            <a:extLst>
              <a:ext uri="{FF2B5EF4-FFF2-40B4-BE49-F238E27FC236}">
                <a16:creationId xmlns:a16="http://schemas.microsoft.com/office/drawing/2014/main" id="{2E16032E-31C9-4DE6-9998-C54722AC1604}"/>
              </a:ext>
            </a:extLst>
          </p:cNvPr>
          <p:cNvSpPr/>
          <p:nvPr/>
        </p:nvSpPr>
        <p:spPr>
          <a:xfrm>
            <a:off x="920522" y="2182365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ounded Rectangle 1032">
            <a:extLst>
              <a:ext uri="{FF2B5EF4-FFF2-40B4-BE49-F238E27FC236}">
                <a16:creationId xmlns:a16="http://schemas.microsoft.com/office/drawing/2014/main" id="{2E34FBDC-DE07-4C59-871E-50E2B32D3972}"/>
              </a:ext>
            </a:extLst>
          </p:cNvPr>
          <p:cNvSpPr/>
          <p:nvPr/>
        </p:nvSpPr>
        <p:spPr>
          <a:xfrm>
            <a:off x="922618" y="2182365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C240E9-F5B1-4D01-9BDB-0FC3EC8B053A}"/>
              </a:ext>
            </a:extLst>
          </p:cNvPr>
          <p:cNvSpPr txBox="1"/>
          <p:nvPr/>
        </p:nvSpPr>
        <p:spPr>
          <a:xfrm>
            <a:off x="1110650" y="2272381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EE295A-6098-4798-9A3A-2FA8ACADABDC}"/>
              </a:ext>
            </a:extLst>
          </p:cNvPr>
          <p:cNvSpPr txBox="1"/>
          <p:nvPr/>
        </p:nvSpPr>
        <p:spPr>
          <a:xfrm>
            <a:off x="2121652" y="2189588"/>
            <a:ext cx="336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BF797B-10F5-453E-8DAB-14C448AE3EE7}"/>
              </a:ext>
            </a:extLst>
          </p:cNvPr>
          <p:cNvSpPr txBox="1"/>
          <p:nvPr/>
        </p:nvSpPr>
        <p:spPr>
          <a:xfrm>
            <a:off x="920522" y="3046461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ounded Rectangle 1032">
            <a:extLst>
              <a:ext uri="{FF2B5EF4-FFF2-40B4-BE49-F238E27FC236}">
                <a16:creationId xmlns:a16="http://schemas.microsoft.com/office/drawing/2014/main" id="{85AFFED7-6EB3-4006-B984-4A01EA5187C3}"/>
              </a:ext>
            </a:extLst>
          </p:cNvPr>
          <p:cNvSpPr/>
          <p:nvPr/>
        </p:nvSpPr>
        <p:spPr>
          <a:xfrm>
            <a:off x="6561957" y="2182365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1032">
            <a:extLst>
              <a:ext uri="{FF2B5EF4-FFF2-40B4-BE49-F238E27FC236}">
                <a16:creationId xmlns:a16="http://schemas.microsoft.com/office/drawing/2014/main" id="{C71C1103-0C13-43D8-993C-43FF37834E01}"/>
              </a:ext>
            </a:extLst>
          </p:cNvPr>
          <p:cNvSpPr/>
          <p:nvPr/>
        </p:nvSpPr>
        <p:spPr>
          <a:xfrm>
            <a:off x="6564054" y="2182365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39B0A6-15AD-43B9-99E1-5C3BC050DAB2}"/>
              </a:ext>
            </a:extLst>
          </p:cNvPr>
          <p:cNvSpPr txBox="1"/>
          <p:nvPr/>
        </p:nvSpPr>
        <p:spPr>
          <a:xfrm>
            <a:off x="6752085" y="2272381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486474-EBD7-40DA-99F7-0CE70A1BDE47}"/>
              </a:ext>
            </a:extLst>
          </p:cNvPr>
          <p:cNvSpPr txBox="1"/>
          <p:nvPr/>
        </p:nvSpPr>
        <p:spPr>
          <a:xfrm>
            <a:off x="7763087" y="2189588"/>
            <a:ext cx="336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Easy to change colors, photos.</a:t>
            </a:r>
          </a:p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DDE8A5-1267-4C75-B041-E9FA0B75F47C}"/>
              </a:ext>
            </a:extLst>
          </p:cNvPr>
          <p:cNvSpPr txBox="1"/>
          <p:nvPr/>
        </p:nvSpPr>
        <p:spPr>
          <a:xfrm>
            <a:off x="6561958" y="3046461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ounded Rectangle 1032">
            <a:extLst>
              <a:ext uri="{FF2B5EF4-FFF2-40B4-BE49-F238E27FC236}">
                <a16:creationId xmlns:a16="http://schemas.microsoft.com/office/drawing/2014/main" id="{674DF1F6-5459-4C8D-8FEA-EB6DD3E2BDBC}"/>
              </a:ext>
            </a:extLst>
          </p:cNvPr>
          <p:cNvSpPr/>
          <p:nvPr/>
        </p:nvSpPr>
        <p:spPr>
          <a:xfrm>
            <a:off x="924715" y="4210783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ounded Rectangle 1032">
            <a:extLst>
              <a:ext uri="{FF2B5EF4-FFF2-40B4-BE49-F238E27FC236}">
                <a16:creationId xmlns:a16="http://schemas.microsoft.com/office/drawing/2014/main" id="{D3C88FCA-3943-4CEC-B8CA-27B2DB04D445}"/>
              </a:ext>
            </a:extLst>
          </p:cNvPr>
          <p:cNvSpPr/>
          <p:nvPr/>
        </p:nvSpPr>
        <p:spPr>
          <a:xfrm>
            <a:off x="922618" y="4210783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61BB40-4547-4599-A863-855AE1D4A710}"/>
              </a:ext>
            </a:extLst>
          </p:cNvPr>
          <p:cNvSpPr txBox="1"/>
          <p:nvPr/>
        </p:nvSpPr>
        <p:spPr>
          <a:xfrm>
            <a:off x="1110650" y="4300799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F11878-4E7C-42D3-B800-0FAEBD4AF0F5}"/>
              </a:ext>
            </a:extLst>
          </p:cNvPr>
          <p:cNvSpPr txBox="1"/>
          <p:nvPr/>
        </p:nvSpPr>
        <p:spPr>
          <a:xfrm>
            <a:off x="2125845" y="4218006"/>
            <a:ext cx="336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Easy to change colors, photos.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69865A-2DE5-462B-8264-8903E16D9F12}"/>
              </a:ext>
            </a:extLst>
          </p:cNvPr>
          <p:cNvSpPr txBox="1"/>
          <p:nvPr/>
        </p:nvSpPr>
        <p:spPr>
          <a:xfrm>
            <a:off x="924716" y="5074879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ounded Rectangle 1032">
            <a:extLst>
              <a:ext uri="{FF2B5EF4-FFF2-40B4-BE49-F238E27FC236}">
                <a16:creationId xmlns:a16="http://schemas.microsoft.com/office/drawing/2014/main" id="{80D6C750-8F4C-465C-87FC-5F93EEE81A8D}"/>
              </a:ext>
            </a:extLst>
          </p:cNvPr>
          <p:cNvSpPr/>
          <p:nvPr/>
        </p:nvSpPr>
        <p:spPr>
          <a:xfrm>
            <a:off x="6566150" y="4210783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ounded Rectangle 1032">
            <a:extLst>
              <a:ext uri="{FF2B5EF4-FFF2-40B4-BE49-F238E27FC236}">
                <a16:creationId xmlns:a16="http://schemas.microsoft.com/office/drawing/2014/main" id="{41AB94AE-4C03-4F9C-A764-8059ADBF6437}"/>
              </a:ext>
            </a:extLst>
          </p:cNvPr>
          <p:cNvSpPr/>
          <p:nvPr/>
        </p:nvSpPr>
        <p:spPr>
          <a:xfrm>
            <a:off x="6564054" y="4210783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6FF1AE-2D2B-40A5-BEB9-745B0459D20A}"/>
              </a:ext>
            </a:extLst>
          </p:cNvPr>
          <p:cNvSpPr txBox="1"/>
          <p:nvPr/>
        </p:nvSpPr>
        <p:spPr>
          <a:xfrm>
            <a:off x="6752085" y="4300799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0026AC-5F17-4317-BB08-5D90060BD16B}"/>
              </a:ext>
            </a:extLst>
          </p:cNvPr>
          <p:cNvSpPr txBox="1"/>
          <p:nvPr/>
        </p:nvSpPr>
        <p:spPr>
          <a:xfrm>
            <a:off x="7767280" y="4218006"/>
            <a:ext cx="336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Easy to change colors, photos.</a:t>
            </a:r>
          </a:p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91D694-AFC7-493A-9F0E-02621937F5D3}"/>
              </a:ext>
            </a:extLst>
          </p:cNvPr>
          <p:cNvSpPr txBox="1"/>
          <p:nvPr/>
        </p:nvSpPr>
        <p:spPr>
          <a:xfrm>
            <a:off x="6566150" y="5074879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CA5249C-BEC1-475F-9AC7-9314BCAC2490}"/>
              </a:ext>
            </a:extLst>
          </p:cNvPr>
          <p:cNvSpPr txBox="1">
            <a:spLocks/>
          </p:cNvSpPr>
          <p:nvPr/>
        </p:nvSpPr>
        <p:spPr>
          <a:xfrm>
            <a:off x="1098591" y="864898"/>
            <a:ext cx="2952328" cy="200623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DC2331-36B8-4668-9999-907CD4DC4812}"/>
              </a:ext>
            </a:extLst>
          </p:cNvPr>
          <p:cNvSpPr txBox="1"/>
          <p:nvPr/>
        </p:nvSpPr>
        <p:spPr>
          <a:xfrm>
            <a:off x="1098591" y="295563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537E86-D160-45E7-89FA-2B33CF39B7DE}"/>
              </a:ext>
            </a:extLst>
          </p:cNvPr>
          <p:cNvSpPr txBox="1"/>
          <p:nvPr/>
        </p:nvSpPr>
        <p:spPr>
          <a:xfrm>
            <a:off x="739687" y="3563352"/>
            <a:ext cx="33112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AB1240-8E90-4621-942E-B441684F8087}"/>
              </a:ext>
            </a:extLst>
          </p:cNvPr>
          <p:cNvSpPr txBox="1"/>
          <p:nvPr/>
        </p:nvSpPr>
        <p:spPr>
          <a:xfrm>
            <a:off x="8917392" y="1373237"/>
            <a:ext cx="16824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5E256F29-5493-4D3F-87D4-EEBF2234FE08}"/>
              </a:ext>
            </a:extLst>
          </p:cNvPr>
          <p:cNvSpPr/>
          <p:nvPr/>
        </p:nvSpPr>
        <p:spPr>
          <a:xfrm>
            <a:off x="5396781" y="4308259"/>
            <a:ext cx="16824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appeal. </a:t>
            </a:r>
            <a:endParaRPr lang="ko-KR" altLang="en-US" sz="1400" b="1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67F443-4E67-41B9-A09F-3F6E9BA52574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C6804B1-F0F6-4899-8C2E-A6502CB0F0B4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1183748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81E33500-1D88-4060-800A-6A5A913892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0298035"/>
              </p:ext>
            </p:extLst>
          </p:nvPr>
        </p:nvGraphicFramePr>
        <p:xfrm>
          <a:off x="769122" y="1494834"/>
          <a:ext cx="4725465" cy="368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929DBB25-1A1D-435D-B4BA-2E0A9FCA5E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2283271"/>
              </p:ext>
            </p:extLst>
          </p:nvPr>
        </p:nvGraphicFramePr>
        <p:xfrm>
          <a:off x="6080435" y="2036292"/>
          <a:ext cx="1161941" cy="11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69AB4594-F8C9-4933-86E3-2BF5FE19F3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5093139"/>
              </p:ext>
            </p:extLst>
          </p:nvPr>
        </p:nvGraphicFramePr>
        <p:xfrm>
          <a:off x="7941194" y="2026119"/>
          <a:ext cx="1161941" cy="11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7">
            <a:extLst>
              <a:ext uri="{FF2B5EF4-FFF2-40B4-BE49-F238E27FC236}">
                <a16:creationId xmlns:a16="http://schemas.microsoft.com/office/drawing/2014/main" id="{9A025014-2532-48D5-A761-AD7DD51B00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051845"/>
              </p:ext>
            </p:extLst>
          </p:nvPr>
        </p:nvGraphicFramePr>
        <p:xfrm>
          <a:off x="9801953" y="2015764"/>
          <a:ext cx="1161941" cy="11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D931277-E9DA-47A6-8A3D-2B3FB3E1AD8B}"/>
              </a:ext>
            </a:extLst>
          </p:cNvPr>
          <p:cNvSpPr/>
          <p:nvPr/>
        </p:nvSpPr>
        <p:spPr>
          <a:xfrm>
            <a:off x="0" y="5442654"/>
            <a:ext cx="12192000" cy="1415346"/>
          </a:xfrm>
          <a:prstGeom prst="rect">
            <a:avLst/>
          </a:prstGeom>
          <a:solidFill>
            <a:srgbClr val="57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6CD011-E48C-4A6E-880F-FEB46CB0F422}"/>
              </a:ext>
            </a:extLst>
          </p:cNvPr>
          <p:cNvSpPr txBox="1"/>
          <p:nvPr/>
        </p:nvSpPr>
        <p:spPr>
          <a:xfrm>
            <a:off x="8113566" y="3253571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63709D-0B61-4A77-A7D1-976E24B47143}"/>
              </a:ext>
            </a:extLst>
          </p:cNvPr>
          <p:cNvSpPr txBox="1"/>
          <p:nvPr/>
        </p:nvSpPr>
        <p:spPr>
          <a:xfrm>
            <a:off x="6277528" y="3253567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30%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A7979D-5A83-4E21-A71C-DAADDB2CE24D}"/>
              </a:ext>
            </a:extLst>
          </p:cNvPr>
          <p:cNvSpPr txBox="1"/>
          <p:nvPr/>
        </p:nvSpPr>
        <p:spPr>
          <a:xfrm>
            <a:off x="9949604" y="3253571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25%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B4B704-D4AB-47C6-9148-9D518BB127EE}"/>
              </a:ext>
            </a:extLst>
          </p:cNvPr>
          <p:cNvSpPr txBox="1"/>
          <p:nvPr/>
        </p:nvSpPr>
        <p:spPr>
          <a:xfrm>
            <a:off x="5931292" y="1559821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93D690-632C-402B-A712-D8F78E9EDAD7}"/>
              </a:ext>
            </a:extLst>
          </p:cNvPr>
          <p:cNvSpPr txBox="1"/>
          <p:nvPr/>
        </p:nvSpPr>
        <p:spPr>
          <a:xfrm>
            <a:off x="7782594" y="1559821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0935F5-6279-494C-973F-CE548D2A0B34}"/>
              </a:ext>
            </a:extLst>
          </p:cNvPr>
          <p:cNvSpPr txBox="1"/>
          <p:nvPr/>
        </p:nvSpPr>
        <p:spPr>
          <a:xfrm>
            <a:off x="9633895" y="1559821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AFD69E-54C9-4824-ABA1-58AF468A98C9}"/>
              </a:ext>
            </a:extLst>
          </p:cNvPr>
          <p:cNvGrpSpPr/>
          <p:nvPr/>
        </p:nvGrpSpPr>
        <p:grpSpPr>
          <a:xfrm>
            <a:off x="5804291" y="3800657"/>
            <a:ext cx="1813116" cy="1269023"/>
            <a:chOff x="4473971" y="3861048"/>
            <a:chExt cx="1399112" cy="126902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74518CD-B270-4CD3-A5A7-998682B5604D}"/>
                </a:ext>
              </a:extLst>
            </p:cNvPr>
            <p:cNvSpPr txBox="1"/>
            <p:nvPr/>
          </p:nvSpPr>
          <p:spPr>
            <a:xfrm>
              <a:off x="4473972" y="4114408"/>
              <a:ext cx="13991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85ECC34-ACDB-49A0-8454-5B9EC71DFA84}"/>
                </a:ext>
              </a:extLst>
            </p:cNvPr>
            <p:cNvSpPr txBox="1"/>
            <p:nvPr/>
          </p:nvSpPr>
          <p:spPr>
            <a:xfrm>
              <a:off x="4473971" y="3861048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C8B830B-5590-4CC5-B1BD-A3DD866853F2}"/>
              </a:ext>
            </a:extLst>
          </p:cNvPr>
          <p:cNvGrpSpPr/>
          <p:nvPr/>
        </p:nvGrpSpPr>
        <p:grpSpPr>
          <a:xfrm>
            <a:off x="7640328" y="3800657"/>
            <a:ext cx="1813116" cy="1269023"/>
            <a:chOff x="5786611" y="3871669"/>
            <a:chExt cx="1399112" cy="126902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7A337BE-649B-4C4B-9C6C-2EE4448559AB}"/>
                </a:ext>
              </a:extLst>
            </p:cNvPr>
            <p:cNvSpPr txBox="1"/>
            <p:nvPr/>
          </p:nvSpPr>
          <p:spPr>
            <a:xfrm>
              <a:off x="5786612" y="4125029"/>
              <a:ext cx="13991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2570B0D-016E-41C2-978D-B86CE5B59C7D}"/>
                </a:ext>
              </a:extLst>
            </p:cNvPr>
            <p:cNvSpPr txBox="1"/>
            <p:nvPr/>
          </p:nvSpPr>
          <p:spPr>
            <a:xfrm>
              <a:off x="5786611" y="3871669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D61894-9DBB-4A30-8003-00ED539B796C}"/>
              </a:ext>
            </a:extLst>
          </p:cNvPr>
          <p:cNvGrpSpPr/>
          <p:nvPr/>
        </p:nvGrpSpPr>
        <p:grpSpPr>
          <a:xfrm>
            <a:off x="9476364" y="3800657"/>
            <a:ext cx="1813116" cy="1269023"/>
            <a:chOff x="7190264" y="3882290"/>
            <a:chExt cx="1399112" cy="126902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9044659-75A1-45A8-B62A-97771BE4B6AA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C8E44A3-C820-4288-A05B-4901773464D1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6931F65-E16D-4632-B95D-763B59E4BFBD}"/>
              </a:ext>
            </a:extLst>
          </p:cNvPr>
          <p:cNvSpPr txBox="1"/>
          <p:nvPr/>
        </p:nvSpPr>
        <p:spPr>
          <a:xfrm>
            <a:off x="1264778" y="5827162"/>
            <a:ext cx="964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5014A520-9236-4C41-AAD7-7C4F39788E3E}"/>
              </a:ext>
            </a:extLst>
          </p:cNvPr>
          <p:cNvSpPr txBox="1"/>
          <p:nvPr/>
        </p:nvSpPr>
        <p:spPr>
          <a:xfrm>
            <a:off x="1385777" y="287041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466410D6-3EAF-4C06-A95D-D75A2BC76D96}"/>
              </a:ext>
            </a:extLst>
          </p:cNvPr>
          <p:cNvSpPr txBox="1"/>
          <p:nvPr/>
        </p:nvSpPr>
        <p:spPr>
          <a:xfrm>
            <a:off x="1385777" y="442763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15%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509535FE-6789-4A6D-9F28-740482A71634}"/>
              </a:ext>
            </a:extLst>
          </p:cNvPr>
          <p:cNvSpPr txBox="1"/>
          <p:nvPr/>
        </p:nvSpPr>
        <p:spPr>
          <a:xfrm>
            <a:off x="1385777" y="377505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4F8F3BE2-B484-43C3-B85D-F4BBF45123DB}"/>
              </a:ext>
            </a:extLst>
          </p:cNvPr>
          <p:cNvSpPr txBox="1"/>
          <p:nvPr/>
        </p:nvSpPr>
        <p:spPr>
          <a:xfrm>
            <a:off x="4304379" y="4511329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013D82-2AB6-489C-B24F-9BB014D11118}"/>
              </a:ext>
            </a:extLst>
          </p:cNvPr>
          <p:cNvSpPr txBox="1"/>
          <p:nvPr/>
        </p:nvSpPr>
        <p:spPr>
          <a:xfrm>
            <a:off x="4304379" y="401004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14">
            <a:extLst>
              <a:ext uri="{FF2B5EF4-FFF2-40B4-BE49-F238E27FC236}">
                <a16:creationId xmlns:a16="http://schemas.microsoft.com/office/drawing/2014/main" id="{F2AB094D-5240-4799-83D2-D1252DBFC70B}"/>
              </a:ext>
            </a:extLst>
          </p:cNvPr>
          <p:cNvSpPr txBox="1"/>
          <p:nvPr/>
        </p:nvSpPr>
        <p:spPr>
          <a:xfrm>
            <a:off x="4304379" y="3173049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14">
            <a:extLst>
              <a:ext uri="{FF2B5EF4-FFF2-40B4-BE49-F238E27FC236}">
                <a16:creationId xmlns:a16="http://schemas.microsoft.com/office/drawing/2014/main" id="{CF485B81-50D5-4CAE-9108-FFDE0FB073B4}"/>
              </a:ext>
            </a:extLst>
          </p:cNvPr>
          <p:cNvSpPr txBox="1"/>
          <p:nvPr/>
        </p:nvSpPr>
        <p:spPr>
          <a:xfrm>
            <a:off x="2845761" y="4252797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14">
            <a:extLst>
              <a:ext uri="{FF2B5EF4-FFF2-40B4-BE49-F238E27FC236}">
                <a16:creationId xmlns:a16="http://schemas.microsoft.com/office/drawing/2014/main" id="{9E869597-96C3-48E8-8B0E-48C720A55EAA}"/>
              </a:ext>
            </a:extLst>
          </p:cNvPr>
          <p:cNvSpPr txBox="1"/>
          <p:nvPr/>
        </p:nvSpPr>
        <p:spPr>
          <a:xfrm>
            <a:off x="2845761" y="1867106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14">
            <a:extLst>
              <a:ext uri="{FF2B5EF4-FFF2-40B4-BE49-F238E27FC236}">
                <a16:creationId xmlns:a16="http://schemas.microsoft.com/office/drawing/2014/main" id="{35B83E8B-98D5-4135-BC11-04A71CA96369}"/>
              </a:ext>
            </a:extLst>
          </p:cNvPr>
          <p:cNvSpPr txBox="1"/>
          <p:nvPr/>
        </p:nvSpPr>
        <p:spPr>
          <a:xfrm>
            <a:off x="2845761" y="3026004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Rectangle 30">
            <a:extLst>
              <a:ext uri="{FF2B5EF4-FFF2-40B4-BE49-F238E27FC236}">
                <a16:creationId xmlns:a16="http://schemas.microsoft.com/office/drawing/2014/main" id="{D96C843E-2FFD-44B5-A1BE-843AA457FC09}"/>
              </a:ext>
            </a:extLst>
          </p:cNvPr>
          <p:cNvSpPr/>
          <p:nvPr/>
        </p:nvSpPr>
        <p:spPr>
          <a:xfrm>
            <a:off x="8388281" y="2443432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2A7C8404-B5F1-4F37-8266-1FC96F0B1FCD}"/>
              </a:ext>
            </a:extLst>
          </p:cNvPr>
          <p:cNvSpPr/>
          <p:nvPr/>
        </p:nvSpPr>
        <p:spPr>
          <a:xfrm>
            <a:off x="6496673" y="2437096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36">
            <a:extLst>
              <a:ext uri="{FF2B5EF4-FFF2-40B4-BE49-F238E27FC236}">
                <a16:creationId xmlns:a16="http://schemas.microsoft.com/office/drawing/2014/main" id="{6C7B2293-2B92-4C53-80CB-8753B1D1A59B}"/>
              </a:ext>
            </a:extLst>
          </p:cNvPr>
          <p:cNvSpPr/>
          <p:nvPr/>
        </p:nvSpPr>
        <p:spPr>
          <a:xfrm>
            <a:off x="10200262" y="2454337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B6AF0FB-6C3A-4939-9EA6-590E220C0484}"/>
              </a:ext>
            </a:extLst>
          </p:cNvPr>
          <p:cNvCxnSpPr>
            <a:stCxn id="12" idx="1"/>
            <a:endCxn id="10" idx="6"/>
          </p:cNvCxnSpPr>
          <p:nvPr/>
        </p:nvCxnSpPr>
        <p:spPr>
          <a:xfrm flipH="1">
            <a:off x="2972223" y="2286746"/>
            <a:ext cx="1651622" cy="674202"/>
          </a:xfrm>
          <a:prstGeom prst="straightConnector1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16B0954-FE29-461F-8DDF-F789F02BAEA3}"/>
              </a:ext>
            </a:extLst>
          </p:cNvPr>
          <p:cNvCxnSpPr>
            <a:stCxn id="14" idx="1"/>
            <a:endCxn id="10" idx="6"/>
          </p:cNvCxnSpPr>
          <p:nvPr/>
        </p:nvCxnSpPr>
        <p:spPr>
          <a:xfrm flipH="1" flipV="1">
            <a:off x="2972223" y="2960948"/>
            <a:ext cx="1651622" cy="2"/>
          </a:xfrm>
          <a:prstGeom prst="straightConnector1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EC1C568-8F5D-4208-900D-371F35D2EFD7}"/>
              </a:ext>
            </a:extLst>
          </p:cNvPr>
          <p:cNvCxnSpPr>
            <a:stCxn id="13" idx="1"/>
            <a:endCxn id="10" idx="6"/>
          </p:cNvCxnSpPr>
          <p:nvPr/>
        </p:nvCxnSpPr>
        <p:spPr>
          <a:xfrm flipH="1" flipV="1">
            <a:off x="2972223" y="2960948"/>
            <a:ext cx="1651622" cy="674205"/>
          </a:xfrm>
          <a:prstGeom prst="straightConnector1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54DEC8E-B38F-4D48-A907-4CDB8C41B35C}"/>
              </a:ext>
            </a:extLst>
          </p:cNvPr>
          <p:cNvCxnSpPr>
            <a:cxnSpLocks/>
            <a:stCxn id="12" idx="3"/>
            <a:endCxn id="9" idx="2"/>
          </p:cNvCxnSpPr>
          <p:nvPr/>
        </p:nvCxnSpPr>
        <p:spPr>
          <a:xfrm>
            <a:off x="7584629" y="2286746"/>
            <a:ext cx="1651622" cy="674202"/>
          </a:xfrm>
          <a:prstGeom prst="straightConnector1">
            <a:avLst/>
          </a:prstGeom>
          <a:ln w="254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009F9F2-4960-4655-B129-713E628FF11C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7466549" y="2955010"/>
            <a:ext cx="1769703" cy="5938"/>
          </a:xfrm>
          <a:prstGeom prst="straightConnector1">
            <a:avLst/>
          </a:prstGeom>
          <a:ln w="254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C5B10A8-8BA1-4BB0-AA9C-CB7B04EFAA41}"/>
              </a:ext>
            </a:extLst>
          </p:cNvPr>
          <p:cNvCxnSpPr>
            <a:cxnSpLocks/>
            <a:stCxn id="13" idx="3"/>
            <a:endCxn id="9" idx="2"/>
          </p:cNvCxnSpPr>
          <p:nvPr/>
        </p:nvCxnSpPr>
        <p:spPr>
          <a:xfrm flipV="1">
            <a:off x="7584629" y="2960948"/>
            <a:ext cx="1651622" cy="674205"/>
          </a:xfrm>
          <a:prstGeom prst="straightConnector1">
            <a:avLst/>
          </a:prstGeom>
          <a:ln w="254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CA6F9DFC-0431-4725-9A68-3502D820B274}"/>
              </a:ext>
            </a:extLst>
          </p:cNvPr>
          <p:cNvSpPr/>
          <p:nvPr/>
        </p:nvSpPr>
        <p:spPr>
          <a:xfrm>
            <a:off x="9236251" y="2348880"/>
            <a:ext cx="1224136" cy="12241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2657D6D-0087-4E18-8360-0A0399728776}"/>
              </a:ext>
            </a:extLst>
          </p:cNvPr>
          <p:cNvSpPr/>
          <p:nvPr/>
        </p:nvSpPr>
        <p:spPr>
          <a:xfrm>
            <a:off x="1748087" y="2348880"/>
            <a:ext cx="1224136" cy="12241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그룹 3">
            <a:extLst>
              <a:ext uri="{FF2B5EF4-FFF2-40B4-BE49-F238E27FC236}">
                <a16:creationId xmlns:a16="http://schemas.microsoft.com/office/drawing/2014/main" id="{D68B5276-E2D1-4266-AE05-A5DEE32B669D}"/>
              </a:ext>
            </a:extLst>
          </p:cNvPr>
          <p:cNvGrpSpPr/>
          <p:nvPr/>
        </p:nvGrpSpPr>
        <p:grpSpPr>
          <a:xfrm>
            <a:off x="4623845" y="2132857"/>
            <a:ext cx="2960784" cy="1656184"/>
            <a:chOff x="4618358" y="2132857"/>
            <a:chExt cx="2960784" cy="165618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1808B6F-2439-48E4-9E28-178D58C78366}"/>
                </a:ext>
              </a:extLst>
            </p:cNvPr>
            <p:cNvSpPr txBox="1"/>
            <p:nvPr/>
          </p:nvSpPr>
          <p:spPr>
            <a:xfrm>
              <a:off x="4618358" y="2132857"/>
              <a:ext cx="2960784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Replaced with your own text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EDEB37A-F433-4047-9E02-0693DD3FD4BF}"/>
                </a:ext>
              </a:extLst>
            </p:cNvPr>
            <p:cNvSpPr txBox="1"/>
            <p:nvPr/>
          </p:nvSpPr>
          <p:spPr>
            <a:xfrm>
              <a:off x="4618358" y="3481264"/>
              <a:ext cx="2960784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Replaced with your own text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E23F41-5C5A-4910-B7C0-FE9B10B1656F}"/>
                </a:ext>
              </a:extLst>
            </p:cNvPr>
            <p:cNvSpPr txBox="1"/>
            <p:nvPr/>
          </p:nvSpPr>
          <p:spPr>
            <a:xfrm>
              <a:off x="4618358" y="2807061"/>
              <a:ext cx="2960784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Replaced with your own text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7A3945C-F935-47E6-A684-1630D913F881}"/>
              </a:ext>
            </a:extLst>
          </p:cNvPr>
          <p:cNvGrpSpPr/>
          <p:nvPr/>
        </p:nvGrpSpPr>
        <p:grpSpPr>
          <a:xfrm>
            <a:off x="4637661" y="4480584"/>
            <a:ext cx="2916683" cy="1477328"/>
            <a:chOff x="3122317" y="4283314"/>
            <a:chExt cx="1078329" cy="147732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94F336-508F-4CC8-A942-A84E9E907CBC}"/>
                </a:ext>
              </a:extLst>
            </p:cNvPr>
            <p:cNvSpPr txBox="1"/>
            <p:nvPr/>
          </p:nvSpPr>
          <p:spPr>
            <a:xfrm>
              <a:off x="3122317" y="4560313"/>
              <a:ext cx="10783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6745ADF-A762-4D16-B754-9604E0D93F2E}"/>
                </a:ext>
              </a:extLst>
            </p:cNvPr>
            <p:cNvSpPr txBox="1"/>
            <p:nvPr/>
          </p:nvSpPr>
          <p:spPr>
            <a:xfrm>
              <a:off x="3122317" y="4283314"/>
              <a:ext cx="10783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333B22C-302C-4E1E-97AB-3BC65A3F41C1}"/>
              </a:ext>
            </a:extLst>
          </p:cNvPr>
          <p:cNvGrpSpPr/>
          <p:nvPr/>
        </p:nvGrpSpPr>
        <p:grpSpPr>
          <a:xfrm>
            <a:off x="1128585" y="4044472"/>
            <a:ext cx="2463140" cy="1477328"/>
            <a:chOff x="3122317" y="4283314"/>
            <a:chExt cx="1145017" cy="14773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BACE883-ED3E-4707-B14E-17CC60F95716}"/>
                </a:ext>
              </a:extLst>
            </p:cNvPr>
            <p:cNvSpPr txBox="1"/>
            <p:nvPr/>
          </p:nvSpPr>
          <p:spPr>
            <a:xfrm>
              <a:off x="3122317" y="4560313"/>
              <a:ext cx="11450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B3250CF-79B2-42CC-A7FF-D6F8FD3BE4E2}"/>
                </a:ext>
              </a:extLst>
            </p:cNvPr>
            <p:cNvSpPr txBox="1"/>
            <p:nvPr/>
          </p:nvSpPr>
          <p:spPr>
            <a:xfrm>
              <a:off x="3122317" y="4283314"/>
              <a:ext cx="11450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3AF202-D685-49DF-8DF9-CEE68C7EE70A}"/>
              </a:ext>
            </a:extLst>
          </p:cNvPr>
          <p:cNvGrpSpPr/>
          <p:nvPr/>
        </p:nvGrpSpPr>
        <p:grpSpPr>
          <a:xfrm>
            <a:off x="8616749" y="4093444"/>
            <a:ext cx="2463140" cy="1477328"/>
            <a:chOff x="3122317" y="4283314"/>
            <a:chExt cx="1145017" cy="147732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1EDFE93-449E-47D8-941D-5A9C844CA7FD}"/>
                </a:ext>
              </a:extLst>
            </p:cNvPr>
            <p:cNvSpPr txBox="1"/>
            <p:nvPr/>
          </p:nvSpPr>
          <p:spPr>
            <a:xfrm>
              <a:off x="3122317" y="4560313"/>
              <a:ext cx="11450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29EC97-D5A7-4E99-904D-44A083D573DB}"/>
                </a:ext>
              </a:extLst>
            </p:cNvPr>
            <p:cNvSpPr txBox="1"/>
            <p:nvPr/>
          </p:nvSpPr>
          <p:spPr>
            <a:xfrm>
              <a:off x="3122317" y="4283314"/>
              <a:ext cx="11450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ounded Rectangle 32">
            <a:extLst>
              <a:ext uri="{FF2B5EF4-FFF2-40B4-BE49-F238E27FC236}">
                <a16:creationId xmlns:a16="http://schemas.microsoft.com/office/drawing/2014/main" id="{D7E53F31-BC3C-4BA5-A3EE-07D8E5B3507C}"/>
              </a:ext>
            </a:extLst>
          </p:cNvPr>
          <p:cNvSpPr/>
          <p:nvPr/>
        </p:nvSpPr>
        <p:spPr>
          <a:xfrm>
            <a:off x="9701699" y="2784235"/>
            <a:ext cx="378320" cy="3783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6">
            <a:extLst>
              <a:ext uri="{FF2B5EF4-FFF2-40B4-BE49-F238E27FC236}">
                <a16:creationId xmlns:a16="http://schemas.microsoft.com/office/drawing/2014/main" id="{8B2A53CC-B775-4CE7-AB25-9C78DED67BBA}"/>
              </a:ext>
            </a:extLst>
          </p:cNvPr>
          <p:cNvSpPr/>
          <p:nvPr/>
        </p:nvSpPr>
        <p:spPr>
          <a:xfrm>
            <a:off x="2157299" y="2767154"/>
            <a:ext cx="405712" cy="41248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 txBox="1">
            <a:spLocks/>
          </p:cNvSpPr>
          <p:nvPr/>
        </p:nvSpPr>
        <p:spPr>
          <a:xfrm>
            <a:off x="8428087" y="558205"/>
            <a:ext cx="3096344" cy="187220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D36175-2ECD-4EC0-B96F-475D4128BF80}"/>
              </a:ext>
            </a:extLst>
          </p:cNvPr>
          <p:cNvSpPr txBox="1"/>
          <p:nvPr/>
        </p:nvSpPr>
        <p:spPr>
          <a:xfrm>
            <a:off x="9520064" y="5245030"/>
            <a:ext cx="1928167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 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646E7B-FB80-46D5-963D-6EA27876BB70}"/>
              </a:ext>
            </a:extLst>
          </p:cNvPr>
          <p:cNvSpPr txBox="1"/>
          <p:nvPr/>
        </p:nvSpPr>
        <p:spPr>
          <a:xfrm>
            <a:off x="7400925" y="2588146"/>
            <a:ext cx="412350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Presentations.. 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7A68B5-3A98-4EA6-A764-23DFE2AC0AE7}"/>
              </a:ext>
            </a:extLst>
          </p:cNvPr>
          <p:cNvSpPr txBox="1">
            <a:spLocks/>
          </p:cNvSpPr>
          <p:nvPr/>
        </p:nvSpPr>
        <p:spPr>
          <a:xfrm>
            <a:off x="2538264" y="5646390"/>
            <a:ext cx="3957786" cy="57606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3B8227-CAAF-4DFE-A412-C6D18645B9C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7428333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32A5312-B8C6-44DA-976A-ACC37F930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287307"/>
              </p:ext>
            </p:extLst>
          </p:nvPr>
        </p:nvGraphicFramePr>
        <p:xfrm>
          <a:off x="923214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5AF9C-6FA2-4920-B77D-653279D2F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720729"/>
              </p:ext>
            </p:extLst>
          </p:nvPr>
        </p:nvGraphicFramePr>
        <p:xfrm>
          <a:off x="3628713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110DB9-D907-4441-8270-31732FE2A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669530"/>
              </p:ext>
            </p:extLst>
          </p:nvPr>
        </p:nvGraphicFramePr>
        <p:xfrm>
          <a:off x="6334212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$65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93586C-484B-4E22-ADF6-34E2347A27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44129"/>
              </p:ext>
            </p:extLst>
          </p:nvPr>
        </p:nvGraphicFramePr>
        <p:xfrm>
          <a:off x="9039712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$20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CB54E4C-704A-4A78-8532-2A044B1D226D}"/>
              </a:ext>
            </a:extLst>
          </p:cNvPr>
          <p:cNvSpPr/>
          <p:nvPr/>
        </p:nvSpPr>
        <p:spPr>
          <a:xfrm>
            <a:off x="4193454" y="3145640"/>
            <a:ext cx="1658427" cy="16584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18B7D46-AA3A-4B92-9FE1-1E506DB3403D}"/>
              </a:ext>
            </a:extLst>
          </p:cNvPr>
          <p:cNvSpPr/>
          <p:nvPr/>
        </p:nvSpPr>
        <p:spPr>
          <a:xfrm>
            <a:off x="6231331" y="3080644"/>
            <a:ext cx="1658427" cy="16584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BE6514-02A7-4F90-8BAF-3E6D6C715366}"/>
              </a:ext>
            </a:extLst>
          </p:cNvPr>
          <p:cNvGrpSpPr/>
          <p:nvPr/>
        </p:nvGrpSpPr>
        <p:grpSpPr>
          <a:xfrm>
            <a:off x="735820" y="3499236"/>
            <a:ext cx="1989414" cy="863315"/>
            <a:chOff x="993672" y="3698889"/>
            <a:chExt cx="1998939" cy="86331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054321F-157F-4F6E-B798-C8FF0B524802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B2EA9E8-E310-4064-A4AF-9E85BEE9491E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5818476-FEC8-4DB3-8B8F-E95A3B917994}"/>
              </a:ext>
            </a:extLst>
          </p:cNvPr>
          <p:cNvGrpSpPr/>
          <p:nvPr/>
        </p:nvGrpSpPr>
        <p:grpSpPr>
          <a:xfrm>
            <a:off x="1801180" y="1826860"/>
            <a:ext cx="1989414" cy="863315"/>
            <a:chOff x="993672" y="3698889"/>
            <a:chExt cx="1998939" cy="86331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FA9BBDD-ED33-434F-8A94-12117AB86B50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66F8BA-14C8-4E8C-9C2C-5337A519EEDE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958C75-9545-499E-A989-ED202C41C9E8}"/>
              </a:ext>
            </a:extLst>
          </p:cNvPr>
          <p:cNvGrpSpPr/>
          <p:nvPr/>
        </p:nvGrpSpPr>
        <p:grpSpPr>
          <a:xfrm>
            <a:off x="6564804" y="1963022"/>
            <a:ext cx="1989414" cy="863315"/>
            <a:chOff x="993672" y="3698889"/>
            <a:chExt cx="1998939" cy="86331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603F2AA-F9E8-4193-B8E2-E2573006836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79CBD9-CA28-4F71-85CF-FBAEC0AFF4CC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D5DB52-BE6E-4CB7-885B-78C715425A35}"/>
              </a:ext>
            </a:extLst>
          </p:cNvPr>
          <p:cNvGrpSpPr/>
          <p:nvPr/>
        </p:nvGrpSpPr>
        <p:grpSpPr>
          <a:xfrm>
            <a:off x="9413744" y="3499236"/>
            <a:ext cx="1989414" cy="863315"/>
            <a:chOff x="993672" y="3698889"/>
            <a:chExt cx="1998939" cy="86331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C7AE35-8739-4EF0-9743-025323C1FD2B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6267B3-4D7F-468A-BE6E-5DEFF82DC2C9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231F718-B4CE-4C98-AEAE-A846906AE65A}"/>
              </a:ext>
            </a:extLst>
          </p:cNvPr>
          <p:cNvGrpSpPr/>
          <p:nvPr/>
        </p:nvGrpSpPr>
        <p:grpSpPr>
          <a:xfrm>
            <a:off x="8333596" y="5178944"/>
            <a:ext cx="1989414" cy="863315"/>
            <a:chOff x="993672" y="3698889"/>
            <a:chExt cx="1998939" cy="86331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B730CB-D8A3-474F-A7C7-B89E8D5FA067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EDBE5B-7322-409E-BB53-8EEF28A6050A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57B90B9-49AE-4831-BCAD-DDFF299B6880}"/>
              </a:ext>
            </a:extLst>
          </p:cNvPr>
          <p:cNvGrpSpPr/>
          <p:nvPr/>
        </p:nvGrpSpPr>
        <p:grpSpPr>
          <a:xfrm>
            <a:off x="3533700" y="5044582"/>
            <a:ext cx="1989414" cy="863315"/>
            <a:chOff x="993672" y="3698889"/>
            <a:chExt cx="1998939" cy="86331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6CFDF28-7E5B-49D3-92FD-383C6A01582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57EB941-EF40-43C4-A893-8B9E17FA87B3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FDC033-2331-47B1-91CF-EC61D194CBF0}"/>
              </a:ext>
            </a:extLst>
          </p:cNvPr>
          <p:cNvGrpSpPr/>
          <p:nvPr/>
        </p:nvGrpSpPr>
        <p:grpSpPr>
          <a:xfrm>
            <a:off x="5682176" y="2811421"/>
            <a:ext cx="3626859" cy="3150287"/>
            <a:chOff x="5620234" y="2825746"/>
            <a:chExt cx="3626859" cy="3150287"/>
          </a:xfrm>
        </p:grpSpPr>
        <p:sp>
          <p:nvSpPr>
            <p:cNvPr id="24" name="Block Arc 23">
              <a:extLst>
                <a:ext uri="{FF2B5EF4-FFF2-40B4-BE49-F238E27FC236}">
                  <a16:creationId xmlns:a16="http://schemas.microsoft.com/office/drawing/2014/main" id="{3E8B7898-C38C-4071-AE7C-9194676825AF}"/>
                </a:ext>
              </a:extLst>
            </p:cNvPr>
            <p:cNvSpPr/>
            <p:nvPr/>
          </p:nvSpPr>
          <p:spPr>
            <a:xfrm rot="10800000">
              <a:off x="5987685" y="2825746"/>
              <a:ext cx="2146665" cy="2146665"/>
            </a:xfrm>
            <a:prstGeom prst="blockArc">
              <a:avLst>
                <a:gd name="adj1" fmla="val 10800000"/>
                <a:gd name="adj2" fmla="val 21535352"/>
                <a:gd name="adj3" fmla="val 230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35DBD00-4040-41E3-8570-5EE09F684113}"/>
                </a:ext>
              </a:extLst>
            </p:cNvPr>
            <p:cNvCxnSpPr>
              <a:cxnSpLocks/>
              <a:endCxn id="28" idx="2"/>
            </p:cNvCxnSpPr>
            <p:nvPr/>
          </p:nvCxnSpPr>
          <p:spPr>
            <a:xfrm>
              <a:off x="8117461" y="3937177"/>
              <a:ext cx="409632" cy="1253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76E608B-5349-4096-B563-8F131123754C}"/>
                </a:ext>
              </a:extLst>
            </p:cNvPr>
            <p:cNvCxnSpPr>
              <a:cxnSpLocks/>
            </p:cNvCxnSpPr>
            <p:nvPr/>
          </p:nvCxnSpPr>
          <p:spPr>
            <a:xfrm>
              <a:off x="7409892" y="4865550"/>
              <a:ext cx="185166" cy="430406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F0291B7-977D-43F8-A865-D275F26EEC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46554" y="4739070"/>
              <a:ext cx="290800" cy="393188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F5BC55D-89B2-41E3-85F4-6B3F47437109}"/>
                </a:ext>
              </a:extLst>
            </p:cNvPr>
            <p:cNvSpPr/>
            <p:nvPr/>
          </p:nvSpPr>
          <p:spPr>
            <a:xfrm>
              <a:off x="8527093" y="3578430"/>
              <a:ext cx="720000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75B0A9B-F482-4BBC-8A71-A28D7FFDD1AF}"/>
                </a:ext>
              </a:extLst>
            </p:cNvPr>
            <p:cNvSpPr/>
            <p:nvPr/>
          </p:nvSpPr>
          <p:spPr>
            <a:xfrm>
              <a:off x="7405675" y="5256033"/>
              <a:ext cx="720000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5B0D02F-8C14-4325-B872-A5A0E78E67FD}"/>
                </a:ext>
              </a:extLst>
            </p:cNvPr>
            <p:cNvSpPr/>
            <p:nvPr/>
          </p:nvSpPr>
          <p:spPr>
            <a:xfrm>
              <a:off x="5620234" y="5116238"/>
              <a:ext cx="720000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1" name="그룹 8">
            <a:extLst>
              <a:ext uri="{FF2B5EF4-FFF2-40B4-BE49-F238E27FC236}">
                <a16:creationId xmlns:a16="http://schemas.microsoft.com/office/drawing/2014/main" id="{53A5E32F-45C4-409B-B149-34E6698DD0A6}"/>
              </a:ext>
            </a:extLst>
          </p:cNvPr>
          <p:cNvGrpSpPr/>
          <p:nvPr/>
        </p:nvGrpSpPr>
        <p:grpSpPr>
          <a:xfrm>
            <a:off x="2825067" y="1898516"/>
            <a:ext cx="3630932" cy="3132329"/>
            <a:chOff x="2825067" y="1916099"/>
            <a:chExt cx="3630932" cy="3132329"/>
          </a:xfrm>
        </p:grpSpPr>
        <p:sp>
          <p:nvSpPr>
            <p:cNvPr id="32" name="Block Arc 31">
              <a:extLst>
                <a:ext uri="{FF2B5EF4-FFF2-40B4-BE49-F238E27FC236}">
                  <a16:creationId xmlns:a16="http://schemas.microsoft.com/office/drawing/2014/main" id="{8954E0DA-E0EE-4BFF-9B2A-EACBE4C22E7C}"/>
                </a:ext>
              </a:extLst>
            </p:cNvPr>
            <p:cNvSpPr/>
            <p:nvPr/>
          </p:nvSpPr>
          <p:spPr>
            <a:xfrm>
              <a:off x="3949335" y="2901763"/>
              <a:ext cx="2146665" cy="2146665"/>
            </a:xfrm>
            <a:prstGeom prst="blockArc">
              <a:avLst>
                <a:gd name="adj1" fmla="val 10800000"/>
                <a:gd name="adj2" fmla="val 21535352"/>
                <a:gd name="adj3" fmla="val 230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7ED7D0B-65BA-4FE5-B08B-DBD6FCF3FD85}"/>
                </a:ext>
              </a:extLst>
            </p:cNvPr>
            <p:cNvCxnSpPr>
              <a:cxnSpLocks/>
              <a:stCxn id="32" idx="0"/>
            </p:cNvCxnSpPr>
            <p:nvPr/>
          </p:nvCxnSpPr>
          <p:spPr>
            <a:xfrm flipH="1" flipV="1">
              <a:off x="3556594" y="3936996"/>
              <a:ext cx="417492" cy="38100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5B24A61-DC4F-4890-A484-F4F5E251E7B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47548" y="2598807"/>
              <a:ext cx="149392" cy="418083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ECA0DAB-1617-4D97-9616-99A7485B41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56883" y="2725009"/>
              <a:ext cx="246806" cy="367146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B4C9C2D-365D-4A6A-BA1E-BB2A6ACEE20E}"/>
                </a:ext>
              </a:extLst>
            </p:cNvPr>
            <p:cNvSpPr/>
            <p:nvPr/>
          </p:nvSpPr>
          <p:spPr>
            <a:xfrm>
              <a:off x="2825067" y="3556662"/>
              <a:ext cx="720000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FE86C69-E3D8-4923-9B4C-77E99AB71383}"/>
                </a:ext>
              </a:extLst>
            </p:cNvPr>
            <p:cNvSpPr/>
            <p:nvPr/>
          </p:nvSpPr>
          <p:spPr>
            <a:xfrm>
              <a:off x="3949335" y="1916099"/>
              <a:ext cx="720000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AED4681-03A5-4CB7-8A30-676F79EA15BA}"/>
                </a:ext>
              </a:extLst>
            </p:cNvPr>
            <p:cNvSpPr/>
            <p:nvPr/>
          </p:nvSpPr>
          <p:spPr>
            <a:xfrm>
              <a:off x="5735999" y="2052993"/>
              <a:ext cx="720000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41" name="Parallelogram 15">
            <a:extLst>
              <a:ext uri="{FF2B5EF4-FFF2-40B4-BE49-F238E27FC236}">
                <a16:creationId xmlns:a16="http://schemas.microsoft.com/office/drawing/2014/main" id="{1376D884-50DC-4E05-90A0-6149072AA7D4}"/>
              </a:ext>
            </a:extLst>
          </p:cNvPr>
          <p:cNvSpPr/>
          <p:nvPr/>
        </p:nvSpPr>
        <p:spPr>
          <a:xfrm flipH="1">
            <a:off x="3002708" y="3710050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36">
            <a:extLst>
              <a:ext uri="{FF2B5EF4-FFF2-40B4-BE49-F238E27FC236}">
                <a16:creationId xmlns:a16="http://schemas.microsoft.com/office/drawing/2014/main" id="{D3FDE03B-68DE-40F5-866D-66E999897964}"/>
              </a:ext>
            </a:extLst>
          </p:cNvPr>
          <p:cNvSpPr/>
          <p:nvPr/>
        </p:nvSpPr>
        <p:spPr>
          <a:xfrm>
            <a:off x="5870394" y="5337978"/>
            <a:ext cx="355874" cy="297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 Same Side Corner Rectangle 36">
            <a:extLst>
              <a:ext uri="{FF2B5EF4-FFF2-40B4-BE49-F238E27FC236}">
                <a16:creationId xmlns:a16="http://schemas.microsoft.com/office/drawing/2014/main" id="{2A801ACA-8D51-4428-A53C-01DAD4DEF7EB}"/>
              </a:ext>
            </a:extLst>
          </p:cNvPr>
          <p:cNvSpPr>
            <a:spLocks noChangeAspect="1"/>
          </p:cNvSpPr>
          <p:nvPr/>
        </p:nvSpPr>
        <p:spPr>
          <a:xfrm>
            <a:off x="5903690" y="2250670"/>
            <a:ext cx="368639" cy="29145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Oval 21">
            <a:extLst>
              <a:ext uri="{FF2B5EF4-FFF2-40B4-BE49-F238E27FC236}">
                <a16:creationId xmlns:a16="http://schemas.microsoft.com/office/drawing/2014/main" id="{B9A88A60-0933-4B04-9458-99C3A994464B}"/>
              </a:ext>
            </a:extLst>
          </p:cNvPr>
          <p:cNvSpPr>
            <a:spLocks noChangeAspect="1"/>
          </p:cNvSpPr>
          <p:nvPr/>
        </p:nvSpPr>
        <p:spPr>
          <a:xfrm>
            <a:off x="4142061" y="2088926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id="{1DB0D8F0-CC64-4504-A2BD-145B08BE7F40}"/>
              </a:ext>
            </a:extLst>
          </p:cNvPr>
          <p:cNvSpPr/>
          <p:nvPr/>
        </p:nvSpPr>
        <p:spPr>
          <a:xfrm>
            <a:off x="8800442" y="3790667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Oval 21">
            <a:extLst>
              <a:ext uri="{FF2B5EF4-FFF2-40B4-BE49-F238E27FC236}">
                <a16:creationId xmlns:a16="http://schemas.microsoft.com/office/drawing/2014/main" id="{F6D0682E-558B-4343-8FE7-99D2E3C6C792}"/>
              </a:ext>
            </a:extLst>
          </p:cNvPr>
          <p:cNvSpPr>
            <a:spLocks noChangeAspect="1"/>
          </p:cNvSpPr>
          <p:nvPr/>
        </p:nvSpPr>
        <p:spPr>
          <a:xfrm>
            <a:off x="7656433" y="544145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Oval 27">
            <a:extLst>
              <a:ext uri="{FF2B5EF4-FFF2-40B4-BE49-F238E27FC236}">
                <a16:creationId xmlns:a16="http://schemas.microsoft.com/office/drawing/2014/main" id="{61DAFC97-286B-45CF-88FB-E5F5F46D9620}"/>
              </a:ext>
            </a:extLst>
          </p:cNvPr>
          <p:cNvSpPr/>
          <p:nvPr/>
        </p:nvSpPr>
        <p:spPr>
          <a:xfrm>
            <a:off x="6879025" y="3455506"/>
            <a:ext cx="487868" cy="927813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Chord 14">
            <a:extLst>
              <a:ext uri="{FF2B5EF4-FFF2-40B4-BE49-F238E27FC236}">
                <a16:creationId xmlns:a16="http://schemas.microsoft.com/office/drawing/2014/main" id="{E77C1C5D-56CF-460D-BD5E-70B0C1BD3FDA}"/>
              </a:ext>
            </a:extLst>
          </p:cNvPr>
          <p:cNvSpPr/>
          <p:nvPr/>
        </p:nvSpPr>
        <p:spPr>
          <a:xfrm>
            <a:off x="4671614" y="3495463"/>
            <a:ext cx="702105" cy="886000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flipH="1">
            <a:off x="1019175" y="444751"/>
            <a:ext cx="2821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Portfolio</a:t>
            </a:r>
          </a:p>
          <a:p>
            <a:pPr algn="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grpSp>
        <p:nvGrpSpPr>
          <p:cNvPr id="14" name="Group 13"/>
          <p:cNvGrpSpPr/>
          <p:nvPr/>
        </p:nvGrpSpPr>
        <p:grpSpPr>
          <a:xfrm flipH="1">
            <a:off x="2387111" y="2159260"/>
            <a:ext cx="1349530" cy="124022"/>
            <a:chOff x="5872380" y="1742505"/>
            <a:chExt cx="1349530" cy="124022"/>
          </a:xfrm>
        </p:grpSpPr>
        <p:sp>
          <p:nvSpPr>
            <p:cNvPr id="15" name="Diamond 14"/>
            <p:cNvSpPr/>
            <p:nvPr/>
          </p:nvSpPr>
          <p:spPr>
            <a:xfrm>
              <a:off x="5872380" y="1742505"/>
              <a:ext cx="124022" cy="12402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Diamond 15"/>
            <p:cNvSpPr/>
            <p:nvPr/>
          </p:nvSpPr>
          <p:spPr>
            <a:xfrm>
              <a:off x="6076631" y="1742505"/>
              <a:ext cx="124022" cy="12402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Diamond 16"/>
            <p:cNvSpPr/>
            <p:nvPr/>
          </p:nvSpPr>
          <p:spPr>
            <a:xfrm>
              <a:off x="6280882" y="1742505"/>
              <a:ext cx="124022" cy="12402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Diamond 17"/>
            <p:cNvSpPr/>
            <p:nvPr/>
          </p:nvSpPr>
          <p:spPr>
            <a:xfrm>
              <a:off x="6485133" y="1742505"/>
              <a:ext cx="124022" cy="12402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Diamond 18"/>
            <p:cNvSpPr/>
            <p:nvPr/>
          </p:nvSpPr>
          <p:spPr>
            <a:xfrm>
              <a:off x="6689384" y="1742505"/>
              <a:ext cx="124022" cy="12402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Diamond 19"/>
            <p:cNvSpPr/>
            <p:nvPr/>
          </p:nvSpPr>
          <p:spPr>
            <a:xfrm>
              <a:off x="6893635" y="1742505"/>
              <a:ext cx="124022" cy="12402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Diamond 20"/>
            <p:cNvSpPr/>
            <p:nvPr/>
          </p:nvSpPr>
          <p:spPr>
            <a:xfrm>
              <a:off x="7097888" y="1742505"/>
              <a:ext cx="124022" cy="12402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80757" y="2428131"/>
            <a:ext cx="31598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14BAAB08-13FE-4A03-B140-8B8D642E391C}"/>
              </a:ext>
            </a:extLst>
          </p:cNvPr>
          <p:cNvSpPr/>
          <p:nvPr/>
        </p:nvSpPr>
        <p:spPr>
          <a:xfrm>
            <a:off x="8524279" y="5934566"/>
            <a:ext cx="1755392" cy="38951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BA45DD0E-9ADE-4FA1-9592-E241480CDDDB}"/>
              </a:ext>
            </a:extLst>
          </p:cNvPr>
          <p:cNvSpPr/>
          <p:nvPr/>
        </p:nvSpPr>
        <p:spPr>
          <a:xfrm>
            <a:off x="8816719" y="5975434"/>
            <a:ext cx="1170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92B9E5E-F9E7-4676-BB72-21F9C0F8163D}"/>
              </a:ext>
            </a:extLst>
          </p:cNvPr>
          <p:cNvSpPr/>
          <p:nvPr/>
        </p:nvSpPr>
        <p:spPr>
          <a:xfrm>
            <a:off x="8348366" y="4942895"/>
            <a:ext cx="3159839" cy="373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7E5DF81D-0E0C-4707-A378-7CF22E940841}"/>
              </a:ext>
            </a:extLst>
          </p:cNvPr>
          <p:cNvSpPr/>
          <p:nvPr/>
        </p:nvSpPr>
        <p:spPr>
          <a:xfrm>
            <a:off x="4702933" y="3189795"/>
            <a:ext cx="3159839" cy="373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9EEFF4D6-CE54-4AF6-9683-E8863BC217AC}"/>
              </a:ext>
            </a:extLst>
          </p:cNvPr>
          <p:cNvSpPr/>
          <p:nvPr/>
        </p:nvSpPr>
        <p:spPr>
          <a:xfrm>
            <a:off x="1106891" y="5982191"/>
            <a:ext cx="3159839" cy="373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5F9BDD9-F8DD-4655-A3BD-8BBF383FFE7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5956686-CE59-4FAB-8F51-C17AB01AC3AF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EAC1E29-159E-46CE-B617-08CDFB4C2516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10819988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015D8FB6-9DF5-46E8-828D-157D8EA0A0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016284"/>
              </p:ext>
            </p:extLst>
          </p:nvPr>
        </p:nvGraphicFramePr>
        <p:xfrm>
          <a:off x="906710" y="2143997"/>
          <a:ext cx="10368000" cy="2910736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6282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764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F95CAA6-2163-417E-BB32-30F8E2FC21C3}"/>
              </a:ext>
            </a:extLst>
          </p:cNvPr>
          <p:cNvSpPr txBox="1"/>
          <p:nvPr/>
        </p:nvSpPr>
        <p:spPr>
          <a:xfrm>
            <a:off x="1190892" y="5324195"/>
            <a:ext cx="983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This text can be replaced with your own text. This text can be replaced with your own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자유형 19">
            <a:extLst>
              <a:ext uri="{FF2B5EF4-FFF2-40B4-BE49-F238E27FC236}">
                <a16:creationId xmlns:a16="http://schemas.microsoft.com/office/drawing/2014/main" id="{ED474D9F-D0B0-4AD5-890A-BDEDC17A2FB5}"/>
              </a:ext>
            </a:extLst>
          </p:cNvPr>
          <p:cNvSpPr/>
          <p:nvPr/>
        </p:nvSpPr>
        <p:spPr>
          <a:xfrm flipV="1">
            <a:off x="912762" y="5197642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 20">
            <a:extLst>
              <a:ext uri="{FF2B5EF4-FFF2-40B4-BE49-F238E27FC236}">
                <a16:creationId xmlns:a16="http://schemas.microsoft.com/office/drawing/2014/main" id="{4440293E-CEEA-4FA7-983C-9EF4EF756610}"/>
              </a:ext>
            </a:extLst>
          </p:cNvPr>
          <p:cNvSpPr/>
          <p:nvPr/>
        </p:nvSpPr>
        <p:spPr>
          <a:xfrm>
            <a:off x="906710" y="6051361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640A704F-B2A3-451E-BCE4-98A3915C468D}"/>
              </a:ext>
            </a:extLst>
          </p:cNvPr>
          <p:cNvGrpSpPr/>
          <p:nvPr/>
        </p:nvGrpSpPr>
        <p:grpSpPr>
          <a:xfrm>
            <a:off x="914041" y="1762658"/>
            <a:ext cx="3137072" cy="338554"/>
            <a:chOff x="533041" y="1650555"/>
            <a:chExt cx="3137072" cy="33855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B303235-A422-478F-8B2C-971804993663}"/>
                </a:ext>
              </a:extLst>
            </p:cNvPr>
            <p:cNvSpPr txBox="1"/>
            <p:nvPr/>
          </p:nvSpPr>
          <p:spPr>
            <a:xfrm>
              <a:off x="912852" y="1650555"/>
              <a:ext cx="27572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id="{1F720D70-8D5F-49AF-B9A4-BDC52A1A2DE3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10" name="Oval 12">
                <a:extLst>
                  <a:ext uri="{FF2B5EF4-FFF2-40B4-BE49-F238E27FC236}">
                    <a16:creationId xmlns:a16="http://schemas.microsoft.com/office/drawing/2014/main" id="{217F00BC-C133-4339-95F2-45D2C75FCC42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Chevron 13">
                <a:extLst>
                  <a:ext uri="{FF2B5EF4-FFF2-40B4-BE49-F238E27FC236}">
                    <a16:creationId xmlns:a16="http://schemas.microsoft.com/office/drawing/2014/main" id="{8590A99F-CB9F-427F-82B8-34A31909CA6B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E6C70E1-4E10-476A-A2A2-E8474E06E092}"/>
              </a:ext>
            </a:extLst>
          </p:cNvPr>
          <p:cNvSpPr/>
          <p:nvPr/>
        </p:nvSpPr>
        <p:spPr>
          <a:xfrm>
            <a:off x="1575861" y="3099288"/>
            <a:ext cx="342900" cy="342900"/>
          </a:xfrm>
          <a:prstGeom prst="ellipse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54EF47C-F63C-457E-9E99-ADA040B7129B}"/>
              </a:ext>
            </a:extLst>
          </p:cNvPr>
          <p:cNvSpPr/>
          <p:nvPr/>
        </p:nvSpPr>
        <p:spPr>
          <a:xfrm>
            <a:off x="3313612" y="4526574"/>
            <a:ext cx="342900" cy="342900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FA7BAB9-4332-4BF5-9074-7065043F3F1A}"/>
              </a:ext>
            </a:extLst>
          </p:cNvPr>
          <p:cNvSpPr/>
          <p:nvPr/>
        </p:nvSpPr>
        <p:spPr>
          <a:xfrm>
            <a:off x="5051363" y="3099288"/>
            <a:ext cx="342900" cy="342900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4BCEC1A-6CF6-471F-B948-E018791CD61F}"/>
              </a:ext>
            </a:extLst>
          </p:cNvPr>
          <p:cNvSpPr/>
          <p:nvPr/>
        </p:nvSpPr>
        <p:spPr>
          <a:xfrm>
            <a:off x="6789114" y="4526574"/>
            <a:ext cx="342900" cy="342900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0FFEC24-A9D1-407D-A1FB-D00463F53D79}"/>
              </a:ext>
            </a:extLst>
          </p:cNvPr>
          <p:cNvSpPr/>
          <p:nvPr/>
        </p:nvSpPr>
        <p:spPr>
          <a:xfrm>
            <a:off x="8526865" y="3099288"/>
            <a:ext cx="342900" cy="3429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33453EF-20E7-4259-9D04-4EC55C2FDC35}"/>
              </a:ext>
            </a:extLst>
          </p:cNvPr>
          <p:cNvSpPr/>
          <p:nvPr/>
        </p:nvSpPr>
        <p:spPr>
          <a:xfrm>
            <a:off x="10264615" y="4526574"/>
            <a:ext cx="342900" cy="3429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F4DAAE7-48D2-44D5-A32C-E1277AE38CCD}"/>
              </a:ext>
            </a:extLst>
          </p:cNvPr>
          <p:cNvCxnSpPr>
            <a:cxnSpLocks/>
            <a:stCxn id="49" idx="5"/>
            <a:endCxn id="50" idx="1"/>
          </p:cNvCxnSpPr>
          <p:nvPr/>
        </p:nvCxnSpPr>
        <p:spPr>
          <a:xfrm>
            <a:off x="1868544" y="3391971"/>
            <a:ext cx="1495285" cy="11848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DC1BEC4-5247-446A-A205-AF0F610944E8}"/>
              </a:ext>
            </a:extLst>
          </p:cNvPr>
          <p:cNvCxnSpPr>
            <a:cxnSpLocks/>
            <a:stCxn id="51" idx="3"/>
            <a:endCxn id="50" idx="7"/>
          </p:cNvCxnSpPr>
          <p:nvPr/>
        </p:nvCxnSpPr>
        <p:spPr>
          <a:xfrm flipH="1">
            <a:off x="3606295" y="3391971"/>
            <a:ext cx="1495285" cy="11848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5D765A0-CB6D-46D8-A01A-42171D721564}"/>
              </a:ext>
            </a:extLst>
          </p:cNvPr>
          <p:cNvCxnSpPr>
            <a:cxnSpLocks/>
            <a:stCxn id="52" idx="1"/>
            <a:endCxn id="51" idx="5"/>
          </p:cNvCxnSpPr>
          <p:nvPr/>
        </p:nvCxnSpPr>
        <p:spPr>
          <a:xfrm flipH="1" flipV="1">
            <a:off x="5344046" y="3391971"/>
            <a:ext cx="1495285" cy="11848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F67CC60-DCDE-41FD-B0CB-910A178E5E24}"/>
              </a:ext>
            </a:extLst>
          </p:cNvPr>
          <p:cNvCxnSpPr>
            <a:cxnSpLocks/>
            <a:stCxn id="53" idx="3"/>
            <a:endCxn id="52" idx="7"/>
          </p:cNvCxnSpPr>
          <p:nvPr/>
        </p:nvCxnSpPr>
        <p:spPr>
          <a:xfrm flipH="1">
            <a:off x="7081797" y="3391971"/>
            <a:ext cx="1495285" cy="11848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866ACCC-4D07-4441-8C82-6C132BC0EE8F}"/>
              </a:ext>
            </a:extLst>
          </p:cNvPr>
          <p:cNvCxnSpPr>
            <a:cxnSpLocks/>
            <a:stCxn id="54" idx="1"/>
            <a:endCxn id="53" idx="5"/>
          </p:cNvCxnSpPr>
          <p:nvPr/>
        </p:nvCxnSpPr>
        <p:spPr>
          <a:xfrm flipH="1" flipV="1">
            <a:off x="8819548" y="3391971"/>
            <a:ext cx="1495284" cy="11848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ED17D9F-3CDF-4CB9-AE96-CE7DF2198759}"/>
              </a:ext>
            </a:extLst>
          </p:cNvPr>
          <p:cNvGrpSpPr/>
          <p:nvPr/>
        </p:nvGrpSpPr>
        <p:grpSpPr>
          <a:xfrm>
            <a:off x="9299905" y="5077213"/>
            <a:ext cx="2272326" cy="1107996"/>
            <a:chOff x="2725123" y="4283314"/>
            <a:chExt cx="1292073" cy="1107996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20CC0A8-B2CD-4B5A-A567-E5E8350C9D84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7B5BABE-046B-426B-A595-8D9C21E50A46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5DF45C2-E7E4-4967-9363-DFA28764A385}"/>
              </a:ext>
            </a:extLst>
          </p:cNvPr>
          <p:cNvGrpSpPr/>
          <p:nvPr/>
        </p:nvGrpSpPr>
        <p:grpSpPr>
          <a:xfrm>
            <a:off x="2348902" y="5077213"/>
            <a:ext cx="2272326" cy="1107996"/>
            <a:chOff x="2725123" y="4283314"/>
            <a:chExt cx="1292073" cy="1107996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A584292-17D0-45AA-9008-1D73122F408E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041609A-46A2-4D31-A4F2-7AA857784D99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FE42960-9CE7-418A-A0A2-A02BF8901C47}"/>
              </a:ext>
            </a:extLst>
          </p:cNvPr>
          <p:cNvGrpSpPr/>
          <p:nvPr/>
        </p:nvGrpSpPr>
        <p:grpSpPr>
          <a:xfrm>
            <a:off x="5824404" y="5077213"/>
            <a:ext cx="2272326" cy="1107996"/>
            <a:chOff x="2725123" y="4283314"/>
            <a:chExt cx="1292073" cy="1107996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B111143-3509-450F-A9EC-80192AFBCE1E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A8ED634-5CAC-4ABA-A189-C0F9344DCC08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88FC114-824E-4031-A39F-9465A0D7273B}"/>
              </a:ext>
            </a:extLst>
          </p:cNvPr>
          <p:cNvGrpSpPr/>
          <p:nvPr/>
        </p:nvGrpSpPr>
        <p:grpSpPr>
          <a:xfrm>
            <a:off x="4086653" y="1789658"/>
            <a:ext cx="2272326" cy="1107996"/>
            <a:chOff x="2725123" y="4283314"/>
            <a:chExt cx="1292073" cy="1107996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7475F39-0806-4BCB-8330-E9900A037CEC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4352B46-8D02-4668-AAC6-0EEEA5FE67A9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6C6D562-C5F8-4408-8856-BB9A811A62E1}"/>
              </a:ext>
            </a:extLst>
          </p:cNvPr>
          <p:cNvGrpSpPr/>
          <p:nvPr/>
        </p:nvGrpSpPr>
        <p:grpSpPr>
          <a:xfrm>
            <a:off x="7562155" y="1789658"/>
            <a:ext cx="2272326" cy="1107996"/>
            <a:chOff x="2725123" y="4283314"/>
            <a:chExt cx="1292073" cy="1107996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95A55E9-00E4-4D8C-B3C0-066325A255F7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9A9B674-9D94-416D-BDAE-A0C89C6AC5E8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306D343-E12A-4543-BBF9-8F95726FD714}"/>
              </a:ext>
            </a:extLst>
          </p:cNvPr>
          <p:cNvGrpSpPr/>
          <p:nvPr/>
        </p:nvGrpSpPr>
        <p:grpSpPr>
          <a:xfrm>
            <a:off x="1284067" y="3753548"/>
            <a:ext cx="9615242" cy="461665"/>
            <a:chOff x="1742105" y="3830556"/>
            <a:chExt cx="8852977" cy="461665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AFDDF7C-91C9-40E6-97CC-7D6EA45598B2}"/>
                </a:ext>
              </a:extLst>
            </p:cNvPr>
            <p:cNvSpPr txBox="1"/>
            <p:nvPr/>
          </p:nvSpPr>
          <p:spPr>
            <a:xfrm>
              <a:off x="9742042" y="3830556"/>
              <a:ext cx="853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2020 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95FDAA7-7C9F-4228-BC53-F9E1A6BA7BE2}"/>
                </a:ext>
              </a:extLst>
            </p:cNvPr>
            <p:cNvSpPr txBox="1"/>
            <p:nvPr/>
          </p:nvSpPr>
          <p:spPr>
            <a:xfrm>
              <a:off x="3344607" y="3830556"/>
              <a:ext cx="853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5"/>
                  </a:solidFill>
                  <a:cs typeface="Arial" pitchFamily="34" charset="0"/>
                </a:rPr>
                <a:t>2016 </a:t>
              </a:r>
              <a:endParaRPr lang="ko-KR" altLang="en-US" sz="2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91F04B6-23E0-4608-B398-CE9CB065F71C}"/>
                </a:ext>
              </a:extLst>
            </p:cNvPr>
            <p:cNvSpPr txBox="1"/>
            <p:nvPr/>
          </p:nvSpPr>
          <p:spPr>
            <a:xfrm>
              <a:off x="6537036" y="3830556"/>
              <a:ext cx="853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2018 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79" name="직사각형 113">
              <a:extLst>
                <a:ext uri="{FF2B5EF4-FFF2-40B4-BE49-F238E27FC236}">
                  <a16:creationId xmlns:a16="http://schemas.microsoft.com/office/drawing/2014/main" id="{25E376EF-F4F4-4504-9AB5-2A9D12B2C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7110" y="3830556"/>
              <a:ext cx="8404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cs typeface="Arial" charset="0"/>
                </a:rPr>
                <a:t>2017 </a:t>
              </a:r>
              <a:endParaRPr lang="ko-KR" altLang="en-US" sz="2400" dirty="0">
                <a:solidFill>
                  <a:schemeClr val="accent4"/>
                </a:solidFill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8459751-48A1-4AD7-9EC7-C0A1F9D86172}"/>
                </a:ext>
              </a:extLst>
            </p:cNvPr>
            <p:cNvSpPr txBox="1"/>
            <p:nvPr/>
          </p:nvSpPr>
          <p:spPr>
            <a:xfrm>
              <a:off x="8139538" y="3830556"/>
              <a:ext cx="853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2019 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66C15C92-198D-44C1-9CEF-450B8EE624A8}"/>
                </a:ext>
              </a:extLst>
            </p:cNvPr>
            <p:cNvSpPr txBox="1"/>
            <p:nvPr/>
          </p:nvSpPr>
          <p:spPr>
            <a:xfrm>
              <a:off x="1742105" y="3830556"/>
              <a:ext cx="853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6"/>
                  </a:solidFill>
                  <a:cs typeface="Arial" pitchFamily="34" charset="0"/>
                </a:rPr>
                <a:t>2015 </a:t>
              </a:r>
              <a:endParaRPr lang="ko-KR" altLang="en-US" sz="2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5588BA2-65BC-46C4-B4C6-F04B3574EB83}"/>
              </a:ext>
            </a:extLst>
          </p:cNvPr>
          <p:cNvGrpSpPr/>
          <p:nvPr/>
        </p:nvGrpSpPr>
        <p:grpSpPr>
          <a:xfrm>
            <a:off x="611151" y="1789658"/>
            <a:ext cx="2272326" cy="1107996"/>
            <a:chOff x="2725123" y="4283314"/>
            <a:chExt cx="1292073" cy="1107996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6E17109-50CD-4E63-A810-B6E3149443D0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A4EA741-2F9F-438E-9A28-FE2C322CCB47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1">
            <a:extLst>
              <a:ext uri="{FF2B5EF4-FFF2-40B4-BE49-F238E27FC236}">
                <a16:creationId xmlns:a16="http://schemas.microsoft.com/office/drawing/2014/main" id="{37066CB0-FE81-41B6-AA55-2E9892D13CD6}"/>
              </a:ext>
            </a:extLst>
          </p:cNvPr>
          <p:cNvGrpSpPr/>
          <p:nvPr/>
        </p:nvGrpSpPr>
        <p:grpSpPr>
          <a:xfrm>
            <a:off x="955498" y="1673230"/>
            <a:ext cx="10243244" cy="3281791"/>
            <a:chOff x="701891" y="1416378"/>
            <a:chExt cx="7702455" cy="328179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51C3329-1AC4-49CD-8811-CE8EFA29EE6B}"/>
                </a:ext>
              </a:extLst>
            </p:cNvPr>
            <p:cNvSpPr/>
            <p:nvPr/>
          </p:nvSpPr>
          <p:spPr>
            <a:xfrm>
              <a:off x="701891" y="3762065"/>
              <a:ext cx="2039997" cy="93610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562E1C3-B8E9-479D-B1A5-0F33B67E8066}"/>
                </a:ext>
              </a:extLst>
            </p:cNvPr>
            <p:cNvSpPr/>
            <p:nvPr/>
          </p:nvSpPr>
          <p:spPr>
            <a:xfrm>
              <a:off x="2319100" y="3144156"/>
              <a:ext cx="422788" cy="1477813"/>
            </a:xfrm>
            <a:custGeom>
              <a:avLst/>
              <a:gdLst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4505 w 405441"/>
                <a:gd name="connsiteY3" fmla="*/ 940279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8312 w 405441"/>
                <a:gd name="connsiteY3" fmla="*/ 918848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04561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16468 h 1449238"/>
                <a:gd name="connsiteX4" fmla="*/ 0 w 405441"/>
                <a:gd name="connsiteY4" fmla="*/ 0 h 1449238"/>
                <a:gd name="connsiteX0" fmla="*/ 4123 w 409564"/>
                <a:gd name="connsiteY0" fmla="*/ 0 h 1449238"/>
                <a:gd name="connsiteX1" fmla="*/ 400938 w 409564"/>
                <a:gd name="connsiteY1" fmla="*/ 508958 h 1449238"/>
                <a:gd name="connsiteX2" fmla="*/ 409564 w 409564"/>
                <a:gd name="connsiteY2" fmla="*/ 1449238 h 1449238"/>
                <a:gd name="connsiteX3" fmla="*/ 529 w 409564"/>
                <a:gd name="connsiteY3" fmla="*/ 909324 h 1449238"/>
                <a:gd name="connsiteX4" fmla="*/ 4123 w 409564"/>
                <a:gd name="connsiteY4" fmla="*/ 0 h 1449238"/>
                <a:gd name="connsiteX0" fmla="*/ 4123 w 409564"/>
                <a:gd name="connsiteY0" fmla="*/ 0 h 1463526"/>
                <a:gd name="connsiteX1" fmla="*/ 400938 w 409564"/>
                <a:gd name="connsiteY1" fmla="*/ 523246 h 1463526"/>
                <a:gd name="connsiteX2" fmla="*/ 409564 w 409564"/>
                <a:gd name="connsiteY2" fmla="*/ 1463526 h 1463526"/>
                <a:gd name="connsiteX3" fmla="*/ 529 w 409564"/>
                <a:gd name="connsiteY3" fmla="*/ 923612 h 1463526"/>
                <a:gd name="connsiteX4" fmla="*/ 4123 w 409564"/>
                <a:gd name="connsiteY4" fmla="*/ 0 h 1463526"/>
                <a:gd name="connsiteX0" fmla="*/ 4488 w 409929"/>
                <a:gd name="connsiteY0" fmla="*/ 0 h 1463526"/>
                <a:gd name="connsiteX1" fmla="*/ 401303 w 409929"/>
                <a:gd name="connsiteY1" fmla="*/ 523246 h 1463526"/>
                <a:gd name="connsiteX2" fmla="*/ 409929 w 409929"/>
                <a:gd name="connsiteY2" fmla="*/ 1463526 h 1463526"/>
                <a:gd name="connsiteX3" fmla="*/ 894 w 409929"/>
                <a:gd name="connsiteY3" fmla="*/ 923612 h 1463526"/>
                <a:gd name="connsiteX4" fmla="*/ 4488 w 409929"/>
                <a:gd name="connsiteY4" fmla="*/ 0 h 1463526"/>
                <a:gd name="connsiteX0" fmla="*/ 4488 w 430102"/>
                <a:gd name="connsiteY0" fmla="*/ 0 h 1463526"/>
                <a:gd name="connsiteX1" fmla="*/ 429878 w 430102"/>
                <a:gd name="connsiteY1" fmla="*/ 532771 h 1463526"/>
                <a:gd name="connsiteX2" fmla="*/ 409929 w 430102"/>
                <a:gd name="connsiteY2" fmla="*/ 1463526 h 1463526"/>
                <a:gd name="connsiteX3" fmla="*/ 894 w 430102"/>
                <a:gd name="connsiteY3" fmla="*/ 923612 h 1463526"/>
                <a:gd name="connsiteX4" fmla="*/ 4488 w 430102"/>
                <a:gd name="connsiteY4" fmla="*/ 0 h 1463526"/>
                <a:gd name="connsiteX0" fmla="*/ 4488 w 430450"/>
                <a:gd name="connsiteY0" fmla="*/ 0 h 1477813"/>
                <a:gd name="connsiteX1" fmla="*/ 429878 w 430450"/>
                <a:gd name="connsiteY1" fmla="*/ 532771 h 1477813"/>
                <a:gd name="connsiteX2" fmla="*/ 426598 w 430450"/>
                <a:gd name="connsiteY2" fmla="*/ 1477813 h 1477813"/>
                <a:gd name="connsiteX3" fmla="*/ 894 w 430450"/>
                <a:gd name="connsiteY3" fmla="*/ 923612 h 1477813"/>
                <a:gd name="connsiteX4" fmla="*/ 4488 w 430450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1250 w 423360"/>
                <a:gd name="connsiteY0" fmla="*/ 0 h 1477813"/>
                <a:gd name="connsiteX1" fmla="*/ 421877 w 423360"/>
                <a:gd name="connsiteY1" fmla="*/ 547059 h 1477813"/>
                <a:gd name="connsiteX2" fmla="*/ 423360 w 423360"/>
                <a:gd name="connsiteY2" fmla="*/ 1477813 h 1477813"/>
                <a:gd name="connsiteX3" fmla="*/ 2418 w 423360"/>
                <a:gd name="connsiteY3" fmla="*/ 928374 h 1477813"/>
                <a:gd name="connsiteX4" fmla="*/ 1250 w 423360"/>
                <a:gd name="connsiteY4" fmla="*/ 0 h 1477813"/>
                <a:gd name="connsiteX0" fmla="*/ 2576 w 424686"/>
                <a:gd name="connsiteY0" fmla="*/ 0 h 1477813"/>
                <a:gd name="connsiteX1" fmla="*/ 423203 w 424686"/>
                <a:gd name="connsiteY1" fmla="*/ 547059 h 1477813"/>
                <a:gd name="connsiteX2" fmla="*/ 424686 w 424686"/>
                <a:gd name="connsiteY2" fmla="*/ 1477813 h 1477813"/>
                <a:gd name="connsiteX3" fmla="*/ 1363 w 424686"/>
                <a:gd name="connsiteY3" fmla="*/ 937899 h 1477813"/>
                <a:gd name="connsiteX4" fmla="*/ 2576 w 424686"/>
                <a:gd name="connsiteY4" fmla="*/ 0 h 1477813"/>
                <a:gd name="connsiteX0" fmla="*/ 678 w 422788"/>
                <a:gd name="connsiteY0" fmla="*/ 0 h 1477813"/>
                <a:gd name="connsiteX1" fmla="*/ 421305 w 422788"/>
                <a:gd name="connsiteY1" fmla="*/ 547059 h 1477813"/>
                <a:gd name="connsiteX2" fmla="*/ 422788 w 422788"/>
                <a:gd name="connsiteY2" fmla="*/ 1477813 h 1477813"/>
                <a:gd name="connsiteX3" fmla="*/ 4228 w 422788"/>
                <a:gd name="connsiteY3" fmla="*/ 933137 h 1477813"/>
                <a:gd name="connsiteX4" fmla="*/ 678 w 422788"/>
                <a:gd name="connsiteY4" fmla="*/ 0 h 14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788" h="1477813">
                  <a:moveTo>
                    <a:pt x="678" y="0"/>
                  </a:moveTo>
                  <a:lnTo>
                    <a:pt x="421305" y="547059"/>
                  </a:lnTo>
                  <a:cubicBezTo>
                    <a:pt x="419417" y="860486"/>
                    <a:pt x="419913" y="1164386"/>
                    <a:pt x="422788" y="1477813"/>
                  </a:cubicBezTo>
                  <a:lnTo>
                    <a:pt x="4228" y="933137"/>
                  </a:lnTo>
                  <a:cubicBezTo>
                    <a:pt x="1457" y="626854"/>
                    <a:pt x="-1314" y="311046"/>
                    <a:pt x="678" y="0"/>
                  </a:cubicBez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9A71FA-602D-46BF-88CA-2216FC6F1E0D}"/>
                </a:ext>
              </a:extLst>
            </p:cNvPr>
            <p:cNvSpPr/>
            <p:nvPr/>
          </p:nvSpPr>
          <p:spPr>
            <a:xfrm>
              <a:off x="2318566" y="3084211"/>
              <a:ext cx="2039997" cy="93610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D21DC2C-2233-4A76-A169-A63DFB4A70AD}"/>
                </a:ext>
              </a:extLst>
            </p:cNvPr>
            <p:cNvSpPr/>
            <p:nvPr/>
          </p:nvSpPr>
          <p:spPr>
            <a:xfrm>
              <a:off x="3923988" y="2475840"/>
              <a:ext cx="422788" cy="1477813"/>
            </a:xfrm>
            <a:custGeom>
              <a:avLst/>
              <a:gdLst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4505 w 405441"/>
                <a:gd name="connsiteY3" fmla="*/ 940279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8312 w 405441"/>
                <a:gd name="connsiteY3" fmla="*/ 918848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04561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16468 h 1449238"/>
                <a:gd name="connsiteX4" fmla="*/ 0 w 405441"/>
                <a:gd name="connsiteY4" fmla="*/ 0 h 1449238"/>
                <a:gd name="connsiteX0" fmla="*/ 4123 w 409564"/>
                <a:gd name="connsiteY0" fmla="*/ 0 h 1449238"/>
                <a:gd name="connsiteX1" fmla="*/ 400938 w 409564"/>
                <a:gd name="connsiteY1" fmla="*/ 508958 h 1449238"/>
                <a:gd name="connsiteX2" fmla="*/ 409564 w 409564"/>
                <a:gd name="connsiteY2" fmla="*/ 1449238 h 1449238"/>
                <a:gd name="connsiteX3" fmla="*/ 529 w 409564"/>
                <a:gd name="connsiteY3" fmla="*/ 909324 h 1449238"/>
                <a:gd name="connsiteX4" fmla="*/ 4123 w 409564"/>
                <a:gd name="connsiteY4" fmla="*/ 0 h 1449238"/>
                <a:gd name="connsiteX0" fmla="*/ 4123 w 409564"/>
                <a:gd name="connsiteY0" fmla="*/ 0 h 1463526"/>
                <a:gd name="connsiteX1" fmla="*/ 400938 w 409564"/>
                <a:gd name="connsiteY1" fmla="*/ 523246 h 1463526"/>
                <a:gd name="connsiteX2" fmla="*/ 409564 w 409564"/>
                <a:gd name="connsiteY2" fmla="*/ 1463526 h 1463526"/>
                <a:gd name="connsiteX3" fmla="*/ 529 w 409564"/>
                <a:gd name="connsiteY3" fmla="*/ 923612 h 1463526"/>
                <a:gd name="connsiteX4" fmla="*/ 4123 w 409564"/>
                <a:gd name="connsiteY4" fmla="*/ 0 h 1463526"/>
                <a:gd name="connsiteX0" fmla="*/ 4488 w 409929"/>
                <a:gd name="connsiteY0" fmla="*/ 0 h 1463526"/>
                <a:gd name="connsiteX1" fmla="*/ 401303 w 409929"/>
                <a:gd name="connsiteY1" fmla="*/ 523246 h 1463526"/>
                <a:gd name="connsiteX2" fmla="*/ 409929 w 409929"/>
                <a:gd name="connsiteY2" fmla="*/ 1463526 h 1463526"/>
                <a:gd name="connsiteX3" fmla="*/ 894 w 409929"/>
                <a:gd name="connsiteY3" fmla="*/ 923612 h 1463526"/>
                <a:gd name="connsiteX4" fmla="*/ 4488 w 409929"/>
                <a:gd name="connsiteY4" fmla="*/ 0 h 1463526"/>
                <a:gd name="connsiteX0" fmla="*/ 4488 w 430102"/>
                <a:gd name="connsiteY0" fmla="*/ 0 h 1463526"/>
                <a:gd name="connsiteX1" fmla="*/ 429878 w 430102"/>
                <a:gd name="connsiteY1" fmla="*/ 532771 h 1463526"/>
                <a:gd name="connsiteX2" fmla="*/ 409929 w 430102"/>
                <a:gd name="connsiteY2" fmla="*/ 1463526 h 1463526"/>
                <a:gd name="connsiteX3" fmla="*/ 894 w 430102"/>
                <a:gd name="connsiteY3" fmla="*/ 923612 h 1463526"/>
                <a:gd name="connsiteX4" fmla="*/ 4488 w 430102"/>
                <a:gd name="connsiteY4" fmla="*/ 0 h 1463526"/>
                <a:gd name="connsiteX0" fmla="*/ 4488 w 430450"/>
                <a:gd name="connsiteY0" fmla="*/ 0 h 1477813"/>
                <a:gd name="connsiteX1" fmla="*/ 429878 w 430450"/>
                <a:gd name="connsiteY1" fmla="*/ 532771 h 1477813"/>
                <a:gd name="connsiteX2" fmla="*/ 426598 w 430450"/>
                <a:gd name="connsiteY2" fmla="*/ 1477813 h 1477813"/>
                <a:gd name="connsiteX3" fmla="*/ 894 w 430450"/>
                <a:gd name="connsiteY3" fmla="*/ 923612 h 1477813"/>
                <a:gd name="connsiteX4" fmla="*/ 4488 w 430450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1250 w 423360"/>
                <a:gd name="connsiteY0" fmla="*/ 0 h 1477813"/>
                <a:gd name="connsiteX1" fmla="*/ 421877 w 423360"/>
                <a:gd name="connsiteY1" fmla="*/ 547059 h 1477813"/>
                <a:gd name="connsiteX2" fmla="*/ 423360 w 423360"/>
                <a:gd name="connsiteY2" fmla="*/ 1477813 h 1477813"/>
                <a:gd name="connsiteX3" fmla="*/ 2418 w 423360"/>
                <a:gd name="connsiteY3" fmla="*/ 928374 h 1477813"/>
                <a:gd name="connsiteX4" fmla="*/ 1250 w 423360"/>
                <a:gd name="connsiteY4" fmla="*/ 0 h 1477813"/>
                <a:gd name="connsiteX0" fmla="*/ 2576 w 424686"/>
                <a:gd name="connsiteY0" fmla="*/ 0 h 1477813"/>
                <a:gd name="connsiteX1" fmla="*/ 423203 w 424686"/>
                <a:gd name="connsiteY1" fmla="*/ 547059 h 1477813"/>
                <a:gd name="connsiteX2" fmla="*/ 424686 w 424686"/>
                <a:gd name="connsiteY2" fmla="*/ 1477813 h 1477813"/>
                <a:gd name="connsiteX3" fmla="*/ 1363 w 424686"/>
                <a:gd name="connsiteY3" fmla="*/ 937899 h 1477813"/>
                <a:gd name="connsiteX4" fmla="*/ 2576 w 424686"/>
                <a:gd name="connsiteY4" fmla="*/ 0 h 1477813"/>
                <a:gd name="connsiteX0" fmla="*/ 678 w 422788"/>
                <a:gd name="connsiteY0" fmla="*/ 0 h 1477813"/>
                <a:gd name="connsiteX1" fmla="*/ 421305 w 422788"/>
                <a:gd name="connsiteY1" fmla="*/ 547059 h 1477813"/>
                <a:gd name="connsiteX2" fmla="*/ 422788 w 422788"/>
                <a:gd name="connsiteY2" fmla="*/ 1477813 h 1477813"/>
                <a:gd name="connsiteX3" fmla="*/ 4228 w 422788"/>
                <a:gd name="connsiteY3" fmla="*/ 933137 h 1477813"/>
                <a:gd name="connsiteX4" fmla="*/ 678 w 422788"/>
                <a:gd name="connsiteY4" fmla="*/ 0 h 14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788" h="1477813">
                  <a:moveTo>
                    <a:pt x="678" y="0"/>
                  </a:moveTo>
                  <a:lnTo>
                    <a:pt x="421305" y="547059"/>
                  </a:lnTo>
                  <a:cubicBezTo>
                    <a:pt x="419417" y="860486"/>
                    <a:pt x="419913" y="1164386"/>
                    <a:pt x="422788" y="1477813"/>
                  </a:cubicBezTo>
                  <a:lnTo>
                    <a:pt x="4228" y="933137"/>
                  </a:lnTo>
                  <a:cubicBezTo>
                    <a:pt x="1457" y="626854"/>
                    <a:pt x="-1314" y="311046"/>
                    <a:pt x="678" y="0"/>
                  </a:cubicBezTo>
                  <a:close/>
                </a:path>
              </a:pathLst>
            </a:custGeom>
            <a:solidFill>
              <a:schemeClr val="accent2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A376BF2-88E4-4A1B-A5E6-1C62D35278DD}"/>
                </a:ext>
              </a:extLst>
            </p:cNvPr>
            <p:cNvSpPr/>
            <p:nvPr/>
          </p:nvSpPr>
          <p:spPr>
            <a:xfrm>
              <a:off x="3911573" y="2408004"/>
              <a:ext cx="2039997" cy="93610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777E0AE-02C6-4BD5-8F4D-37207C0147D9}"/>
                </a:ext>
              </a:extLst>
            </p:cNvPr>
            <p:cNvSpPr/>
            <p:nvPr/>
          </p:nvSpPr>
          <p:spPr>
            <a:xfrm>
              <a:off x="5532246" y="1747760"/>
              <a:ext cx="422788" cy="1477813"/>
            </a:xfrm>
            <a:custGeom>
              <a:avLst/>
              <a:gdLst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4505 w 405441"/>
                <a:gd name="connsiteY3" fmla="*/ 940279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8312 w 405441"/>
                <a:gd name="connsiteY3" fmla="*/ 918848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04561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16468 h 1449238"/>
                <a:gd name="connsiteX4" fmla="*/ 0 w 405441"/>
                <a:gd name="connsiteY4" fmla="*/ 0 h 1449238"/>
                <a:gd name="connsiteX0" fmla="*/ 4123 w 409564"/>
                <a:gd name="connsiteY0" fmla="*/ 0 h 1449238"/>
                <a:gd name="connsiteX1" fmla="*/ 400938 w 409564"/>
                <a:gd name="connsiteY1" fmla="*/ 508958 h 1449238"/>
                <a:gd name="connsiteX2" fmla="*/ 409564 w 409564"/>
                <a:gd name="connsiteY2" fmla="*/ 1449238 h 1449238"/>
                <a:gd name="connsiteX3" fmla="*/ 529 w 409564"/>
                <a:gd name="connsiteY3" fmla="*/ 909324 h 1449238"/>
                <a:gd name="connsiteX4" fmla="*/ 4123 w 409564"/>
                <a:gd name="connsiteY4" fmla="*/ 0 h 1449238"/>
                <a:gd name="connsiteX0" fmla="*/ 4123 w 409564"/>
                <a:gd name="connsiteY0" fmla="*/ 0 h 1463526"/>
                <a:gd name="connsiteX1" fmla="*/ 400938 w 409564"/>
                <a:gd name="connsiteY1" fmla="*/ 523246 h 1463526"/>
                <a:gd name="connsiteX2" fmla="*/ 409564 w 409564"/>
                <a:gd name="connsiteY2" fmla="*/ 1463526 h 1463526"/>
                <a:gd name="connsiteX3" fmla="*/ 529 w 409564"/>
                <a:gd name="connsiteY3" fmla="*/ 923612 h 1463526"/>
                <a:gd name="connsiteX4" fmla="*/ 4123 w 409564"/>
                <a:gd name="connsiteY4" fmla="*/ 0 h 1463526"/>
                <a:gd name="connsiteX0" fmla="*/ 4488 w 409929"/>
                <a:gd name="connsiteY0" fmla="*/ 0 h 1463526"/>
                <a:gd name="connsiteX1" fmla="*/ 401303 w 409929"/>
                <a:gd name="connsiteY1" fmla="*/ 523246 h 1463526"/>
                <a:gd name="connsiteX2" fmla="*/ 409929 w 409929"/>
                <a:gd name="connsiteY2" fmla="*/ 1463526 h 1463526"/>
                <a:gd name="connsiteX3" fmla="*/ 894 w 409929"/>
                <a:gd name="connsiteY3" fmla="*/ 923612 h 1463526"/>
                <a:gd name="connsiteX4" fmla="*/ 4488 w 409929"/>
                <a:gd name="connsiteY4" fmla="*/ 0 h 1463526"/>
                <a:gd name="connsiteX0" fmla="*/ 4488 w 430102"/>
                <a:gd name="connsiteY0" fmla="*/ 0 h 1463526"/>
                <a:gd name="connsiteX1" fmla="*/ 429878 w 430102"/>
                <a:gd name="connsiteY1" fmla="*/ 532771 h 1463526"/>
                <a:gd name="connsiteX2" fmla="*/ 409929 w 430102"/>
                <a:gd name="connsiteY2" fmla="*/ 1463526 h 1463526"/>
                <a:gd name="connsiteX3" fmla="*/ 894 w 430102"/>
                <a:gd name="connsiteY3" fmla="*/ 923612 h 1463526"/>
                <a:gd name="connsiteX4" fmla="*/ 4488 w 430102"/>
                <a:gd name="connsiteY4" fmla="*/ 0 h 1463526"/>
                <a:gd name="connsiteX0" fmla="*/ 4488 w 430450"/>
                <a:gd name="connsiteY0" fmla="*/ 0 h 1477813"/>
                <a:gd name="connsiteX1" fmla="*/ 429878 w 430450"/>
                <a:gd name="connsiteY1" fmla="*/ 532771 h 1477813"/>
                <a:gd name="connsiteX2" fmla="*/ 426598 w 430450"/>
                <a:gd name="connsiteY2" fmla="*/ 1477813 h 1477813"/>
                <a:gd name="connsiteX3" fmla="*/ 894 w 430450"/>
                <a:gd name="connsiteY3" fmla="*/ 923612 h 1477813"/>
                <a:gd name="connsiteX4" fmla="*/ 4488 w 430450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1250 w 423360"/>
                <a:gd name="connsiteY0" fmla="*/ 0 h 1477813"/>
                <a:gd name="connsiteX1" fmla="*/ 421877 w 423360"/>
                <a:gd name="connsiteY1" fmla="*/ 547059 h 1477813"/>
                <a:gd name="connsiteX2" fmla="*/ 423360 w 423360"/>
                <a:gd name="connsiteY2" fmla="*/ 1477813 h 1477813"/>
                <a:gd name="connsiteX3" fmla="*/ 2418 w 423360"/>
                <a:gd name="connsiteY3" fmla="*/ 928374 h 1477813"/>
                <a:gd name="connsiteX4" fmla="*/ 1250 w 423360"/>
                <a:gd name="connsiteY4" fmla="*/ 0 h 1477813"/>
                <a:gd name="connsiteX0" fmla="*/ 2576 w 424686"/>
                <a:gd name="connsiteY0" fmla="*/ 0 h 1477813"/>
                <a:gd name="connsiteX1" fmla="*/ 423203 w 424686"/>
                <a:gd name="connsiteY1" fmla="*/ 547059 h 1477813"/>
                <a:gd name="connsiteX2" fmla="*/ 424686 w 424686"/>
                <a:gd name="connsiteY2" fmla="*/ 1477813 h 1477813"/>
                <a:gd name="connsiteX3" fmla="*/ 1363 w 424686"/>
                <a:gd name="connsiteY3" fmla="*/ 937899 h 1477813"/>
                <a:gd name="connsiteX4" fmla="*/ 2576 w 424686"/>
                <a:gd name="connsiteY4" fmla="*/ 0 h 1477813"/>
                <a:gd name="connsiteX0" fmla="*/ 678 w 422788"/>
                <a:gd name="connsiteY0" fmla="*/ 0 h 1477813"/>
                <a:gd name="connsiteX1" fmla="*/ 421305 w 422788"/>
                <a:gd name="connsiteY1" fmla="*/ 547059 h 1477813"/>
                <a:gd name="connsiteX2" fmla="*/ 422788 w 422788"/>
                <a:gd name="connsiteY2" fmla="*/ 1477813 h 1477813"/>
                <a:gd name="connsiteX3" fmla="*/ 4228 w 422788"/>
                <a:gd name="connsiteY3" fmla="*/ 933137 h 1477813"/>
                <a:gd name="connsiteX4" fmla="*/ 678 w 422788"/>
                <a:gd name="connsiteY4" fmla="*/ 0 h 14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788" h="1477813">
                  <a:moveTo>
                    <a:pt x="678" y="0"/>
                  </a:moveTo>
                  <a:lnTo>
                    <a:pt x="421305" y="547059"/>
                  </a:lnTo>
                  <a:cubicBezTo>
                    <a:pt x="419417" y="860486"/>
                    <a:pt x="419913" y="1164386"/>
                    <a:pt x="422788" y="1477813"/>
                  </a:cubicBezTo>
                  <a:lnTo>
                    <a:pt x="4228" y="933137"/>
                  </a:lnTo>
                  <a:cubicBezTo>
                    <a:pt x="1457" y="626854"/>
                    <a:pt x="-1314" y="311046"/>
                    <a:pt x="678" y="0"/>
                  </a:cubicBezTo>
                  <a:close/>
                </a:path>
              </a:pathLst>
            </a:custGeom>
            <a:solidFill>
              <a:schemeClr val="accent3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68D29879-9349-4008-879F-A59A2B82D94B}"/>
                </a:ext>
              </a:extLst>
            </p:cNvPr>
            <p:cNvSpPr/>
            <p:nvPr/>
          </p:nvSpPr>
          <p:spPr>
            <a:xfrm>
              <a:off x="5520835" y="1416378"/>
              <a:ext cx="2883511" cy="1492744"/>
            </a:xfrm>
            <a:prstGeom prst="rightArrow">
              <a:avLst>
                <a:gd name="adj1" fmla="val 63870"/>
                <a:gd name="adj2" fmla="val 50000"/>
              </a:avLst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6564D60-13E3-47E5-9F80-AF818D2CC0C2}"/>
              </a:ext>
            </a:extLst>
          </p:cNvPr>
          <p:cNvSpPr txBox="1"/>
          <p:nvPr/>
        </p:nvSpPr>
        <p:spPr>
          <a:xfrm>
            <a:off x="1893213" y="4044678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5F94E3-2970-4E13-9AEA-18E5D87C819E}"/>
              </a:ext>
            </a:extLst>
          </p:cNvPr>
          <p:cNvSpPr txBox="1"/>
          <p:nvPr/>
        </p:nvSpPr>
        <p:spPr>
          <a:xfrm>
            <a:off x="4020425" y="3357251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1FA6E4-FE12-4F20-8CF7-5742DF0E589E}"/>
              </a:ext>
            </a:extLst>
          </p:cNvPr>
          <p:cNvSpPr txBox="1"/>
          <p:nvPr/>
        </p:nvSpPr>
        <p:spPr>
          <a:xfrm>
            <a:off x="6077541" y="2690997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1C616C-FD26-41C5-827D-D93A27A9FA06}"/>
              </a:ext>
            </a:extLst>
          </p:cNvPr>
          <p:cNvSpPr txBox="1"/>
          <p:nvPr/>
        </p:nvSpPr>
        <p:spPr>
          <a:xfrm>
            <a:off x="8530319" y="1969008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직사각형 113">
            <a:extLst>
              <a:ext uri="{FF2B5EF4-FFF2-40B4-BE49-F238E27FC236}">
                <a16:creationId xmlns:a16="http://schemas.microsoft.com/office/drawing/2014/main" id="{AD11C4AA-BAA3-4401-BD99-4121044C5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89" y="4605878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직사각형 113">
            <a:extLst>
              <a:ext uri="{FF2B5EF4-FFF2-40B4-BE49-F238E27FC236}">
                <a16:creationId xmlns:a16="http://schemas.microsoft.com/office/drawing/2014/main" id="{3691BE1F-4173-430C-BF16-EE5A66539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7701" y="3906596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직사각형 113">
            <a:extLst>
              <a:ext uri="{FF2B5EF4-FFF2-40B4-BE49-F238E27FC236}">
                <a16:creationId xmlns:a16="http://schemas.microsoft.com/office/drawing/2014/main" id="{2E1E1414-C80E-4D42-B11C-70CFDD39D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4817" y="3228486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직사각형 113">
            <a:extLst>
              <a:ext uri="{FF2B5EF4-FFF2-40B4-BE49-F238E27FC236}">
                <a16:creationId xmlns:a16="http://schemas.microsoft.com/office/drawing/2014/main" id="{9B4D1EE5-C285-43BA-9890-8F657730C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7596" y="2494644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6107B6E-491E-4FA1-B999-13663F774854}"/>
              </a:ext>
            </a:extLst>
          </p:cNvPr>
          <p:cNvGrpSpPr/>
          <p:nvPr/>
        </p:nvGrpSpPr>
        <p:grpSpPr>
          <a:xfrm>
            <a:off x="6014870" y="3858198"/>
            <a:ext cx="2478066" cy="850180"/>
            <a:chOff x="2551705" y="4283314"/>
            <a:chExt cx="1821094" cy="85018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9A2EC56-A5DC-4468-8081-6EDCBB2AEE80}"/>
                </a:ext>
              </a:extLst>
            </p:cNvPr>
            <p:cNvSpPr txBox="1"/>
            <p:nvPr/>
          </p:nvSpPr>
          <p:spPr>
            <a:xfrm>
              <a:off x="2551705" y="448716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A3B146F-9AE5-4F0B-8A28-CDF87D7D677C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F226764-9928-4973-BEC3-8AB833B479E7}"/>
              </a:ext>
            </a:extLst>
          </p:cNvPr>
          <p:cNvGrpSpPr/>
          <p:nvPr/>
        </p:nvGrpSpPr>
        <p:grpSpPr>
          <a:xfrm>
            <a:off x="955499" y="5219185"/>
            <a:ext cx="2588557" cy="850180"/>
            <a:chOff x="2551705" y="4283314"/>
            <a:chExt cx="1821094" cy="85018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4EAE508-39D7-4862-8C7F-48D3DB972391}"/>
                </a:ext>
              </a:extLst>
            </p:cNvPr>
            <p:cNvSpPr txBox="1"/>
            <p:nvPr/>
          </p:nvSpPr>
          <p:spPr>
            <a:xfrm>
              <a:off x="2551705" y="448716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4F2E582-5CBE-438A-A8D1-4B9D142F7B5B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1BA88CA-C831-480D-8AEC-28099B682DDA}"/>
              </a:ext>
            </a:extLst>
          </p:cNvPr>
          <p:cNvGrpSpPr/>
          <p:nvPr/>
        </p:nvGrpSpPr>
        <p:grpSpPr>
          <a:xfrm>
            <a:off x="3851256" y="4540526"/>
            <a:ext cx="2478066" cy="850180"/>
            <a:chOff x="2551705" y="4283314"/>
            <a:chExt cx="1821094" cy="85018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B20B035-9B5E-4F35-AFFE-254BFB42B3A9}"/>
                </a:ext>
              </a:extLst>
            </p:cNvPr>
            <p:cNvSpPr txBox="1"/>
            <p:nvPr/>
          </p:nvSpPr>
          <p:spPr>
            <a:xfrm>
              <a:off x="2551705" y="448716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F20FEEB-1C5A-4402-A57E-E8DA3CACF748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CF001F1-8BB6-4D27-96F3-A8254B3CEACA}"/>
              </a:ext>
            </a:extLst>
          </p:cNvPr>
          <p:cNvGrpSpPr/>
          <p:nvPr/>
        </p:nvGrpSpPr>
        <p:grpSpPr>
          <a:xfrm>
            <a:off x="8178482" y="3175869"/>
            <a:ext cx="2478066" cy="850180"/>
            <a:chOff x="2551705" y="4283314"/>
            <a:chExt cx="1821094" cy="85018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15A9257-FA59-43BE-93B0-F552BC4EF425}"/>
                </a:ext>
              </a:extLst>
            </p:cNvPr>
            <p:cNvSpPr txBox="1"/>
            <p:nvPr/>
          </p:nvSpPr>
          <p:spPr>
            <a:xfrm>
              <a:off x="2551705" y="448716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A8630E-ECFF-484E-AE02-133393645C5C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ounded Rectangle 51">
            <a:extLst>
              <a:ext uri="{FF2B5EF4-FFF2-40B4-BE49-F238E27FC236}">
                <a16:creationId xmlns:a16="http://schemas.microsoft.com/office/drawing/2014/main" id="{06F9B7F6-D804-4E65-9C95-48A74F725CFB}"/>
              </a:ext>
            </a:extLst>
          </p:cNvPr>
          <p:cNvSpPr/>
          <p:nvPr/>
        </p:nvSpPr>
        <p:spPr>
          <a:xfrm rot="16200000" flipH="1">
            <a:off x="9964448" y="2115859"/>
            <a:ext cx="565463" cy="532531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3">
            <a:extLst>
              <a:ext uri="{FF2B5EF4-FFF2-40B4-BE49-F238E27FC236}">
                <a16:creationId xmlns:a16="http://schemas.microsoft.com/office/drawing/2014/main" id="{A945762C-4CC9-41F3-9F1E-535755AAAE67}"/>
              </a:ext>
            </a:extLst>
          </p:cNvPr>
          <p:cNvGrpSpPr/>
          <p:nvPr/>
        </p:nvGrpSpPr>
        <p:grpSpPr>
          <a:xfrm>
            <a:off x="8325185" y="1333893"/>
            <a:ext cx="3211819" cy="4496473"/>
            <a:chOff x="4871865" y="1777141"/>
            <a:chExt cx="3630109" cy="449647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A33A2C-B95D-4B0C-8D40-93A4608508F6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024F993-FF1E-47CB-ACA4-540D377CCE4B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그룹 2">
            <a:extLst>
              <a:ext uri="{FF2B5EF4-FFF2-40B4-BE49-F238E27FC236}">
                <a16:creationId xmlns:a16="http://schemas.microsoft.com/office/drawing/2014/main" id="{EF2A0E3C-ED0A-4B13-8D12-FC22D59BA32D}"/>
              </a:ext>
            </a:extLst>
          </p:cNvPr>
          <p:cNvGrpSpPr/>
          <p:nvPr/>
        </p:nvGrpSpPr>
        <p:grpSpPr>
          <a:xfrm>
            <a:off x="4654905" y="1336462"/>
            <a:ext cx="3211818" cy="4491335"/>
            <a:chOff x="822207" y="1777142"/>
            <a:chExt cx="3630108" cy="449133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D37F481-D8DE-423B-87B4-12225672480B}"/>
                </a:ext>
              </a:extLst>
            </p:cNvPr>
            <p:cNvSpPr txBox="1"/>
            <p:nvPr/>
          </p:nvSpPr>
          <p:spPr>
            <a:xfrm>
              <a:off x="822207" y="1777142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3D63FE-86CC-4260-AEA8-C778510A6D79}"/>
                </a:ext>
              </a:extLst>
            </p:cNvPr>
            <p:cNvSpPr txBox="1"/>
            <p:nvPr/>
          </p:nvSpPr>
          <p:spPr>
            <a:xfrm>
              <a:off x="822207" y="2113493"/>
              <a:ext cx="3630108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24704FD-A77B-481B-A91C-B63844F0E606}"/>
              </a:ext>
            </a:extLst>
          </p:cNvPr>
          <p:cNvSpPr txBox="1"/>
          <p:nvPr/>
        </p:nvSpPr>
        <p:spPr>
          <a:xfrm>
            <a:off x="434796" y="610618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Column</a:t>
            </a:r>
            <a:r>
              <a:rPr lang="en-US" altLang="ko-KR" sz="5400" dirty="0">
                <a:latin typeface="+mj-lt"/>
                <a:cs typeface="Arial" pitchFamily="34" charset="0"/>
              </a:rPr>
              <a:t>  </a:t>
            </a:r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102F9537-3A4D-4BE4-8138-B94F1E3BE19C}"/>
              </a:ext>
            </a:extLst>
          </p:cNvPr>
          <p:cNvGrpSpPr/>
          <p:nvPr/>
        </p:nvGrpSpPr>
        <p:grpSpPr>
          <a:xfrm>
            <a:off x="8334913" y="759961"/>
            <a:ext cx="3211819" cy="4496473"/>
            <a:chOff x="4871865" y="1777141"/>
            <a:chExt cx="3630109" cy="449647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46DB82-510E-40AF-907E-07DD967F1B60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3E8FA6-E28D-4986-9021-B4064776F82D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그룹 2">
            <a:extLst>
              <a:ext uri="{FF2B5EF4-FFF2-40B4-BE49-F238E27FC236}">
                <a16:creationId xmlns:a16="http://schemas.microsoft.com/office/drawing/2014/main" id="{042EDEA0-ED37-45D9-8FF7-0BF93A1241A9}"/>
              </a:ext>
            </a:extLst>
          </p:cNvPr>
          <p:cNvGrpSpPr/>
          <p:nvPr/>
        </p:nvGrpSpPr>
        <p:grpSpPr>
          <a:xfrm>
            <a:off x="4664633" y="762530"/>
            <a:ext cx="3211818" cy="4491335"/>
            <a:chOff x="822207" y="1777142"/>
            <a:chExt cx="3630108" cy="449133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2426C1-CA8F-4F32-A5D2-D612DEF790C4}"/>
                </a:ext>
              </a:extLst>
            </p:cNvPr>
            <p:cNvSpPr txBox="1"/>
            <p:nvPr/>
          </p:nvSpPr>
          <p:spPr>
            <a:xfrm>
              <a:off x="822207" y="1777142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8881EF-D9AC-4F30-BEED-CCF541026BE4}"/>
                </a:ext>
              </a:extLst>
            </p:cNvPr>
            <p:cNvSpPr txBox="1"/>
            <p:nvPr/>
          </p:nvSpPr>
          <p:spPr>
            <a:xfrm>
              <a:off x="822207" y="2113493"/>
              <a:ext cx="3630108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F7239CF-BA93-4050-AF3A-229B278BBA91}"/>
              </a:ext>
            </a:extLst>
          </p:cNvPr>
          <p:cNvSpPr txBox="1"/>
          <p:nvPr/>
        </p:nvSpPr>
        <p:spPr>
          <a:xfrm>
            <a:off x="4664634" y="5756550"/>
            <a:ext cx="736848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Columns</a:t>
            </a:r>
            <a:r>
              <a:rPr lang="en-US" altLang="ko-KR" sz="5400" dirty="0">
                <a:latin typeface="+mj-lt"/>
                <a:cs typeface="Arial" pitchFamily="34" charset="0"/>
              </a:rPr>
              <a:t>  </a:t>
            </a:r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Right Triangle 4">
            <a:extLst>
              <a:ext uri="{FF2B5EF4-FFF2-40B4-BE49-F238E27FC236}">
                <a16:creationId xmlns:a16="http://schemas.microsoft.com/office/drawing/2014/main" id="{0295AB0E-FA84-4F4A-AA90-D4CBE3DB7E3C}"/>
              </a:ext>
            </a:extLst>
          </p:cNvPr>
          <p:cNvSpPr/>
          <p:nvPr/>
        </p:nvSpPr>
        <p:spPr>
          <a:xfrm rot="5400000">
            <a:off x="2410669" y="499105"/>
            <a:ext cx="1910551" cy="1829151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BBA2A9-709B-4F6C-B6B1-29861ACC724D}"/>
              </a:ext>
            </a:extLst>
          </p:cNvPr>
          <p:cNvSpPr txBox="1"/>
          <p:nvPr/>
        </p:nvSpPr>
        <p:spPr>
          <a:xfrm>
            <a:off x="2774073" y="591555"/>
            <a:ext cx="14320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Columns Infographic Simple  Portfolio Designed 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869755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50" y="5809086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861039D-0B23-4DFB-973D-3785CCB7CAF2}"/>
              </a:ext>
            </a:extLst>
          </p:cNvPr>
          <p:cNvSpPr/>
          <p:nvPr/>
        </p:nvSpPr>
        <p:spPr>
          <a:xfrm>
            <a:off x="4661349" y="1667389"/>
            <a:ext cx="2285556" cy="3333102"/>
          </a:xfrm>
          <a:custGeom>
            <a:avLst/>
            <a:gdLst>
              <a:gd name="connsiteX0" fmla="*/ 620331 w 1143000"/>
              <a:gd name="connsiteY0" fmla="*/ 585311 h 1666875"/>
              <a:gd name="connsiteX1" fmla="*/ 615569 w 1143000"/>
              <a:gd name="connsiteY1" fmla="*/ 608171 h 1666875"/>
              <a:gd name="connsiteX2" fmla="*/ 636524 w 1143000"/>
              <a:gd name="connsiteY2" fmla="*/ 613886 h 1666875"/>
              <a:gd name="connsiteX3" fmla="*/ 665099 w 1143000"/>
              <a:gd name="connsiteY3" fmla="*/ 611029 h 1666875"/>
              <a:gd name="connsiteX4" fmla="*/ 732726 w 1143000"/>
              <a:gd name="connsiteY4" fmla="*/ 590074 h 1666875"/>
              <a:gd name="connsiteX5" fmla="*/ 789876 w 1143000"/>
              <a:gd name="connsiteY5" fmla="*/ 575786 h 1666875"/>
              <a:gd name="connsiteX6" fmla="*/ 821309 w 1143000"/>
              <a:gd name="connsiteY6" fmla="*/ 571024 h 1666875"/>
              <a:gd name="connsiteX7" fmla="*/ 911796 w 1143000"/>
              <a:gd name="connsiteY7" fmla="*/ 564356 h 1666875"/>
              <a:gd name="connsiteX8" fmla="*/ 947039 w 1143000"/>
              <a:gd name="connsiteY8" fmla="*/ 561499 h 1666875"/>
              <a:gd name="connsiteX9" fmla="*/ 955611 w 1143000"/>
              <a:gd name="connsiteY9" fmla="*/ 557689 h 1666875"/>
              <a:gd name="connsiteX10" fmla="*/ 981329 w 1143000"/>
              <a:gd name="connsiteY10" fmla="*/ 546259 h 1666875"/>
              <a:gd name="connsiteX11" fmla="*/ 1017524 w 1143000"/>
              <a:gd name="connsiteY11" fmla="*/ 542449 h 1666875"/>
              <a:gd name="connsiteX12" fmla="*/ 1039431 w 1143000"/>
              <a:gd name="connsiteY12" fmla="*/ 514826 h 1666875"/>
              <a:gd name="connsiteX13" fmla="*/ 1078484 w 1143000"/>
              <a:gd name="connsiteY13" fmla="*/ 457676 h 1666875"/>
              <a:gd name="connsiteX14" fmla="*/ 1090866 w 1143000"/>
              <a:gd name="connsiteY14" fmla="*/ 455771 h 1666875"/>
              <a:gd name="connsiteX15" fmla="*/ 1121346 w 1143000"/>
              <a:gd name="connsiteY15" fmla="*/ 482441 h 1666875"/>
              <a:gd name="connsiteX16" fmla="*/ 1137539 w 1143000"/>
              <a:gd name="connsiteY16" fmla="*/ 505301 h 1666875"/>
              <a:gd name="connsiteX17" fmla="*/ 1123251 w 1143000"/>
              <a:gd name="connsiteY17" fmla="*/ 548164 h 1666875"/>
              <a:gd name="connsiteX18" fmla="*/ 1113726 w 1143000"/>
              <a:gd name="connsiteY18" fmla="*/ 565309 h 1666875"/>
              <a:gd name="connsiteX19" fmla="*/ 1078484 w 1143000"/>
              <a:gd name="connsiteY19" fmla="*/ 613886 h 1666875"/>
              <a:gd name="connsiteX20" fmla="*/ 1072769 w 1143000"/>
              <a:gd name="connsiteY20" fmla="*/ 615791 h 1666875"/>
              <a:gd name="connsiteX21" fmla="*/ 1027049 w 1143000"/>
              <a:gd name="connsiteY21" fmla="*/ 640556 h 1666875"/>
              <a:gd name="connsiteX22" fmla="*/ 953706 w 1143000"/>
              <a:gd name="connsiteY22" fmla="*/ 668179 h 1666875"/>
              <a:gd name="connsiteX23" fmla="*/ 901319 w 1143000"/>
              <a:gd name="connsiteY23" fmla="*/ 683419 h 1666875"/>
              <a:gd name="connsiteX24" fmla="*/ 896556 w 1143000"/>
              <a:gd name="connsiteY24" fmla="*/ 685324 h 1666875"/>
              <a:gd name="connsiteX25" fmla="*/ 842264 w 1143000"/>
              <a:gd name="connsiteY25" fmla="*/ 701516 h 1666875"/>
              <a:gd name="connsiteX26" fmla="*/ 798449 w 1143000"/>
              <a:gd name="connsiteY26" fmla="*/ 715804 h 1666875"/>
              <a:gd name="connsiteX27" fmla="*/ 773684 w 1143000"/>
              <a:gd name="connsiteY27" fmla="*/ 723424 h 1666875"/>
              <a:gd name="connsiteX28" fmla="*/ 684149 w 1143000"/>
              <a:gd name="connsiteY28" fmla="*/ 755809 h 1666875"/>
              <a:gd name="connsiteX29" fmla="*/ 646049 w 1143000"/>
              <a:gd name="connsiteY29" fmla="*/ 764381 h 1666875"/>
              <a:gd name="connsiteX30" fmla="*/ 552704 w 1143000"/>
              <a:gd name="connsiteY30" fmla="*/ 841534 h 1666875"/>
              <a:gd name="connsiteX31" fmla="*/ 548894 w 1143000"/>
              <a:gd name="connsiteY31" fmla="*/ 873919 h 1666875"/>
              <a:gd name="connsiteX32" fmla="*/ 543179 w 1143000"/>
              <a:gd name="connsiteY32" fmla="*/ 889159 h 1666875"/>
              <a:gd name="connsiteX33" fmla="*/ 528891 w 1143000"/>
              <a:gd name="connsiteY33" fmla="*/ 954881 h 1666875"/>
              <a:gd name="connsiteX34" fmla="*/ 512699 w 1143000"/>
              <a:gd name="connsiteY34" fmla="*/ 1005364 h 1666875"/>
              <a:gd name="connsiteX35" fmla="*/ 498411 w 1143000"/>
              <a:gd name="connsiteY35" fmla="*/ 1049179 h 1666875"/>
              <a:gd name="connsiteX36" fmla="*/ 495554 w 1143000"/>
              <a:gd name="connsiteY36" fmla="*/ 1065371 h 1666875"/>
              <a:gd name="connsiteX37" fmla="*/ 493649 w 1143000"/>
              <a:gd name="connsiteY37" fmla="*/ 1082516 h 1666875"/>
              <a:gd name="connsiteX38" fmla="*/ 506031 w 1143000"/>
              <a:gd name="connsiteY38" fmla="*/ 1129189 h 1666875"/>
              <a:gd name="connsiteX39" fmla="*/ 529844 w 1143000"/>
              <a:gd name="connsiteY39" fmla="*/ 1200626 h 1666875"/>
              <a:gd name="connsiteX40" fmla="*/ 552704 w 1143000"/>
              <a:gd name="connsiteY40" fmla="*/ 1269206 h 1666875"/>
              <a:gd name="connsiteX41" fmla="*/ 558419 w 1143000"/>
              <a:gd name="connsiteY41" fmla="*/ 1272064 h 1666875"/>
              <a:gd name="connsiteX42" fmla="*/ 596519 w 1143000"/>
              <a:gd name="connsiteY42" fmla="*/ 1304449 h 1666875"/>
              <a:gd name="connsiteX43" fmla="*/ 618426 w 1143000"/>
              <a:gd name="connsiteY43" fmla="*/ 1379696 h 1666875"/>
              <a:gd name="connsiteX44" fmla="*/ 638429 w 1143000"/>
              <a:gd name="connsiteY44" fmla="*/ 1432084 h 1666875"/>
              <a:gd name="connsiteX45" fmla="*/ 656526 w 1143000"/>
              <a:gd name="connsiteY45" fmla="*/ 1492091 h 1666875"/>
              <a:gd name="connsiteX46" fmla="*/ 645096 w 1143000"/>
              <a:gd name="connsiteY46" fmla="*/ 1578769 h 1666875"/>
              <a:gd name="connsiteX47" fmla="*/ 606996 w 1143000"/>
              <a:gd name="connsiteY47" fmla="*/ 1601629 h 1666875"/>
              <a:gd name="connsiteX48" fmla="*/ 600329 w 1143000"/>
              <a:gd name="connsiteY48" fmla="*/ 1608296 h 1666875"/>
              <a:gd name="connsiteX49" fmla="*/ 594614 w 1143000"/>
              <a:gd name="connsiteY49" fmla="*/ 1641634 h 1666875"/>
              <a:gd name="connsiteX50" fmla="*/ 567944 w 1143000"/>
              <a:gd name="connsiteY50" fmla="*/ 1660684 h 1666875"/>
              <a:gd name="connsiteX51" fmla="*/ 551751 w 1143000"/>
              <a:gd name="connsiteY51" fmla="*/ 1660684 h 1666875"/>
              <a:gd name="connsiteX52" fmla="*/ 512699 w 1143000"/>
              <a:gd name="connsiteY52" fmla="*/ 1635919 h 1666875"/>
              <a:gd name="connsiteX53" fmla="*/ 490791 w 1143000"/>
              <a:gd name="connsiteY53" fmla="*/ 1592104 h 1666875"/>
              <a:gd name="connsiteX54" fmla="*/ 455549 w 1143000"/>
              <a:gd name="connsiteY54" fmla="*/ 1568291 h 1666875"/>
              <a:gd name="connsiteX55" fmla="*/ 421259 w 1143000"/>
              <a:gd name="connsiteY55" fmla="*/ 1567339 h 1666875"/>
              <a:gd name="connsiteX56" fmla="*/ 404114 w 1143000"/>
              <a:gd name="connsiteY56" fmla="*/ 1574006 h 1666875"/>
              <a:gd name="connsiteX57" fmla="*/ 374586 w 1143000"/>
              <a:gd name="connsiteY57" fmla="*/ 1574959 h 1666875"/>
              <a:gd name="connsiteX58" fmla="*/ 298386 w 1143000"/>
              <a:gd name="connsiteY58" fmla="*/ 1589246 h 1666875"/>
              <a:gd name="connsiteX59" fmla="*/ 164084 w 1143000"/>
              <a:gd name="connsiteY59" fmla="*/ 1624489 h 1666875"/>
              <a:gd name="connsiteX60" fmla="*/ 76454 w 1143000"/>
              <a:gd name="connsiteY60" fmla="*/ 1624489 h 1666875"/>
              <a:gd name="connsiteX61" fmla="*/ 12636 w 1143000"/>
              <a:gd name="connsiteY61" fmla="*/ 1592104 h 1666875"/>
              <a:gd name="connsiteX62" fmla="*/ 7874 w 1143000"/>
              <a:gd name="connsiteY62" fmla="*/ 1579721 h 1666875"/>
              <a:gd name="connsiteX63" fmla="*/ 7874 w 1143000"/>
              <a:gd name="connsiteY63" fmla="*/ 1553051 h 1666875"/>
              <a:gd name="connsiteX64" fmla="*/ 23114 w 1143000"/>
              <a:gd name="connsiteY64" fmla="*/ 1500664 h 1666875"/>
              <a:gd name="connsiteX65" fmla="*/ 87884 w 1143000"/>
              <a:gd name="connsiteY65" fmla="*/ 1405414 h 1666875"/>
              <a:gd name="connsiteX66" fmla="*/ 119316 w 1143000"/>
              <a:gd name="connsiteY66" fmla="*/ 1350169 h 1666875"/>
              <a:gd name="connsiteX67" fmla="*/ 205041 w 1143000"/>
              <a:gd name="connsiteY67" fmla="*/ 1222534 h 1666875"/>
              <a:gd name="connsiteX68" fmla="*/ 203136 w 1143000"/>
              <a:gd name="connsiteY68" fmla="*/ 1206341 h 1666875"/>
              <a:gd name="connsiteX69" fmla="*/ 193611 w 1143000"/>
              <a:gd name="connsiteY69" fmla="*/ 1174909 h 1666875"/>
              <a:gd name="connsiteX70" fmla="*/ 205994 w 1143000"/>
              <a:gd name="connsiteY70" fmla="*/ 1147286 h 1666875"/>
              <a:gd name="connsiteX71" fmla="*/ 210756 w 1143000"/>
              <a:gd name="connsiteY71" fmla="*/ 1130141 h 1666875"/>
              <a:gd name="connsiteX72" fmla="*/ 214566 w 1143000"/>
              <a:gd name="connsiteY72" fmla="*/ 1076801 h 1666875"/>
              <a:gd name="connsiteX73" fmla="*/ 212661 w 1143000"/>
              <a:gd name="connsiteY73" fmla="*/ 1043464 h 1666875"/>
              <a:gd name="connsiteX74" fmla="*/ 206946 w 1143000"/>
              <a:gd name="connsiteY74" fmla="*/ 1008221 h 1666875"/>
              <a:gd name="connsiteX75" fmla="*/ 206946 w 1143000"/>
              <a:gd name="connsiteY75" fmla="*/ 1007269 h 1666875"/>
              <a:gd name="connsiteX76" fmla="*/ 205041 w 1143000"/>
              <a:gd name="connsiteY76" fmla="*/ 957739 h 1666875"/>
              <a:gd name="connsiteX77" fmla="*/ 210756 w 1143000"/>
              <a:gd name="connsiteY77" fmla="*/ 888206 h 1666875"/>
              <a:gd name="connsiteX78" fmla="*/ 213614 w 1143000"/>
              <a:gd name="connsiteY78" fmla="*/ 873919 h 1666875"/>
              <a:gd name="connsiteX79" fmla="*/ 210756 w 1143000"/>
              <a:gd name="connsiteY79" fmla="*/ 824389 h 1666875"/>
              <a:gd name="connsiteX80" fmla="*/ 217424 w 1143000"/>
              <a:gd name="connsiteY80" fmla="*/ 751046 h 1666875"/>
              <a:gd name="connsiteX81" fmla="*/ 228854 w 1143000"/>
              <a:gd name="connsiteY81" fmla="*/ 707231 h 1666875"/>
              <a:gd name="connsiteX82" fmla="*/ 228854 w 1143000"/>
              <a:gd name="connsiteY82" fmla="*/ 700564 h 1666875"/>
              <a:gd name="connsiteX83" fmla="*/ 212661 w 1143000"/>
              <a:gd name="connsiteY83" fmla="*/ 643414 h 1666875"/>
              <a:gd name="connsiteX84" fmla="*/ 210756 w 1143000"/>
              <a:gd name="connsiteY84" fmla="*/ 629126 h 1666875"/>
              <a:gd name="connsiteX85" fmla="*/ 199326 w 1143000"/>
              <a:gd name="connsiteY85" fmla="*/ 551974 h 1666875"/>
              <a:gd name="connsiteX86" fmla="*/ 169799 w 1143000"/>
              <a:gd name="connsiteY86" fmla="*/ 405289 h 1666875"/>
              <a:gd name="connsiteX87" fmla="*/ 167894 w 1143000"/>
              <a:gd name="connsiteY87" fmla="*/ 398621 h 1666875"/>
              <a:gd name="connsiteX88" fmla="*/ 158369 w 1143000"/>
              <a:gd name="connsiteY88" fmla="*/ 375761 h 1666875"/>
              <a:gd name="connsiteX89" fmla="*/ 157416 w 1143000"/>
              <a:gd name="connsiteY89" fmla="*/ 345281 h 1666875"/>
              <a:gd name="connsiteX90" fmla="*/ 148844 w 1143000"/>
              <a:gd name="connsiteY90" fmla="*/ 308134 h 1666875"/>
              <a:gd name="connsiteX91" fmla="*/ 137414 w 1143000"/>
              <a:gd name="connsiteY91" fmla="*/ 267176 h 1666875"/>
              <a:gd name="connsiteX92" fmla="*/ 126936 w 1143000"/>
              <a:gd name="connsiteY92" fmla="*/ 220504 h 1666875"/>
              <a:gd name="connsiteX93" fmla="*/ 132651 w 1143000"/>
              <a:gd name="connsiteY93" fmla="*/ 205264 h 1666875"/>
              <a:gd name="connsiteX94" fmla="*/ 143129 w 1143000"/>
              <a:gd name="connsiteY94" fmla="*/ 179546 h 1666875"/>
              <a:gd name="connsiteX95" fmla="*/ 135509 w 1143000"/>
              <a:gd name="connsiteY95" fmla="*/ 147161 h 1666875"/>
              <a:gd name="connsiteX96" fmla="*/ 139319 w 1143000"/>
              <a:gd name="connsiteY96" fmla="*/ 111919 h 1666875"/>
              <a:gd name="connsiteX97" fmla="*/ 139319 w 1143000"/>
              <a:gd name="connsiteY97" fmla="*/ 100489 h 1666875"/>
              <a:gd name="connsiteX98" fmla="*/ 141224 w 1143000"/>
              <a:gd name="connsiteY98" fmla="*/ 71914 h 1666875"/>
              <a:gd name="connsiteX99" fmla="*/ 166941 w 1143000"/>
              <a:gd name="connsiteY99" fmla="*/ 40481 h 1666875"/>
              <a:gd name="connsiteX100" fmla="*/ 189801 w 1143000"/>
              <a:gd name="connsiteY100" fmla="*/ 37624 h 1666875"/>
              <a:gd name="connsiteX101" fmla="*/ 184086 w 1143000"/>
              <a:gd name="connsiteY101" fmla="*/ 7144 h 1666875"/>
              <a:gd name="connsiteX102" fmla="*/ 197421 w 1143000"/>
              <a:gd name="connsiteY102" fmla="*/ 7144 h 1666875"/>
              <a:gd name="connsiteX103" fmla="*/ 207899 w 1143000"/>
              <a:gd name="connsiteY103" fmla="*/ 11906 h 1666875"/>
              <a:gd name="connsiteX104" fmla="*/ 230759 w 1143000"/>
              <a:gd name="connsiteY104" fmla="*/ 46196 h 1666875"/>
              <a:gd name="connsiteX105" fmla="*/ 209804 w 1143000"/>
              <a:gd name="connsiteY105" fmla="*/ 118586 h 1666875"/>
              <a:gd name="connsiteX106" fmla="*/ 203136 w 1143000"/>
              <a:gd name="connsiteY106" fmla="*/ 180499 h 1666875"/>
              <a:gd name="connsiteX107" fmla="*/ 204089 w 1143000"/>
              <a:gd name="connsiteY107" fmla="*/ 182404 h 1666875"/>
              <a:gd name="connsiteX108" fmla="*/ 220281 w 1143000"/>
              <a:gd name="connsiteY108" fmla="*/ 222409 h 1666875"/>
              <a:gd name="connsiteX109" fmla="*/ 237426 w 1143000"/>
              <a:gd name="connsiteY109" fmla="*/ 283369 h 1666875"/>
              <a:gd name="connsiteX110" fmla="*/ 255524 w 1143000"/>
              <a:gd name="connsiteY110" fmla="*/ 294799 h 1666875"/>
              <a:gd name="connsiteX111" fmla="*/ 337439 w 1143000"/>
              <a:gd name="connsiteY111" fmla="*/ 297656 h 1666875"/>
              <a:gd name="connsiteX112" fmla="*/ 413639 w 1143000"/>
              <a:gd name="connsiteY112" fmla="*/ 313849 h 1666875"/>
              <a:gd name="connsiteX113" fmla="*/ 430784 w 1143000"/>
              <a:gd name="connsiteY113" fmla="*/ 308134 h 1666875"/>
              <a:gd name="connsiteX114" fmla="*/ 552704 w 1143000"/>
              <a:gd name="connsiteY114" fmla="*/ 251936 h 1666875"/>
              <a:gd name="connsiteX115" fmla="*/ 566039 w 1143000"/>
              <a:gd name="connsiteY115" fmla="*/ 247174 h 1666875"/>
              <a:gd name="connsiteX116" fmla="*/ 585089 w 1143000"/>
              <a:gd name="connsiteY116" fmla="*/ 251936 h 1666875"/>
              <a:gd name="connsiteX117" fmla="*/ 593661 w 1143000"/>
              <a:gd name="connsiteY117" fmla="*/ 255746 h 1666875"/>
              <a:gd name="connsiteX118" fmla="*/ 607949 w 1143000"/>
              <a:gd name="connsiteY118" fmla="*/ 260509 h 1666875"/>
              <a:gd name="connsiteX119" fmla="*/ 612711 w 1143000"/>
              <a:gd name="connsiteY119" fmla="*/ 269081 h 1666875"/>
              <a:gd name="connsiteX120" fmla="*/ 605091 w 1143000"/>
              <a:gd name="connsiteY120" fmla="*/ 272891 h 1666875"/>
              <a:gd name="connsiteX121" fmla="*/ 580326 w 1143000"/>
              <a:gd name="connsiteY121" fmla="*/ 275749 h 1666875"/>
              <a:gd name="connsiteX122" fmla="*/ 592709 w 1143000"/>
              <a:gd name="connsiteY122" fmla="*/ 278606 h 1666875"/>
              <a:gd name="connsiteX123" fmla="*/ 571754 w 1143000"/>
              <a:gd name="connsiteY123" fmla="*/ 283369 h 1666875"/>
              <a:gd name="connsiteX124" fmla="*/ 579374 w 1143000"/>
              <a:gd name="connsiteY124" fmla="*/ 288131 h 1666875"/>
              <a:gd name="connsiteX125" fmla="*/ 648906 w 1143000"/>
              <a:gd name="connsiteY125" fmla="*/ 326231 h 1666875"/>
              <a:gd name="connsiteX126" fmla="*/ 659384 w 1143000"/>
              <a:gd name="connsiteY126" fmla="*/ 342424 h 1666875"/>
              <a:gd name="connsiteX127" fmla="*/ 664146 w 1143000"/>
              <a:gd name="connsiteY127" fmla="*/ 349091 h 1666875"/>
              <a:gd name="connsiteX128" fmla="*/ 689864 w 1143000"/>
              <a:gd name="connsiteY128" fmla="*/ 388144 h 1666875"/>
              <a:gd name="connsiteX129" fmla="*/ 701294 w 1143000"/>
              <a:gd name="connsiteY129" fmla="*/ 414814 h 1666875"/>
              <a:gd name="connsiteX130" fmla="*/ 709866 w 1143000"/>
              <a:gd name="connsiteY130" fmla="*/ 433864 h 1666875"/>
              <a:gd name="connsiteX131" fmla="*/ 708914 w 1143000"/>
              <a:gd name="connsiteY131" fmla="*/ 443389 h 1666875"/>
              <a:gd name="connsiteX132" fmla="*/ 699389 w 1143000"/>
              <a:gd name="connsiteY132" fmla="*/ 441484 h 1666875"/>
              <a:gd name="connsiteX133" fmla="*/ 692721 w 1143000"/>
              <a:gd name="connsiteY133" fmla="*/ 436721 h 1666875"/>
              <a:gd name="connsiteX134" fmla="*/ 696531 w 1143000"/>
              <a:gd name="connsiteY134" fmla="*/ 457676 h 1666875"/>
              <a:gd name="connsiteX135" fmla="*/ 696531 w 1143000"/>
              <a:gd name="connsiteY135" fmla="*/ 462439 h 1666875"/>
              <a:gd name="connsiteX136" fmla="*/ 690816 w 1143000"/>
              <a:gd name="connsiteY136" fmla="*/ 460534 h 1666875"/>
              <a:gd name="connsiteX137" fmla="*/ 682244 w 1143000"/>
              <a:gd name="connsiteY137" fmla="*/ 451009 h 1666875"/>
              <a:gd name="connsiteX138" fmla="*/ 647954 w 1143000"/>
              <a:gd name="connsiteY138" fmla="*/ 418624 h 1666875"/>
              <a:gd name="connsiteX139" fmla="*/ 635571 w 1143000"/>
              <a:gd name="connsiteY139" fmla="*/ 420529 h 1666875"/>
              <a:gd name="connsiteX140" fmla="*/ 636524 w 1143000"/>
              <a:gd name="connsiteY140" fmla="*/ 439579 h 1666875"/>
              <a:gd name="connsiteX141" fmla="*/ 690816 w 1143000"/>
              <a:gd name="connsiteY141" fmla="*/ 492919 h 1666875"/>
              <a:gd name="connsiteX142" fmla="*/ 692721 w 1143000"/>
              <a:gd name="connsiteY142" fmla="*/ 495776 h 1666875"/>
              <a:gd name="connsiteX143" fmla="*/ 694626 w 1143000"/>
              <a:gd name="connsiteY143" fmla="*/ 506254 h 1666875"/>
              <a:gd name="connsiteX144" fmla="*/ 684149 w 1143000"/>
              <a:gd name="connsiteY144" fmla="*/ 503396 h 1666875"/>
              <a:gd name="connsiteX145" fmla="*/ 658431 w 1143000"/>
              <a:gd name="connsiteY145" fmla="*/ 482441 h 1666875"/>
              <a:gd name="connsiteX146" fmla="*/ 657479 w 1143000"/>
              <a:gd name="connsiteY146" fmla="*/ 502444 h 1666875"/>
              <a:gd name="connsiteX147" fmla="*/ 657479 w 1143000"/>
              <a:gd name="connsiteY147" fmla="*/ 508159 h 1666875"/>
              <a:gd name="connsiteX148" fmla="*/ 664146 w 1143000"/>
              <a:gd name="connsiteY148" fmla="*/ 537686 h 1666875"/>
              <a:gd name="connsiteX149" fmla="*/ 648906 w 1143000"/>
              <a:gd name="connsiteY149" fmla="*/ 568166 h 1666875"/>
              <a:gd name="connsiteX150" fmla="*/ 641286 w 1143000"/>
              <a:gd name="connsiteY150" fmla="*/ 565309 h 1666875"/>
              <a:gd name="connsiteX151" fmla="*/ 637476 w 1143000"/>
              <a:gd name="connsiteY151" fmla="*/ 551974 h 1666875"/>
              <a:gd name="connsiteX152" fmla="*/ 632714 w 1143000"/>
              <a:gd name="connsiteY152" fmla="*/ 578644 h 1666875"/>
              <a:gd name="connsiteX153" fmla="*/ 623189 w 1143000"/>
              <a:gd name="connsiteY153" fmla="*/ 583406 h 1666875"/>
              <a:gd name="connsiteX154" fmla="*/ 618426 w 1143000"/>
              <a:gd name="connsiteY154" fmla="*/ 562451 h 1666875"/>
              <a:gd name="connsiteX155" fmla="*/ 617474 w 1143000"/>
              <a:gd name="connsiteY155" fmla="*/ 556736 h 1666875"/>
              <a:gd name="connsiteX156" fmla="*/ 617474 w 1143000"/>
              <a:gd name="connsiteY156" fmla="*/ 556736 h 1666875"/>
              <a:gd name="connsiteX157" fmla="*/ 618426 w 1143000"/>
              <a:gd name="connsiteY157" fmla="*/ 558641 h 1666875"/>
              <a:gd name="connsiteX158" fmla="*/ 619379 w 1143000"/>
              <a:gd name="connsiteY158" fmla="*/ 566261 h 1666875"/>
              <a:gd name="connsiteX159" fmla="*/ 620331 w 1143000"/>
              <a:gd name="connsiteY159" fmla="*/ 585311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143000" h="1666875">
                <a:moveTo>
                  <a:pt x="620331" y="585311"/>
                </a:moveTo>
                <a:cubicBezTo>
                  <a:pt x="618426" y="592931"/>
                  <a:pt x="613664" y="602456"/>
                  <a:pt x="615569" y="608171"/>
                </a:cubicBezTo>
                <a:cubicBezTo>
                  <a:pt x="618426" y="614839"/>
                  <a:pt x="629856" y="611029"/>
                  <a:pt x="636524" y="613886"/>
                </a:cubicBezTo>
                <a:cubicBezTo>
                  <a:pt x="647001" y="618649"/>
                  <a:pt x="655574" y="614839"/>
                  <a:pt x="665099" y="611029"/>
                </a:cubicBezTo>
                <a:cubicBezTo>
                  <a:pt x="687006" y="602456"/>
                  <a:pt x="709866" y="594836"/>
                  <a:pt x="732726" y="590074"/>
                </a:cubicBezTo>
                <a:cubicBezTo>
                  <a:pt x="751776" y="586264"/>
                  <a:pt x="771779" y="583406"/>
                  <a:pt x="789876" y="575786"/>
                </a:cubicBezTo>
                <a:cubicBezTo>
                  <a:pt x="800354" y="571976"/>
                  <a:pt x="810831" y="571024"/>
                  <a:pt x="821309" y="571024"/>
                </a:cubicBezTo>
                <a:cubicBezTo>
                  <a:pt x="851789" y="568166"/>
                  <a:pt x="881316" y="563404"/>
                  <a:pt x="911796" y="564356"/>
                </a:cubicBezTo>
                <a:cubicBezTo>
                  <a:pt x="923226" y="565309"/>
                  <a:pt x="935609" y="562451"/>
                  <a:pt x="947039" y="561499"/>
                </a:cubicBezTo>
                <a:cubicBezTo>
                  <a:pt x="949896" y="561499"/>
                  <a:pt x="953706" y="560546"/>
                  <a:pt x="955611" y="557689"/>
                </a:cubicBezTo>
                <a:cubicBezTo>
                  <a:pt x="961326" y="548164"/>
                  <a:pt x="970851" y="547211"/>
                  <a:pt x="981329" y="546259"/>
                </a:cubicBezTo>
                <a:cubicBezTo>
                  <a:pt x="993711" y="545306"/>
                  <a:pt x="1005141" y="546259"/>
                  <a:pt x="1017524" y="542449"/>
                </a:cubicBezTo>
                <a:cubicBezTo>
                  <a:pt x="1031811" y="537686"/>
                  <a:pt x="1037526" y="527209"/>
                  <a:pt x="1039431" y="514826"/>
                </a:cubicBezTo>
                <a:cubicBezTo>
                  <a:pt x="1044194" y="490061"/>
                  <a:pt x="1062291" y="474821"/>
                  <a:pt x="1078484" y="457676"/>
                </a:cubicBezTo>
                <a:cubicBezTo>
                  <a:pt x="1081341" y="454819"/>
                  <a:pt x="1086104" y="453866"/>
                  <a:pt x="1090866" y="455771"/>
                </a:cubicBezTo>
                <a:cubicBezTo>
                  <a:pt x="1104201" y="461486"/>
                  <a:pt x="1115631" y="468154"/>
                  <a:pt x="1121346" y="482441"/>
                </a:cubicBezTo>
                <a:cubicBezTo>
                  <a:pt x="1125156" y="491014"/>
                  <a:pt x="1132776" y="497681"/>
                  <a:pt x="1137539" y="505301"/>
                </a:cubicBezTo>
                <a:cubicBezTo>
                  <a:pt x="1149921" y="523399"/>
                  <a:pt x="1144206" y="541496"/>
                  <a:pt x="1123251" y="548164"/>
                </a:cubicBezTo>
                <a:cubicBezTo>
                  <a:pt x="1113726" y="551021"/>
                  <a:pt x="1112774" y="557689"/>
                  <a:pt x="1113726" y="565309"/>
                </a:cubicBezTo>
                <a:cubicBezTo>
                  <a:pt x="1114679" y="588169"/>
                  <a:pt x="1100391" y="608171"/>
                  <a:pt x="1078484" y="613886"/>
                </a:cubicBezTo>
                <a:cubicBezTo>
                  <a:pt x="1076579" y="614839"/>
                  <a:pt x="1073721" y="614839"/>
                  <a:pt x="1072769" y="615791"/>
                </a:cubicBezTo>
                <a:cubicBezTo>
                  <a:pt x="1059434" y="627221"/>
                  <a:pt x="1042289" y="631984"/>
                  <a:pt x="1027049" y="640556"/>
                </a:cubicBezTo>
                <a:cubicBezTo>
                  <a:pt x="1004189" y="653891"/>
                  <a:pt x="979424" y="661511"/>
                  <a:pt x="953706" y="668179"/>
                </a:cubicBezTo>
                <a:cubicBezTo>
                  <a:pt x="935609" y="672941"/>
                  <a:pt x="918464" y="677704"/>
                  <a:pt x="901319" y="683419"/>
                </a:cubicBezTo>
                <a:cubicBezTo>
                  <a:pt x="899414" y="684371"/>
                  <a:pt x="897509" y="684371"/>
                  <a:pt x="896556" y="685324"/>
                </a:cubicBezTo>
                <a:cubicBezTo>
                  <a:pt x="881316" y="698659"/>
                  <a:pt x="861314" y="697706"/>
                  <a:pt x="842264" y="701516"/>
                </a:cubicBezTo>
                <a:cubicBezTo>
                  <a:pt x="827024" y="704374"/>
                  <a:pt x="813689" y="712946"/>
                  <a:pt x="798449" y="715804"/>
                </a:cubicBezTo>
                <a:cubicBezTo>
                  <a:pt x="789876" y="717709"/>
                  <a:pt x="782256" y="721519"/>
                  <a:pt x="773684" y="723424"/>
                </a:cubicBezTo>
                <a:cubicBezTo>
                  <a:pt x="742251" y="730091"/>
                  <a:pt x="713676" y="743426"/>
                  <a:pt x="684149" y="755809"/>
                </a:cubicBezTo>
                <a:cubicBezTo>
                  <a:pt x="671766" y="761524"/>
                  <a:pt x="658431" y="762476"/>
                  <a:pt x="646049" y="764381"/>
                </a:cubicBezTo>
                <a:cubicBezTo>
                  <a:pt x="595566" y="772954"/>
                  <a:pt x="569849" y="796766"/>
                  <a:pt x="552704" y="841534"/>
                </a:cubicBezTo>
                <a:cubicBezTo>
                  <a:pt x="548894" y="851059"/>
                  <a:pt x="552704" y="862489"/>
                  <a:pt x="548894" y="873919"/>
                </a:cubicBezTo>
                <a:cubicBezTo>
                  <a:pt x="546989" y="878681"/>
                  <a:pt x="545084" y="883444"/>
                  <a:pt x="543179" y="889159"/>
                </a:cubicBezTo>
                <a:cubicBezTo>
                  <a:pt x="534606" y="910114"/>
                  <a:pt x="531749" y="932974"/>
                  <a:pt x="528891" y="954881"/>
                </a:cubicBezTo>
                <a:cubicBezTo>
                  <a:pt x="526034" y="972026"/>
                  <a:pt x="521271" y="989171"/>
                  <a:pt x="512699" y="1005364"/>
                </a:cubicBezTo>
                <a:cubicBezTo>
                  <a:pt x="505079" y="1018699"/>
                  <a:pt x="496506" y="1032034"/>
                  <a:pt x="498411" y="1049179"/>
                </a:cubicBezTo>
                <a:cubicBezTo>
                  <a:pt x="499364" y="1054894"/>
                  <a:pt x="498411" y="1060609"/>
                  <a:pt x="495554" y="1065371"/>
                </a:cubicBezTo>
                <a:cubicBezTo>
                  <a:pt x="492696" y="1071086"/>
                  <a:pt x="492696" y="1076801"/>
                  <a:pt x="493649" y="1082516"/>
                </a:cubicBezTo>
                <a:cubicBezTo>
                  <a:pt x="498411" y="1097756"/>
                  <a:pt x="499364" y="1113949"/>
                  <a:pt x="506031" y="1129189"/>
                </a:cubicBezTo>
                <a:cubicBezTo>
                  <a:pt x="516509" y="1152049"/>
                  <a:pt x="522224" y="1176814"/>
                  <a:pt x="529844" y="1200626"/>
                </a:cubicBezTo>
                <a:cubicBezTo>
                  <a:pt x="537464" y="1223486"/>
                  <a:pt x="545084" y="1246346"/>
                  <a:pt x="552704" y="1269206"/>
                </a:cubicBezTo>
                <a:cubicBezTo>
                  <a:pt x="553656" y="1273016"/>
                  <a:pt x="556514" y="1272064"/>
                  <a:pt x="558419" y="1272064"/>
                </a:cubicBezTo>
                <a:cubicBezTo>
                  <a:pt x="576516" y="1276826"/>
                  <a:pt x="587946" y="1288256"/>
                  <a:pt x="596519" y="1304449"/>
                </a:cubicBezTo>
                <a:cubicBezTo>
                  <a:pt x="607949" y="1328261"/>
                  <a:pt x="613664" y="1353979"/>
                  <a:pt x="618426" y="1379696"/>
                </a:cubicBezTo>
                <a:cubicBezTo>
                  <a:pt x="621284" y="1398746"/>
                  <a:pt x="627951" y="1415891"/>
                  <a:pt x="638429" y="1432084"/>
                </a:cubicBezTo>
                <a:cubicBezTo>
                  <a:pt x="649859" y="1450181"/>
                  <a:pt x="656526" y="1470184"/>
                  <a:pt x="656526" y="1492091"/>
                </a:cubicBezTo>
                <a:cubicBezTo>
                  <a:pt x="656526" y="1521619"/>
                  <a:pt x="658431" y="1551146"/>
                  <a:pt x="645096" y="1578769"/>
                </a:cubicBezTo>
                <a:cubicBezTo>
                  <a:pt x="637476" y="1595914"/>
                  <a:pt x="625094" y="1603534"/>
                  <a:pt x="606996" y="1601629"/>
                </a:cubicBezTo>
                <a:cubicBezTo>
                  <a:pt x="599376" y="1600676"/>
                  <a:pt x="600329" y="1603534"/>
                  <a:pt x="600329" y="1608296"/>
                </a:cubicBezTo>
                <a:cubicBezTo>
                  <a:pt x="600329" y="1619726"/>
                  <a:pt x="600329" y="1631156"/>
                  <a:pt x="594614" y="1641634"/>
                </a:cubicBezTo>
                <a:cubicBezTo>
                  <a:pt x="588899" y="1653064"/>
                  <a:pt x="581279" y="1660684"/>
                  <a:pt x="567944" y="1660684"/>
                </a:cubicBezTo>
                <a:cubicBezTo>
                  <a:pt x="562229" y="1660684"/>
                  <a:pt x="556514" y="1659731"/>
                  <a:pt x="551751" y="1660684"/>
                </a:cubicBezTo>
                <a:cubicBezTo>
                  <a:pt x="531749" y="1662589"/>
                  <a:pt x="521271" y="1651159"/>
                  <a:pt x="512699" y="1635919"/>
                </a:cubicBezTo>
                <a:cubicBezTo>
                  <a:pt x="505079" y="1621631"/>
                  <a:pt x="497459" y="1606391"/>
                  <a:pt x="490791" y="1592104"/>
                </a:cubicBezTo>
                <a:cubicBezTo>
                  <a:pt x="484124" y="1575911"/>
                  <a:pt x="471741" y="1569244"/>
                  <a:pt x="455549" y="1568291"/>
                </a:cubicBezTo>
                <a:cubicBezTo>
                  <a:pt x="444119" y="1567339"/>
                  <a:pt x="432689" y="1568291"/>
                  <a:pt x="421259" y="1567339"/>
                </a:cubicBezTo>
                <a:cubicBezTo>
                  <a:pt x="413639" y="1566386"/>
                  <a:pt x="410781" y="1574006"/>
                  <a:pt x="404114" y="1574006"/>
                </a:cubicBezTo>
                <a:cubicBezTo>
                  <a:pt x="394589" y="1574959"/>
                  <a:pt x="384111" y="1575911"/>
                  <a:pt x="374586" y="1574959"/>
                </a:cubicBezTo>
                <a:cubicBezTo>
                  <a:pt x="347916" y="1573054"/>
                  <a:pt x="324104" y="1583531"/>
                  <a:pt x="298386" y="1589246"/>
                </a:cubicBezTo>
                <a:cubicBezTo>
                  <a:pt x="252666" y="1599724"/>
                  <a:pt x="209804" y="1616869"/>
                  <a:pt x="164084" y="1624489"/>
                </a:cubicBezTo>
                <a:cubicBezTo>
                  <a:pt x="135509" y="1629251"/>
                  <a:pt x="105981" y="1626394"/>
                  <a:pt x="76454" y="1624489"/>
                </a:cubicBezTo>
                <a:cubicBezTo>
                  <a:pt x="49784" y="1622584"/>
                  <a:pt x="33591" y="1603534"/>
                  <a:pt x="12636" y="1592104"/>
                </a:cubicBezTo>
                <a:cubicBezTo>
                  <a:pt x="7874" y="1590199"/>
                  <a:pt x="5969" y="1584484"/>
                  <a:pt x="7874" y="1579721"/>
                </a:cubicBezTo>
                <a:cubicBezTo>
                  <a:pt x="9779" y="1570196"/>
                  <a:pt x="8826" y="1561624"/>
                  <a:pt x="7874" y="1553051"/>
                </a:cubicBezTo>
                <a:cubicBezTo>
                  <a:pt x="5969" y="1533049"/>
                  <a:pt x="12636" y="1516856"/>
                  <a:pt x="23114" y="1500664"/>
                </a:cubicBezTo>
                <a:cubicBezTo>
                  <a:pt x="43116" y="1468279"/>
                  <a:pt x="65976" y="1436846"/>
                  <a:pt x="87884" y="1405414"/>
                </a:cubicBezTo>
                <a:cubicBezTo>
                  <a:pt x="100266" y="1388269"/>
                  <a:pt x="108839" y="1368266"/>
                  <a:pt x="119316" y="1350169"/>
                </a:cubicBezTo>
                <a:cubicBezTo>
                  <a:pt x="144081" y="1305401"/>
                  <a:pt x="174561" y="1263491"/>
                  <a:pt x="205041" y="1222534"/>
                </a:cubicBezTo>
                <a:cubicBezTo>
                  <a:pt x="209804" y="1215866"/>
                  <a:pt x="211709" y="1212056"/>
                  <a:pt x="203136" y="1206341"/>
                </a:cubicBezTo>
                <a:cubicBezTo>
                  <a:pt x="191706" y="1198721"/>
                  <a:pt x="191706" y="1186339"/>
                  <a:pt x="193611" y="1174909"/>
                </a:cubicBezTo>
                <a:cubicBezTo>
                  <a:pt x="195516" y="1165384"/>
                  <a:pt x="199326" y="1154906"/>
                  <a:pt x="205994" y="1147286"/>
                </a:cubicBezTo>
                <a:cubicBezTo>
                  <a:pt x="210756" y="1142524"/>
                  <a:pt x="210756" y="1135856"/>
                  <a:pt x="210756" y="1130141"/>
                </a:cubicBezTo>
                <a:cubicBezTo>
                  <a:pt x="211709" y="1112044"/>
                  <a:pt x="207899" y="1093946"/>
                  <a:pt x="214566" y="1076801"/>
                </a:cubicBezTo>
                <a:cubicBezTo>
                  <a:pt x="219329" y="1064419"/>
                  <a:pt x="218376" y="1054894"/>
                  <a:pt x="212661" y="1043464"/>
                </a:cubicBezTo>
                <a:cubicBezTo>
                  <a:pt x="207899" y="1032986"/>
                  <a:pt x="206946" y="1020604"/>
                  <a:pt x="206946" y="1008221"/>
                </a:cubicBezTo>
                <a:cubicBezTo>
                  <a:pt x="206946" y="1008221"/>
                  <a:pt x="206946" y="1007269"/>
                  <a:pt x="206946" y="1007269"/>
                </a:cubicBezTo>
                <a:cubicBezTo>
                  <a:pt x="220281" y="990124"/>
                  <a:pt x="206946" y="973931"/>
                  <a:pt x="205041" y="957739"/>
                </a:cubicBezTo>
                <a:cubicBezTo>
                  <a:pt x="202184" y="933926"/>
                  <a:pt x="204089" y="911066"/>
                  <a:pt x="210756" y="888206"/>
                </a:cubicBezTo>
                <a:cubicBezTo>
                  <a:pt x="211709" y="883444"/>
                  <a:pt x="212661" y="878681"/>
                  <a:pt x="213614" y="873919"/>
                </a:cubicBezTo>
                <a:cubicBezTo>
                  <a:pt x="218376" y="856774"/>
                  <a:pt x="214566" y="840581"/>
                  <a:pt x="210756" y="824389"/>
                </a:cubicBezTo>
                <a:cubicBezTo>
                  <a:pt x="205041" y="798671"/>
                  <a:pt x="210756" y="774859"/>
                  <a:pt x="217424" y="751046"/>
                </a:cubicBezTo>
                <a:cubicBezTo>
                  <a:pt x="221234" y="736759"/>
                  <a:pt x="225044" y="722471"/>
                  <a:pt x="228854" y="707231"/>
                </a:cubicBezTo>
                <a:cubicBezTo>
                  <a:pt x="229806" y="705326"/>
                  <a:pt x="229806" y="702469"/>
                  <a:pt x="228854" y="700564"/>
                </a:cubicBezTo>
                <a:cubicBezTo>
                  <a:pt x="219329" y="682466"/>
                  <a:pt x="219329" y="662464"/>
                  <a:pt x="212661" y="643414"/>
                </a:cubicBezTo>
                <a:cubicBezTo>
                  <a:pt x="210756" y="638651"/>
                  <a:pt x="210756" y="633889"/>
                  <a:pt x="210756" y="629126"/>
                </a:cubicBezTo>
                <a:cubicBezTo>
                  <a:pt x="210756" y="603409"/>
                  <a:pt x="205041" y="577691"/>
                  <a:pt x="199326" y="551974"/>
                </a:cubicBezTo>
                <a:cubicBezTo>
                  <a:pt x="187896" y="503396"/>
                  <a:pt x="174561" y="454819"/>
                  <a:pt x="169799" y="405289"/>
                </a:cubicBezTo>
                <a:cubicBezTo>
                  <a:pt x="169799" y="402431"/>
                  <a:pt x="168846" y="398621"/>
                  <a:pt x="167894" y="398621"/>
                </a:cubicBezTo>
                <a:cubicBezTo>
                  <a:pt x="156464" y="394811"/>
                  <a:pt x="159321" y="384334"/>
                  <a:pt x="158369" y="375761"/>
                </a:cubicBezTo>
                <a:cubicBezTo>
                  <a:pt x="157416" y="365284"/>
                  <a:pt x="157416" y="354806"/>
                  <a:pt x="157416" y="345281"/>
                </a:cubicBezTo>
                <a:cubicBezTo>
                  <a:pt x="156464" y="331946"/>
                  <a:pt x="156464" y="320516"/>
                  <a:pt x="148844" y="308134"/>
                </a:cubicBezTo>
                <a:cubicBezTo>
                  <a:pt x="141224" y="296704"/>
                  <a:pt x="140271" y="281464"/>
                  <a:pt x="137414" y="267176"/>
                </a:cubicBezTo>
                <a:cubicBezTo>
                  <a:pt x="133604" y="251936"/>
                  <a:pt x="130746" y="235744"/>
                  <a:pt x="126936" y="220504"/>
                </a:cubicBezTo>
                <a:cubicBezTo>
                  <a:pt x="125984" y="213836"/>
                  <a:pt x="126936" y="208121"/>
                  <a:pt x="132651" y="205264"/>
                </a:cubicBezTo>
                <a:cubicBezTo>
                  <a:pt x="144081" y="199549"/>
                  <a:pt x="146939" y="190976"/>
                  <a:pt x="143129" y="179546"/>
                </a:cubicBezTo>
                <a:cubicBezTo>
                  <a:pt x="139319" y="169069"/>
                  <a:pt x="139319" y="157639"/>
                  <a:pt x="135509" y="147161"/>
                </a:cubicBezTo>
                <a:cubicBezTo>
                  <a:pt x="131699" y="134779"/>
                  <a:pt x="133604" y="123349"/>
                  <a:pt x="139319" y="111919"/>
                </a:cubicBezTo>
                <a:cubicBezTo>
                  <a:pt x="141224" y="107156"/>
                  <a:pt x="142176" y="104299"/>
                  <a:pt x="139319" y="100489"/>
                </a:cubicBezTo>
                <a:cubicBezTo>
                  <a:pt x="133604" y="90964"/>
                  <a:pt x="136461" y="82391"/>
                  <a:pt x="141224" y="71914"/>
                </a:cubicBezTo>
                <a:cubicBezTo>
                  <a:pt x="147891" y="58579"/>
                  <a:pt x="159321" y="50959"/>
                  <a:pt x="166941" y="40481"/>
                </a:cubicBezTo>
                <a:cubicBezTo>
                  <a:pt x="171704" y="33814"/>
                  <a:pt x="179324" y="33814"/>
                  <a:pt x="189801" y="37624"/>
                </a:cubicBezTo>
                <a:cubicBezTo>
                  <a:pt x="183134" y="26194"/>
                  <a:pt x="170751" y="18574"/>
                  <a:pt x="184086" y="7144"/>
                </a:cubicBezTo>
                <a:cubicBezTo>
                  <a:pt x="188849" y="7144"/>
                  <a:pt x="192659" y="7144"/>
                  <a:pt x="197421" y="7144"/>
                </a:cubicBezTo>
                <a:cubicBezTo>
                  <a:pt x="199326" y="10954"/>
                  <a:pt x="205041" y="9049"/>
                  <a:pt x="207899" y="11906"/>
                </a:cubicBezTo>
                <a:cubicBezTo>
                  <a:pt x="220281" y="20479"/>
                  <a:pt x="228854" y="30004"/>
                  <a:pt x="230759" y="46196"/>
                </a:cubicBezTo>
                <a:cubicBezTo>
                  <a:pt x="234569" y="73819"/>
                  <a:pt x="225996" y="97631"/>
                  <a:pt x="209804" y="118586"/>
                </a:cubicBezTo>
                <a:cubicBezTo>
                  <a:pt x="195516" y="138589"/>
                  <a:pt x="193611" y="158591"/>
                  <a:pt x="203136" y="180499"/>
                </a:cubicBezTo>
                <a:cubicBezTo>
                  <a:pt x="203136" y="181451"/>
                  <a:pt x="203136" y="182404"/>
                  <a:pt x="204089" y="182404"/>
                </a:cubicBezTo>
                <a:cubicBezTo>
                  <a:pt x="221234" y="190976"/>
                  <a:pt x="216471" y="209074"/>
                  <a:pt x="220281" y="222409"/>
                </a:cubicBezTo>
                <a:cubicBezTo>
                  <a:pt x="225996" y="242411"/>
                  <a:pt x="233616" y="262414"/>
                  <a:pt x="237426" y="283369"/>
                </a:cubicBezTo>
                <a:cubicBezTo>
                  <a:pt x="239331" y="295751"/>
                  <a:pt x="243141" y="297656"/>
                  <a:pt x="255524" y="294799"/>
                </a:cubicBezTo>
                <a:cubicBezTo>
                  <a:pt x="283146" y="290036"/>
                  <a:pt x="310769" y="291941"/>
                  <a:pt x="337439" y="297656"/>
                </a:cubicBezTo>
                <a:cubicBezTo>
                  <a:pt x="363156" y="303371"/>
                  <a:pt x="388874" y="302419"/>
                  <a:pt x="413639" y="313849"/>
                </a:cubicBezTo>
                <a:cubicBezTo>
                  <a:pt x="419354" y="316706"/>
                  <a:pt x="425069" y="310991"/>
                  <a:pt x="430784" y="308134"/>
                </a:cubicBezTo>
                <a:cubicBezTo>
                  <a:pt x="469836" y="287179"/>
                  <a:pt x="506031" y="258604"/>
                  <a:pt x="552704" y="251936"/>
                </a:cubicBezTo>
                <a:cubicBezTo>
                  <a:pt x="557466" y="250984"/>
                  <a:pt x="561276" y="249079"/>
                  <a:pt x="566039" y="247174"/>
                </a:cubicBezTo>
                <a:cubicBezTo>
                  <a:pt x="572706" y="245269"/>
                  <a:pt x="580326" y="239554"/>
                  <a:pt x="585089" y="251936"/>
                </a:cubicBezTo>
                <a:cubicBezTo>
                  <a:pt x="586041" y="253841"/>
                  <a:pt x="590804" y="254794"/>
                  <a:pt x="593661" y="255746"/>
                </a:cubicBezTo>
                <a:cubicBezTo>
                  <a:pt x="598424" y="257651"/>
                  <a:pt x="603186" y="258604"/>
                  <a:pt x="607949" y="260509"/>
                </a:cubicBezTo>
                <a:cubicBezTo>
                  <a:pt x="611759" y="262414"/>
                  <a:pt x="613664" y="265271"/>
                  <a:pt x="612711" y="269081"/>
                </a:cubicBezTo>
                <a:cubicBezTo>
                  <a:pt x="611759" y="273844"/>
                  <a:pt x="607949" y="271939"/>
                  <a:pt x="605091" y="272891"/>
                </a:cubicBezTo>
                <a:cubicBezTo>
                  <a:pt x="596519" y="272891"/>
                  <a:pt x="588899" y="272891"/>
                  <a:pt x="580326" y="275749"/>
                </a:cubicBezTo>
                <a:cubicBezTo>
                  <a:pt x="584136" y="276701"/>
                  <a:pt x="587946" y="277654"/>
                  <a:pt x="592709" y="278606"/>
                </a:cubicBezTo>
                <a:cubicBezTo>
                  <a:pt x="586041" y="285274"/>
                  <a:pt x="577469" y="280511"/>
                  <a:pt x="571754" y="283369"/>
                </a:cubicBezTo>
                <a:cubicBezTo>
                  <a:pt x="572706" y="287179"/>
                  <a:pt x="576516" y="286226"/>
                  <a:pt x="579374" y="288131"/>
                </a:cubicBezTo>
                <a:cubicBezTo>
                  <a:pt x="604139" y="297656"/>
                  <a:pt x="628904" y="309086"/>
                  <a:pt x="648906" y="326231"/>
                </a:cubicBezTo>
                <a:cubicBezTo>
                  <a:pt x="653669" y="330041"/>
                  <a:pt x="658431" y="335756"/>
                  <a:pt x="659384" y="342424"/>
                </a:cubicBezTo>
                <a:cubicBezTo>
                  <a:pt x="660336" y="345281"/>
                  <a:pt x="661289" y="348139"/>
                  <a:pt x="664146" y="349091"/>
                </a:cubicBezTo>
                <a:cubicBezTo>
                  <a:pt x="680339" y="356711"/>
                  <a:pt x="686054" y="371951"/>
                  <a:pt x="689864" y="388144"/>
                </a:cubicBezTo>
                <a:cubicBezTo>
                  <a:pt x="691769" y="397669"/>
                  <a:pt x="695579" y="406241"/>
                  <a:pt x="701294" y="414814"/>
                </a:cubicBezTo>
                <a:cubicBezTo>
                  <a:pt x="705104" y="420529"/>
                  <a:pt x="707961" y="427196"/>
                  <a:pt x="709866" y="433864"/>
                </a:cubicBezTo>
                <a:cubicBezTo>
                  <a:pt x="710819" y="436721"/>
                  <a:pt x="711771" y="440531"/>
                  <a:pt x="708914" y="443389"/>
                </a:cubicBezTo>
                <a:cubicBezTo>
                  <a:pt x="705104" y="446246"/>
                  <a:pt x="702246" y="443389"/>
                  <a:pt x="699389" y="441484"/>
                </a:cubicBezTo>
                <a:cubicBezTo>
                  <a:pt x="697484" y="440531"/>
                  <a:pt x="695579" y="438626"/>
                  <a:pt x="692721" y="436721"/>
                </a:cubicBezTo>
                <a:cubicBezTo>
                  <a:pt x="694626" y="445294"/>
                  <a:pt x="695579" y="451961"/>
                  <a:pt x="696531" y="457676"/>
                </a:cubicBezTo>
                <a:cubicBezTo>
                  <a:pt x="696531" y="459581"/>
                  <a:pt x="697484" y="461486"/>
                  <a:pt x="696531" y="462439"/>
                </a:cubicBezTo>
                <a:cubicBezTo>
                  <a:pt x="694626" y="464344"/>
                  <a:pt x="692721" y="462439"/>
                  <a:pt x="690816" y="460534"/>
                </a:cubicBezTo>
                <a:cubicBezTo>
                  <a:pt x="687006" y="457676"/>
                  <a:pt x="685101" y="454819"/>
                  <a:pt x="682244" y="451009"/>
                </a:cubicBezTo>
                <a:cubicBezTo>
                  <a:pt x="673671" y="437674"/>
                  <a:pt x="663194" y="425291"/>
                  <a:pt x="647954" y="418624"/>
                </a:cubicBezTo>
                <a:cubicBezTo>
                  <a:pt x="643191" y="416719"/>
                  <a:pt x="638429" y="411956"/>
                  <a:pt x="635571" y="420529"/>
                </a:cubicBezTo>
                <a:cubicBezTo>
                  <a:pt x="633666" y="427196"/>
                  <a:pt x="627951" y="433864"/>
                  <a:pt x="636524" y="439579"/>
                </a:cubicBezTo>
                <a:cubicBezTo>
                  <a:pt x="657479" y="454819"/>
                  <a:pt x="677481" y="470059"/>
                  <a:pt x="690816" y="492919"/>
                </a:cubicBezTo>
                <a:cubicBezTo>
                  <a:pt x="691769" y="493871"/>
                  <a:pt x="692721" y="494824"/>
                  <a:pt x="692721" y="495776"/>
                </a:cubicBezTo>
                <a:cubicBezTo>
                  <a:pt x="693674" y="499586"/>
                  <a:pt x="698436" y="503396"/>
                  <a:pt x="694626" y="506254"/>
                </a:cubicBezTo>
                <a:cubicBezTo>
                  <a:pt x="690816" y="510064"/>
                  <a:pt x="687006" y="505301"/>
                  <a:pt x="684149" y="503396"/>
                </a:cubicBezTo>
                <a:cubicBezTo>
                  <a:pt x="675576" y="497681"/>
                  <a:pt x="669861" y="488156"/>
                  <a:pt x="658431" y="482441"/>
                </a:cubicBezTo>
                <a:cubicBezTo>
                  <a:pt x="660336" y="490061"/>
                  <a:pt x="663194" y="496729"/>
                  <a:pt x="657479" y="502444"/>
                </a:cubicBezTo>
                <a:cubicBezTo>
                  <a:pt x="655574" y="504349"/>
                  <a:pt x="656526" y="506254"/>
                  <a:pt x="657479" y="508159"/>
                </a:cubicBezTo>
                <a:cubicBezTo>
                  <a:pt x="663194" y="516731"/>
                  <a:pt x="662241" y="528161"/>
                  <a:pt x="664146" y="537686"/>
                </a:cubicBezTo>
                <a:cubicBezTo>
                  <a:pt x="667004" y="551974"/>
                  <a:pt x="656526" y="559594"/>
                  <a:pt x="648906" y="568166"/>
                </a:cubicBezTo>
                <a:cubicBezTo>
                  <a:pt x="645096" y="571976"/>
                  <a:pt x="643191" y="568166"/>
                  <a:pt x="641286" y="565309"/>
                </a:cubicBezTo>
                <a:cubicBezTo>
                  <a:pt x="639381" y="561499"/>
                  <a:pt x="639381" y="557689"/>
                  <a:pt x="637476" y="551974"/>
                </a:cubicBezTo>
                <a:cubicBezTo>
                  <a:pt x="630809" y="561499"/>
                  <a:pt x="633666" y="570071"/>
                  <a:pt x="632714" y="578644"/>
                </a:cubicBezTo>
                <a:cubicBezTo>
                  <a:pt x="631761" y="585311"/>
                  <a:pt x="629856" y="589121"/>
                  <a:pt x="623189" y="583406"/>
                </a:cubicBezTo>
                <a:cubicBezTo>
                  <a:pt x="619379" y="576739"/>
                  <a:pt x="620331" y="569119"/>
                  <a:pt x="618426" y="562451"/>
                </a:cubicBezTo>
                <a:cubicBezTo>
                  <a:pt x="617474" y="560546"/>
                  <a:pt x="617474" y="558641"/>
                  <a:pt x="617474" y="556736"/>
                </a:cubicBezTo>
                <a:cubicBezTo>
                  <a:pt x="617474" y="556736"/>
                  <a:pt x="617474" y="555784"/>
                  <a:pt x="617474" y="556736"/>
                </a:cubicBezTo>
                <a:cubicBezTo>
                  <a:pt x="617474" y="557689"/>
                  <a:pt x="617474" y="557689"/>
                  <a:pt x="618426" y="558641"/>
                </a:cubicBezTo>
                <a:cubicBezTo>
                  <a:pt x="618426" y="561499"/>
                  <a:pt x="619379" y="563404"/>
                  <a:pt x="619379" y="566261"/>
                </a:cubicBezTo>
                <a:cubicBezTo>
                  <a:pt x="618426" y="573881"/>
                  <a:pt x="621284" y="579596"/>
                  <a:pt x="620331" y="58531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57F76EC-C436-4D54-9713-85177F52283B}"/>
              </a:ext>
            </a:extLst>
          </p:cNvPr>
          <p:cNvSpPr/>
          <p:nvPr/>
        </p:nvSpPr>
        <p:spPr>
          <a:xfrm>
            <a:off x="3024907" y="1224509"/>
            <a:ext cx="1902436" cy="3785256"/>
          </a:xfrm>
          <a:custGeom>
            <a:avLst/>
            <a:gdLst>
              <a:gd name="connsiteX0" fmla="*/ 9049 w 923925"/>
              <a:gd name="connsiteY0" fmla="*/ 1576201 h 1838325"/>
              <a:gd name="connsiteX1" fmla="*/ 12859 w 923925"/>
              <a:gd name="connsiteY1" fmla="*/ 1570486 h 1838325"/>
              <a:gd name="connsiteX2" fmla="*/ 57626 w 923925"/>
              <a:gd name="connsiteY2" fmla="*/ 1540958 h 1838325"/>
              <a:gd name="connsiteX3" fmla="*/ 95726 w 923925"/>
              <a:gd name="connsiteY3" fmla="*/ 1525719 h 1838325"/>
              <a:gd name="connsiteX4" fmla="*/ 143351 w 923925"/>
              <a:gd name="connsiteY4" fmla="*/ 1502858 h 1838325"/>
              <a:gd name="connsiteX5" fmla="*/ 162401 w 923925"/>
              <a:gd name="connsiteY5" fmla="*/ 1488571 h 1838325"/>
              <a:gd name="connsiteX6" fmla="*/ 223361 w 923925"/>
              <a:gd name="connsiteY6" fmla="*/ 1459044 h 1838325"/>
              <a:gd name="connsiteX7" fmla="*/ 244316 w 923925"/>
              <a:gd name="connsiteY7" fmla="*/ 1450471 h 1838325"/>
              <a:gd name="connsiteX8" fmla="*/ 283369 w 923925"/>
              <a:gd name="connsiteY8" fmla="*/ 1411419 h 1838325"/>
              <a:gd name="connsiteX9" fmla="*/ 285274 w 923925"/>
              <a:gd name="connsiteY9" fmla="*/ 1395226 h 1838325"/>
              <a:gd name="connsiteX10" fmla="*/ 267176 w 923925"/>
              <a:gd name="connsiteY10" fmla="*/ 1355221 h 1838325"/>
              <a:gd name="connsiteX11" fmla="*/ 241459 w 923925"/>
              <a:gd name="connsiteY11" fmla="*/ 1319026 h 1838325"/>
              <a:gd name="connsiteX12" fmla="*/ 162401 w 923925"/>
              <a:gd name="connsiteY12" fmla="*/ 1230444 h 1838325"/>
              <a:gd name="connsiteX13" fmla="*/ 135731 w 923925"/>
              <a:gd name="connsiteY13" fmla="*/ 1199964 h 1838325"/>
              <a:gd name="connsiteX14" fmla="*/ 111919 w 923925"/>
              <a:gd name="connsiteY14" fmla="*/ 1139956 h 1838325"/>
              <a:gd name="connsiteX15" fmla="*/ 111919 w 923925"/>
              <a:gd name="connsiteY15" fmla="*/ 1059946 h 1838325"/>
              <a:gd name="connsiteX16" fmla="*/ 127159 w 923925"/>
              <a:gd name="connsiteY16" fmla="*/ 1018036 h 1838325"/>
              <a:gd name="connsiteX17" fmla="*/ 139541 w 923925"/>
              <a:gd name="connsiteY17" fmla="*/ 984698 h 1838325"/>
              <a:gd name="connsiteX18" fmla="*/ 137636 w 923925"/>
              <a:gd name="connsiteY18" fmla="*/ 965648 h 1838325"/>
              <a:gd name="connsiteX19" fmla="*/ 143351 w 923925"/>
              <a:gd name="connsiteY19" fmla="*/ 926596 h 1838325"/>
              <a:gd name="connsiteX20" fmla="*/ 154781 w 923925"/>
              <a:gd name="connsiteY20" fmla="*/ 867541 h 1838325"/>
              <a:gd name="connsiteX21" fmla="*/ 159544 w 923925"/>
              <a:gd name="connsiteY21" fmla="*/ 816106 h 1838325"/>
              <a:gd name="connsiteX22" fmla="*/ 167164 w 923925"/>
              <a:gd name="connsiteY22" fmla="*/ 798961 h 1838325"/>
              <a:gd name="connsiteX23" fmla="*/ 182404 w 923925"/>
              <a:gd name="connsiteY23" fmla="*/ 753241 h 1838325"/>
              <a:gd name="connsiteX24" fmla="*/ 189071 w 923925"/>
              <a:gd name="connsiteY24" fmla="*/ 682756 h 1838325"/>
              <a:gd name="connsiteX25" fmla="*/ 190024 w 923925"/>
              <a:gd name="connsiteY25" fmla="*/ 644656 h 1838325"/>
              <a:gd name="connsiteX26" fmla="*/ 164306 w 923925"/>
              <a:gd name="connsiteY26" fmla="*/ 557026 h 1838325"/>
              <a:gd name="connsiteX27" fmla="*/ 143351 w 923925"/>
              <a:gd name="connsiteY27" fmla="*/ 519878 h 1838325"/>
              <a:gd name="connsiteX28" fmla="*/ 112871 w 923925"/>
              <a:gd name="connsiteY28" fmla="*/ 453203 h 1838325"/>
              <a:gd name="connsiteX29" fmla="*/ 106204 w 923925"/>
              <a:gd name="connsiteY29" fmla="*/ 426533 h 1838325"/>
              <a:gd name="connsiteX30" fmla="*/ 99536 w 923925"/>
              <a:gd name="connsiteY30" fmla="*/ 406531 h 1838325"/>
              <a:gd name="connsiteX31" fmla="*/ 89059 w 923925"/>
              <a:gd name="connsiteY31" fmla="*/ 378908 h 1838325"/>
              <a:gd name="connsiteX32" fmla="*/ 101441 w 923925"/>
              <a:gd name="connsiteY32" fmla="*/ 299851 h 1838325"/>
              <a:gd name="connsiteX33" fmla="*/ 103346 w 923925"/>
              <a:gd name="connsiteY33" fmla="*/ 277943 h 1838325"/>
              <a:gd name="connsiteX34" fmla="*/ 108109 w 923925"/>
              <a:gd name="connsiteY34" fmla="*/ 238891 h 1838325"/>
              <a:gd name="connsiteX35" fmla="*/ 114776 w 923925"/>
              <a:gd name="connsiteY35" fmla="*/ 221746 h 1838325"/>
              <a:gd name="connsiteX36" fmla="*/ 125254 w 923925"/>
              <a:gd name="connsiteY36" fmla="*/ 185551 h 1838325"/>
              <a:gd name="connsiteX37" fmla="*/ 131921 w 923925"/>
              <a:gd name="connsiteY37" fmla="*/ 165548 h 1838325"/>
              <a:gd name="connsiteX38" fmla="*/ 133826 w 923925"/>
              <a:gd name="connsiteY38" fmla="*/ 142688 h 1838325"/>
              <a:gd name="connsiteX39" fmla="*/ 156686 w 923925"/>
              <a:gd name="connsiteY39" fmla="*/ 107446 h 1838325"/>
              <a:gd name="connsiteX40" fmla="*/ 164306 w 923925"/>
              <a:gd name="connsiteY40" fmla="*/ 91253 h 1838325"/>
              <a:gd name="connsiteX41" fmla="*/ 186214 w 923925"/>
              <a:gd name="connsiteY41" fmla="*/ 34103 h 1838325"/>
              <a:gd name="connsiteX42" fmla="*/ 204311 w 923925"/>
              <a:gd name="connsiteY42" fmla="*/ 21721 h 1838325"/>
              <a:gd name="connsiteX43" fmla="*/ 271939 w 923925"/>
              <a:gd name="connsiteY43" fmla="*/ 7433 h 1838325"/>
              <a:gd name="connsiteX44" fmla="*/ 295751 w 923925"/>
              <a:gd name="connsiteY44" fmla="*/ 26483 h 1838325"/>
              <a:gd name="connsiteX45" fmla="*/ 297656 w 923925"/>
              <a:gd name="connsiteY45" fmla="*/ 83633 h 1838325"/>
              <a:gd name="connsiteX46" fmla="*/ 263366 w 923925"/>
              <a:gd name="connsiteY46" fmla="*/ 130306 h 1838325"/>
              <a:gd name="connsiteX47" fmla="*/ 255746 w 923925"/>
              <a:gd name="connsiteY47" fmla="*/ 156023 h 1838325"/>
              <a:gd name="connsiteX48" fmla="*/ 256699 w 923925"/>
              <a:gd name="connsiteY48" fmla="*/ 164596 h 1838325"/>
              <a:gd name="connsiteX49" fmla="*/ 237649 w 923925"/>
              <a:gd name="connsiteY49" fmla="*/ 247463 h 1838325"/>
              <a:gd name="connsiteX50" fmla="*/ 220504 w 923925"/>
              <a:gd name="connsiteY50" fmla="*/ 354143 h 1838325"/>
              <a:gd name="connsiteX51" fmla="*/ 240506 w 923925"/>
              <a:gd name="connsiteY51" fmla="*/ 425581 h 1838325"/>
              <a:gd name="connsiteX52" fmla="*/ 244316 w 923925"/>
              <a:gd name="connsiteY52" fmla="*/ 430343 h 1838325"/>
              <a:gd name="connsiteX53" fmla="*/ 273844 w 923925"/>
              <a:gd name="connsiteY53" fmla="*/ 457013 h 1838325"/>
              <a:gd name="connsiteX54" fmla="*/ 293846 w 923925"/>
              <a:gd name="connsiteY54" fmla="*/ 462728 h 1838325"/>
              <a:gd name="connsiteX55" fmla="*/ 303371 w 923925"/>
              <a:gd name="connsiteY55" fmla="*/ 463681 h 1838325"/>
              <a:gd name="connsiteX56" fmla="*/ 321469 w 923925"/>
              <a:gd name="connsiteY56" fmla="*/ 458918 h 1838325"/>
              <a:gd name="connsiteX57" fmla="*/ 320516 w 923925"/>
              <a:gd name="connsiteY57" fmla="*/ 443678 h 1838325"/>
              <a:gd name="connsiteX58" fmla="*/ 313849 w 923925"/>
              <a:gd name="connsiteY58" fmla="*/ 312233 h 1838325"/>
              <a:gd name="connsiteX59" fmla="*/ 364331 w 923925"/>
              <a:gd name="connsiteY59" fmla="*/ 242701 h 1838325"/>
              <a:gd name="connsiteX60" fmla="*/ 395764 w 923925"/>
              <a:gd name="connsiteY60" fmla="*/ 228413 h 1838325"/>
              <a:gd name="connsiteX61" fmla="*/ 489109 w 923925"/>
              <a:gd name="connsiteY61" fmla="*/ 232223 h 1838325"/>
              <a:gd name="connsiteX62" fmla="*/ 563404 w 923925"/>
              <a:gd name="connsiteY62" fmla="*/ 298898 h 1838325"/>
              <a:gd name="connsiteX63" fmla="*/ 567214 w 923925"/>
              <a:gd name="connsiteY63" fmla="*/ 317948 h 1838325"/>
              <a:gd name="connsiteX64" fmla="*/ 556736 w 923925"/>
              <a:gd name="connsiteY64" fmla="*/ 406531 h 1838325"/>
              <a:gd name="connsiteX65" fmla="*/ 538639 w 923925"/>
              <a:gd name="connsiteY65" fmla="*/ 448441 h 1838325"/>
              <a:gd name="connsiteX66" fmla="*/ 528161 w 923925"/>
              <a:gd name="connsiteY66" fmla="*/ 476063 h 1838325"/>
              <a:gd name="connsiteX67" fmla="*/ 496729 w 923925"/>
              <a:gd name="connsiteY67" fmla="*/ 529403 h 1838325"/>
              <a:gd name="connsiteX68" fmla="*/ 478631 w 923925"/>
              <a:gd name="connsiteY68" fmla="*/ 553216 h 1838325"/>
              <a:gd name="connsiteX69" fmla="*/ 477679 w 923925"/>
              <a:gd name="connsiteY69" fmla="*/ 559883 h 1838325"/>
              <a:gd name="connsiteX70" fmla="*/ 485299 w 923925"/>
              <a:gd name="connsiteY70" fmla="*/ 559883 h 1838325"/>
              <a:gd name="connsiteX71" fmla="*/ 543401 w 923925"/>
              <a:gd name="connsiteY71" fmla="*/ 567503 h 1838325"/>
              <a:gd name="connsiteX72" fmla="*/ 564356 w 923925"/>
              <a:gd name="connsiteY72" fmla="*/ 594173 h 1838325"/>
              <a:gd name="connsiteX73" fmla="*/ 592931 w 923925"/>
              <a:gd name="connsiteY73" fmla="*/ 605603 h 1838325"/>
              <a:gd name="connsiteX74" fmla="*/ 600551 w 923925"/>
              <a:gd name="connsiteY74" fmla="*/ 599888 h 1838325"/>
              <a:gd name="connsiteX75" fmla="*/ 622459 w 923925"/>
              <a:gd name="connsiteY75" fmla="*/ 597983 h 1838325"/>
              <a:gd name="connsiteX76" fmla="*/ 640556 w 923925"/>
              <a:gd name="connsiteY76" fmla="*/ 597983 h 1838325"/>
              <a:gd name="connsiteX77" fmla="*/ 653891 w 923925"/>
              <a:gd name="connsiteY77" fmla="*/ 594173 h 1838325"/>
              <a:gd name="connsiteX78" fmla="*/ 671989 w 923925"/>
              <a:gd name="connsiteY78" fmla="*/ 585601 h 1838325"/>
              <a:gd name="connsiteX79" fmla="*/ 694849 w 923925"/>
              <a:gd name="connsiteY79" fmla="*/ 577981 h 1838325"/>
              <a:gd name="connsiteX80" fmla="*/ 719614 w 923925"/>
              <a:gd name="connsiteY80" fmla="*/ 557026 h 1838325"/>
              <a:gd name="connsiteX81" fmla="*/ 743426 w 923925"/>
              <a:gd name="connsiteY81" fmla="*/ 542738 h 1838325"/>
              <a:gd name="connsiteX82" fmla="*/ 758666 w 923925"/>
              <a:gd name="connsiteY82" fmla="*/ 533213 h 1838325"/>
              <a:gd name="connsiteX83" fmla="*/ 808196 w 923925"/>
              <a:gd name="connsiteY83" fmla="*/ 490351 h 1838325"/>
              <a:gd name="connsiteX84" fmla="*/ 812959 w 923925"/>
              <a:gd name="connsiteY84" fmla="*/ 480826 h 1838325"/>
              <a:gd name="connsiteX85" fmla="*/ 821531 w 923925"/>
              <a:gd name="connsiteY85" fmla="*/ 444631 h 1838325"/>
              <a:gd name="connsiteX86" fmla="*/ 838676 w 923925"/>
              <a:gd name="connsiteY86" fmla="*/ 433201 h 1838325"/>
              <a:gd name="connsiteX87" fmla="*/ 879634 w 923925"/>
              <a:gd name="connsiteY87" fmla="*/ 448441 h 1838325"/>
              <a:gd name="connsiteX88" fmla="*/ 896779 w 923925"/>
              <a:gd name="connsiteY88" fmla="*/ 457966 h 1838325"/>
              <a:gd name="connsiteX89" fmla="*/ 912971 w 923925"/>
              <a:gd name="connsiteY89" fmla="*/ 484636 h 1838325"/>
              <a:gd name="connsiteX90" fmla="*/ 901541 w 923925"/>
              <a:gd name="connsiteY90" fmla="*/ 534166 h 1838325"/>
              <a:gd name="connsiteX91" fmla="*/ 865346 w 923925"/>
              <a:gd name="connsiteY91" fmla="*/ 578933 h 1838325"/>
              <a:gd name="connsiteX92" fmla="*/ 852011 w 923925"/>
              <a:gd name="connsiteY92" fmla="*/ 589411 h 1838325"/>
              <a:gd name="connsiteX93" fmla="*/ 796766 w 923925"/>
              <a:gd name="connsiteY93" fmla="*/ 632273 h 1838325"/>
              <a:gd name="connsiteX94" fmla="*/ 743426 w 923925"/>
              <a:gd name="connsiteY94" fmla="*/ 672278 h 1838325"/>
              <a:gd name="connsiteX95" fmla="*/ 707231 w 923925"/>
              <a:gd name="connsiteY95" fmla="*/ 695138 h 1838325"/>
              <a:gd name="connsiteX96" fmla="*/ 659606 w 923925"/>
              <a:gd name="connsiteY96" fmla="*/ 709426 h 1838325"/>
              <a:gd name="connsiteX97" fmla="*/ 576739 w 923925"/>
              <a:gd name="connsiteY97" fmla="*/ 723713 h 1838325"/>
              <a:gd name="connsiteX98" fmla="*/ 554831 w 923925"/>
              <a:gd name="connsiteY98" fmla="*/ 727523 h 1838325"/>
              <a:gd name="connsiteX99" fmla="*/ 526256 w 923925"/>
              <a:gd name="connsiteY99" fmla="*/ 754193 h 1838325"/>
              <a:gd name="connsiteX100" fmla="*/ 498634 w 923925"/>
              <a:gd name="connsiteY100" fmla="*/ 824678 h 1838325"/>
              <a:gd name="connsiteX101" fmla="*/ 495776 w 923925"/>
              <a:gd name="connsiteY101" fmla="*/ 838966 h 1838325"/>
              <a:gd name="connsiteX102" fmla="*/ 486251 w 923925"/>
              <a:gd name="connsiteY102" fmla="*/ 918023 h 1838325"/>
              <a:gd name="connsiteX103" fmla="*/ 474821 w 923925"/>
              <a:gd name="connsiteY103" fmla="*/ 976126 h 1838325"/>
              <a:gd name="connsiteX104" fmla="*/ 439579 w 923925"/>
              <a:gd name="connsiteY104" fmla="*/ 1012321 h 1838325"/>
              <a:gd name="connsiteX105" fmla="*/ 429101 w 923925"/>
              <a:gd name="connsiteY105" fmla="*/ 1036133 h 1838325"/>
              <a:gd name="connsiteX106" fmla="*/ 428149 w 923925"/>
              <a:gd name="connsiteY106" fmla="*/ 1075186 h 1838325"/>
              <a:gd name="connsiteX107" fmla="*/ 431006 w 923925"/>
              <a:gd name="connsiteY107" fmla="*/ 1088521 h 1838325"/>
              <a:gd name="connsiteX108" fmla="*/ 446246 w 923925"/>
              <a:gd name="connsiteY108" fmla="*/ 1133289 h 1838325"/>
              <a:gd name="connsiteX109" fmla="*/ 450056 w 923925"/>
              <a:gd name="connsiteY109" fmla="*/ 1142814 h 1838325"/>
              <a:gd name="connsiteX110" fmla="*/ 473869 w 923925"/>
              <a:gd name="connsiteY110" fmla="*/ 1199011 h 1838325"/>
              <a:gd name="connsiteX111" fmla="*/ 484346 w 923925"/>
              <a:gd name="connsiteY111" fmla="*/ 1261876 h 1838325"/>
              <a:gd name="connsiteX112" fmla="*/ 526256 w 923925"/>
              <a:gd name="connsiteY112" fmla="*/ 1339981 h 1838325"/>
              <a:gd name="connsiteX113" fmla="*/ 527209 w 923925"/>
              <a:gd name="connsiteY113" fmla="*/ 1420944 h 1838325"/>
              <a:gd name="connsiteX114" fmla="*/ 522446 w 923925"/>
              <a:gd name="connsiteY114" fmla="*/ 1444756 h 1838325"/>
              <a:gd name="connsiteX115" fmla="*/ 467201 w 923925"/>
              <a:gd name="connsiteY115" fmla="*/ 1544769 h 1838325"/>
              <a:gd name="connsiteX116" fmla="*/ 344329 w 923925"/>
              <a:gd name="connsiteY116" fmla="*/ 1622873 h 1838325"/>
              <a:gd name="connsiteX117" fmla="*/ 260509 w 923925"/>
              <a:gd name="connsiteY117" fmla="*/ 1669546 h 1838325"/>
              <a:gd name="connsiteX118" fmla="*/ 256699 w 923925"/>
              <a:gd name="connsiteY118" fmla="*/ 1671451 h 1838325"/>
              <a:gd name="connsiteX119" fmla="*/ 208121 w 923925"/>
              <a:gd name="connsiteY119" fmla="*/ 1707646 h 1838325"/>
              <a:gd name="connsiteX120" fmla="*/ 204311 w 923925"/>
              <a:gd name="connsiteY120" fmla="*/ 1709551 h 1838325"/>
              <a:gd name="connsiteX121" fmla="*/ 185261 w 923925"/>
              <a:gd name="connsiteY121" fmla="*/ 1736221 h 1838325"/>
              <a:gd name="connsiteX122" fmla="*/ 187166 w 923925"/>
              <a:gd name="connsiteY122" fmla="*/ 1782894 h 1838325"/>
              <a:gd name="connsiteX123" fmla="*/ 168116 w 923925"/>
              <a:gd name="connsiteY123" fmla="*/ 1829566 h 1838325"/>
              <a:gd name="connsiteX124" fmla="*/ 131921 w 923925"/>
              <a:gd name="connsiteY124" fmla="*/ 1832423 h 1838325"/>
              <a:gd name="connsiteX125" fmla="*/ 64294 w 923925"/>
              <a:gd name="connsiteY125" fmla="*/ 1764796 h 1838325"/>
              <a:gd name="connsiteX126" fmla="*/ 44291 w 923925"/>
              <a:gd name="connsiteY126" fmla="*/ 1709551 h 1838325"/>
              <a:gd name="connsiteX127" fmla="*/ 43339 w 923925"/>
              <a:gd name="connsiteY127" fmla="*/ 1689548 h 1838325"/>
              <a:gd name="connsiteX128" fmla="*/ 31909 w 923925"/>
              <a:gd name="connsiteY128" fmla="*/ 1659069 h 1838325"/>
              <a:gd name="connsiteX129" fmla="*/ 13811 w 923925"/>
              <a:gd name="connsiteY129" fmla="*/ 1619064 h 1838325"/>
              <a:gd name="connsiteX130" fmla="*/ 7144 w 923925"/>
              <a:gd name="connsiteY130" fmla="*/ 1606681 h 1838325"/>
              <a:gd name="connsiteX131" fmla="*/ 9049 w 923925"/>
              <a:gd name="connsiteY131" fmla="*/ 1576201 h 18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923925" h="1838325">
                <a:moveTo>
                  <a:pt x="9049" y="1576201"/>
                </a:moveTo>
                <a:cubicBezTo>
                  <a:pt x="10001" y="1574296"/>
                  <a:pt x="11906" y="1572391"/>
                  <a:pt x="12859" y="1570486"/>
                </a:cubicBezTo>
                <a:cubicBezTo>
                  <a:pt x="21431" y="1551436"/>
                  <a:pt x="36671" y="1541911"/>
                  <a:pt x="57626" y="1540958"/>
                </a:cubicBezTo>
                <a:cubicBezTo>
                  <a:pt x="72866" y="1540958"/>
                  <a:pt x="85249" y="1534291"/>
                  <a:pt x="95726" y="1525719"/>
                </a:cubicBezTo>
                <a:cubicBezTo>
                  <a:pt x="110014" y="1514289"/>
                  <a:pt x="126206" y="1508573"/>
                  <a:pt x="143351" y="1502858"/>
                </a:cubicBezTo>
                <a:cubicBezTo>
                  <a:pt x="150971" y="1500001"/>
                  <a:pt x="156686" y="1494286"/>
                  <a:pt x="162401" y="1488571"/>
                </a:cubicBezTo>
                <a:cubicBezTo>
                  <a:pt x="178594" y="1471426"/>
                  <a:pt x="197644" y="1457139"/>
                  <a:pt x="223361" y="1459044"/>
                </a:cubicBezTo>
                <a:cubicBezTo>
                  <a:pt x="231934" y="1459996"/>
                  <a:pt x="237649" y="1457139"/>
                  <a:pt x="244316" y="1450471"/>
                </a:cubicBezTo>
                <a:cubicBezTo>
                  <a:pt x="256699" y="1437136"/>
                  <a:pt x="270034" y="1424753"/>
                  <a:pt x="283369" y="1411419"/>
                </a:cubicBezTo>
                <a:cubicBezTo>
                  <a:pt x="288131" y="1406656"/>
                  <a:pt x="290036" y="1402846"/>
                  <a:pt x="285274" y="1395226"/>
                </a:cubicBezTo>
                <a:cubicBezTo>
                  <a:pt x="278606" y="1382844"/>
                  <a:pt x="271939" y="1369508"/>
                  <a:pt x="267176" y="1355221"/>
                </a:cubicBezTo>
                <a:cubicBezTo>
                  <a:pt x="261461" y="1340933"/>
                  <a:pt x="251936" y="1329503"/>
                  <a:pt x="241459" y="1319026"/>
                </a:cubicBezTo>
                <a:cubicBezTo>
                  <a:pt x="213836" y="1290451"/>
                  <a:pt x="186214" y="1261876"/>
                  <a:pt x="162401" y="1230444"/>
                </a:cubicBezTo>
                <a:cubicBezTo>
                  <a:pt x="153829" y="1219966"/>
                  <a:pt x="143351" y="1210441"/>
                  <a:pt x="135731" y="1199964"/>
                </a:cubicBezTo>
                <a:cubicBezTo>
                  <a:pt x="122396" y="1182819"/>
                  <a:pt x="116681" y="1161864"/>
                  <a:pt x="111919" y="1139956"/>
                </a:cubicBezTo>
                <a:cubicBezTo>
                  <a:pt x="106204" y="1113286"/>
                  <a:pt x="106204" y="1086616"/>
                  <a:pt x="111919" y="1059946"/>
                </a:cubicBezTo>
                <a:cubicBezTo>
                  <a:pt x="114776" y="1045658"/>
                  <a:pt x="122396" y="1031371"/>
                  <a:pt x="127159" y="1018036"/>
                </a:cubicBezTo>
                <a:cubicBezTo>
                  <a:pt x="130969" y="1006606"/>
                  <a:pt x="135731" y="996128"/>
                  <a:pt x="139541" y="984698"/>
                </a:cubicBezTo>
                <a:cubicBezTo>
                  <a:pt x="141446" y="978031"/>
                  <a:pt x="141446" y="972316"/>
                  <a:pt x="137636" y="965648"/>
                </a:cubicBezTo>
                <a:cubicBezTo>
                  <a:pt x="130016" y="954218"/>
                  <a:pt x="132874" y="936121"/>
                  <a:pt x="143351" y="926596"/>
                </a:cubicBezTo>
                <a:cubicBezTo>
                  <a:pt x="158591" y="913261"/>
                  <a:pt x="164306" y="885638"/>
                  <a:pt x="154781" y="867541"/>
                </a:cubicBezTo>
                <a:cubicBezTo>
                  <a:pt x="146209" y="851348"/>
                  <a:pt x="148114" y="829441"/>
                  <a:pt x="159544" y="816106"/>
                </a:cubicBezTo>
                <a:cubicBezTo>
                  <a:pt x="164306" y="811343"/>
                  <a:pt x="166211" y="805628"/>
                  <a:pt x="167164" y="798961"/>
                </a:cubicBezTo>
                <a:cubicBezTo>
                  <a:pt x="169069" y="782768"/>
                  <a:pt x="177641" y="768481"/>
                  <a:pt x="182404" y="753241"/>
                </a:cubicBezTo>
                <a:cubicBezTo>
                  <a:pt x="189071" y="730381"/>
                  <a:pt x="192881" y="707521"/>
                  <a:pt x="189071" y="682756"/>
                </a:cubicBezTo>
                <a:cubicBezTo>
                  <a:pt x="187166" y="670373"/>
                  <a:pt x="188119" y="657991"/>
                  <a:pt x="190024" y="644656"/>
                </a:cubicBezTo>
                <a:cubicBezTo>
                  <a:pt x="192881" y="612271"/>
                  <a:pt x="186214" y="582743"/>
                  <a:pt x="164306" y="557026"/>
                </a:cubicBezTo>
                <a:cubicBezTo>
                  <a:pt x="154781" y="546548"/>
                  <a:pt x="149066" y="533213"/>
                  <a:pt x="143351" y="519878"/>
                </a:cubicBezTo>
                <a:cubicBezTo>
                  <a:pt x="134779" y="497018"/>
                  <a:pt x="124301" y="475111"/>
                  <a:pt x="112871" y="453203"/>
                </a:cubicBezTo>
                <a:cubicBezTo>
                  <a:pt x="108109" y="444631"/>
                  <a:pt x="105251" y="436058"/>
                  <a:pt x="106204" y="426533"/>
                </a:cubicBezTo>
                <a:cubicBezTo>
                  <a:pt x="107156" y="418913"/>
                  <a:pt x="104299" y="412246"/>
                  <a:pt x="99536" y="406531"/>
                </a:cubicBezTo>
                <a:cubicBezTo>
                  <a:pt x="92869" y="398911"/>
                  <a:pt x="90011" y="389386"/>
                  <a:pt x="89059" y="378908"/>
                </a:cubicBezTo>
                <a:cubicBezTo>
                  <a:pt x="88106" y="351286"/>
                  <a:pt x="90011" y="325568"/>
                  <a:pt x="101441" y="299851"/>
                </a:cubicBezTo>
                <a:cubicBezTo>
                  <a:pt x="104299" y="293183"/>
                  <a:pt x="104299" y="284611"/>
                  <a:pt x="103346" y="277943"/>
                </a:cubicBezTo>
                <a:cubicBezTo>
                  <a:pt x="102394" y="264608"/>
                  <a:pt x="107156" y="251273"/>
                  <a:pt x="108109" y="238891"/>
                </a:cubicBezTo>
                <a:cubicBezTo>
                  <a:pt x="109061" y="232223"/>
                  <a:pt x="110966" y="226508"/>
                  <a:pt x="114776" y="221746"/>
                </a:cubicBezTo>
                <a:cubicBezTo>
                  <a:pt x="122396" y="210316"/>
                  <a:pt x="125254" y="198886"/>
                  <a:pt x="125254" y="185551"/>
                </a:cubicBezTo>
                <a:cubicBezTo>
                  <a:pt x="125254" y="177931"/>
                  <a:pt x="127159" y="171263"/>
                  <a:pt x="131921" y="165548"/>
                </a:cubicBezTo>
                <a:cubicBezTo>
                  <a:pt x="136684" y="159833"/>
                  <a:pt x="132874" y="150308"/>
                  <a:pt x="133826" y="142688"/>
                </a:cubicBezTo>
                <a:cubicBezTo>
                  <a:pt x="135731" y="126496"/>
                  <a:pt x="143351" y="115066"/>
                  <a:pt x="156686" y="107446"/>
                </a:cubicBezTo>
                <a:cubicBezTo>
                  <a:pt x="163354" y="103636"/>
                  <a:pt x="164306" y="97921"/>
                  <a:pt x="164306" y="91253"/>
                </a:cubicBezTo>
                <a:cubicBezTo>
                  <a:pt x="165259" y="69346"/>
                  <a:pt x="175736" y="52201"/>
                  <a:pt x="186214" y="34103"/>
                </a:cubicBezTo>
                <a:cubicBezTo>
                  <a:pt x="190024" y="27436"/>
                  <a:pt x="195739" y="23626"/>
                  <a:pt x="204311" y="21721"/>
                </a:cubicBezTo>
                <a:cubicBezTo>
                  <a:pt x="227171" y="17911"/>
                  <a:pt x="249079" y="12196"/>
                  <a:pt x="271939" y="7433"/>
                </a:cubicBezTo>
                <a:cubicBezTo>
                  <a:pt x="281464" y="5528"/>
                  <a:pt x="292894" y="13148"/>
                  <a:pt x="295751" y="26483"/>
                </a:cubicBezTo>
                <a:cubicBezTo>
                  <a:pt x="300514" y="45533"/>
                  <a:pt x="303371" y="63631"/>
                  <a:pt x="297656" y="83633"/>
                </a:cubicBezTo>
                <a:cubicBezTo>
                  <a:pt x="290989" y="103636"/>
                  <a:pt x="279559" y="117923"/>
                  <a:pt x="263366" y="130306"/>
                </a:cubicBezTo>
                <a:cubicBezTo>
                  <a:pt x="254794" y="136973"/>
                  <a:pt x="246221" y="143641"/>
                  <a:pt x="255746" y="156023"/>
                </a:cubicBezTo>
                <a:cubicBezTo>
                  <a:pt x="256699" y="160786"/>
                  <a:pt x="256699" y="163643"/>
                  <a:pt x="256699" y="164596"/>
                </a:cubicBezTo>
                <a:cubicBezTo>
                  <a:pt x="248126" y="191266"/>
                  <a:pt x="246221" y="219841"/>
                  <a:pt x="237649" y="247463"/>
                </a:cubicBezTo>
                <a:cubicBezTo>
                  <a:pt x="227171" y="281753"/>
                  <a:pt x="214789" y="316996"/>
                  <a:pt x="220504" y="354143"/>
                </a:cubicBezTo>
                <a:cubicBezTo>
                  <a:pt x="224314" y="378908"/>
                  <a:pt x="224314" y="404626"/>
                  <a:pt x="240506" y="425581"/>
                </a:cubicBezTo>
                <a:cubicBezTo>
                  <a:pt x="241459" y="427486"/>
                  <a:pt x="242411" y="430343"/>
                  <a:pt x="244316" y="430343"/>
                </a:cubicBezTo>
                <a:cubicBezTo>
                  <a:pt x="259556" y="433201"/>
                  <a:pt x="265271" y="446536"/>
                  <a:pt x="273844" y="457013"/>
                </a:cubicBezTo>
                <a:cubicBezTo>
                  <a:pt x="279559" y="463681"/>
                  <a:pt x="283369" y="471301"/>
                  <a:pt x="293846" y="462728"/>
                </a:cubicBezTo>
                <a:cubicBezTo>
                  <a:pt x="296704" y="460823"/>
                  <a:pt x="300514" y="460823"/>
                  <a:pt x="303371" y="463681"/>
                </a:cubicBezTo>
                <a:cubicBezTo>
                  <a:pt x="311944" y="470348"/>
                  <a:pt x="316706" y="464633"/>
                  <a:pt x="321469" y="458918"/>
                </a:cubicBezTo>
                <a:cubicBezTo>
                  <a:pt x="327184" y="453203"/>
                  <a:pt x="322421" y="448441"/>
                  <a:pt x="320516" y="443678"/>
                </a:cubicBezTo>
                <a:cubicBezTo>
                  <a:pt x="295751" y="400816"/>
                  <a:pt x="302419" y="356048"/>
                  <a:pt x="313849" y="312233"/>
                </a:cubicBezTo>
                <a:cubicBezTo>
                  <a:pt x="321469" y="283658"/>
                  <a:pt x="339566" y="259846"/>
                  <a:pt x="364331" y="242701"/>
                </a:cubicBezTo>
                <a:cubicBezTo>
                  <a:pt x="373856" y="236033"/>
                  <a:pt x="384334" y="231271"/>
                  <a:pt x="395764" y="228413"/>
                </a:cubicBezTo>
                <a:cubicBezTo>
                  <a:pt x="427196" y="220793"/>
                  <a:pt x="458629" y="222698"/>
                  <a:pt x="489109" y="232223"/>
                </a:cubicBezTo>
                <a:cubicBezTo>
                  <a:pt x="523399" y="242701"/>
                  <a:pt x="549116" y="264608"/>
                  <a:pt x="563404" y="298898"/>
                </a:cubicBezTo>
                <a:cubicBezTo>
                  <a:pt x="566261" y="304613"/>
                  <a:pt x="567214" y="311281"/>
                  <a:pt x="567214" y="317948"/>
                </a:cubicBezTo>
                <a:cubicBezTo>
                  <a:pt x="567214" y="347476"/>
                  <a:pt x="566261" y="377956"/>
                  <a:pt x="556736" y="406531"/>
                </a:cubicBezTo>
                <a:cubicBezTo>
                  <a:pt x="551974" y="420818"/>
                  <a:pt x="548164" y="436058"/>
                  <a:pt x="538639" y="448441"/>
                </a:cubicBezTo>
                <a:cubicBezTo>
                  <a:pt x="532924" y="457013"/>
                  <a:pt x="531019" y="466538"/>
                  <a:pt x="528161" y="476063"/>
                </a:cubicBezTo>
                <a:cubicBezTo>
                  <a:pt x="522446" y="497018"/>
                  <a:pt x="513874" y="515116"/>
                  <a:pt x="496729" y="529403"/>
                </a:cubicBezTo>
                <a:cubicBezTo>
                  <a:pt x="489109" y="536071"/>
                  <a:pt x="481489" y="542738"/>
                  <a:pt x="478631" y="553216"/>
                </a:cubicBezTo>
                <a:cubicBezTo>
                  <a:pt x="477679" y="555121"/>
                  <a:pt x="475774" y="557978"/>
                  <a:pt x="477679" y="559883"/>
                </a:cubicBezTo>
                <a:cubicBezTo>
                  <a:pt x="479584" y="561788"/>
                  <a:pt x="482441" y="560836"/>
                  <a:pt x="485299" y="559883"/>
                </a:cubicBezTo>
                <a:cubicBezTo>
                  <a:pt x="505301" y="557026"/>
                  <a:pt x="524351" y="559883"/>
                  <a:pt x="543401" y="567503"/>
                </a:cubicBezTo>
                <a:cubicBezTo>
                  <a:pt x="554831" y="572266"/>
                  <a:pt x="563404" y="580838"/>
                  <a:pt x="564356" y="594173"/>
                </a:cubicBezTo>
                <a:cubicBezTo>
                  <a:pt x="565309" y="605603"/>
                  <a:pt x="583406" y="612271"/>
                  <a:pt x="592931" y="605603"/>
                </a:cubicBezTo>
                <a:cubicBezTo>
                  <a:pt x="595789" y="603698"/>
                  <a:pt x="597694" y="600841"/>
                  <a:pt x="600551" y="599888"/>
                </a:cubicBezTo>
                <a:cubicBezTo>
                  <a:pt x="607219" y="596078"/>
                  <a:pt x="614839" y="592268"/>
                  <a:pt x="622459" y="597983"/>
                </a:cubicBezTo>
                <a:cubicBezTo>
                  <a:pt x="628174" y="601793"/>
                  <a:pt x="633889" y="602746"/>
                  <a:pt x="640556" y="597983"/>
                </a:cubicBezTo>
                <a:cubicBezTo>
                  <a:pt x="644366" y="595126"/>
                  <a:pt x="649129" y="595126"/>
                  <a:pt x="653891" y="594173"/>
                </a:cubicBezTo>
                <a:cubicBezTo>
                  <a:pt x="660559" y="592268"/>
                  <a:pt x="667226" y="591316"/>
                  <a:pt x="671989" y="585601"/>
                </a:cubicBezTo>
                <a:cubicBezTo>
                  <a:pt x="677704" y="578933"/>
                  <a:pt x="688181" y="581791"/>
                  <a:pt x="694849" y="577981"/>
                </a:cubicBezTo>
                <a:cubicBezTo>
                  <a:pt x="704374" y="572266"/>
                  <a:pt x="713899" y="567503"/>
                  <a:pt x="719614" y="557026"/>
                </a:cubicBezTo>
                <a:cubicBezTo>
                  <a:pt x="724376" y="548453"/>
                  <a:pt x="733901" y="544643"/>
                  <a:pt x="743426" y="542738"/>
                </a:cubicBezTo>
                <a:cubicBezTo>
                  <a:pt x="750094" y="540833"/>
                  <a:pt x="754856" y="537976"/>
                  <a:pt x="758666" y="533213"/>
                </a:cubicBezTo>
                <a:cubicBezTo>
                  <a:pt x="772954" y="516068"/>
                  <a:pt x="789146" y="500828"/>
                  <a:pt x="808196" y="490351"/>
                </a:cubicBezTo>
                <a:cubicBezTo>
                  <a:pt x="812006" y="488446"/>
                  <a:pt x="812006" y="484636"/>
                  <a:pt x="812959" y="480826"/>
                </a:cubicBezTo>
                <a:cubicBezTo>
                  <a:pt x="814864" y="468443"/>
                  <a:pt x="816769" y="456061"/>
                  <a:pt x="821531" y="444631"/>
                </a:cubicBezTo>
                <a:cubicBezTo>
                  <a:pt x="824389" y="437011"/>
                  <a:pt x="830104" y="433201"/>
                  <a:pt x="838676" y="433201"/>
                </a:cubicBezTo>
                <a:cubicBezTo>
                  <a:pt x="853916" y="433201"/>
                  <a:pt x="868204" y="437011"/>
                  <a:pt x="879634" y="448441"/>
                </a:cubicBezTo>
                <a:cubicBezTo>
                  <a:pt x="884396" y="453203"/>
                  <a:pt x="892969" y="451298"/>
                  <a:pt x="896779" y="457966"/>
                </a:cubicBezTo>
                <a:cubicBezTo>
                  <a:pt x="902494" y="466538"/>
                  <a:pt x="907256" y="476063"/>
                  <a:pt x="912971" y="484636"/>
                </a:cubicBezTo>
                <a:cubicBezTo>
                  <a:pt x="926306" y="505591"/>
                  <a:pt x="915829" y="519878"/>
                  <a:pt x="901541" y="534166"/>
                </a:cubicBezTo>
                <a:cubicBezTo>
                  <a:pt x="888206" y="547501"/>
                  <a:pt x="872014" y="559883"/>
                  <a:pt x="865346" y="578933"/>
                </a:cubicBezTo>
                <a:cubicBezTo>
                  <a:pt x="863441" y="584648"/>
                  <a:pt x="856774" y="587506"/>
                  <a:pt x="852011" y="589411"/>
                </a:cubicBezTo>
                <a:cubicBezTo>
                  <a:pt x="829151" y="597983"/>
                  <a:pt x="814864" y="617033"/>
                  <a:pt x="796766" y="632273"/>
                </a:cubicBezTo>
                <a:cubicBezTo>
                  <a:pt x="779621" y="646561"/>
                  <a:pt x="764381" y="662753"/>
                  <a:pt x="743426" y="672278"/>
                </a:cubicBezTo>
                <a:cubicBezTo>
                  <a:pt x="731044" y="677993"/>
                  <a:pt x="720566" y="688471"/>
                  <a:pt x="707231" y="695138"/>
                </a:cubicBezTo>
                <a:cubicBezTo>
                  <a:pt x="691991" y="702758"/>
                  <a:pt x="676751" y="707521"/>
                  <a:pt x="659606" y="709426"/>
                </a:cubicBezTo>
                <a:cubicBezTo>
                  <a:pt x="631984" y="713236"/>
                  <a:pt x="604361" y="717046"/>
                  <a:pt x="576739" y="723713"/>
                </a:cubicBezTo>
                <a:cubicBezTo>
                  <a:pt x="570071" y="725618"/>
                  <a:pt x="562451" y="726571"/>
                  <a:pt x="554831" y="727523"/>
                </a:cubicBezTo>
                <a:cubicBezTo>
                  <a:pt x="538639" y="729428"/>
                  <a:pt x="530066" y="739906"/>
                  <a:pt x="526256" y="754193"/>
                </a:cubicBezTo>
                <a:cubicBezTo>
                  <a:pt x="519589" y="778958"/>
                  <a:pt x="510064" y="801818"/>
                  <a:pt x="498634" y="824678"/>
                </a:cubicBezTo>
                <a:cubicBezTo>
                  <a:pt x="496729" y="829441"/>
                  <a:pt x="495776" y="834203"/>
                  <a:pt x="495776" y="838966"/>
                </a:cubicBezTo>
                <a:cubicBezTo>
                  <a:pt x="497681" y="865636"/>
                  <a:pt x="495776" y="892306"/>
                  <a:pt x="486251" y="918023"/>
                </a:cubicBezTo>
                <a:cubicBezTo>
                  <a:pt x="479584" y="937073"/>
                  <a:pt x="478631" y="957076"/>
                  <a:pt x="474821" y="976126"/>
                </a:cubicBezTo>
                <a:cubicBezTo>
                  <a:pt x="471011" y="997081"/>
                  <a:pt x="462439" y="1010416"/>
                  <a:pt x="439579" y="1012321"/>
                </a:cubicBezTo>
                <a:cubicBezTo>
                  <a:pt x="431006" y="1013273"/>
                  <a:pt x="426244" y="1024703"/>
                  <a:pt x="429101" y="1036133"/>
                </a:cubicBezTo>
                <a:cubicBezTo>
                  <a:pt x="433864" y="1049469"/>
                  <a:pt x="435769" y="1061851"/>
                  <a:pt x="428149" y="1075186"/>
                </a:cubicBezTo>
                <a:cubicBezTo>
                  <a:pt x="425291" y="1079948"/>
                  <a:pt x="427196" y="1084711"/>
                  <a:pt x="431006" y="1088521"/>
                </a:cubicBezTo>
                <a:cubicBezTo>
                  <a:pt x="442436" y="1100903"/>
                  <a:pt x="450056" y="1115191"/>
                  <a:pt x="446246" y="1133289"/>
                </a:cubicBezTo>
                <a:cubicBezTo>
                  <a:pt x="445294" y="1138051"/>
                  <a:pt x="448151" y="1139956"/>
                  <a:pt x="450056" y="1142814"/>
                </a:cubicBezTo>
                <a:cubicBezTo>
                  <a:pt x="467201" y="1158053"/>
                  <a:pt x="471011" y="1177103"/>
                  <a:pt x="473869" y="1199011"/>
                </a:cubicBezTo>
                <a:cubicBezTo>
                  <a:pt x="475774" y="1219966"/>
                  <a:pt x="481489" y="1240921"/>
                  <a:pt x="484346" y="1261876"/>
                </a:cubicBezTo>
                <a:cubicBezTo>
                  <a:pt x="490061" y="1293308"/>
                  <a:pt x="511016" y="1315216"/>
                  <a:pt x="526256" y="1339981"/>
                </a:cubicBezTo>
                <a:cubicBezTo>
                  <a:pt x="543401" y="1367603"/>
                  <a:pt x="542449" y="1393321"/>
                  <a:pt x="527209" y="1420944"/>
                </a:cubicBezTo>
                <a:cubicBezTo>
                  <a:pt x="523399" y="1428564"/>
                  <a:pt x="521494" y="1435231"/>
                  <a:pt x="522446" y="1444756"/>
                </a:cubicBezTo>
                <a:cubicBezTo>
                  <a:pt x="529114" y="1493333"/>
                  <a:pt x="508159" y="1525719"/>
                  <a:pt x="467201" y="1544769"/>
                </a:cubicBezTo>
                <a:cubicBezTo>
                  <a:pt x="422434" y="1565723"/>
                  <a:pt x="384334" y="1595251"/>
                  <a:pt x="344329" y="1622873"/>
                </a:cubicBezTo>
                <a:cubicBezTo>
                  <a:pt x="317659" y="1640971"/>
                  <a:pt x="292894" y="1661926"/>
                  <a:pt x="260509" y="1669546"/>
                </a:cubicBezTo>
                <a:cubicBezTo>
                  <a:pt x="259556" y="1669546"/>
                  <a:pt x="257651" y="1670498"/>
                  <a:pt x="256699" y="1671451"/>
                </a:cubicBezTo>
                <a:cubicBezTo>
                  <a:pt x="242411" y="1686691"/>
                  <a:pt x="221456" y="1692406"/>
                  <a:pt x="208121" y="1707646"/>
                </a:cubicBezTo>
                <a:cubicBezTo>
                  <a:pt x="207169" y="1708598"/>
                  <a:pt x="205264" y="1710503"/>
                  <a:pt x="204311" y="1709551"/>
                </a:cubicBezTo>
                <a:cubicBezTo>
                  <a:pt x="182404" y="1706694"/>
                  <a:pt x="187166" y="1725744"/>
                  <a:pt x="185261" y="1736221"/>
                </a:cubicBezTo>
                <a:cubicBezTo>
                  <a:pt x="182404" y="1751461"/>
                  <a:pt x="184309" y="1767653"/>
                  <a:pt x="187166" y="1782894"/>
                </a:cubicBezTo>
                <a:cubicBezTo>
                  <a:pt x="190024" y="1801944"/>
                  <a:pt x="179546" y="1817183"/>
                  <a:pt x="168116" y="1829566"/>
                </a:cubicBezTo>
                <a:cubicBezTo>
                  <a:pt x="157639" y="1840044"/>
                  <a:pt x="144304" y="1835281"/>
                  <a:pt x="131921" y="1832423"/>
                </a:cubicBezTo>
                <a:cubicBezTo>
                  <a:pt x="96679" y="1822898"/>
                  <a:pt x="79534" y="1794323"/>
                  <a:pt x="64294" y="1764796"/>
                </a:cubicBezTo>
                <a:cubicBezTo>
                  <a:pt x="55721" y="1746698"/>
                  <a:pt x="48101" y="1728601"/>
                  <a:pt x="44291" y="1709551"/>
                </a:cubicBezTo>
                <a:cubicBezTo>
                  <a:pt x="43339" y="1702883"/>
                  <a:pt x="42386" y="1696216"/>
                  <a:pt x="43339" y="1689548"/>
                </a:cubicBezTo>
                <a:cubicBezTo>
                  <a:pt x="44291" y="1677166"/>
                  <a:pt x="38576" y="1667641"/>
                  <a:pt x="31909" y="1659069"/>
                </a:cubicBezTo>
                <a:cubicBezTo>
                  <a:pt x="22384" y="1647639"/>
                  <a:pt x="18574" y="1633351"/>
                  <a:pt x="13811" y="1619064"/>
                </a:cubicBezTo>
                <a:cubicBezTo>
                  <a:pt x="11906" y="1614301"/>
                  <a:pt x="11906" y="1609539"/>
                  <a:pt x="7144" y="1606681"/>
                </a:cubicBezTo>
                <a:cubicBezTo>
                  <a:pt x="9049" y="1597156"/>
                  <a:pt x="9049" y="1586678"/>
                  <a:pt x="9049" y="1576201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7BEB282-0AE8-45D2-A703-5AE1D36F393A}"/>
              </a:ext>
            </a:extLst>
          </p:cNvPr>
          <p:cNvGrpSpPr/>
          <p:nvPr/>
        </p:nvGrpSpPr>
        <p:grpSpPr>
          <a:xfrm>
            <a:off x="9413646" y="1351350"/>
            <a:ext cx="2319529" cy="2580793"/>
            <a:chOff x="8223180" y="1468877"/>
            <a:chExt cx="3373925" cy="375395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6045190-DF43-4431-AA7F-A0516814BD4A}"/>
                </a:ext>
              </a:extLst>
            </p:cNvPr>
            <p:cNvSpPr/>
            <p:nvPr/>
          </p:nvSpPr>
          <p:spPr>
            <a:xfrm>
              <a:off x="8223180" y="1468877"/>
              <a:ext cx="3373925" cy="3753953"/>
            </a:xfrm>
            <a:custGeom>
              <a:avLst/>
              <a:gdLst>
                <a:gd name="connsiteX0" fmla="*/ 1972711 w 3595513"/>
                <a:gd name="connsiteY0" fmla="*/ 0 h 4000500"/>
                <a:gd name="connsiteX1" fmla="*/ 3052846 w 3595513"/>
                <a:gd name="connsiteY1" fmla="*/ 395288 h 4000500"/>
                <a:gd name="connsiteX2" fmla="*/ 3368123 w 3595513"/>
                <a:gd name="connsiteY2" fmla="*/ 793433 h 4000500"/>
                <a:gd name="connsiteX3" fmla="*/ 3531001 w 3595513"/>
                <a:gd name="connsiteY3" fmla="*/ 2205990 h 4000500"/>
                <a:gd name="connsiteX4" fmla="*/ 2865203 w 3595513"/>
                <a:gd name="connsiteY4" fmla="*/ 3291840 h 4000500"/>
                <a:gd name="connsiteX5" fmla="*/ 2754713 w 3595513"/>
                <a:gd name="connsiteY5" fmla="*/ 3672840 h 4000500"/>
                <a:gd name="connsiteX6" fmla="*/ 2754713 w 3595513"/>
                <a:gd name="connsiteY6" fmla="*/ 4000500 h 4000500"/>
                <a:gd name="connsiteX7" fmla="*/ 2753761 w 3595513"/>
                <a:gd name="connsiteY7" fmla="*/ 4000500 h 4000500"/>
                <a:gd name="connsiteX8" fmla="*/ 1152608 w 3595513"/>
                <a:gd name="connsiteY8" fmla="*/ 4000500 h 4000500"/>
                <a:gd name="connsiteX9" fmla="*/ 1147846 w 3595513"/>
                <a:gd name="connsiteY9" fmla="*/ 3704273 h 4000500"/>
                <a:gd name="connsiteX10" fmla="*/ 968776 w 3595513"/>
                <a:gd name="connsiteY10" fmla="*/ 3565208 h 4000500"/>
                <a:gd name="connsiteX11" fmla="*/ 637306 w 3595513"/>
                <a:gd name="connsiteY11" fmla="*/ 3560445 h 4000500"/>
                <a:gd name="connsiteX12" fmla="*/ 333458 w 3595513"/>
                <a:gd name="connsiteY12" fmla="*/ 3259455 h 4000500"/>
                <a:gd name="connsiteX13" fmla="*/ 333458 w 3595513"/>
                <a:gd name="connsiteY13" fmla="*/ 3257550 h 4000500"/>
                <a:gd name="connsiteX14" fmla="*/ 302978 w 3595513"/>
                <a:gd name="connsiteY14" fmla="*/ 3059430 h 4000500"/>
                <a:gd name="connsiteX15" fmla="*/ 232493 w 3595513"/>
                <a:gd name="connsiteY15" fmla="*/ 2976563 h 4000500"/>
                <a:gd name="connsiteX16" fmla="*/ 222968 w 3595513"/>
                <a:gd name="connsiteY16" fmla="*/ 2823210 h 4000500"/>
                <a:gd name="connsiteX17" fmla="*/ 216301 w 3595513"/>
                <a:gd name="connsiteY17" fmla="*/ 2808923 h 4000500"/>
                <a:gd name="connsiteX18" fmla="*/ 209633 w 3595513"/>
                <a:gd name="connsiteY18" fmla="*/ 2644140 h 4000500"/>
                <a:gd name="connsiteX19" fmla="*/ 14371 w 3595513"/>
                <a:gd name="connsiteY19" fmla="*/ 2391728 h 4000500"/>
                <a:gd name="connsiteX20" fmla="*/ 44851 w 3595513"/>
                <a:gd name="connsiteY20" fmla="*/ 2198370 h 4000500"/>
                <a:gd name="connsiteX21" fmla="*/ 51518 w 3595513"/>
                <a:gd name="connsiteY21" fmla="*/ 2191703 h 4000500"/>
                <a:gd name="connsiteX22" fmla="*/ 58186 w 3595513"/>
                <a:gd name="connsiteY22" fmla="*/ 2186940 h 4000500"/>
                <a:gd name="connsiteX23" fmla="*/ 274403 w 3595513"/>
                <a:gd name="connsiteY23" fmla="*/ 1864043 h 4000500"/>
                <a:gd name="connsiteX24" fmla="*/ 274403 w 3595513"/>
                <a:gd name="connsiteY24" fmla="*/ 1859280 h 4000500"/>
                <a:gd name="connsiteX25" fmla="*/ 274403 w 3595513"/>
                <a:gd name="connsiteY25" fmla="*/ 1854518 h 4000500"/>
                <a:gd name="connsiteX26" fmla="*/ 258211 w 3595513"/>
                <a:gd name="connsiteY26" fmla="*/ 1696403 h 4000500"/>
                <a:gd name="connsiteX27" fmla="*/ 202013 w 3595513"/>
                <a:gd name="connsiteY27" fmla="*/ 1345883 h 4000500"/>
                <a:gd name="connsiteX28" fmla="*/ 416326 w 3595513"/>
                <a:gd name="connsiteY28" fmla="*/ 683895 h 4000500"/>
                <a:gd name="connsiteX29" fmla="*/ 418231 w 3595513"/>
                <a:gd name="connsiteY29" fmla="*/ 681990 h 4000500"/>
                <a:gd name="connsiteX30" fmla="*/ 1774591 w 3595513"/>
                <a:gd name="connsiteY30" fmla="*/ 9525 h 4000500"/>
                <a:gd name="connsiteX31" fmla="*/ 1972711 w 3595513"/>
                <a:gd name="connsiteY31" fmla="*/ 0 h 400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595513" h="4000500">
                  <a:moveTo>
                    <a:pt x="1972711" y="0"/>
                  </a:moveTo>
                  <a:cubicBezTo>
                    <a:pt x="2500396" y="0"/>
                    <a:pt x="2850916" y="214313"/>
                    <a:pt x="3052846" y="395288"/>
                  </a:cubicBezTo>
                  <a:cubicBezTo>
                    <a:pt x="3262396" y="581025"/>
                    <a:pt x="3356693" y="767715"/>
                    <a:pt x="3368123" y="793433"/>
                  </a:cubicBezTo>
                  <a:cubicBezTo>
                    <a:pt x="3740551" y="1466850"/>
                    <a:pt x="3547193" y="2156460"/>
                    <a:pt x="3531001" y="2205990"/>
                  </a:cubicBezTo>
                  <a:cubicBezTo>
                    <a:pt x="3396698" y="2752725"/>
                    <a:pt x="2930926" y="3228023"/>
                    <a:pt x="2865203" y="3291840"/>
                  </a:cubicBezTo>
                  <a:cubicBezTo>
                    <a:pt x="2770906" y="3449955"/>
                    <a:pt x="2754713" y="3654743"/>
                    <a:pt x="2754713" y="3672840"/>
                  </a:cubicBezTo>
                  <a:lnTo>
                    <a:pt x="2754713" y="4000500"/>
                  </a:lnTo>
                  <a:lnTo>
                    <a:pt x="2753761" y="4000500"/>
                  </a:lnTo>
                  <a:cubicBezTo>
                    <a:pt x="1152608" y="4000500"/>
                    <a:pt x="1152608" y="4000500"/>
                    <a:pt x="1152608" y="4000500"/>
                  </a:cubicBezTo>
                  <a:cubicBezTo>
                    <a:pt x="1147846" y="3704273"/>
                    <a:pt x="1147846" y="3704273"/>
                    <a:pt x="1147846" y="3704273"/>
                  </a:cubicBezTo>
                  <a:cubicBezTo>
                    <a:pt x="1119271" y="3635693"/>
                    <a:pt x="1037356" y="3565208"/>
                    <a:pt x="968776" y="3565208"/>
                  </a:cubicBezTo>
                  <a:cubicBezTo>
                    <a:pt x="637306" y="3560445"/>
                    <a:pt x="637306" y="3560445"/>
                    <a:pt x="637306" y="3560445"/>
                  </a:cubicBezTo>
                  <a:cubicBezTo>
                    <a:pt x="397276" y="3544253"/>
                    <a:pt x="333458" y="3355658"/>
                    <a:pt x="333458" y="3259455"/>
                  </a:cubicBezTo>
                  <a:cubicBezTo>
                    <a:pt x="333458" y="3257550"/>
                    <a:pt x="333458" y="3257550"/>
                    <a:pt x="333458" y="3257550"/>
                  </a:cubicBezTo>
                  <a:cubicBezTo>
                    <a:pt x="335363" y="3147060"/>
                    <a:pt x="312503" y="3083243"/>
                    <a:pt x="302978" y="3059430"/>
                  </a:cubicBezTo>
                  <a:cubicBezTo>
                    <a:pt x="264878" y="3030855"/>
                    <a:pt x="242018" y="2995613"/>
                    <a:pt x="232493" y="2976563"/>
                  </a:cubicBezTo>
                  <a:cubicBezTo>
                    <a:pt x="194393" y="2931795"/>
                    <a:pt x="199156" y="2872740"/>
                    <a:pt x="222968" y="2823210"/>
                  </a:cubicBezTo>
                  <a:cubicBezTo>
                    <a:pt x="221063" y="2818448"/>
                    <a:pt x="218206" y="2813685"/>
                    <a:pt x="216301" y="2808923"/>
                  </a:cubicBezTo>
                  <a:cubicBezTo>
                    <a:pt x="174391" y="2754630"/>
                    <a:pt x="181058" y="2690813"/>
                    <a:pt x="209633" y="2644140"/>
                  </a:cubicBezTo>
                  <a:cubicBezTo>
                    <a:pt x="65806" y="2589848"/>
                    <a:pt x="23896" y="2432685"/>
                    <a:pt x="14371" y="2391728"/>
                  </a:cubicBezTo>
                  <a:cubicBezTo>
                    <a:pt x="-20872" y="2302193"/>
                    <a:pt x="16276" y="2228850"/>
                    <a:pt x="44851" y="2198370"/>
                  </a:cubicBezTo>
                  <a:cubicBezTo>
                    <a:pt x="51518" y="2191703"/>
                    <a:pt x="51518" y="2191703"/>
                    <a:pt x="51518" y="2191703"/>
                  </a:cubicBezTo>
                  <a:cubicBezTo>
                    <a:pt x="58186" y="2186940"/>
                    <a:pt x="58186" y="2186940"/>
                    <a:pt x="58186" y="2186940"/>
                  </a:cubicBezTo>
                  <a:cubicBezTo>
                    <a:pt x="272498" y="2057400"/>
                    <a:pt x="274403" y="1873568"/>
                    <a:pt x="274403" y="1864043"/>
                  </a:cubicBezTo>
                  <a:cubicBezTo>
                    <a:pt x="274403" y="1859280"/>
                    <a:pt x="274403" y="1859280"/>
                    <a:pt x="274403" y="1859280"/>
                  </a:cubicBezTo>
                  <a:cubicBezTo>
                    <a:pt x="274403" y="1854518"/>
                    <a:pt x="274403" y="1854518"/>
                    <a:pt x="274403" y="1854518"/>
                  </a:cubicBezTo>
                  <a:cubicBezTo>
                    <a:pt x="279166" y="1816418"/>
                    <a:pt x="267736" y="1739265"/>
                    <a:pt x="258211" y="1696403"/>
                  </a:cubicBezTo>
                  <a:cubicBezTo>
                    <a:pt x="206776" y="1578293"/>
                    <a:pt x="202013" y="1368743"/>
                    <a:pt x="202013" y="1345883"/>
                  </a:cubicBezTo>
                  <a:cubicBezTo>
                    <a:pt x="192488" y="1004888"/>
                    <a:pt x="406801" y="696278"/>
                    <a:pt x="416326" y="683895"/>
                  </a:cubicBezTo>
                  <a:cubicBezTo>
                    <a:pt x="418231" y="681990"/>
                    <a:pt x="418231" y="681990"/>
                    <a:pt x="418231" y="681990"/>
                  </a:cubicBezTo>
                  <a:cubicBezTo>
                    <a:pt x="933533" y="30480"/>
                    <a:pt x="1710773" y="9525"/>
                    <a:pt x="1774591" y="9525"/>
                  </a:cubicBezTo>
                  <a:cubicBezTo>
                    <a:pt x="1840313" y="2858"/>
                    <a:pt x="1906036" y="0"/>
                    <a:pt x="197271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30A5B85-05F9-4E69-85CC-716A4BC63D0E}"/>
                </a:ext>
              </a:extLst>
            </p:cNvPr>
            <p:cNvGrpSpPr/>
            <p:nvPr/>
          </p:nvGrpSpPr>
          <p:grpSpPr>
            <a:xfrm>
              <a:off x="8819679" y="1670356"/>
              <a:ext cx="2616221" cy="2242111"/>
              <a:chOff x="2428607" y="2600095"/>
              <a:chExt cx="2616221" cy="2242111"/>
            </a:xfrm>
          </p:grpSpPr>
          <p:sp>
            <p:nvSpPr>
              <p:cNvPr id="7" name="Freeform 2055">
                <a:extLst>
                  <a:ext uri="{FF2B5EF4-FFF2-40B4-BE49-F238E27FC236}">
                    <a16:creationId xmlns:a16="http://schemas.microsoft.com/office/drawing/2014/main" id="{0DBBE0D2-8C66-4C2E-8B53-31AEB3735ADB}"/>
                  </a:ext>
                </a:extLst>
              </p:cNvPr>
              <p:cNvSpPr/>
              <p:nvPr/>
            </p:nvSpPr>
            <p:spPr>
              <a:xfrm rot="433614">
                <a:off x="3009268" y="3601673"/>
                <a:ext cx="1442156" cy="824647"/>
              </a:xfrm>
              <a:custGeom>
                <a:avLst/>
                <a:gdLst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2007 w 925932"/>
                  <a:gd name="connsiteY0" fmla="*/ 466725 h 704850"/>
                  <a:gd name="connsiteX1" fmla="*/ 297282 w 925932"/>
                  <a:gd name="connsiteY1" fmla="*/ 704850 h 704850"/>
                  <a:gd name="connsiteX2" fmla="*/ 925932 w 925932"/>
                  <a:gd name="connsiteY2" fmla="*/ 428625 h 704850"/>
                  <a:gd name="connsiteX3" fmla="*/ 897357 w 925932"/>
                  <a:gd name="connsiteY3" fmla="*/ 0 h 704850"/>
                  <a:gd name="connsiteX4" fmla="*/ 602082 w 925932"/>
                  <a:gd name="connsiteY4" fmla="*/ 76200 h 704850"/>
                  <a:gd name="connsiteX5" fmla="*/ 2007 w 925932"/>
                  <a:gd name="connsiteY5" fmla="*/ 466725 h 704850"/>
                  <a:gd name="connsiteX0" fmla="*/ 2369 w 926294"/>
                  <a:gd name="connsiteY0" fmla="*/ 466725 h 704850"/>
                  <a:gd name="connsiteX1" fmla="*/ 297644 w 926294"/>
                  <a:gd name="connsiteY1" fmla="*/ 704850 h 704850"/>
                  <a:gd name="connsiteX2" fmla="*/ 926294 w 926294"/>
                  <a:gd name="connsiteY2" fmla="*/ 428625 h 704850"/>
                  <a:gd name="connsiteX3" fmla="*/ 897719 w 926294"/>
                  <a:gd name="connsiteY3" fmla="*/ 0 h 704850"/>
                  <a:gd name="connsiteX4" fmla="*/ 602444 w 926294"/>
                  <a:gd name="connsiteY4" fmla="*/ 76200 h 704850"/>
                  <a:gd name="connsiteX5" fmla="*/ 2369 w 926294"/>
                  <a:gd name="connsiteY5" fmla="*/ 466725 h 704850"/>
                  <a:gd name="connsiteX0" fmla="*/ 2369 w 926294"/>
                  <a:gd name="connsiteY0" fmla="*/ 466725 h 704850"/>
                  <a:gd name="connsiteX1" fmla="*/ 297644 w 926294"/>
                  <a:gd name="connsiteY1" fmla="*/ 704850 h 704850"/>
                  <a:gd name="connsiteX2" fmla="*/ 926294 w 926294"/>
                  <a:gd name="connsiteY2" fmla="*/ 428625 h 704850"/>
                  <a:gd name="connsiteX3" fmla="*/ 897719 w 926294"/>
                  <a:gd name="connsiteY3" fmla="*/ 0 h 704850"/>
                  <a:gd name="connsiteX4" fmla="*/ 602444 w 926294"/>
                  <a:gd name="connsiteY4" fmla="*/ 76200 h 704850"/>
                  <a:gd name="connsiteX5" fmla="*/ 2369 w 926294"/>
                  <a:gd name="connsiteY5" fmla="*/ 466725 h 704850"/>
                  <a:gd name="connsiteX0" fmla="*/ 2369 w 926294"/>
                  <a:gd name="connsiteY0" fmla="*/ 466725 h 704850"/>
                  <a:gd name="connsiteX1" fmla="*/ 297644 w 926294"/>
                  <a:gd name="connsiteY1" fmla="*/ 704850 h 704850"/>
                  <a:gd name="connsiteX2" fmla="*/ 926294 w 926294"/>
                  <a:gd name="connsiteY2" fmla="*/ 428625 h 704850"/>
                  <a:gd name="connsiteX3" fmla="*/ 897719 w 926294"/>
                  <a:gd name="connsiteY3" fmla="*/ 0 h 704850"/>
                  <a:gd name="connsiteX4" fmla="*/ 602444 w 926294"/>
                  <a:gd name="connsiteY4" fmla="*/ 76200 h 704850"/>
                  <a:gd name="connsiteX5" fmla="*/ 2369 w 926294"/>
                  <a:gd name="connsiteY5" fmla="*/ 466725 h 704850"/>
                  <a:gd name="connsiteX0" fmla="*/ 2369 w 959784"/>
                  <a:gd name="connsiteY0" fmla="*/ 466725 h 704850"/>
                  <a:gd name="connsiteX1" fmla="*/ 297644 w 959784"/>
                  <a:gd name="connsiteY1" fmla="*/ 704850 h 704850"/>
                  <a:gd name="connsiteX2" fmla="*/ 926294 w 959784"/>
                  <a:gd name="connsiteY2" fmla="*/ 428625 h 704850"/>
                  <a:gd name="connsiteX3" fmla="*/ 897719 w 959784"/>
                  <a:gd name="connsiteY3" fmla="*/ 0 h 704850"/>
                  <a:gd name="connsiteX4" fmla="*/ 602444 w 959784"/>
                  <a:gd name="connsiteY4" fmla="*/ 76200 h 704850"/>
                  <a:gd name="connsiteX5" fmla="*/ 2369 w 959784"/>
                  <a:gd name="connsiteY5" fmla="*/ 466725 h 704850"/>
                  <a:gd name="connsiteX0" fmla="*/ 2369 w 972332"/>
                  <a:gd name="connsiteY0" fmla="*/ 466725 h 704850"/>
                  <a:gd name="connsiteX1" fmla="*/ 297644 w 972332"/>
                  <a:gd name="connsiteY1" fmla="*/ 704850 h 704850"/>
                  <a:gd name="connsiteX2" fmla="*/ 926294 w 972332"/>
                  <a:gd name="connsiteY2" fmla="*/ 428625 h 704850"/>
                  <a:gd name="connsiteX3" fmla="*/ 897719 w 972332"/>
                  <a:gd name="connsiteY3" fmla="*/ 0 h 704850"/>
                  <a:gd name="connsiteX4" fmla="*/ 602444 w 972332"/>
                  <a:gd name="connsiteY4" fmla="*/ 76200 h 704850"/>
                  <a:gd name="connsiteX5" fmla="*/ 2369 w 972332"/>
                  <a:gd name="connsiteY5" fmla="*/ 466725 h 704850"/>
                  <a:gd name="connsiteX0" fmla="*/ 2369 w 987620"/>
                  <a:gd name="connsiteY0" fmla="*/ 466725 h 704850"/>
                  <a:gd name="connsiteX1" fmla="*/ 297644 w 987620"/>
                  <a:gd name="connsiteY1" fmla="*/ 704850 h 704850"/>
                  <a:gd name="connsiteX2" fmla="*/ 926294 w 987620"/>
                  <a:gd name="connsiteY2" fmla="*/ 428625 h 704850"/>
                  <a:gd name="connsiteX3" fmla="*/ 897719 w 987620"/>
                  <a:gd name="connsiteY3" fmla="*/ 0 h 704850"/>
                  <a:gd name="connsiteX4" fmla="*/ 602444 w 987620"/>
                  <a:gd name="connsiteY4" fmla="*/ 76200 h 704850"/>
                  <a:gd name="connsiteX5" fmla="*/ 2369 w 987620"/>
                  <a:gd name="connsiteY5" fmla="*/ 466725 h 704850"/>
                  <a:gd name="connsiteX0" fmla="*/ 2369 w 987620"/>
                  <a:gd name="connsiteY0" fmla="*/ 468385 h 706510"/>
                  <a:gd name="connsiteX1" fmla="*/ 297644 w 987620"/>
                  <a:gd name="connsiteY1" fmla="*/ 706510 h 706510"/>
                  <a:gd name="connsiteX2" fmla="*/ 926294 w 987620"/>
                  <a:gd name="connsiteY2" fmla="*/ 430285 h 706510"/>
                  <a:gd name="connsiteX3" fmla="*/ 897719 w 987620"/>
                  <a:gd name="connsiteY3" fmla="*/ 1660 h 706510"/>
                  <a:gd name="connsiteX4" fmla="*/ 602444 w 987620"/>
                  <a:gd name="connsiteY4" fmla="*/ 77860 h 706510"/>
                  <a:gd name="connsiteX5" fmla="*/ 2369 w 987620"/>
                  <a:gd name="connsiteY5" fmla="*/ 468385 h 706510"/>
                  <a:gd name="connsiteX0" fmla="*/ 2369 w 987620"/>
                  <a:gd name="connsiteY0" fmla="*/ 468196 h 706321"/>
                  <a:gd name="connsiteX1" fmla="*/ 297644 w 987620"/>
                  <a:gd name="connsiteY1" fmla="*/ 706321 h 706321"/>
                  <a:gd name="connsiteX2" fmla="*/ 926294 w 987620"/>
                  <a:gd name="connsiteY2" fmla="*/ 430096 h 706321"/>
                  <a:gd name="connsiteX3" fmla="*/ 897719 w 987620"/>
                  <a:gd name="connsiteY3" fmla="*/ 1471 h 706321"/>
                  <a:gd name="connsiteX4" fmla="*/ 526244 w 987620"/>
                  <a:gd name="connsiteY4" fmla="*/ 87196 h 706321"/>
                  <a:gd name="connsiteX5" fmla="*/ 2369 w 987620"/>
                  <a:gd name="connsiteY5" fmla="*/ 468196 h 706321"/>
                  <a:gd name="connsiteX0" fmla="*/ 2369 w 987620"/>
                  <a:gd name="connsiteY0" fmla="*/ 473062 h 711187"/>
                  <a:gd name="connsiteX1" fmla="*/ 297644 w 987620"/>
                  <a:gd name="connsiteY1" fmla="*/ 711187 h 711187"/>
                  <a:gd name="connsiteX2" fmla="*/ 926294 w 987620"/>
                  <a:gd name="connsiteY2" fmla="*/ 434962 h 711187"/>
                  <a:gd name="connsiteX3" fmla="*/ 897719 w 987620"/>
                  <a:gd name="connsiteY3" fmla="*/ 6337 h 711187"/>
                  <a:gd name="connsiteX4" fmla="*/ 526244 w 987620"/>
                  <a:gd name="connsiteY4" fmla="*/ 92062 h 711187"/>
                  <a:gd name="connsiteX5" fmla="*/ 2369 w 987620"/>
                  <a:gd name="connsiteY5" fmla="*/ 473062 h 711187"/>
                  <a:gd name="connsiteX0" fmla="*/ 2369 w 987620"/>
                  <a:gd name="connsiteY0" fmla="*/ 473062 h 711187"/>
                  <a:gd name="connsiteX1" fmla="*/ 297644 w 987620"/>
                  <a:gd name="connsiteY1" fmla="*/ 711187 h 711187"/>
                  <a:gd name="connsiteX2" fmla="*/ 926294 w 987620"/>
                  <a:gd name="connsiteY2" fmla="*/ 434962 h 711187"/>
                  <a:gd name="connsiteX3" fmla="*/ 897719 w 987620"/>
                  <a:gd name="connsiteY3" fmla="*/ 6337 h 711187"/>
                  <a:gd name="connsiteX4" fmla="*/ 526244 w 987620"/>
                  <a:gd name="connsiteY4" fmla="*/ 92062 h 711187"/>
                  <a:gd name="connsiteX5" fmla="*/ 2369 w 987620"/>
                  <a:gd name="connsiteY5" fmla="*/ 473062 h 711187"/>
                  <a:gd name="connsiteX0" fmla="*/ 2369 w 987620"/>
                  <a:gd name="connsiteY0" fmla="*/ 475191 h 713316"/>
                  <a:gd name="connsiteX1" fmla="*/ 297644 w 987620"/>
                  <a:gd name="connsiteY1" fmla="*/ 713316 h 713316"/>
                  <a:gd name="connsiteX2" fmla="*/ 926294 w 987620"/>
                  <a:gd name="connsiteY2" fmla="*/ 437091 h 713316"/>
                  <a:gd name="connsiteX3" fmla="*/ 897719 w 987620"/>
                  <a:gd name="connsiteY3" fmla="*/ 8466 h 713316"/>
                  <a:gd name="connsiteX4" fmla="*/ 488144 w 987620"/>
                  <a:gd name="connsiteY4" fmla="*/ 84666 h 713316"/>
                  <a:gd name="connsiteX5" fmla="*/ 2369 w 987620"/>
                  <a:gd name="connsiteY5" fmla="*/ 475191 h 713316"/>
                  <a:gd name="connsiteX0" fmla="*/ 2369 w 987620"/>
                  <a:gd name="connsiteY0" fmla="*/ 489496 h 727621"/>
                  <a:gd name="connsiteX1" fmla="*/ 297644 w 987620"/>
                  <a:gd name="connsiteY1" fmla="*/ 727621 h 727621"/>
                  <a:gd name="connsiteX2" fmla="*/ 926294 w 987620"/>
                  <a:gd name="connsiteY2" fmla="*/ 451396 h 727621"/>
                  <a:gd name="connsiteX3" fmla="*/ 897719 w 987620"/>
                  <a:gd name="connsiteY3" fmla="*/ 22771 h 727621"/>
                  <a:gd name="connsiteX4" fmla="*/ 488144 w 987620"/>
                  <a:gd name="connsiteY4" fmla="*/ 98971 h 727621"/>
                  <a:gd name="connsiteX5" fmla="*/ 2369 w 987620"/>
                  <a:gd name="connsiteY5" fmla="*/ 489496 h 727621"/>
                  <a:gd name="connsiteX0" fmla="*/ 2369 w 984580"/>
                  <a:gd name="connsiteY0" fmla="*/ 468707 h 706832"/>
                  <a:gd name="connsiteX1" fmla="*/ 297644 w 984580"/>
                  <a:gd name="connsiteY1" fmla="*/ 706832 h 706832"/>
                  <a:gd name="connsiteX2" fmla="*/ 926294 w 984580"/>
                  <a:gd name="connsiteY2" fmla="*/ 430607 h 706832"/>
                  <a:gd name="connsiteX3" fmla="*/ 888194 w 984580"/>
                  <a:gd name="connsiteY3" fmla="*/ 49607 h 706832"/>
                  <a:gd name="connsiteX4" fmla="*/ 488144 w 984580"/>
                  <a:gd name="connsiteY4" fmla="*/ 78182 h 706832"/>
                  <a:gd name="connsiteX5" fmla="*/ 2369 w 984580"/>
                  <a:gd name="connsiteY5" fmla="*/ 468707 h 706832"/>
                  <a:gd name="connsiteX0" fmla="*/ 2369 w 984580"/>
                  <a:gd name="connsiteY0" fmla="*/ 512615 h 750740"/>
                  <a:gd name="connsiteX1" fmla="*/ 297644 w 984580"/>
                  <a:gd name="connsiteY1" fmla="*/ 750740 h 750740"/>
                  <a:gd name="connsiteX2" fmla="*/ 926294 w 984580"/>
                  <a:gd name="connsiteY2" fmla="*/ 474515 h 750740"/>
                  <a:gd name="connsiteX3" fmla="*/ 888194 w 984580"/>
                  <a:gd name="connsiteY3" fmla="*/ 93515 h 750740"/>
                  <a:gd name="connsiteX4" fmla="*/ 488144 w 984580"/>
                  <a:gd name="connsiteY4" fmla="*/ 122090 h 750740"/>
                  <a:gd name="connsiteX5" fmla="*/ 2369 w 984580"/>
                  <a:gd name="connsiteY5" fmla="*/ 512615 h 750740"/>
                  <a:gd name="connsiteX0" fmla="*/ 2369 w 974649"/>
                  <a:gd name="connsiteY0" fmla="*/ 474206 h 712331"/>
                  <a:gd name="connsiteX1" fmla="*/ 297644 w 974649"/>
                  <a:gd name="connsiteY1" fmla="*/ 712331 h 712331"/>
                  <a:gd name="connsiteX2" fmla="*/ 926294 w 974649"/>
                  <a:gd name="connsiteY2" fmla="*/ 436106 h 712331"/>
                  <a:gd name="connsiteX3" fmla="*/ 850094 w 974649"/>
                  <a:gd name="connsiteY3" fmla="*/ 140831 h 712331"/>
                  <a:gd name="connsiteX4" fmla="*/ 488144 w 974649"/>
                  <a:gd name="connsiteY4" fmla="*/ 83681 h 712331"/>
                  <a:gd name="connsiteX5" fmla="*/ 2369 w 974649"/>
                  <a:gd name="connsiteY5" fmla="*/ 474206 h 712331"/>
                  <a:gd name="connsiteX0" fmla="*/ 2369 w 974649"/>
                  <a:gd name="connsiteY0" fmla="*/ 418934 h 657059"/>
                  <a:gd name="connsiteX1" fmla="*/ 297644 w 974649"/>
                  <a:gd name="connsiteY1" fmla="*/ 657059 h 657059"/>
                  <a:gd name="connsiteX2" fmla="*/ 926294 w 974649"/>
                  <a:gd name="connsiteY2" fmla="*/ 380834 h 657059"/>
                  <a:gd name="connsiteX3" fmla="*/ 850094 w 974649"/>
                  <a:gd name="connsiteY3" fmla="*/ 85559 h 657059"/>
                  <a:gd name="connsiteX4" fmla="*/ 421469 w 974649"/>
                  <a:gd name="connsiteY4" fmla="*/ 133184 h 657059"/>
                  <a:gd name="connsiteX5" fmla="*/ 2369 w 974649"/>
                  <a:gd name="connsiteY5" fmla="*/ 418934 h 657059"/>
                  <a:gd name="connsiteX0" fmla="*/ 2901 w 937081"/>
                  <a:gd name="connsiteY0" fmla="*/ 466559 h 657059"/>
                  <a:gd name="connsiteX1" fmla="*/ 260076 w 937081"/>
                  <a:gd name="connsiteY1" fmla="*/ 657059 h 657059"/>
                  <a:gd name="connsiteX2" fmla="*/ 888726 w 937081"/>
                  <a:gd name="connsiteY2" fmla="*/ 380834 h 657059"/>
                  <a:gd name="connsiteX3" fmla="*/ 812526 w 937081"/>
                  <a:gd name="connsiteY3" fmla="*/ 85559 h 657059"/>
                  <a:gd name="connsiteX4" fmla="*/ 383901 w 937081"/>
                  <a:gd name="connsiteY4" fmla="*/ 133184 h 657059"/>
                  <a:gd name="connsiteX5" fmla="*/ 2901 w 937081"/>
                  <a:gd name="connsiteY5" fmla="*/ 466559 h 657059"/>
                  <a:gd name="connsiteX0" fmla="*/ 2484 w 936664"/>
                  <a:gd name="connsiteY0" fmla="*/ 466559 h 666584"/>
                  <a:gd name="connsiteX1" fmla="*/ 288234 w 936664"/>
                  <a:gd name="connsiteY1" fmla="*/ 666584 h 666584"/>
                  <a:gd name="connsiteX2" fmla="*/ 888309 w 936664"/>
                  <a:gd name="connsiteY2" fmla="*/ 380834 h 666584"/>
                  <a:gd name="connsiteX3" fmla="*/ 812109 w 936664"/>
                  <a:gd name="connsiteY3" fmla="*/ 85559 h 666584"/>
                  <a:gd name="connsiteX4" fmla="*/ 383484 w 936664"/>
                  <a:gd name="connsiteY4" fmla="*/ 133184 h 666584"/>
                  <a:gd name="connsiteX5" fmla="*/ 2484 w 936664"/>
                  <a:gd name="connsiteY5" fmla="*/ 466559 h 666584"/>
                  <a:gd name="connsiteX0" fmla="*/ 2484 w 936664"/>
                  <a:gd name="connsiteY0" fmla="*/ 466559 h 666584"/>
                  <a:gd name="connsiteX1" fmla="*/ 288234 w 936664"/>
                  <a:gd name="connsiteY1" fmla="*/ 666584 h 666584"/>
                  <a:gd name="connsiteX2" fmla="*/ 888309 w 936664"/>
                  <a:gd name="connsiteY2" fmla="*/ 380834 h 666584"/>
                  <a:gd name="connsiteX3" fmla="*/ 812109 w 936664"/>
                  <a:gd name="connsiteY3" fmla="*/ 85559 h 666584"/>
                  <a:gd name="connsiteX4" fmla="*/ 383484 w 936664"/>
                  <a:gd name="connsiteY4" fmla="*/ 133184 h 666584"/>
                  <a:gd name="connsiteX5" fmla="*/ 2484 w 936664"/>
                  <a:gd name="connsiteY5" fmla="*/ 466559 h 666584"/>
                  <a:gd name="connsiteX0" fmla="*/ 2484 w 929328"/>
                  <a:gd name="connsiteY0" fmla="*/ 466559 h 666584"/>
                  <a:gd name="connsiteX1" fmla="*/ 288234 w 929328"/>
                  <a:gd name="connsiteY1" fmla="*/ 666584 h 666584"/>
                  <a:gd name="connsiteX2" fmla="*/ 878784 w 929328"/>
                  <a:gd name="connsiteY2" fmla="*/ 352259 h 666584"/>
                  <a:gd name="connsiteX3" fmla="*/ 812109 w 929328"/>
                  <a:gd name="connsiteY3" fmla="*/ 85559 h 666584"/>
                  <a:gd name="connsiteX4" fmla="*/ 383484 w 929328"/>
                  <a:gd name="connsiteY4" fmla="*/ 133184 h 666584"/>
                  <a:gd name="connsiteX5" fmla="*/ 2484 w 929328"/>
                  <a:gd name="connsiteY5" fmla="*/ 466559 h 666584"/>
                  <a:gd name="connsiteX0" fmla="*/ 2484 w 903999"/>
                  <a:gd name="connsiteY0" fmla="*/ 466559 h 666584"/>
                  <a:gd name="connsiteX1" fmla="*/ 288234 w 903999"/>
                  <a:gd name="connsiteY1" fmla="*/ 666584 h 666584"/>
                  <a:gd name="connsiteX2" fmla="*/ 878784 w 903999"/>
                  <a:gd name="connsiteY2" fmla="*/ 352259 h 666584"/>
                  <a:gd name="connsiteX3" fmla="*/ 812109 w 903999"/>
                  <a:gd name="connsiteY3" fmla="*/ 85559 h 666584"/>
                  <a:gd name="connsiteX4" fmla="*/ 383484 w 903999"/>
                  <a:gd name="connsiteY4" fmla="*/ 133184 h 666584"/>
                  <a:gd name="connsiteX5" fmla="*/ 2484 w 903999"/>
                  <a:gd name="connsiteY5" fmla="*/ 466559 h 666584"/>
                  <a:gd name="connsiteX0" fmla="*/ 2484 w 894229"/>
                  <a:gd name="connsiteY0" fmla="*/ 455466 h 655491"/>
                  <a:gd name="connsiteX1" fmla="*/ 288234 w 894229"/>
                  <a:gd name="connsiteY1" fmla="*/ 655491 h 655491"/>
                  <a:gd name="connsiteX2" fmla="*/ 878784 w 894229"/>
                  <a:gd name="connsiteY2" fmla="*/ 341166 h 655491"/>
                  <a:gd name="connsiteX3" fmla="*/ 745434 w 894229"/>
                  <a:gd name="connsiteY3" fmla="*/ 93516 h 655491"/>
                  <a:gd name="connsiteX4" fmla="*/ 383484 w 894229"/>
                  <a:gd name="connsiteY4" fmla="*/ 122091 h 655491"/>
                  <a:gd name="connsiteX5" fmla="*/ 2484 w 894229"/>
                  <a:gd name="connsiteY5" fmla="*/ 455466 h 655491"/>
                  <a:gd name="connsiteX0" fmla="*/ 2484 w 909836"/>
                  <a:gd name="connsiteY0" fmla="*/ 455466 h 655491"/>
                  <a:gd name="connsiteX1" fmla="*/ 288234 w 909836"/>
                  <a:gd name="connsiteY1" fmla="*/ 655491 h 655491"/>
                  <a:gd name="connsiteX2" fmla="*/ 878784 w 909836"/>
                  <a:gd name="connsiteY2" fmla="*/ 341166 h 655491"/>
                  <a:gd name="connsiteX3" fmla="*/ 745434 w 909836"/>
                  <a:gd name="connsiteY3" fmla="*/ 93516 h 655491"/>
                  <a:gd name="connsiteX4" fmla="*/ 383484 w 909836"/>
                  <a:gd name="connsiteY4" fmla="*/ 122091 h 655491"/>
                  <a:gd name="connsiteX5" fmla="*/ 2484 w 909836"/>
                  <a:gd name="connsiteY5" fmla="*/ 455466 h 655491"/>
                  <a:gd name="connsiteX0" fmla="*/ 2484 w 909836"/>
                  <a:gd name="connsiteY0" fmla="*/ 406321 h 606346"/>
                  <a:gd name="connsiteX1" fmla="*/ 288234 w 909836"/>
                  <a:gd name="connsiteY1" fmla="*/ 606346 h 606346"/>
                  <a:gd name="connsiteX2" fmla="*/ 878784 w 909836"/>
                  <a:gd name="connsiteY2" fmla="*/ 292021 h 606346"/>
                  <a:gd name="connsiteX3" fmla="*/ 745434 w 909836"/>
                  <a:gd name="connsiteY3" fmla="*/ 44371 h 606346"/>
                  <a:gd name="connsiteX4" fmla="*/ 383484 w 909836"/>
                  <a:gd name="connsiteY4" fmla="*/ 72946 h 606346"/>
                  <a:gd name="connsiteX5" fmla="*/ 2484 w 909836"/>
                  <a:gd name="connsiteY5" fmla="*/ 406321 h 606346"/>
                  <a:gd name="connsiteX0" fmla="*/ 2484 w 909836"/>
                  <a:gd name="connsiteY0" fmla="*/ 361950 h 561975"/>
                  <a:gd name="connsiteX1" fmla="*/ 288234 w 909836"/>
                  <a:gd name="connsiteY1" fmla="*/ 561975 h 561975"/>
                  <a:gd name="connsiteX2" fmla="*/ 878784 w 909836"/>
                  <a:gd name="connsiteY2" fmla="*/ 247650 h 561975"/>
                  <a:gd name="connsiteX3" fmla="*/ 745434 w 909836"/>
                  <a:gd name="connsiteY3" fmla="*/ 0 h 561975"/>
                  <a:gd name="connsiteX4" fmla="*/ 364434 w 909836"/>
                  <a:gd name="connsiteY4" fmla="*/ 161925 h 561975"/>
                  <a:gd name="connsiteX5" fmla="*/ 2484 w 909836"/>
                  <a:gd name="connsiteY5" fmla="*/ 361950 h 561975"/>
                  <a:gd name="connsiteX0" fmla="*/ 4330 w 825957"/>
                  <a:gd name="connsiteY0" fmla="*/ 419100 h 561975"/>
                  <a:gd name="connsiteX1" fmla="*/ 204355 w 825957"/>
                  <a:gd name="connsiteY1" fmla="*/ 561975 h 561975"/>
                  <a:gd name="connsiteX2" fmla="*/ 794905 w 825957"/>
                  <a:gd name="connsiteY2" fmla="*/ 247650 h 561975"/>
                  <a:gd name="connsiteX3" fmla="*/ 661555 w 825957"/>
                  <a:gd name="connsiteY3" fmla="*/ 0 h 561975"/>
                  <a:gd name="connsiteX4" fmla="*/ 280555 w 825957"/>
                  <a:gd name="connsiteY4" fmla="*/ 161925 h 561975"/>
                  <a:gd name="connsiteX5" fmla="*/ 4330 w 825957"/>
                  <a:gd name="connsiteY5" fmla="*/ 419100 h 561975"/>
                  <a:gd name="connsiteX0" fmla="*/ 4330 w 825957"/>
                  <a:gd name="connsiteY0" fmla="*/ 419100 h 561975"/>
                  <a:gd name="connsiteX1" fmla="*/ 204355 w 825957"/>
                  <a:gd name="connsiteY1" fmla="*/ 561975 h 561975"/>
                  <a:gd name="connsiteX2" fmla="*/ 794905 w 825957"/>
                  <a:gd name="connsiteY2" fmla="*/ 247650 h 561975"/>
                  <a:gd name="connsiteX3" fmla="*/ 661555 w 825957"/>
                  <a:gd name="connsiteY3" fmla="*/ 0 h 561975"/>
                  <a:gd name="connsiteX4" fmla="*/ 280555 w 825957"/>
                  <a:gd name="connsiteY4" fmla="*/ 161925 h 561975"/>
                  <a:gd name="connsiteX5" fmla="*/ 4330 w 825957"/>
                  <a:gd name="connsiteY5" fmla="*/ 419100 h 561975"/>
                  <a:gd name="connsiteX0" fmla="*/ 2369 w 919246"/>
                  <a:gd name="connsiteY0" fmla="*/ 381000 h 561975"/>
                  <a:gd name="connsiteX1" fmla="*/ 297644 w 919246"/>
                  <a:gd name="connsiteY1" fmla="*/ 561975 h 561975"/>
                  <a:gd name="connsiteX2" fmla="*/ 888194 w 919246"/>
                  <a:gd name="connsiteY2" fmla="*/ 247650 h 561975"/>
                  <a:gd name="connsiteX3" fmla="*/ 754844 w 919246"/>
                  <a:gd name="connsiteY3" fmla="*/ 0 h 561975"/>
                  <a:gd name="connsiteX4" fmla="*/ 373844 w 919246"/>
                  <a:gd name="connsiteY4" fmla="*/ 161925 h 561975"/>
                  <a:gd name="connsiteX5" fmla="*/ 2369 w 919246"/>
                  <a:gd name="connsiteY5" fmla="*/ 381000 h 561975"/>
                  <a:gd name="connsiteX0" fmla="*/ 0 w 916877"/>
                  <a:gd name="connsiteY0" fmla="*/ 381000 h 561975"/>
                  <a:gd name="connsiteX1" fmla="*/ 295275 w 916877"/>
                  <a:gd name="connsiteY1" fmla="*/ 561975 h 561975"/>
                  <a:gd name="connsiteX2" fmla="*/ 885825 w 916877"/>
                  <a:gd name="connsiteY2" fmla="*/ 247650 h 561975"/>
                  <a:gd name="connsiteX3" fmla="*/ 752475 w 916877"/>
                  <a:gd name="connsiteY3" fmla="*/ 0 h 561975"/>
                  <a:gd name="connsiteX4" fmla="*/ 371475 w 916877"/>
                  <a:gd name="connsiteY4" fmla="*/ 161925 h 561975"/>
                  <a:gd name="connsiteX5" fmla="*/ 0 w 916877"/>
                  <a:gd name="connsiteY5" fmla="*/ 381000 h 561975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298141"/>
                  <a:gd name="connsiteX1" fmla="*/ 857250 w 880080"/>
                  <a:gd name="connsiteY1" fmla="*/ 219075 h 298141"/>
                  <a:gd name="connsiteX2" fmla="*/ 685800 w 880080"/>
                  <a:gd name="connsiteY2" fmla="*/ 0 h 298141"/>
                  <a:gd name="connsiteX3" fmla="*/ 342900 w 880080"/>
                  <a:gd name="connsiteY3" fmla="*/ 133350 h 298141"/>
                  <a:gd name="connsiteX4" fmla="*/ 0 w 880080"/>
                  <a:gd name="connsiteY4" fmla="*/ 295275 h 298141"/>
                  <a:gd name="connsiteX0" fmla="*/ 0 w 880080"/>
                  <a:gd name="connsiteY0" fmla="*/ 295275 h 378434"/>
                  <a:gd name="connsiteX1" fmla="*/ 857250 w 880080"/>
                  <a:gd name="connsiteY1" fmla="*/ 219075 h 378434"/>
                  <a:gd name="connsiteX2" fmla="*/ 685800 w 880080"/>
                  <a:gd name="connsiteY2" fmla="*/ 0 h 378434"/>
                  <a:gd name="connsiteX3" fmla="*/ 342900 w 880080"/>
                  <a:gd name="connsiteY3" fmla="*/ 133350 h 378434"/>
                  <a:gd name="connsiteX4" fmla="*/ 0 w 880080"/>
                  <a:gd name="connsiteY4" fmla="*/ 295275 h 378434"/>
                  <a:gd name="connsiteX0" fmla="*/ 0 w 880080"/>
                  <a:gd name="connsiteY0" fmla="*/ 295275 h 432967"/>
                  <a:gd name="connsiteX1" fmla="*/ 857250 w 880080"/>
                  <a:gd name="connsiteY1" fmla="*/ 219075 h 432967"/>
                  <a:gd name="connsiteX2" fmla="*/ 685800 w 880080"/>
                  <a:gd name="connsiteY2" fmla="*/ 0 h 432967"/>
                  <a:gd name="connsiteX3" fmla="*/ 342900 w 880080"/>
                  <a:gd name="connsiteY3" fmla="*/ 133350 h 432967"/>
                  <a:gd name="connsiteX4" fmla="*/ 0 w 880080"/>
                  <a:gd name="connsiteY4" fmla="*/ 295275 h 432967"/>
                  <a:gd name="connsiteX0" fmla="*/ 0 w 857250"/>
                  <a:gd name="connsiteY0" fmla="*/ 295275 h 432967"/>
                  <a:gd name="connsiteX1" fmla="*/ 857250 w 857250"/>
                  <a:gd name="connsiteY1" fmla="*/ 219075 h 432967"/>
                  <a:gd name="connsiteX2" fmla="*/ 685800 w 857250"/>
                  <a:gd name="connsiteY2" fmla="*/ 0 h 432967"/>
                  <a:gd name="connsiteX3" fmla="*/ 342900 w 857250"/>
                  <a:gd name="connsiteY3" fmla="*/ 133350 h 432967"/>
                  <a:gd name="connsiteX4" fmla="*/ 0 w 857250"/>
                  <a:gd name="connsiteY4" fmla="*/ 295275 h 432967"/>
                  <a:gd name="connsiteX0" fmla="*/ 0 w 794198"/>
                  <a:gd name="connsiteY0" fmla="*/ 295275 h 441269"/>
                  <a:gd name="connsiteX1" fmla="*/ 781050 w 794198"/>
                  <a:gd name="connsiteY1" fmla="*/ 238125 h 441269"/>
                  <a:gd name="connsiteX2" fmla="*/ 685800 w 794198"/>
                  <a:gd name="connsiteY2" fmla="*/ 0 h 441269"/>
                  <a:gd name="connsiteX3" fmla="*/ 342900 w 794198"/>
                  <a:gd name="connsiteY3" fmla="*/ 133350 h 441269"/>
                  <a:gd name="connsiteX4" fmla="*/ 0 w 794198"/>
                  <a:gd name="connsiteY4" fmla="*/ 295275 h 441269"/>
                  <a:gd name="connsiteX0" fmla="*/ 0 w 844906"/>
                  <a:gd name="connsiteY0" fmla="*/ 295275 h 441269"/>
                  <a:gd name="connsiteX1" fmla="*/ 781050 w 844906"/>
                  <a:gd name="connsiteY1" fmla="*/ 238125 h 441269"/>
                  <a:gd name="connsiteX2" fmla="*/ 685800 w 844906"/>
                  <a:gd name="connsiteY2" fmla="*/ 0 h 441269"/>
                  <a:gd name="connsiteX3" fmla="*/ 342900 w 844906"/>
                  <a:gd name="connsiteY3" fmla="*/ 133350 h 441269"/>
                  <a:gd name="connsiteX4" fmla="*/ 0 w 844906"/>
                  <a:gd name="connsiteY4" fmla="*/ 295275 h 441269"/>
                  <a:gd name="connsiteX0" fmla="*/ 0 w 828566"/>
                  <a:gd name="connsiteY0" fmla="*/ 295275 h 441269"/>
                  <a:gd name="connsiteX1" fmla="*/ 781050 w 828566"/>
                  <a:gd name="connsiteY1" fmla="*/ 238125 h 441269"/>
                  <a:gd name="connsiteX2" fmla="*/ 685800 w 828566"/>
                  <a:gd name="connsiteY2" fmla="*/ 0 h 441269"/>
                  <a:gd name="connsiteX3" fmla="*/ 342900 w 828566"/>
                  <a:gd name="connsiteY3" fmla="*/ 133350 h 441269"/>
                  <a:gd name="connsiteX4" fmla="*/ 0 w 828566"/>
                  <a:gd name="connsiteY4" fmla="*/ 295275 h 441269"/>
                  <a:gd name="connsiteX0" fmla="*/ 0 w 828566"/>
                  <a:gd name="connsiteY0" fmla="*/ 295275 h 419263"/>
                  <a:gd name="connsiteX1" fmla="*/ 781050 w 828566"/>
                  <a:gd name="connsiteY1" fmla="*/ 238125 h 419263"/>
                  <a:gd name="connsiteX2" fmla="*/ 685800 w 828566"/>
                  <a:gd name="connsiteY2" fmla="*/ 0 h 419263"/>
                  <a:gd name="connsiteX3" fmla="*/ 342900 w 828566"/>
                  <a:gd name="connsiteY3" fmla="*/ 133350 h 419263"/>
                  <a:gd name="connsiteX4" fmla="*/ 0 w 828566"/>
                  <a:gd name="connsiteY4" fmla="*/ 295275 h 419263"/>
                  <a:gd name="connsiteX0" fmla="*/ 0 w 828566"/>
                  <a:gd name="connsiteY0" fmla="*/ 247650 h 391953"/>
                  <a:gd name="connsiteX1" fmla="*/ 781050 w 828566"/>
                  <a:gd name="connsiteY1" fmla="*/ 238125 h 391953"/>
                  <a:gd name="connsiteX2" fmla="*/ 685800 w 828566"/>
                  <a:gd name="connsiteY2" fmla="*/ 0 h 391953"/>
                  <a:gd name="connsiteX3" fmla="*/ 342900 w 828566"/>
                  <a:gd name="connsiteY3" fmla="*/ 133350 h 391953"/>
                  <a:gd name="connsiteX4" fmla="*/ 0 w 828566"/>
                  <a:gd name="connsiteY4" fmla="*/ 247650 h 391953"/>
                  <a:gd name="connsiteX0" fmla="*/ 0 w 809516"/>
                  <a:gd name="connsiteY0" fmla="*/ 266700 h 402385"/>
                  <a:gd name="connsiteX1" fmla="*/ 762000 w 809516"/>
                  <a:gd name="connsiteY1" fmla="*/ 238125 h 402385"/>
                  <a:gd name="connsiteX2" fmla="*/ 666750 w 809516"/>
                  <a:gd name="connsiteY2" fmla="*/ 0 h 402385"/>
                  <a:gd name="connsiteX3" fmla="*/ 323850 w 809516"/>
                  <a:gd name="connsiteY3" fmla="*/ 133350 h 402385"/>
                  <a:gd name="connsiteX4" fmla="*/ 0 w 809516"/>
                  <a:gd name="connsiteY4" fmla="*/ 266700 h 402385"/>
                  <a:gd name="connsiteX0" fmla="*/ 0 w 809516"/>
                  <a:gd name="connsiteY0" fmla="*/ 266700 h 402385"/>
                  <a:gd name="connsiteX1" fmla="*/ 762000 w 809516"/>
                  <a:gd name="connsiteY1" fmla="*/ 238125 h 402385"/>
                  <a:gd name="connsiteX2" fmla="*/ 666750 w 809516"/>
                  <a:gd name="connsiteY2" fmla="*/ 0 h 402385"/>
                  <a:gd name="connsiteX3" fmla="*/ 323850 w 809516"/>
                  <a:gd name="connsiteY3" fmla="*/ 133350 h 402385"/>
                  <a:gd name="connsiteX4" fmla="*/ 0 w 809516"/>
                  <a:gd name="connsiteY4" fmla="*/ 266700 h 402385"/>
                  <a:gd name="connsiteX0" fmla="*/ 0 w 809516"/>
                  <a:gd name="connsiteY0" fmla="*/ 266700 h 406252"/>
                  <a:gd name="connsiteX1" fmla="*/ 762000 w 809516"/>
                  <a:gd name="connsiteY1" fmla="*/ 238125 h 406252"/>
                  <a:gd name="connsiteX2" fmla="*/ 666750 w 809516"/>
                  <a:gd name="connsiteY2" fmla="*/ 0 h 406252"/>
                  <a:gd name="connsiteX3" fmla="*/ 323850 w 809516"/>
                  <a:gd name="connsiteY3" fmla="*/ 133350 h 406252"/>
                  <a:gd name="connsiteX4" fmla="*/ 0 w 809516"/>
                  <a:gd name="connsiteY4" fmla="*/ 266700 h 406252"/>
                  <a:gd name="connsiteX0" fmla="*/ 0 w 809516"/>
                  <a:gd name="connsiteY0" fmla="*/ 266700 h 468978"/>
                  <a:gd name="connsiteX1" fmla="*/ 446146 w 809516"/>
                  <a:gd name="connsiteY1" fmla="*/ 468877 h 468978"/>
                  <a:gd name="connsiteX2" fmla="*/ 762000 w 809516"/>
                  <a:gd name="connsiteY2" fmla="*/ 238125 h 468978"/>
                  <a:gd name="connsiteX3" fmla="*/ 666750 w 809516"/>
                  <a:gd name="connsiteY3" fmla="*/ 0 h 468978"/>
                  <a:gd name="connsiteX4" fmla="*/ 323850 w 809516"/>
                  <a:gd name="connsiteY4" fmla="*/ 133350 h 468978"/>
                  <a:gd name="connsiteX5" fmla="*/ 0 w 809516"/>
                  <a:gd name="connsiteY5" fmla="*/ 266700 h 468978"/>
                  <a:gd name="connsiteX0" fmla="*/ 0 w 809516"/>
                  <a:gd name="connsiteY0" fmla="*/ 266700 h 468877"/>
                  <a:gd name="connsiteX1" fmla="*/ 446146 w 809516"/>
                  <a:gd name="connsiteY1" fmla="*/ 468877 h 468877"/>
                  <a:gd name="connsiteX2" fmla="*/ 762000 w 809516"/>
                  <a:gd name="connsiteY2" fmla="*/ 238125 h 468877"/>
                  <a:gd name="connsiteX3" fmla="*/ 666750 w 809516"/>
                  <a:gd name="connsiteY3" fmla="*/ 0 h 468877"/>
                  <a:gd name="connsiteX4" fmla="*/ 323850 w 809516"/>
                  <a:gd name="connsiteY4" fmla="*/ 133350 h 468877"/>
                  <a:gd name="connsiteX5" fmla="*/ 0 w 809516"/>
                  <a:gd name="connsiteY5" fmla="*/ 266700 h 468877"/>
                  <a:gd name="connsiteX0" fmla="*/ 0 w 809516"/>
                  <a:gd name="connsiteY0" fmla="*/ 266700 h 468877"/>
                  <a:gd name="connsiteX1" fmla="*/ 446146 w 809516"/>
                  <a:gd name="connsiteY1" fmla="*/ 468877 h 468877"/>
                  <a:gd name="connsiteX2" fmla="*/ 762000 w 809516"/>
                  <a:gd name="connsiteY2" fmla="*/ 238125 h 468877"/>
                  <a:gd name="connsiteX3" fmla="*/ 666750 w 809516"/>
                  <a:gd name="connsiteY3" fmla="*/ 0 h 468877"/>
                  <a:gd name="connsiteX4" fmla="*/ 323850 w 809516"/>
                  <a:gd name="connsiteY4" fmla="*/ 133350 h 468877"/>
                  <a:gd name="connsiteX5" fmla="*/ 0 w 809516"/>
                  <a:gd name="connsiteY5" fmla="*/ 266700 h 468877"/>
                  <a:gd name="connsiteX0" fmla="*/ 0 w 815569"/>
                  <a:gd name="connsiteY0" fmla="*/ 266700 h 468877"/>
                  <a:gd name="connsiteX1" fmla="*/ 446146 w 815569"/>
                  <a:gd name="connsiteY1" fmla="*/ 468877 h 468877"/>
                  <a:gd name="connsiteX2" fmla="*/ 771525 w 815569"/>
                  <a:gd name="connsiteY2" fmla="*/ 304800 h 468877"/>
                  <a:gd name="connsiteX3" fmla="*/ 666750 w 815569"/>
                  <a:gd name="connsiteY3" fmla="*/ 0 h 468877"/>
                  <a:gd name="connsiteX4" fmla="*/ 323850 w 815569"/>
                  <a:gd name="connsiteY4" fmla="*/ 133350 h 468877"/>
                  <a:gd name="connsiteX5" fmla="*/ 0 w 815569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59352"/>
                  <a:gd name="connsiteX1" fmla="*/ 303271 w 795276"/>
                  <a:gd name="connsiteY1" fmla="*/ 459352 h 459352"/>
                  <a:gd name="connsiteX2" fmla="*/ 771525 w 795276"/>
                  <a:gd name="connsiteY2" fmla="*/ 304800 h 459352"/>
                  <a:gd name="connsiteX3" fmla="*/ 666750 w 795276"/>
                  <a:gd name="connsiteY3" fmla="*/ 0 h 459352"/>
                  <a:gd name="connsiteX4" fmla="*/ 323850 w 795276"/>
                  <a:gd name="connsiteY4" fmla="*/ 133350 h 459352"/>
                  <a:gd name="connsiteX5" fmla="*/ 0 w 795276"/>
                  <a:gd name="connsiteY5" fmla="*/ 266700 h 459352"/>
                  <a:gd name="connsiteX0" fmla="*/ 0 w 789781"/>
                  <a:gd name="connsiteY0" fmla="*/ 266700 h 459352"/>
                  <a:gd name="connsiteX1" fmla="*/ 303271 w 789781"/>
                  <a:gd name="connsiteY1" fmla="*/ 459352 h 459352"/>
                  <a:gd name="connsiteX2" fmla="*/ 762000 w 789781"/>
                  <a:gd name="connsiteY2" fmla="*/ 247650 h 459352"/>
                  <a:gd name="connsiteX3" fmla="*/ 666750 w 789781"/>
                  <a:gd name="connsiteY3" fmla="*/ 0 h 459352"/>
                  <a:gd name="connsiteX4" fmla="*/ 323850 w 789781"/>
                  <a:gd name="connsiteY4" fmla="*/ 133350 h 459352"/>
                  <a:gd name="connsiteX5" fmla="*/ 0 w 789781"/>
                  <a:gd name="connsiteY5" fmla="*/ 266700 h 459352"/>
                  <a:gd name="connsiteX0" fmla="*/ 0 w 789781"/>
                  <a:gd name="connsiteY0" fmla="*/ 266700 h 449827"/>
                  <a:gd name="connsiteX1" fmla="*/ 255646 w 789781"/>
                  <a:gd name="connsiteY1" fmla="*/ 449827 h 449827"/>
                  <a:gd name="connsiteX2" fmla="*/ 762000 w 789781"/>
                  <a:gd name="connsiteY2" fmla="*/ 247650 h 449827"/>
                  <a:gd name="connsiteX3" fmla="*/ 666750 w 789781"/>
                  <a:gd name="connsiteY3" fmla="*/ 0 h 449827"/>
                  <a:gd name="connsiteX4" fmla="*/ 323850 w 789781"/>
                  <a:gd name="connsiteY4" fmla="*/ 133350 h 449827"/>
                  <a:gd name="connsiteX5" fmla="*/ 0 w 789781"/>
                  <a:gd name="connsiteY5" fmla="*/ 266700 h 449827"/>
                  <a:gd name="connsiteX0" fmla="*/ 0 w 789781"/>
                  <a:gd name="connsiteY0" fmla="*/ 266700 h 449827"/>
                  <a:gd name="connsiteX1" fmla="*/ 255646 w 789781"/>
                  <a:gd name="connsiteY1" fmla="*/ 449827 h 449827"/>
                  <a:gd name="connsiteX2" fmla="*/ 762000 w 789781"/>
                  <a:gd name="connsiteY2" fmla="*/ 247650 h 449827"/>
                  <a:gd name="connsiteX3" fmla="*/ 666750 w 789781"/>
                  <a:gd name="connsiteY3" fmla="*/ 0 h 449827"/>
                  <a:gd name="connsiteX4" fmla="*/ 323850 w 789781"/>
                  <a:gd name="connsiteY4" fmla="*/ 133350 h 449827"/>
                  <a:gd name="connsiteX5" fmla="*/ 0 w 789781"/>
                  <a:gd name="connsiteY5" fmla="*/ 266700 h 449827"/>
                  <a:gd name="connsiteX0" fmla="*/ 0 w 789781"/>
                  <a:gd name="connsiteY0" fmla="*/ 266700 h 449827"/>
                  <a:gd name="connsiteX1" fmla="*/ 255646 w 789781"/>
                  <a:gd name="connsiteY1" fmla="*/ 449827 h 449827"/>
                  <a:gd name="connsiteX2" fmla="*/ 762000 w 789781"/>
                  <a:gd name="connsiteY2" fmla="*/ 247650 h 449827"/>
                  <a:gd name="connsiteX3" fmla="*/ 666750 w 789781"/>
                  <a:gd name="connsiteY3" fmla="*/ 0 h 449827"/>
                  <a:gd name="connsiteX4" fmla="*/ 323850 w 789781"/>
                  <a:gd name="connsiteY4" fmla="*/ 133350 h 449827"/>
                  <a:gd name="connsiteX5" fmla="*/ 0 w 789781"/>
                  <a:gd name="connsiteY5" fmla="*/ 266700 h 449827"/>
                  <a:gd name="connsiteX0" fmla="*/ 0 w 789781"/>
                  <a:gd name="connsiteY0" fmla="*/ 266700 h 450000"/>
                  <a:gd name="connsiteX1" fmla="*/ 255646 w 789781"/>
                  <a:gd name="connsiteY1" fmla="*/ 449827 h 450000"/>
                  <a:gd name="connsiteX2" fmla="*/ 762000 w 789781"/>
                  <a:gd name="connsiteY2" fmla="*/ 247650 h 450000"/>
                  <a:gd name="connsiteX3" fmla="*/ 666750 w 789781"/>
                  <a:gd name="connsiteY3" fmla="*/ 0 h 450000"/>
                  <a:gd name="connsiteX4" fmla="*/ 323850 w 789781"/>
                  <a:gd name="connsiteY4" fmla="*/ 133350 h 450000"/>
                  <a:gd name="connsiteX5" fmla="*/ 0 w 789781"/>
                  <a:gd name="connsiteY5" fmla="*/ 266700 h 450000"/>
                  <a:gd name="connsiteX0" fmla="*/ 0 w 825856"/>
                  <a:gd name="connsiteY0" fmla="*/ 266700 h 450000"/>
                  <a:gd name="connsiteX1" fmla="*/ 255646 w 825856"/>
                  <a:gd name="connsiteY1" fmla="*/ 449827 h 450000"/>
                  <a:gd name="connsiteX2" fmla="*/ 762000 w 825856"/>
                  <a:gd name="connsiteY2" fmla="*/ 247650 h 450000"/>
                  <a:gd name="connsiteX3" fmla="*/ 666750 w 825856"/>
                  <a:gd name="connsiteY3" fmla="*/ 0 h 450000"/>
                  <a:gd name="connsiteX4" fmla="*/ 323850 w 825856"/>
                  <a:gd name="connsiteY4" fmla="*/ 133350 h 450000"/>
                  <a:gd name="connsiteX5" fmla="*/ 0 w 825856"/>
                  <a:gd name="connsiteY5" fmla="*/ 266700 h 450000"/>
                  <a:gd name="connsiteX0" fmla="*/ 0 w 820601"/>
                  <a:gd name="connsiteY0" fmla="*/ 269162 h 452462"/>
                  <a:gd name="connsiteX1" fmla="*/ 255646 w 820601"/>
                  <a:gd name="connsiteY1" fmla="*/ 452289 h 452462"/>
                  <a:gd name="connsiteX2" fmla="*/ 762000 w 820601"/>
                  <a:gd name="connsiteY2" fmla="*/ 250112 h 452462"/>
                  <a:gd name="connsiteX3" fmla="*/ 666750 w 820601"/>
                  <a:gd name="connsiteY3" fmla="*/ 2462 h 452462"/>
                  <a:gd name="connsiteX4" fmla="*/ 323850 w 820601"/>
                  <a:gd name="connsiteY4" fmla="*/ 135812 h 452462"/>
                  <a:gd name="connsiteX5" fmla="*/ 0 w 820601"/>
                  <a:gd name="connsiteY5" fmla="*/ 269162 h 452462"/>
                  <a:gd name="connsiteX0" fmla="*/ 0 w 820601"/>
                  <a:gd name="connsiteY0" fmla="*/ 269162 h 452779"/>
                  <a:gd name="connsiteX1" fmla="*/ 255646 w 820601"/>
                  <a:gd name="connsiteY1" fmla="*/ 452289 h 452779"/>
                  <a:gd name="connsiteX2" fmla="*/ 762000 w 820601"/>
                  <a:gd name="connsiteY2" fmla="*/ 250112 h 452779"/>
                  <a:gd name="connsiteX3" fmla="*/ 666750 w 820601"/>
                  <a:gd name="connsiteY3" fmla="*/ 2462 h 452779"/>
                  <a:gd name="connsiteX4" fmla="*/ 323850 w 820601"/>
                  <a:gd name="connsiteY4" fmla="*/ 135812 h 452779"/>
                  <a:gd name="connsiteX5" fmla="*/ 0 w 820601"/>
                  <a:gd name="connsiteY5" fmla="*/ 269162 h 452779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23850 w 787521"/>
                  <a:gd name="connsiteY4" fmla="*/ 136844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33375 w 787521"/>
                  <a:gd name="connsiteY4" fmla="*/ 136844 h 453811"/>
                  <a:gd name="connsiteX5" fmla="*/ 0 w 787521"/>
                  <a:gd name="connsiteY5" fmla="*/ 270194 h 453811"/>
                  <a:gd name="connsiteX0" fmla="*/ 0 w 787521"/>
                  <a:gd name="connsiteY0" fmla="*/ 266700 h 450317"/>
                  <a:gd name="connsiteX1" fmla="*/ 255646 w 787521"/>
                  <a:gd name="connsiteY1" fmla="*/ 449827 h 450317"/>
                  <a:gd name="connsiteX2" fmla="*/ 762000 w 787521"/>
                  <a:gd name="connsiteY2" fmla="*/ 247650 h 450317"/>
                  <a:gd name="connsiteX3" fmla="*/ 666750 w 787521"/>
                  <a:gd name="connsiteY3" fmla="*/ 0 h 450317"/>
                  <a:gd name="connsiteX4" fmla="*/ 333375 w 787521"/>
                  <a:gd name="connsiteY4" fmla="*/ 133350 h 450317"/>
                  <a:gd name="connsiteX5" fmla="*/ 0 w 787521"/>
                  <a:gd name="connsiteY5" fmla="*/ 266700 h 450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7521" h="450317">
                    <a:moveTo>
                      <a:pt x="0" y="266700"/>
                    </a:moveTo>
                    <a:cubicBezTo>
                      <a:pt x="10858" y="357546"/>
                      <a:pt x="100071" y="416489"/>
                      <a:pt x="255646" y="449827"/>
                    </a:cubicBezTo>
                    <a:cubicBezTo>
                      <a:pt x="525521" y="454590"/>
                      <a:pt x="677608" y="427396"/>
                      <a:pt x="762000" y="247650"/>
                    </a:cubicBezTo>
                    <a:cubicBezTo>
                      <a:pt x="790575" y="123825"/>
                      <a:pt x="828675" y="9525"/>
                      <a:pt x="666750" y="0"/>
                    </a:cubicBezTo>
                    <a:cubicBezTo>
                      <a:pt x="482600" y="44450"/>
                      <a:pt x="479425" y="-15875"/>
                      <a:pt x="333375" y="133350"/>
                    </a:cubicBezTo>
                    <a:cubicBezTo>
                      <a:pt x="152400" y="234950"/>
                      <a:pt x="219075" y="212725"/>
                      <a:pt x="0" y="26670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Freeform 2057">
                <a:extLst>
                  <a:ext uri="{FF2B5EF4-FFF2-40B4-BE49-F238E27FC236}">
                    <a16:creationId xmlns:a16="http://schemas.microsoft.com/office/drawing/2014/main" id="{8606092F-B7DB-47E1-8CCF-1E630879C49F}"/>
                  </a:ext>
                </a:extLst>
              </p:cNvPr>
              <p:cNvSpPr/>
              <p:nvPr/>
            </p:nvSpPr>
            <p:spPr>
              <a:xfrm rot="433614">
                <a:off x="3580392" y="3448487"/>
                <a:ext cx="1464436" cy="1393719"/>
              </a:xfrm>
              <a:custGeom>
                <a:avLst/>
                <a:gdLst>
                  <a:gd name="connsiteX0" fmla="*/ 514350 w 533400"/>
                  <a:gd name="connsiteY0" fmla="*/ 0 h 733425"/>
                  <a:gd name="connsiteX1" fmla="*/ 533400 w 533400"/>
                  <a:gd name="connsiteY1" fmla="*/ 647700 h 733425"/>
                  <a:gd name="connsiteX2" fmla="*/ 180975 w 533400"/>
                  <a:gd name="connsiteY2" fmla="*/ 733425 h 733425"/>
                  <a:gd name="connsiteX3" fmla="*/ 0 w 533400"/>
                  <a:gd name="connsiteY3" fmla="*/ 561975 h 733425"/>
                  <a:gd name="connsiteX4" fmla="*/ 333375 w 533400"/>
                  <a:gd name="connsiteY4" fmla="*/ 114300 h 733425"/>
                  <a:gd name="connsiteX5" fmla="*/ 514350 w 533400"/>
                  <a:gd name="connsiteY5" fmla="*/ 0 h 733425"/>
                  <a:gd name="connsiteX0" fmla="*/ 514350 w 575984"/>
                  <a:gd name="connsiteY0" fmla="*/ 0 h 733425"/>
                  <a:gd name="connsiteX1" fmla="*/ 533400 w 575984"/>
                  <a:gd name="connsiteY1" fmla="*/ 647700 h 733425"/>
                  <a:gd name="connsiteX2" fmla="*/ 180975 w 575984"/>
                  <a:gd name="connsiteY2" fmla="*/ 733425 h 733425"/>
                  <a:gd name="connsiteX3" fmla="*/ 0 w 575984"/>
                  <a:gd name="connsiteY3" fmla="*/ 561975 h 733425"/>
                  <a:gd name="connsiteX4" fmla="*/ 333375 w 575984"/>
                  <a:gd name="connsiteY4" fmla="*/ 114300 h 733425"/>
                  <a:gd name="connsiteX5" fmla="*/ 514350 w 575984"/>
                  <a:gd name="connsiteY5" fmla="*/ 0 h 733425"/>
                  <a:gd name="connsiteX0" fmla="*/ 514350 w 613271"/>
                  <a:gd name="connsiteY0" fmla="*/ 0 h 733425"/>
                  <a:gd name="connsiteX1" fmla="*/ 533400 w 613271"/>
                  <a:gd name="connsiteY1" fmla="*/ 647700 h 733425"/>
                  <a:gd name="connsiteX2" fmla="*/ 180975 w 613271"/>
                  <a:gd name="connsiteY2" fmla="*/ 733425 h 733425"/>
                  <a:gd name="connsiteX3" fmla="*/ 0 w 613271"/>
                  <a:gd name="connsiteY3" fmla="*/ 561975 h 733425"/>
                  <a:gd name="connsiteX4" fmla="*/ 333375 w 613271"/>
                  <a:gd name="connsiteY4" fmla="*/ 114300 h 733425"/>
                  <a:gd name="connsiteX5" fmla="*/ 514350 w 613271"/>
                  <a:gd name="connsiteY5" fmla="*/ 0 h 733425"/>
                  <a:gd name="connsiteX0" fmla="*/ 514350 w 613271"/>
                  <a:gd name="connsiteY0" fmla="*/ 0 h 733425"/>
                  <a:gd name="connsiteX1" fmla="*/ 533400 w 613271"/>
                  <a:gd name="connsiteY1" fmla="*/ 647700 h 733425"/>
                  <a:gd name="connsiteX2" fmla="*/ 180975 w 613271"/>
                  <a:gd name="connsiteY2" fmla="*/ 733425 h 733425"/>
                  <a:gd name="connsiteX3" fmla="*/ 0 w 613271"/>
                  <a:gd name="connsiteY3" fmla="*/ 561975 h 733425"/>
                  <a:gd name="connsiteX4" fmla="*/ 333375 w 613271"/>
                  <a:gd name="connsiteY4" fmla="*/ 114300 h 733425"/>
                  <a:gd name="connsiteX5" fmla="*/ 514350 w 613271"/>
                  <a:gd name="connsiteY5" fmla="*/ 0 h 733425"/>
                  <a:gd name="connsiteX0" fmla="*/ 514350 w 613271"/>
                  <a:gd name="connsiteY0" fmla="*/ 0 h 751546"/>
                  <a:gd name="connsiteX1" fmla="*/ 533400 w 613271"/>
                  <a:gd name="connsiteY1" fmla="*/ 647700 h 751546"/>
                  <a:gd name="connsiteX2" fmla="*/ 180975 w 613271"/>
                  <a:gd name="connsiteY2" fmla="*/ 733425 h 751546"/>
                  <a:gd name="connsiteX3" fmla="*/ 0 w 613271"/>
                  <a:gd name="connsiteY3" fmla="*/ 561975 h 751546"/>
                  <a:gd name="connsiteX4" fmla="*/ 333375 w 613271"/>
                  <a:gd name="connsiteY4" fmla="*/ 114300 h 751546"/>
                  <a:gd name="connsiteX5" fmla="*/ 514350 w 613271"/>
                  <a:gd name="connsiteY5" fmla="*/ 0 h 751546"/>
                  <a:gd name="connsiteX0" fmla="*/ 514350 w 613271"/>
                  <a:gd name="connsiteY0" fmla="*/ 0 h 751546"/>
                  <a:gd name="connsiteX1" fmla="*/ 533400 w 613271"/>
                  <a:gd name="connsiteY1" fmla="*/ 647700 h 751546"/>
                  <a:gd name="connsiteX2" fmla="*/ 180975 w 613271"/>
                  <a:gd name="connsiteY2" fmla="*/ 733425 h 751546"/>
                  <a:gd name="connsiteX3" fmla="*/ 0 w 613271"/>
                  <a:gd name="connsiteY3" fmla="*/ 561975 h 751546"/>
                  <a:gd name="connsiteX4" fmla="*/ 333375 w 613271"/>
                  <a:gd name="connsiteY4" fmla="*/ 114300 h 751546"/>
                  <a:gd name="connsiteX5" fmla="*/ 514350 w 613271"/>
                  <a:gd name="connsiteY5" fmla="*/ 0 h 751546"/>
                  <a:gd name="connsiteX0" fmla="*/ 514350 w 613271"/>
                  <a:gd name="connsiteY0" fmla="*/ 0 h 751546"/>
                  <a:gd name="connsiteX1" fmla="*/ 533400 w 613271"/>
                  <a:gd name="connsiteY1" fmla="*/ 647700 h 751546"/>
                  <a:gd name="connsiteX2" fmla="*/ 180975 w 613271"/>
                  <a:gd name="connsiteY2" fmla="*/ 733425 h 751546"/>
                  <a:gd name="connsiteX3" fmla="*/ 0 w 613271"/>
                  <a:gd name="connsiteY3" fmla="*/ 561975 h 751546"/>
                  <a:gd name="connsiteX4" fmla="*/ 333375 w 613271"/>
                  <a:gd name="connsiteY4" fmla="*/ 114300 h 751546"/>
                  <a:gd name="connsiteX5" fmla="*/ 514350 w 613271"/>
                  <a:gd name="connsiteY5" fmla="*/ 0 h 751546"/>
                  <a:gd name="connsiteX0" fmla="*/ 523875 w 622796"/>
                  <a:gd name="connsiteY0" fmla="*/ 0 h 751546"/>
                  <a:gd name="connsiteX1" fmla="*/ 542925 w 622796"/>
                  <a:gd name="connsiteY1" fmla="*/ 647700 h 751546"/>
                  <a:gd name="connsiteX2" fmla="*/ 190500 w 622796"/>
                  <a:gd name="connsiteY2" fmla="*/ 733425 h 751546"/>
                  <a:gd name="connsiteX3" fmla="*/ 0 w 622796"/>
                  <a:gd name="connsiteY3" fmla="*/ 533400 h 751546"/>
                  <a:gd name="connsiteX4" fmla="*/ 342900 w 622796"/>
                  <a:gd name="connsiteY4" fmla="*/ 114300 h 751546"/>
                  <a:gd name="connsiteX5" fmla="*/ 523875 w 622796"/>
                  <a:gd name="connsiteY5" fmla="*/ 0 h 751546"/>
                  <a:gd name="connsiteX0" fmla="*/ 523875 w 622796"/>
                  <a:gd name="connsiteY0" fmla="*/ 0 h 751546"/>
                  <a:gd name="connsiteX1" fmla="*/ 542925 w 622796"/>
                  <a:gd name="connsiteY1" fmla="*/ 647700 h 751546"/>
                  <a:gd name="connsiteX2" fmla="*/ 190500 w 622796"/>
                  <a:gd name="connsiteY2" fmla="*/ 733425 h 751546"/>
                  <a:gd name="connsiteX3" fmla="*/ 0 w 622796"/>
                  <a:gd name="connsiteY3" fmla="*/ 533400 h 751546"/>
                  <a:gd name="connsiteX4" fmla="*/ 342900 w 622796"/>
                  <a:gd name="connsiteY4" fmla="*/ 114300 h 751546"/>
                  <a:gd name="connsiteX5" fmla="*/ 523875 w 622796"/>
                  <a:gd name="connsiteY5" fmla="*/ 0 h 751546"/>
                  <a:gd name="connsiteX0" fmla="*/ 533400 w 632321"/>
                  <a:gd name="connsiteY0" fmla="*/ 0 h 751546"/>
                  <a:gd name="connsiteX1" fmla="*/ 552450 w 632321"/>
                  <a:gd name="connsiteY1" fmla="*/ 647700 h 751546"/>
                  <a:gd name="connsiteX2" fmla="*/ 200025 w 632321"/>
                  <a:gd name="connsiteY2" fmla="*/ 733425 h 751546"/>
                  <a:gd name="connsiteX3" fmla="*/ 0 w 632321"/>
                  <a:gd name="connsiteY3" fmla="*/ 542925 h 751546"/>
                  <a:gd name="connsiteX4" fmla="*/ 352425 w 632321"/>
                  <a:gd name="connsiteY4" fmla="*/ 114300 h 751546"/>
                  <a:gd name="connsiteX5" fmla="*/ 533400 w 632321"/>
                  <a:gd name="connsiteY5" fmla="*/ 0 h 751546"/>
                  <a:gd name="connsiteX0" fmla="*/ 552170 w 651091"/>
                  <a:gd name="connsiteY0" fmla="*/ 0 h 751546"/>
                  <a:gd name="connsiteX1" fmla="*/ 571220 w 651091"/>
                  <a:gd name="connsiteY1" fmla="*/ 647700 h 751546"/>
                  <a:gd name="connsiteX2" fmla="*/ 218795 w 651091"/>
                  <a:gd name="connsiteY2" fmla="*/ 733425 h 751546"/>
                  <a:gd name="connsiteX3" fmla="*/ 18770 w 651091"/>
                  <a:gd name="connsiteY3" fmla="*/ 542925 h 751546"/>
                  <a:gd name="connsiteX4" fmla="*/ 371195 w 651091"/>
                  <a:gd name="connsiteY4" fmla="*/ 114300 h 751546"/>
                  <a:gd name="connsiteX5" fmla="*/ 552170 w 651091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54113 w 634009"/>
                  <a:gd name="connsiteY4" fmla="*/ 1143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963 h 752509"/>
                  <a:gd name="connsiteX1" fmla="*/ 554138 w 634009"/>
                  <a:gd name="connsiteY1" fmla="*/ 648663 h 752509"/>
                  <a:gd name="connsiteX2" fmla="*/ 201713 w 634009"/>
                  <a:gd name="connsiteY2" fmla="*/ 734388 h 752509"/>
                  <a:gd name="connsiteX3" fmla="*/ 1688 w 634009"/>
                  <a:gd name="connsiteY3" fmla="*/ 543888 h 752509"/>
                  <a:gd name="connsiteX4" fmla="*/ 325538 w 634009"/>
                  <a:gd name="connsiteY4" fmla="*/ 153363 h 752509"/>
                  <a:gd name="connsiteX5" fmla="*/ 535088 w 634009"/>
                  <a:gd name="connsiteY5" fmla="*/ 963 h 752509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258863 w 634009"/>
                  <a:gd name="connsiteY4" fmla="*/ 152400 h 751546"/>
                  <a:gd name="connsiteX5" fmla="*/ 535088 w 634009"/>
                  <a:gd name="connsiteY5" fmla="*/ 0 h 751546"/>
                  <a:gd name="connsiteX0" fmla="*/ 563325 w 662246"/>
                  <a:gd name="connsiteY0" fmla="*/ 0 h 751546"/>
                  <a:gd name="connsiteX1" fmla="*/ 582375 w 662246"/>
                  <a:gd name="connsiteY1" fmla="*/ 647700 h 751546"/>
                  <a:gd name="connsiteX2" fmla="*/ 229950 w 662246"/>
                  <a:gd name="connsiteY2" fmla="*/ 733425 h 751546"/>
                  <a:gd name="connsiteX3" fmla="*/ 1350 w 662246"/>
                  <a:gd name="connsiteY3" fmla="*/ 542925 h 751546"/>
                  <a:gd name="connsiteX4" fmla="*/ 287100 w 662246"/>
                  <a:gd name="connsiteY4" fmla="*/ 152400 h 751546"/>
                  <a:gd name="connsiteX5" fmla="*/ 563325 w 662246"/>
                  <a:gd name="connsiteY5" fmla="*/ 0 h 751546"/>
                  <a:gd name="connsiteX0" fmla="*/ 591674 w 690595"/>
                  <a:gd name="connsiteY0" fmla="*/ 0 h 751546"/>
                  <a:gd name="connsiteX1" fmla="*/ 610724 w 690595"/>
                  <a:gd name="connsiteY1" fmla="*/ 647700 h 751546"/>
                  <a:gd name="connsiteX2" fmla="*/ 258299 w 690595"/>
                  <a:gd name="connsiteY2" fmla="*/ 733425 h 751546"/>
                  <a:gd name="connsiteX3" fmla="*/ 1124 w 690595"/>
                  <a:gd name="connsiteY3" fmla="*/ 514350 h 751546"/>
                  <a:gd name="connsiteX4" fmla="*/ 315449 w 690595"/>
                  <a:gd name="connsiteY4" fmla="*/ 152400 h 751546"/>
                  <a:gd name="connsiteX5" fmla="*/ 591674 w 690595"/>
                  <a:gd name="connsiteY5" fmla="*/ 0 h 751546"/>
                  <a:gd name="connsiteX0" fmla="*/ 591674 w 705762"/>
                  <a:gd name="connsiteY0" fmla="*/ 0 h 751546"/>
                  <a:gd name="connsiteX1" fmla="*/ 610724 w 705762"/>
                  <a:gd name="connsiteY1" fmla="*/ 647700 h 751546"/>
                  <a:gd name="connsiteX2" fmla="*/ 258299 w 705762"/>
                  <a:gd name="connsiteY2" fmla="*/ 733425 h 751546"/>
                  <a:gd name="connsiteX3" fmla="*/ 1124 w 705762"/>
                  <a:gd name="connsiteY3" fmla="*/ 514350 h 751546"/>
                  <a:gd name="connsiteX4" fmla="*/ 315449 w 705762"/>
                  <a:gd name="connsiteY4" fmla="*/ 152400 h 751546"/>
                  <a:gd name="connsiteX5" fmla="*/ 591674 w 705762"/>
                  <a:gd name="connsiteY5" fmla="*/ 0 h 751546"/>
                  <a:gd name="connsiteX0" fmla="*/ 591674 w 719146"/>
                  <a:gd name="connsiteY0" fmla="*/ 0 h 751546"/>
                  <a:gd name="connsiteX1" fmla="*/ 610724 w 719146"/>
                  <a:gd name="connsiteY1" fmla="*/ 647700 h 751546"/>
                  <a:gd name="connsiteX2" fmla="*/ 258299 w 719146"/>
                  <a:gd name="connsiteY2" fmla="*/ 733425 h 751546"/>
                  <a:gd name="connsiteX3" fmla="*/ 1124 w 719146"/>
                  <a:gd name="connsiteY3" fmla="*/ 514350 h 751546"/>
                  <a:gd name="connsiteX4" fmla="*/ 315449 w 719146"/>
                  <a:gd name="connsiteY4" fmla="*/ 152400 h 751546"/>
                  <a:gd name="connsiteX5" fmla="*/ 591674 w 719146"/>
                  <a:gd name="connsiteY5" fmla="*/ 0 h 751546"/>
                  <a:gd name="connsiteX0" fmla="*/ 601199 w 723836"/>
                  <a:gd name="connsiteY0" fmla="*/ 0 h 761071"/>
                  <a:gd name="connsiteX1" fmla="*/ 610724 w 723836"/>
                  <a:gd name="connsiteY1" fmla="*/ 657225 h 761071"/>
                  <a:gd name="connsiteX2" fmla="*/ 258299 w 723836"/>
                  <a:gd name="connsiteY2" fmla="*/ 742950 h 761071"/>
                  <a:gd name="connsiteX3" fmla="*/ 1124 w 723836"/>
                  <a:gd name="connsiteY3" fmla="*/ 523875 h 761071"/>
                  <a:gd name="connsiteX4" fmla="*/ 315449 w 723836"/>
                  <a:gd name="connsiteY4" fmla="*/ 161925 h 761071"/>
                  <a:gd name="connsiteX5" fmla="*/ 601199 w 723836"/>
                  <a:gd name="connsiteY5" fmla="*/ 0 h 761071"/>
                  <a:gd name="connsiteX0" fmla="*/ 658065 w 780702"/>
                  <a:gd name="connsiteY0" fmla="*/ 0 h 761071"/>
                  <a:gd name="connsiteX1" fmla="*/ 667590 w 780702"/>
                  <a:gd name="connsiteY1" fmla="*/ 657225 h 761071"/>
                  <a:gd name="connsiteX2" fmla="*/ 315165 w 780702"/>
                  <a:gd name="connsiteY2" fmla="*/ 742950 h 761071"/>
                  <a:gd name="connsiteX3" fmla="*/ 840 w 780702"/>
                  <a:gd name="connsiteY3" fmla="*/ 523875 h 761071"/>
                  <a:gd name="connsiteX4" fmla="*/ 372315 w 780702"/>
                  <a:gd name="connsiteY4" fmla="*/ 161925 h 761071"/>
                  <a:gd name="connsiteX5" fmla="*/ 658065 w 780702"/>
                  <a:gd name="connsiteY5" fmla="*/ 0 h 761071"/>
                  <a:gd name="connsiteX0" fmla="*/ 658065 w 780702"/>
                  <a:gd name="connsiteY0" fmla="*/ 0 h 761071"/>
                  <a:gd name="connsiteX1" fmla="*/ 667590 w 780702"/>
                  <a:gd name="connsiteY1" fmla="*/ 657225 h 761071"/>
                  <a:gd name="connsiteX2" fmla="*/ 315165 w 780702"/>
                  <a:gd name="connsiteY2" fmla="*/ 742950 h 761071"/>
                  <a:gd name="connsiteX3" fmla="*/ 840 w 780702"/>
                  <a:gd name="connsiteY3" fmla="*/ 523875 h 761071"/>
                  <a:gd name="connsiteX4" fmla="*/ 372315 w 780702"/>
                  <a:gd name="connsiteY4" fmla="*/ 161925 h 761071"/>
                  <a:gd name="connsiteX5" fmla="*/ 658065 w 780702"/>
                  <a:gd name="connsiteY5" fmla="*/ 0 h 761071"/>
                  <a:gd name="connsiteX0" fmla="*/ 677050 w 799687"/>
                  <a:gd name="connsiteY0" fmla="*/ 0 h 761071"/>
                  <a:gd name="connsiteX1" fmla="*/ 686575 w 799687"/>
                  <a:gd name="connsiteY1" fmla="*/ 657225 h 761071"/>
                  <a:gd name="connsiteX2" fmla="*/ 334150 w 799687"/>
                  <a:gd name="connsiteY2" fmla="*/ 742950 h 761071"/>
                  <a:gd name="connsiteX3" fmla="*/ 775 w 799687"/>
                  <a:gd name="connsiteY3" fmla="*/ 571500 h 761071"/>
                  <a:gd name="connsiteX4" fmla="*/ 391300 w 799687"/>
                  <a:gd name="connsiteY4" fmla="*/ 161925 h 761071"/>
                  <a:gd name="connsiteX5" fmla="*/ 677050 w 799687"/>
                  <a:gd name="connsiteY5" fmla="*/ 0 h 761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9687" h="761071">
                    <a:moveTo>
                      <a:pt x="677050" y="0"/>
                    </a:moveTo>
                    <a:cubicBezTo>
                      <a:pt x="845325" y="244475"/>
                      <a:pt x="832625" y="469900"/>
                      <a:pt x="686575" y="657225"/>
                    </a:cubicBezTo>
                    <a:cubicBezTo>
                      <a:pt x="550050" y="781050"/>
                      <a:pt x="404000" y="771525"/>
                      <a:pt x="334150" y="742950"/>
                    </a:cubicBezTo>
                    <a:cubicBezTo>
                      <a:pt x="216675" y="657225"/>
                      <a:pt x="-15100" y="676275"/>
                      <a:pt x="775" y="571500"/>
                    </a:cubicBezTo>
                    <a:cubicBezTo>
                      <a:pt x="410350" y="508000"/>
                      <a:pt x="438925" y="473075"/>
                      <a:pt x="391300" y="161925"/>
                    </a:cubicBezTo>
                    <a:cubicBezTo>
                      <a:pt x="423050" y="25400"/>
                      <a:pt x="531000" y="69850"/>
                      <a:pt x="6770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" name="Freeform 2053">
                <a:extLst>
                  <a:ext uri="{FF2B5EF4-FFF2-40B4-BE49-F238E27FC236}">
                    <a16:creationId xmlns:a16="http://schemas.microsoft.com/office/drawing/2014/main" id="{5D1464C9-8724-46F1-B955-C993BF58AD33}"/>
                  </a:ext>
                </a:extLst>
              </p:cNvPr>
              <p:cNvSpPr/>
              <p:nvPr/>
            </p:nvSpPr>
            <p:spPr>
              <a:xfrm rot="1162786">
                <a:off x="2428607" y="2600095"/>
                <a:ext cx="2029427" cy="1500329"/>
              </a:xfrm>
              <a:custGeom>
                <a:avLst/>
                <a:gdLst>
                  <a:gd name="connsiteX0" fmla="*/ 914400 w 1057275"/>
                  <a:gd name="connsiteY0" fmla="*/ 0 h 857250"/>
                  <a:gd name="connsiteX1" fmla="*/ 0 w 1057275"/>
                  <a:gd name="connsiteY1" fmla="*/ 381000 h 857250"/>
                  <a:gd name="connsiteX2" fmla="*/ 314325 w 1057275"/>
                  <a:gd name="connsiteY2" fmla="*/ 857250 h 857250"/>
                  <a:gd name="connsiteX3" fmla="*/ 866775 w 1057275"/>
                  <a:gd name="connsiteY3" fmla="*/ 542925 h 857250"/>
                  <a:gd name="connsiteX4" fmla="*/ 819150 w 1057275"/>
                  <a:gd name="connsiteY4" fmla="*/ 247650 h 857250"/>
                  <a:gd name="connsiteX5" fmla="*/ 1057275 w 1057275"/>
                  <a:gd name="connsiteY5" fmla="*/ 114300 h 857250"/>
                  <a:gd name="connsiteX6" fmla="*/ 914400 w 1057275"/>
                  <a:gd name="connsiteY6" fmla="*/ 0 h 857250"/>
                  <a:gd name="connsiteX0" fmla="*/ 914400 w 1057275"/>
                  <a:gd name="connsiteY0" fmla="*/ 0 h 857250"/>
                  <a:gd name="connsiteX1" fmla="*/ 0 w 1057275"/>
                  <a:gd name="connsiteY1" fmla="*/ 381000 h 857250"/>
                  <a:gd name="connsiteX2" fmla="*/ 314325 w 1057275"/>
                  <a:gd name="connsiteY2" fmla="*/ 857250 h 857250"/>
                  <a:gd name="connsiteX3" fmla="*/ 866775 w 1057275"/>
                  <a:gd name="connsiteY3" fmla="*/ 542925 h 857250"/>
                  <a:gd name="connsiteX4" fmla="*/ 819150 w 1057275"/>
                  <a:gd name="connsiteY4" fmla="*/ 247650 h 857250"/>
                  <a:gd name="connsiteX5" fmla="*/ 1057275 w 1057275"/>
                  <a:gd name="connsiteY5" fmla="*/ 114300 h 857250"/>
                  <a:gd name="connsiteX6" fmla="*/ 914400 w 1057275"/>
                  <a:gd name="connsiteY6" fmla="*/ 0 h 857250"/>
                  <a:gd name="connsiteX0" fmla="*/ 914400 w 1057275"/>
                  <a:gd name="connsiteY0" fmla="*/ 0 h 857250"/>
                  <a:gd name="connsiteX1" fmla="*/ 0 w 1057275"/>
                  <a:gd name="connsiteY1" fmla="*/ 381000 h 857250"/>
                  <a:gd name="connsiteX2" fmla="*/ 314325 w 1057275"/>
                  <a:gd name="connsiteY2" fmla="*/ 857250 h 857250"/>
                  <a:gd name="connsiteX3" fmla="*/ 866775 w 1057275"/>
                  <a:gd name="connsiteY3" fmla="*/ 542925 h 857250"/>
                  <a:gd name="connsiteX4" fmla="*/ 819150 w 1057275"/>
                  <a:gd name="connsiteY4" fmla="*/ 247650 h 857250"/>
                  <a:gd name="connsiteX5" fmla="*/ 1057275 w 1057275"/>
                  <a:gd name="connsiteY5" fmla="*/ 114300 h 857250"/>
                  <a:gd name="connsiteX6" fmla="*/ 914400 w 1057275"/>
                  <a:gd name="connsiteY6" fmla="*/ 0 h 857250"/>
                  <a:gd name="connsiteX0" fmla="*/ 866775 w 1009650"/>
                  <a:gd name="connsiteY0" fmla="*/ 0 h 857250"/>
                  <a:gd name="connsiteX1" fmla="*/ 0 w 1009650"/>
                  <a:gd name="connsiteY1" fmla="*/ 400050 h 857250"/>
                  <a:gd name="connsiteX2" fmla="*/ 266700 w 1009650"/>
                  <a:gd name="connsiteY2" fmla="*/ 857250 h 857250"/>
                  <a:gd name="connsiteX3" fmla="*/ 819150 w 1009650"/>
                  <a:gd name="connsiteY3" fmla="*/ 542925 h 857250"/>
                  <a:gd name="connsiteX4" fmla="*/ 771525 w 1009650"/>
                  <a:gd name="connsiteY4" fmla="*/ 247650 h 857250"/>
                  <a:gd name="connsiteX5" fmla="*/ 1009650 w 1009650"/>
                  <a:gd name="connsiteY5" fmla="*/ 114300 h 857250"/>
                  <a:gd name="connsiteX6" fmla="*/ 866775 w 1009650"/>
                  <a:gd name="connsiteY6" fmla="*/ 0 h 857250"/>
                  <a:gd name="connsiteX0" fmla="*/ 866775 w 1009650"/>
                  <a:gd name="connsiteY0" fmla="*/ 0 h 857250"/>
                  <a:gd name="connsiteX1" fmla="*/ 0 w 1009650"/>
                  <a:gd name="connsiteY1" fmla="*/ 400050 h 857250"/>
                  <a:gd name="connsiteX2" fmla="*/ 266700 w 1009650"/>
                  <a:gd name="connsiteY2" fmla="*/ 857250 h 857250"/>
                  <a:gd name="connsiteX3" fmla="*/ 819150 w 1009650"/>
                  <a:gd name="connsiteY3" fmla="*/ 542925 h 857250"/>
                  <a:gd name="connsiteX4" fmla="*/ 771525 w 1009650"/>
                  <a:gd name="connsiteY4" fmla="*/ 247650 h 857250"/>
                  <a:gd name="connsiteX5" fmla="*/ 1009650 w 1009650"/>
                  <a:gd name="connsiteY5" fmla="*/ 114300 h 857250"/>
                  <a:gd name="connsiteX6" fmla="*/ 866775 w 1009650"/>
                  <a:gd name="connsiteY6" fmla="*/ 0 h 857250"/>
                  <a:gd name="connsiteX0" fmla="*/ 908732 w 1051607"/>
                  <a:gd name="connsiteY0" fmla="*/ 0 h 857250"/>
                  <a:gd name="connsiteX1" fmla="*/ 41957 w 1051607"/>
                  <a:gd name="connsiteY1" fmla="*/ 400050 h 857250"/>
                  <a:gd name="connsiteX2" fmla="*/ 308657 w 1051607"/>
                  <a:gd name="connsiteY2" fmla="*/ 857250 h 857250"/>
                  <a:gd name="connsiteX3" fmla="*/ 861107 w 1051607"/>
                  <a:gd name="connsiteY3" fmla="*/ 542925 h 857250"/>
                  <a:gd name="connsiteX4" fmla="*/ 813482 w 1051607"/>
                  <a:gd name="connsiteY4" fmla="*/ 247650 h 857250"/>
                  <a:gd name="connsiteX5" fmla="*/ 1051607 w 1051607"/>
                  <a:gd name="connsiteY5" fmla="*/ 114300 h 857250"/>
                  <a:gd name="connsiteX6" fmla="*/ 908732 w 1051607"/>
                  <a:gd name="connsiteY6" fmla="*/ 0 h 857250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608"/>
                  <a:gd name="connsiteY0" fmla="*/ 0 h 857562"/>
                  <a:gd name="connsiteX1" fmla="*/ 48350 w 1058608"/>
                  <a:gd name="connsiteY1" fmla="*/ 400050 h 857562"/>
                  <a:gd name="connsiteX2" fmla="*/ 315050 w 1058608"/>
                  <a:gd name="connsiteY2" fmla="*/ 857250 h 857562"/>
                  <a:gd name="connsiteX3" fmla="*/ 867500 w 1058608"/>
                  <a:gd name="connsiteY3" fmla="*/ 542925 h 857562"/>
                  <a:gd name="connsiteX4" fmla="*/ 857975 w 1058608"/>
                  <a:gd name="connsiteY4" fmla="*/ 285750 h 857562"/>
                  <a:gd name="connsiteX5" fmla="*/ 1058000 w 1058608"/>
                  <a:gd name="connsiteY5" fmla="*/ 114300 h 857562"/>
                  <a:gd name="connsiteX6" fmla="*/ 915125 w 1058608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57975 w 1058000"/>
                  <a:gd name="connsiteY4" fmla="*/ 30480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57975 w 1058000"/>
                  <a:gd name="connsiteY4" fmla="*/ 30480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86550 w 1058000"/>
                  <a:gd name="connsiteY4" fmla="*/ 32385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86550 w 1058000"/>
                  <a:gd name="connsiteY4" fmla="*/ 32385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86550 w 1058000"/>
                  <a:gd name="connsiteY4" fmla="*/ 32385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86550 w 1058000"/>
                  <a:gd name="connsiteY3" fmla="*/ 32385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86550 w 1058000"/>
                  <a:gd name="connsiteY3" fmla="*/ 32385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947893"/>
                  <a:gd name="connsiteY0" fmla="*/ 122 h 876734"/>
                  <a:gd name="connsiteX1" fmla="*/ 48350 w 947893"/>
                  <a:gd name="connsiteY1" fmla="*/ 419222 h 876734"/>
                  <a:gd name="connsiteX2" fmla="*/ 315050 w 947893"/>
                  <a:gd name="connsiteY2" fmla="*/ 876422 h 876734"/>
                  <a:gd name="connsiteX3" fmla="*/ 877025 w 947893"/>
                  <a:gd name="connsiteY3" fmla="*/ 381122 h 876734"/>
                  <a:gd name="connsiteX4" fmla="*/ 848450 w 947893"/>
                  <a:gd name="connsiteY4" fmla="*/ 122 h 876734"/>
                  <a:gd name="connsiteX0" fmla="*/ 848450 w 958274"/>
                  <a:gd name="connsiteY0" fmla="*/ 122 h 876734"/>
                  <a:gd name="connsiteX1" fmla="*/ 48350 w 958274"/>
                  <a:gd name="connsiteY1" fmla="*/ 419222 h 876734"/>
                  <a:gd name="connsiteX2" fmla="*/ 315050 w 958274"/>
                  <a:gd name="connsiteY2" fmla="*/ 876422 h 876734"/>
                  <a:gd name="connsiteX3" fmla="*/ 896075 w 958274"/>
                  <a:gd name="connsiteY3" fmla="*/ 381122 h 876734"/>
                  <a:gd name="connsiteX4" fmla="*/ 848450 w 958274"/>
                  <a:gd name="connsiteY4" fmla="*/ 122 h 876734"/>
                  <a:gd name="connsiteX0" fmla="*/ 848450 w 1027683"/>
                  <a:gd name="connsiteY0" fmla="*/ 152 h 876764"/>
                  <a:gd name="connsiteX1" fmla="*/ 48350 w 1027683"/>
                  <a:gd name="connsiteY1" fmla="*/ 419252 h 876764"/>
                  <a:gd name="connsiteX2" fmla="*/ 315050 w 1027683"/>
                  <a:gd name="connsiteY2" fmla="*/ 876452 h 876764"/>
                  <a:gd name="connsiteX3" fmla="*/ 896075 w 1027683"/>
                  <a:gd name="connsiteY3" fmla="*/ 381152 h 876764"/>
                  <a:gd name="connsiteX4" fmla="*/ 848450 w 1027683"/>
                  <a:gd name="connsiteY4" fmla="*/ 152 h 876764"/>
                  <a:gd name="connsiteX0" fmla="*/ 848450 w 1075799"/>
                  <a:gd name="connsiteY0" fmla="*/ 0 h 876612"/>
                  <a:gd name="connsiteX1" fmla="*/ 48350 w 1075799"/>
                  <a:gd name="connsiteY1" fmla="*/ 419100 h 876612"/>
                  <a:gd name="connsiteX2" fmla="*/ 315050 w 1075799"/>
                  <a:gd name="connsiteY2" fmla="*/ 876300 h 876612"/>
                  <a:gd name="connsiteX3" fmla="*/ 896075 w 1075799"/>
                  <a:gd name="connsiteY3" fmla="*/ 381000 h 876612"/>
                  <a:gd name="connsiteX4" fmla="*/ 848450 w 1075799"/>
                  <a:gd name="connsiteY4" fmla="*/ 0 h 876612"/>
                  <a:gd name="connsiteX0" fmla="*/ 810350 w 1059209"/>
                  <a:gd name="connsiteY0" fmla="*/ 0 h 876612"/>
                  <a:gd name="connsiteX1" fmla="*/ 48350 w 1059209"/>
                  <a:gd name="connsiteY1" fmla="*/ 419100 h 876612"/>
                  <a:gd name="connsiteX2" fmla="*/ 315050 w 1059209"/>
                  <a:gd name="connsiteY2" fmla="*/ 876300 h 876612"/>
                  <a:gd name="connsiteX3" fmla="*/ 896075 w 1059209"/>
                  <a:gd name="connsiteY3" fmla="*/ 381000 h 876612"/>
                  <a:gd name="connsiteX4" fmla="*/ 810350 w 1059209"/>
                  <a:gd name="connsiteY4" fmla="*/ 0 h 876612"/>
                  <a:gd name="connsiteX0" fmla="*/ 810350 w 1092130"/>
                  <a:gd name="connsiteY0" fmla="*/ 0 h 876612"/>
                  <a:gd name="connsiteX1" fmla="*/ 48350 w 1092130"/>
                  <a:gd name="connsiteY1" fmla="*/ 419100 h 876612"/>
                  <a:gd name="connsiteX2" fmla="*/ 315050 w 1092130"/>
                  <a:gd name="connsiteY2" fmla="*/ 876300 h 876612"/>
                  <a:gd name="connsiteX3" fmla="*/ 896075 w 1092130"/>
                  <a:gd name="connsiteY3" fmla="*/ 381000 h 876612"/>
                  <a:gd name="connsiteX4" fmla="*/ 810350 w 1092130"/>
                  <a:gd name="connsiteY4" fmla="*/ 0 h 876612"/>
                  <a:gd name="connsiteX0" fmla="*/ 810350 w 1092130"/>
                  <a:gd name="connsiteY0" fmla="*/ 0 h 876612"/>
                  <a:gd name="connsiteX1" fmla="*/ 48350 w 1092130"/>
                  <a:gd name="connsiteY1" fmla="*/ 419100 h 876612"/>
                  <a:gd name="connsiteX2" fmla="*/ 315050 w 1092130"/>
                  <a:gd name="connsiteY2" fmla="*/ 876300 h 876612"/>
                  <a:gd name="connsiteX3" fmla="*/ 896075 w 1092130"/>
                  <a:gd name="connsiteY3" fmla="*/ 381000 h 876612"/>
                  <a:gd name="connsiteX4" fmla="*/ 810350 w 1092130"/>
                  <a:gd name="connsiteY4" fmla="*/ 0 h 876612"/>
                  <a:gd name="connsiteX0" fmla="*/ 802712 w 1084492"/>
                  <a:gd name="connsiteY0" fmla="*/ 0 h 819571"/>
                  <a:gd name="connsiteX1" fmla="*/ 40712 w 1084492"/>
                  <a:gd name="connsiteY1" fmla="*/ 419100 h 819571"/>
                  <a:gd name="connsiteX2" fmla="*/ 383612 w 1084492"/>
                  <a:gd name="connsiteY2" fmla="*/ 819150 h 819571"/>
                  <a:gd name="connsiteX3" fmla="*/ 888437 w 1084492"/>
                  <a:gd name="connsiteY3" fmla="*/ 381000 h 819571"/>
                  <a:gd name="connsiteX4" fmla="*/ 802712 w 1084492"/>
                  <a:gd name="connsiteY4" fmla="*/ 0 h 819571"/>
                  <a:gd name="connsiteX0" fmla="*/ 751047 w 1032827"/>
                  <a:gd name="connsiteY0" fmla="*/ 0 h 819492"/>
                  <a:gd name="connsiteX1" fmla="*/ 46197 w 1032827"/>
                  <a:gd name="connsiteY1" fmla="*/ 381000 h 819492"/>
                  <a:gd name="connsiteX2" fmla="*/ 331947 w 1032827"/>
                  <a:gd name="connsiteY2" fmla="*/ 819150 h 819492"/>
                  <a:gd name="connsiteX3" fmla="*/ 836772 w 1032827"/>
                  <a:gd name="connsiteY3" fmla="*/ 381000 h 819492"/>
                  <a:gd name="connsiteX4" fmla="*/ 751047 w 1032827"/>
                  <a:gd name="connsiteY4" fmla="*/ 0 h 819492"/>
                  <a:gd name="connsiteX0" fmla="*/ 723268 w 1005048"/>
                  <a:gd name="connsiteY0" fmla="*/ 0 h 819527"/>
                  <a:gd name="connsiteX1" fmla="*/ 18418 w 1005048"/>
                  <a:gd name="connsiteY1" fmla="*/ 381000 h 819527"/>
                  <a:gd name="connsiteX2" fmla="*/ 304168 w 1005048"/>
                  <a:gd name="connsiteY2" fmla="*/ 819150 h 819527"/>
                  <a:gd name="connsiteX3" fmla="*/ 808993 w 1005048"/>
                  <a:gd name="connsiteY3" fmla="*/ 381000 h 819527"/>
                  <a:gd name="connsiteX4" fmla="*/ 723268 w 1005048"/>
                  <a:gd name="connsiteY4" fmla="*/ 0 h 819527"/>
                  <a:gd name="connsiteX0" fmla="*/ 726577 w 1008357"/>
                  <a:gd name="connsiteY0" fmla="*/ 0 h 819150"/>
                  <a:gd name="connsiteX1" fmla="*/ 21727 w 1008357"/>
                  <a:gd name="connsiteY1" fmla="*/ 381000 h 819150"/>
                  <a:gd name="connsiteX2" fmla="*/ 307477 w 1008357"/>
                  <a:gd name="connsiteY2" fmla="*/ 819150 h 819150"/>
                  <a:gd name="connsiteX3" fmla="*/ 812302 w 1008357"/>
                  <a:gd name="connsiteY3" fmla="*/ 381000 h 819150"/>
                  <a:gd name="connsiteX4" fmla="*/ 726577 w 1008357"/>
                  <a:gd name="connsiteY4" fmla="*/ 0 h 819150"/>
                  <a:gd name="connsiteX0" fmla="*/ 726577 w 1008357"/>
                  <a:gd name="connsiteY0" fmla="*/ 0 h 819150"/>
                  <a:gd name="connsiteX1" fmla="*/ 21727 w 1008357"/>
                  <a:gd name="connsiteY1" fmla="*/ 381000 h 819150"/>
                  <a:gd name="connsiteX2" fmla="*/ 307477 w 1008357"/>
                  <a:gd name="connsiteY2" fmla="*/ 819150 h 819150"/>
                  <a:gd name="connsiteX3" fmla="*/ 812302 w 1008357"/>
                  <a:gd name="connsiteY3" fmla="*/ 381000 h 819150"/>
                  <a:gd name="connsiteX4" fmla="*/ 726577 w 1008357"/>
                  <a:gd name="connsiteY4" fmla="*/ 0 h 819150"/>
                  <a:gd name="connsiteX0" fmla="*/ 726577 w 1008357"/>
                  <a:gd name="connsiteY0" fmla="*/ 0 h 819150"/>
                  <a:gd name="connsiteX1" fmla="*/ 21727 w 1008357"/>
                  <a:gd name="connsiteY1" fmla="*/ 381000 h 819150"/>
                  <a:gd name="connsiteX2" fmla="*/ 307477 w 1008357"/>
                  <a:gd name="connsiteY2" fmla="*/ 819150 h 819150"/>
                  <a:gd name="connsiteX3" fmla="*/ 812302 w 1008357"/>
                  <a:gd name="connsiteY3" fmla="*/ 381000 h 819150"/>
                  <a:gd name="connsiteX4" fmla="*/ 726577 w 1008357"/>
                  <a:gd name="connsiteY4" fmla="*/ 0 h 819150"/>
                  <a:gd name="connsiteX0" fmla="*/ 756241 w 1038021"/>
                  <a:gd name="connsiteY0" fmla="*/ 0 h 819150"/>
                  <a:gd name="connsiteX1" fmla="*/ 51391 w 1038021"/>
                  <a:gd name="connsiteY1" fmla="*/ 381000 h 819150"/>
                  <a:gd name="connsiteX2" fmla="*/ 337141 w 1038021"/>
                  <a:gd name="connsiteY2" fmla="*/ 819150 h 819150"/>
                  <a:gd name="connsiteX3" fmla="*/ 841966 w 1038021"/>
                  <a:gd name="connsiteY3" fmla="*/ 381000 h 819150"/>
                  <a:gd name="connsiteX4" fmla="*/ 756241 w 1038021"/>
                  <a:gd name="connsiteY4" fmla="*/ 0 h 819150"/>
                  <a:gd name="connsiteX0" fmla="*/ 756241 w 1038021"/>
                  <a:gd name="connsiteY0" fmla="*/ 127 h 819277"/>
                  <a:gd name="connsiteX1" fmla="*/ 51391 w 1038021"/>
                  <a:gd name="connsiteY1" fmla="*/ 381127 h 819277"/>
                  <a:gd name="connsiteX2" fmla="*/ 337141 w 1038021"/>
                  <a:gd name="connsiteY2" fmla="*/ 819277 h 819277"/>
                  <a:gd name="connsiteX3" fmla="*/ 841966 w 1038021"/>
                  <a:gd name="connsiteY3" fmla="*/ 381127 h 819277"/>
                  <a:gd name="connsiteX4" fmla="*/ 756241 w 1038021"/>
                  <a:gd name="connsiteY4" fmla="*/ 127 h 819277"/>
                  <a:gd name="connsiteX0" fmla="*/ 789773 w 1071553"/>
                  <a:gd name="connsiteY0" fmla="*/ 138 h 819288"/>
                  <a:gd name="connsiteX1" fmla="*/ 46823 w 1071553"/>
                  <a:gd name="connsiteY1" fmla="*/ 362088 h 819288"/>
                  <a:gd name="connsiteX2" fmla="*/ 370673 w 1071553"/>
                  <a:gd name="connsiteY2" fmla="*/ 819288 h 819288"/>
                  <a:gd name="connsiteX3" fmla="*/ 875498 w 1071553"/>
                  <a:gd name="connsiteY3" fmla="*/ 381138 h 819288"/>
                  <a:gd name="connsiteX4" fmla="*/ 789773 w 1071553"/>
                  <a:gd name="connsiteY4" fmla="*/ 138 h 819288"/>
                  <a:gd name="connsiteX0" fmla="*/ 801061 w 1082841"/>
                  <a:gd name="connsiteY0" fmla="*/ 138 h 819288"/>
                  <a:gd name="connsiteX1" fmla="*/ 58111 w 1082841"/>
                  <a:gd name="connsiteY1" fmla="*/ 362088 h 819288"/>
                  <a:gd name="connsiteX2" fmla="*/ 381961 w 1082841"/>
                  <a:gd name="connsiteY2" fmla="*/ 819288 h 819288"/>
                  <a:gd name="connsiteX3" fmla="*/ 886786 w 1082841"/>
                  <a:gd name="connsiteY3" fmla="*/ 381138 h 819288"/>
                  <a:gd name="connsiteX4" fmla="*/ 801061 w 1082841"/>
                  <a:gd name="connsiteY4" fmla="*/ 138 h 819288"/>
                  <a:gd name="connsiteX0" fmla="*/ 801061 w 1089831"/>
                  <a:gd name="connsiteY0" fmla="*/ 138 h 819288"/>
                  <a:gd name="connsiteX1" fmla="*/ 58111 w 1089831"/>
                  <a:gd name="connsiteY1" fmla="*/ 362088 h 819288"/>
                  <a:gd name="connsiteX2" fmla="*/ 381961 w 1089831"/>
                  <a:gd name="connsiteY2" fmla="*/ 819288 h 819288"/>
                  <a:gd name="connsiteX3" fmla="*/ 886786 w 1089831"/>
                  <a:gd name="connsiteY3" fmla="*/ 381138 h 819288"/>
                  <a:gd name="connsiteX4" fmla="*/ 801061 w 1089831"/>
                  <a:gd name="connsiteY4" fmla="*/ 138 h 819288"/>
                  <a:gd name="connsiteX0" fmla="*/ 801061 w 1108213"/>
                  <a:gd name="connsiteY0" fmla="*/ 138 h 819288"/>
                  <a:gd name="connsiteX1" fmla="*/ 58111 w 1108213"/>
                  <a:gd name="connsiteY1" fmla="*/ 362088 h 819288"/>
                  <a:gd name="connsiteX2" fmla="*/ 381961 w 1108213"/>
                  <a:gd name="connsiteY2" fmla="*/ 819288 h 819288"/>
                  <a:gd name="connsiteX3" fmla="*/ 886786 w 1108213"/>
                  <a:gd name="connsiteY3" fmla="*/ 381138 h 819288"/>
                  <a:gd name="connsiteX4" fmla="*/ 801061 w 1108213"/>
                  <a:gd name="connsiteY4" fmla="*/ 138 h 819288"/>
                  <a:gd name="connsiteX0" fmla="*/ 801061 w 1108213"/>
                  <a:gd name="connsiteY0" fmla="*/ 138 h 819288"/>
                  <a:gd name="connsiteX1" fmla="*/ 58111 w 1108213"/>
                  <a:gd name="connsiteY1" fmla="*/ 362088 h 819288"/>
                  <a:gd name="connsiteX2" fmla="*/ 381961 w 1108213"/>
                  <a:gd name="connsiteY2" fmla="*/ 819288 h 819288"/>
                  <a:gd name="connsiteX3" fmla="*/ 886786 w 1108213"/>
                  <a:gd name="connsiteY3" fmla="*/ 381138 h 819288"/>
                  <a:gd name="connsiteX4" fmla="*/ 801061 w 1108213"/>
                  <a:gd name="connsiteY4" fmla="*/ 138 h 819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8213" h="819288">
                    <a:moveTo>
                      <a:pt x="801061" y="138"/>
                    </a:moveTo>
                    <a:cubicBezTo>
                      <a:pt x="239086" y="-6212"/>
                      <a:pt x="210511" y="206513"/>
                      <a:pt x="58111" y="362088"/>
                    </a:cubicBezTo>
                    <a:cubicBezTo>
                      <a:pt x="-129214" y="600213"/>
                      <a:pt x="178761" y="781188"/>
                      <a:pt x="381961" y="819288"/>
                    </a:cubicBezTo>
                    <a:cubicBezTo>
                      <a:pt x="607386" y="793888"/>
                      <a:pt x="705811" y="790713"/>
                      <a:pt x="886786" y="381138"/>
                    </a:cubicBezTo>
                    <a:cubicBezTo>
                      <a:pt x="1185236" y="187463"/>
                      <a:pt x="1205874" y="12838"/>
                      <a:pt x="801061" y="1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Freeform 2054">
                <a:extLst>
                  <a:ext uri="{FF2B5EF4-FFF2-40B4-BE49-F238E27FC236}">
                    <a16:creationId xmlns:a16="http://schemas.microsoft.com/office/drawing/2014/main" id="{5C1F7A43-5E25-4F05-8EC5-0CA191CDCD45}"/>
                  </a:ext>
                </a:extLst>
              </p:cNvPr>
              <p:cNvSpPr/>
              <p:nvPr/>
            </p:nvSpPr>
            <p:spPr>
              <a:xfrm rot="21372279">
                <a:off x="3719843" y="2757748"/>
                <a:ext cx="1217703" cy="1011680"/>
              </a:xfrm>
              <a:custGeom>
                <a:avLst/>
                <a:gdLst>
                  <a:gd name="connsiteX0" fmla="*/ 85725 w 561975"/>
                  <a:gd name="connsiteY0" fmla="*/ 0 h 485775"/>
                  <a:gd name="connsiteX1" fmla="*/ 561975 w 561975"/>
                  <a:gd name="connsiteY1" fmla="*/ 219075 h 485775"/>
                  <a:gd name="connsiteX2" fmla="*/ 361950 w 561975"/>
                  <a:gd name="connsiteY2" fmla="*/ 485775 h 485775"/>
                  <a:gd name="connsiteX3" fmla="*/ 0 w 561975"/>
                  <a:gd name="connsiteY3" fmla="*/ 476250 h 485775"/>
                  <a:gd name="connsiteX4" fmla="*/ 85725 w 561975"/>
                  <a:gd name="connsiteY4" fmla="*/ 0 h 485775"/>
                  <a:gd name="connsiteX0" fmla="*/ 85725 w 561975"/>
                  <a:gd name="connsiteY0" fmla="*/ 0 h 485775"/>
                  <a:gd name="connsiteX1" fmla="*/ 561975 w 561975"/>
                  <a:gd name="connsiteY1" fmla="*/ 219075 h 485775"/>
                  <a:gd name="connsiteX2" fmla="*/ 361950 w 561975"/>
                  <a:gd name="connsiteY2" fmla="*/ 485775 h 485775"/>
                  <a:gd name="connsiteX3" fmla="*/ 0 w 561975"/>
                  <a:gd name="connsiteY3" fmla="*/ 476250 h 485775"/>
                  <a:gd name="connsiteX4" fmla="*/ 85725 w 561975"/>
                  <a:gd name="connsiteY4" fmla="*/ 0 h 485775"/>
                  <a:gd name="connsiteX0" fmla="*/ 85725 w 561975"/>
                  <a:gd name="connsiteY0" fmla="*/ 12268 h 498043"/>
                  <a:gd name="connsiteX1" fmla="*/ 561975 w 561975"/>
                  <a:gd name="connsiteY1" fmla="*/ 231343 h 498043"/>
                  <a:gd name="connsiteX2" fmla="*/ 361950 w 561975"/>
                  <a:gd name="connsiteY2" fmla="*/ 498043 h 498043"/>
                  <a:gd name="connsiteX3" fmla="*/ 0 w 561975"/>
                  <a:gd name="connsiteY3" fmla="*/ 488518 h 498043"/>
                  <a:gd name="connsiteX4" fmla="*/ 85725 w 561975"/>
                  <a:gd name="connsiteY4" fmla="*/ 12268 h 498043"/>
                  <a:gd name="connsiteX0" fmla="*/ 85725 w 561975"/>
                  <a:gd name="connsiteY0" fmla="*/ 12268 h 498043"/>
                  <a:gd name="connsiteX1" fmla="*/ 561975 w 561975"/>
                  <a:gd name="connsiteY1" fmla="*/ 231343 h 498043"/>
                  <a:gd name="connsiteX2" fmla="*/ 361950 w 561975"/>
                  <a:gd name="connsiteY2" fmla="*/ 498043 h 498043"/>
                  <a:gd name="connsiteX3" fmla="*/ 0 w 561975"/>
                  <a:gd name="connsiteY3" fmla="*/ 488518 h 498043"/>
                  <a:gd name="connsiteX4" fmla="*/ 85725 w 561975"/>
                  <a:gd name="connsiteY4" fmla="*/ 12268 h 498043"/>
                  <a:gd name="connsiteX0" fmla="*/ 114690 w 590940"/>
                  <a:gd name="connsiteY0" fmla="*/ 12268 h 498043"/>
                  <a:gd name="connsiteX1" fmla="*/ 590940 w 590940"/>
                  <a:gd name="connsiteY1" fmla="*/ 231343 h 498043"/>
                  <a:gd name="connsiteX2" fmla="*/ 390915 w 590940"/>
                  <a:gd name="connsiteY2" fmla="*/ 498043 h 498043"/>
                  <a:gd name="connsiteX3" fmla="*/ 28965 w 590940"/>
                  <a:gd name="connsiteY3" fmla="*/ 488518 h 498043"/>
                  <a:gd name="connsiteX4" fmla="*/ 114690 w 590940"/>
                  <a:gd name="connsiteY4" fmla="*/ 12268 h 498043"/>
                  <a:gd name="connsiteX0" fmla="*/ 114690 w 590940"/>
                  <a:gd name="connsiteY0" fmla="*/ 12268 h 508833"/>
                  <a:gd name="connsiteX1" fmla="*/ 590940 w 590940"/>
                  <a:gd name="connsiteY1" fmla="*/ 231343 h 508833"/>
                  <a:gd name="connsiteX2" fmla="*/ 390915 w 590940"/>
                  <a:gd name="connsiteY2" fmla="*/ 498043 h 508833"/>
                  <a:gd name="connsiteX3" fmla="*/ 28965 w 590940"/>
                  <a:gd name="connsiteY3" fmla="*/ 488518 h 508833"/>
                  <a:gd name="connsiteX4" fmla="*/ 114690 w 590940"/>
                  <a:gd name="connsiteY4" fmla="*/ 12268 h 508833"/>
                  <a:gd name="connsiteX0" fmla="*/ 114690 w 590940"/>
                  <a:gd name="connsiteY0" fmla="*/ 12268 h 518297"/>
                  <a:gd name="connsiteX1" fmla="*/ 590940 w 590940"/>
                  <a:gd name="connsiteY1" fmla="*/ 231343 h 518297"/>
                  <a:gd name="connsiteX2" fmla="*/ 390915 w 590940"/>
                  <a:gd name="connsiteY2" fmla="*/ 498043 h 518297"/>
                  <a:gd name="connsiteX3" fmla="*/ 28965 w 590940"/>
                  <a:gd name="connsiteY3" fmla="*/ 488518 h 518297"/>
                  <a:gd name="connsiteX4" fmla="*/ 114690 w 590940"/>
                  <a:gd name="connsiteY4" fmla="*/ 12268 h 518297"/>
                  <a:gd name="connsiteX0" fmla="*/ 114690 w 590940"/>
                  <a:gd name="connsiteY0" fmla="*/ 12268 h 518297"/>
                  <a:gd name="connsiteX1" fmla="*/ 590940 w 590940"/>
                  <a:gd name="connsiteY1" fmla="*/ 231343 h 518297"/>
                  <a:gd name="connsiteX2" fmla="*/ 390915 w 590940"/>
                  <a:gd name="connsiteY2" fmla="*/ 498043 h 518297"/>
                  <a:gd name="connsiteX3" fmla="*/ 28965 w 590940"/>
                  <a:gd name="connsiteY3" fmla="*/ 488518 h 518297"/>
                  <a:gd name="connsiteX4" fmla="*/ 114690 w 590940"/>
                  <a:gd name="connsiteY4" fmla="*/ 12268 h 518297"/>
                  <a:gd name="connsiteX0" fmla="*/ 114690 w 590940"/>
                  <a:gd name="connsiteY0" fmla="*/ 12268 h 518297"/>
                  <a:gd name="connsiteX1" fmla="*/ 590940 w 590940"/>
                  <a:gd name="connsiteY1" fmla="*/ 231343 h 518297"/>
                  <a:gd name="connsiteX2" fmla="*/ 390915 w 590940"/>
                  <a:gd name="connsiteY2" fmla="*/ 498043 h 518297"/>
                  <a:gd name="connsiteX3" fmla="*/ 28965 w 590940"/>
                  <a:gd name="connsiteY3" fmla="*/ 488518 h 518297"/>
                  <a:gd name="connsiteX4" fmla="*/ 114690 w 590940"/>
                  <a:gd name="connsiteY4" fmla="*/ 12268 h 518297"/>
                  <a:gd name="connsiteX0" fmla="*/ 114690 w 590940"/>
                  <a:gd name="connsiteY0" fmla="*/ 9258 h 515287"/>
                  <a:gd name="connsiteX1" fmla="*/ 590940 w 590940"/>
                  <a:gd name="connsiteY1" fmla="*/ 228333 h 515287"/>
                  <a:gd name="connsiteX2" fmla="*/ 390915 w 590940"/>
                  <a:gd name="connsiteY2" fmla="*/ 495033 h 515287"/>
                  <a:gd name="connsiteX3" fmla="*/ 28965 w 590940"/>
                  <a:gd name="connsiteY3" fmla="*/ 485508 h 515287"/>
                  <a:gd name="connsiteX4" fmla="*/ 114690 w 590940"/>
                  <a:gd name="connsiteY4" fmla="*/ 9258 h 515287"/>
                  <a:gd name="connsiteX0" fmla="*/ 114690 w 590940"/>
                  <a:gd name="connsiteY0" fmla="*/ 9258 h 495033"/>
                  <a:gd name="connsiteX1" fmla="*/ 590940 w 590940"/>
                  <a:gd name="connsiteY1" fmla="*/ 228333 h 495033"/>
                  <a:gd name="connsiteX2" fmla="*/ 390915 w 590940"/>
                  <a:gd name="connsiteY2" fmla="*/ 495033 h 495033"/>
                  <a:gd name="connsiteX3" fmla="*/ 28965 w 590940"/>
                  <a:gd name="connsiteY3" fmla="*/ 485508 h 495033"/>
                  <a:gd name="connsiteX4" fmla="*/ 114690 w 590940"/>
                  <a:gd name="connsiteY4" fmla="*/ 9258 h 495033"/>
                  <a:gd name="connsiteX0" fmla="*/ 95473 w 571723"/>
                  <a:gd name="connsiteY0" fmla="*/ 9258 h 495033"/>
                  <a:gd name="connsiteX1" fmla="*/ 571723 w 571723"/>
                  <a:gd name="connsiteY1" fmla="*/ 228333 h 495033"/>
                  <a:gd name="connsiteX2" fmla="*/ 371698 w 571723"/>
                  <a:gd name="connsiteY2" fmla="*/ 495033 h 495033"/>
                  <a:gd name="connsiteX3" fmla="*/ 9748 w 571723"/>
                  <a:gd name="connsiteY3" fmla="*/ 485508 h 495033"/>
                  <a:gd name="connsiteX4" fmla="*/ 95473 w 571723"/>
                  <a:gd name="connsiteY4" fmla="*/ 9258 h 495033"/>
                  <a:gd name="connsiteX0" fmla="*/ 127602 w 603852"/>
                  <a:gd name="connsiteY0" fmla="*/ 9258 h 495033"/>
                  <a:gd name="connsiteX1" fmla="*/ 603852 w 603852"/>
                  <a:gd name="connsiteY1" fmla="*/ 228333 h 495033"/>
                  <a:gd name="connsiteX2" fmla="*/ 403827 w 603852"/>
                  <a:gd name="connsiteY2" fmla="*/ 495033 h 495033"/>
                  <a:gd name="connsiteX3" fmla="*/ 41877 w 603852"/>
                  <a:gd name="connsiteY3" fmla="*/ 485508 h 495033"/>
                  <a:gd name="connsiteX4" fmla="*/ 127602 w 603852"/>
                  <a:gd name="connsiteY4" fmla="*/ 9258 h 495033"/>
                  <a:gd name="connsiteX0" fmla="*/ 128767 w 605017"/>
                  <a:gd name="connsiteY0" fmla="*/ 9258 h 495033"/>
                  <a:gd name="connsiteX1" fmla="*/ 605017 w 605017"/>
                  <a:gd name="connsiteY1" fmla="*/ 228333 h 495033"/>
                  <a:gd name="connsiteX2" fmla="*/ 404992 w 605017"/>
                  <a:gd name="connsiteY2" fmla="*/ 495033 h 495033"/>
                  <a:gd name="connsiteX3" fmla="*/ 43042 w 605017"/>
                  <a:gd name="connsiteY3" fmla="*/ 485508 h 495033"/>
                  <a:gd name="connsiteX4" fmla="*/ 128767 w 605017"/>
                  <a:gd name="connsiteY4" fmla="*/ 9258 h 495033"/>
                  <a:gd name="connsiteX0" fmla="*/ 122532 w 598782"/>
                  <a:gd name="connsiteY0" fmla="*/ 9258 h 495033"/>
                  <a:gd name="connsiteX1" fmla="*/ 598782 w 598782"/>
                  <a:gd name="connsiteY1" fmla="*/ 228333 h 495033"/>
                  <a:gd name="connsiteX2" fmla="*/ 398757 w 598782"/>
                  <a:gd name="connsiteY2" fmla="*/ 495033 h 495033"/>
                  <a:gd name="connsiteX3" fmla="*/ 36807 w 598782"/>
                  <a:gd name="connsiteY3" fmla="*/ 485508 h 495033"/>
                  <a:gd name="connsiteX4" fmla="*/ 122532 w 598782"/>
                  <a:gd name="connsiteY4" fmla="*/ 9258 h 495033"/>
                  <a:gd name="connsiteX0" fmla="*/ 122532 w 598782"/>
                  <a:gd name="connsiteY0" fmla="*/ 9258 h 495033"/>
                  <a:gd name="connsiteX1" fmla="*/ 598782 w 598782"/>
                  <a:gd name="connsiteY1" fmla="*/ 228333 h 495033"/>
                  <a:gd name="connsiteX2" fmla="*/ 398757 w 598782"/>
                  <a:gd name="connsiteY2" fmla="*/ 495033 h 495033"/>
                  <a:gd name="connsiteX3" fmla="*/ 36807 w 598782"/>
                  <a:gd name="connsiteY3" fmla="*/ 485508 h 495033"/>
                  <a:gd name="connsiteX4" fmla="*/ 122532 w 598782"/>
                  <a:gd name="connsiteY4" fmla="*/ 9258 h 495033"/>
                  <a:gd name="connsiteX0" fmla="*/ 145167 w 621417"/>
                  <a:gd name="connsiteY0" fmla="*/ 9258 h 495033"/>
                  <a:gd name="connsiteX1" fmla="*/ 621417 w 621417"/>
                  <a:gd name="connsiteY1" fmla="*/ 228333 h 495033"/>
                  <a:gd name="connsiteX2" fmla="*/ 421392 w 621417"/>
                  <a:gd name="connsiteY2" fmla="*/ 495033 h 495033"/>
                  <a:gd name="connsiteX3" fmla="*/ 59442 w 621417"/>
                  <a:gd name="connsiteY3" fmla="*/ 485508 h 495033"/>
                  <a:gd name="connsiteX4" fmla="*/ 145167 w 621417"/>
                  <a:gd name="connsiteY4" fmla="*/ 9258 h 495033"/>
                  <a:gd name="connsiteX0" fmla="*/ 145167 w 621417"/>
                  <a:gd name="connsiteY0" fmla="*/ 9258 h 509367"/>
                  <a:gd name="connsiteX1" fmla="*/ 621417 w 621417"/>
                  <a:gd name="connsiteY1" fmla="*/ 228333 h 509367"/>
                  <a:gd name="connsiteX2" fmla="*/ 421392 w 621417"/>
                  <a:gd name="connsiteY2" fmla="*/ 495033 h 509367"/>
                  <a:gd name="connsiteX3" fmla="*/ 59442 w 621417"/>
                  <a:gd name="connsiteY3" fmla="*/ 485508 h 509367"/>
                  <a:gd name="connsiteX4" fmla="*/ 145167 w 621417"/>
                  <a:gd name="connsiteY4" fmla="*/ 9258 h 509367"/>
                  <a:gd name="connsiteX0" fmla="*/ 145167 w 621417"/>
                  <a:gd name="connsiteY0" fmla="*/ 9258 h 504429"/>
                  <a:gd name="connsiteX1" fmla="*/ 621417 w 621417"/>
                  <a:gd name="connsiteY1" fmla="*/ 228333 h 504429"/>
                  <a:gd name="connsiteX2" fmla="*/ 421392 w 621417"/>
                  <a:gd name="connsiteY2" fmla="*/ 495033 h 504429"/>
                  <a:gd name="connsiteX3" fmla="*/ 59442 w 621417"/>
                  <a:gd name="connsiteY3" fmla="*/ 485508 h 504429"/>
                  <a:gd name="connsiteX4" fmla="*/ 145167 w 621417"/>
                  <a:gd name="connsiteY4" fmla="*/ 9258 h 504429"/>
                  <a:gd name="connsiteX0" fmla="*/ 145167 w 621417"/>
                  <a:gd name="connsiteY0" fmla="*/ 9258 h 504429"/>
                  <a:gd name="connsiteX1" fmla="*/ 621417 w 621417"/>
                  <a:gd name="connsiteY1" fmla="*/ 228333 h 504429"/>
                  <a:gd name="connsiteX2" fmla="*/ 421392 w 621417"/>
                  <a:gd name="connsiteY2" fmla="*/ 495033 h 504429"/>
                  <a:gd name="connsiteX3" fmla="*/ 59442 w 621417"/>
                  <a:gd name="connsiteY3" fmla="*/ 485508 h 504429"/>
                  <a:gd name="connsiteX4" fmla="*/ 145167 w 621417"/>
                  <a:gd name="connsiteY4" fmla="*/ 9258 h 504429"/>
                  <a:gd name="connsiteX0" fmla="*/ 145167 w 625276"/>
                  <a:gd name="connsiteY0" fmla="*/ 9258 h 505046"/>
                  <a:gd name="connsiteX1" fmla="*/ 621417 w 625276"/>
                  <a:gd name="connsiteY1" fmla="*/ 228333 h 505046"/>
                  <a:gd name="connsiteX2" fmla="*/ 488067 w 625276"/>
                  <a:gd name="connsiteY2" fmla="*/ 504558 h 505046"/>
                  <a:gd name="connsiteX3" fmla="*/ 59442 w 625276"/>
                  <a:gd name="connsiteY3" fmla="*/ 485508 h 505046"/>
                  <a:gd name="connsiteX4" fmla="*/ 145167 w 625276"/>
                  <a:gd name="connsiteY4" fmla="*/ 9258 h 505046"/>
                  <a:gd name="connsiteX0" fmla="*/ 145167 w 625276"/>
                  <a:gd name="connsiteY0" fmla="*/ 9258 h 509439"/>
                  <a:gd name="connsiteX1" fmla="*/ 621417 w 625276"/>
                  <a:gd name="connsiteY1" fmla="*/ 228333 h 509439"/>
                  <a:gd name="connsiteX2" fmla="*/ 488067 w 625276"/>
                  <a:gd name="connsiteY2" fmla="*/ 504558 h 509439"/>
                  <a:gd name="connsiteX3" fmla="*/ 59442 w 625276"/>
                  <a:gd name="connsiteY3" fmla="*/ 485508 h 509439"/>
                  <a:gd name="connsiteX4" fmla="*/ 145167 w 625276"/>
                  <a:gd name="connsiteY4" fmla="*/ 9258 h 509439"/>
                  <a:gd name="connsiteX0" fmla="*/ 145167 w 637261"/>
                  <a:gd name="connsiteY0" fmla="*/ 9258 h 509439"/>
                  <a:gd name="connsiteX1" fmla="*/ 621417 w 637261"/>
                  <a:gd name="connsiteY1" fmla="*/ 228333 h 509439"/>
                  <a:gd name="connsiteX2" fmla="*/ 488067 w 637261"/>
                  <a:gd name="connsiteY2" fmla="*/ 504558 h 509439"/>
                  <a:gd name="connsiteX3" fmla="*/ 59442 w 637261"/>
                  <a:gd name="connsiteY3" fmla="*/ 485508 h 509439"/>
                  <a:gd name="connsiteX4" fmla="*/ 145167 w 637261"/>
                  <a:gd name="connsiteY4" fmla="*/ 9258 h 509439"/>
                  <a:gd name="connsiteX0" fmla="*/ 145167 w 637261"/>
                  <a:gd name="connsiteY0" fmla="*/ 9258 h 548325"/>
                  <a:gd name="connsiteX1" fmla="*/ 621417 w 637261"/>
                  <a:gd name="connsiteY1" fmla="*/ 228333 h 548325"/>
                  <a:gd name="connsiteX2" fmla="*/ 488067 w 637261"/>
                  <a:gd name="connsiteY2" fmla="*/ 504558 h 548325"/>
                  <a:gd name="connsiteX3" fmla="*/ 59442 w 637261"/>
                  <a:gd name="connsiteY3" fmla="*/ 485508 h 548325"/>
                  <a:gd name="connsiteX4" fmla="*/ 145167 w 637261"/>
                  <a:gd name="connsiteY4" fmla="*/ 9258 h 548325"/>
                  <a:gd name="connsiteX0" fmla="*/ 160844 w 652938"/>
                  <a:gd name="connsiteY0" fmla="*/ 9258 h 548325"/>
                  <a:gd name="connsiteX1" fmla="*/ 637094 w 652938"/>
                  <a:gd name="connsiteY1" fmla="*/ 228333 h 548325"/>
                  <a:gd name="connsiteX2" fmla="*/ 503744 w 652938"/>
                  <a:gd name="connsiteY2" fmla="*/ 504558 h 548325"/>
                  <a:gd name="connsiteX3" fmla="*/ 75119 w 652938"/>
                  <a:gd name="connsiteY3" fmla="*/ 485508 h 548325"/>
                  <a:gd name="connsiteX4" fmla="*/ 160844 w 652938"/>
                  <a:gd name="connsiteY4" fmla="*/ 9258 h 548325"/>
                  <a:gd name="connsiteX0" fmla="*/ 261595 w 639389"/>
                  <a:gd name="connsiteY0" fmla="*/ 5718 h 601935"/>
                  <a:gd name="connsiteX1" fmla="*/ 623545 w 639389"/>
                  <a:gd name="connsiteY1" fmla="*/ 281943 h 601935"/>
                  <a:gd name="connsiteX2" fmla="*/ 490195 w 639389"/>
                  <a:gd name="connsiteY2" fmla="*/ 558168 h 601935"/>
                  <a:gd name="connsiteX3" fmla="*/ 61570 w 639389"/>
                  <a:gd name="connsiteY3" fmla="*/ 539118 h 601935"/>
                  <a:gd name="connsiteX4" fmla="*/ 261595 w 639389"/>
                  <a:gd name="connsiteY4" fmla="*/ 5718 h 601935"/>
                  <a:gd name="connsiteX0" fmla="*/ 218968 w 644387"/>
                  <a:gd name="connsiteY0" fmla="*/ 5718 h 601935"/>
                  <a:gd name="connsiteX1" fmla="*/ 628543 w 644387"/>
                  <a:gd name="connsiteY1" fmla="*/ 281943 h 601935"/>
                  <a:gd name="connsiteX2" fmla="*/ 495193 w 644387"/>
                  <a:gd name="connsiteY2" fmla="*/ 558168 h 601935"/>
                  <a:gd name="connsiteX3" fmla="*/ 66568 w 644387"/>
                  <a:gd name="connsiteY3" fmla="*/ 539118 h 601935"/>
                  <a:gd name="connsiteX4" fmla="*/ 218968 w 644387"/>
                  <a:gd name="connsiteY4" fmla="*/ 5718 h 601935"/>
                  <a:gd name="connsiteX0" fmla="*/ 218968 w 644387"/>
                  <a:gd name="connsiteY0" fmla="*/ 0 h 596217"/>
                  <a:gd name="connsiteX1" fmla="*/ 628543 w 644387"/>
                  <a:gd name="connsiteY1" fmla="*/ 276225 h 596217"/>
                  <a:gd name="connsiteX2" fmla="*/ 495193 w 644387"/>
                  <a:gd name="connsiteY2" fmla="*/ 552450 h 596217"/>
                  <a:gd name="connsiteX3" fmla="*/ 66568 w 644387"/>
                  <a:gd name="connsiteY3" fmla="*/ 533400 h 596217"/>
                  <a:gd name="connsiteX4" fmla="*/ 218968 w 644387"/>
                  <a:gd name="connsiteY4" fmla="*/ 0 h 596217"/>
                  <a:gd name="connsiteX0" fmla="*/ 212616 w 638035"/>
                  <a:gd name="connsiteY0" fmla="*/ 0 h 596217"/>
                  <a:gd name="connsiteX1" fmla="*/ 622191 w 638035"/>
                  <a:gd name="connsiteY1" fmla="*/ 276225 h 596217"/>
                  <a:gd name="connsiteX2" fmla="*/ 488841 w 638035"/>
                  <a:gd name="connsiteY2" fmla="*/ 552450 h 596217"/>
                  <a:gd name="connsiteX3" fmla="*/ 60216 w 638035"/>
                  <a:gd name="connsiteY3" fmla="*/ 533400 h 596217"/>
                  <a:gd name="connsiteX4" fmla="*/ 212616 w 638035"/>
                  <a:gd name="connsiteY4" fmla="*/ 0 h 596217"/>
                  <a:gd name="connsiteX0" fmla="*/ 212616 w 623715"/>
                  <a:gd name="connsiteY0" fmla="*/ 0 h 596217"/>
                  <a:gd name="connsiteX1" fmla="*/ 593616 w 623715"/>
                  <a:gd name="connsiteY1" fmla="*/ 285750 h 596217"/>
                  <a:gd name="connsiteX2" fmla="*/ 488841 w 623715"/>
                  <a:gd name="connsiteY2" fmla="*/ 552450 h 596217"/>
                  <a:gd name="connsiteX3" fmla="*/ 60216 w 623715"/>
                  <a:gd name="connsiteY3" fmla="*/ 533400 h 596217"/>
                  <a:gd name="connsiteX4" fmla="*/ 212616 w 623715"/>
                  <a:gd name="connsiteY4" fmla="*/ 0 h 596217"/>
                  <a:gd name="connsiteX0" fmla="*/ 212616 w 623715"/>
                  <a:gd name="connsiteY0" fmla="*/ 20444 h 616661"/>
                  <a:gd name="connsiteX1" fmla="*/ 427381 w 623715"/>
                  <a:gd name="connsiteY1" fmla="*/ 147574 h 616661"/>
                  <a:gd name="connsiteX2" fmla="*/ 593616 w 623715"/>
                  <a:gd name="connsiteY2" fmla="*/ 306194 h 616661"/>
                  <a:gd name="connsiteX3" fmla="*/ 488841 w 623715"/>
                  <a:gd name="connsiteY3" fmla="*/ 572894 h 616661"/>
                  <a:gd name="connsiteX4" fmla="*/ 60216 w 623715"/>
                  <a:gd name="connsiteY4" fmla="*/ 553844 h 616661"/>
                  <a:gd name="connsiteX5" fmla="*/ 212616 w 623715"/>
                  <a:gd name="connsiteY5" fmla="*/ 20444 h 616661"/>
                  <a:gd name="connsiteX0" fmla="*/ 212616 w 623715"/>
                  <a:gd name="connsiteY0" fmla="*/ 4818 h 601035"/>
                  <a:gd name="connsiteX1" fmla="*/ 593616 w 623715"/>
                  <a:gd name="connsiteY1" fmla="*/ 290568 h 601035"/>
                  <a:gd name="connsiteX2" fmla="*/ 488841 w 623715"/>
                  <a:gd name="connsiteY2" fmla="*/ 557268 h 601035"/>
                  <a:gd name="connsiteX3" fmla="*/ 60216 w 623715"/>
                  <a:gd name="connsiteY3" fmla="*/ 538218 h 601035"/>
                  <a:gd name="connsiteX4" fmla="*/ 212616 w 623715"/>
                  <a:gd name="connsiteY4" fmla="*/ 4818 h 601035"/>
                  <a:gd name="connsiteX0" fmla="*/ 212616 w 623715"/>
                  <a:gd name="connsiteY0" fmla="*/ 6614 h 602831"/>
                  <a:gd name="connsiteX1" fmla="*/ 593616 w 623715"/>
                  <a:gd name="connsiteY1" fmla="*/ 292364 h 602831"/>
                  <a:gd name="connsiteX2" fmla="*/ 488841 w 623715"/>
                  <a:gd name="connsiteY2" fmla="*/ 559064 h 602831"/>
                  <a:gd name="connsiteX3" fmla="*/ 60216 w 623715"/>
                  <a:gd name="connsiteY3" fmla="*/ 540014 h 602831"/>
                  <a:gd name="connsiteX4" fmla="*/ 212616 w 623715"/>
                  <a:gd name="connsiteY4" fmla="*/ 6614 h 602831"/>
                  <a:gd name="connsiteX0" fmla="*/ 212616 w 623715"/>
                  <a:gd name="connsiteY0" fmla="*/ 0 h 596217"/>
                  <a:gd name="connsiteX1" fmla="*/ 593616 w 623715"/>
                  <a:gd name="connsiteY1" fmla="*/ 285750 h 596217"/>
                  <a:gd name="connsiteX2" fmla="*/ 488841 w 623715"/>
                  <a:gd name="connsiteY2" fmla="*/ 552450 h 596217"/>
                  <a:gd name="connsiteX3" fmla="*/ 60216 w 623715"/>
                  <a:gd name="connsiteY3" fmla="*/ 533400 h 596217"/>
                  <a:gd name="connsiteX4" fmla="*/ 212616 w 623715"/>
                  <a:gd name="connsiteY4" fmla="*/ 0 h 596217"/>
                  <a:gd name="connsiteX0" fmla="*/ 212616 w 660460"/>
                  <a:gd name="connsiteY0" fmla="*/ 0 h 596217"/>
                  <a:gd name="connsiteX1" fmla="*/ 593616 w 660460"/>
                  <a:gd name="connsiteY1" fmla="*/ 285750 h 596217"/>
                  <a:gd name="connsiteX2" fmla="*/ 488841 w 660460"/>
                  <a:gd name="connsiteY2" fmla="*/ 552450 h 596217"/>
                  <a:gd name="connsiteX3" fmla="*/ 60216 w 660460"/>
                  <a:gd name="connsiteY3" fmla="*/ 533400 h 596217"/>
                  <a:gd name="connsiteX4" fmla="*/ 212616 w 660460"/>
                  <a:gd name="connsiteY4" fmla="*/ 0 h 596217"/>
                  <a:gd name="connsiteX0" fmla="*/ 212616 w 656560"/>
                  <a:gd name="connsiteY0" fmla="*/ 0 h 596217"/>
                  <a:gd name="connsiteX1" fmla="*/ 593616 w 656560"/>
                  <a:gd name="connsiteY1" fmla="*/ 285750 h 596217"/>
                  <a:gd name="connsiteX2" fmla="*/ 488841 w 656560"/>
                  <a:gd name="connsiteY2" fmla="*/ 552450 h 596217"/>
                  <a:gd name="connsiteX3" fmla="*/ 60216 w 656560"/>
                  <a:gd name="connsiteY3" fmla="*/ 533400 h 596217"/>
                  <a:gd name="connsiteX4" fmla="*/ 212616 w 656560"/>
                  <a:gd name="connsiteY4" fmla="*/ 0 h 596217"/>
                  <a:gd name="connsiteX0" fmla="*/ 212616 w 674007"/>
                  <a:gd name="connsiteY0" fmla="*/ 0 h 596217"/>
                  <a:gd name="connsiteX1" fmla="*/ 622191 w 674007"/>
                  <a:gd name="connsiteY1" fmla="*/ 285750 h 596217"/>
                  <a:gd name="connsiteX2" fmla="*/ 488841 w 674007"/>
                  <a:gd name="connsiteY2" fmla="*/ 552450 h 596217"/>
                  <a:gd name="connsiteX3" fmla="*/ 60216 w 674007"/>
                  <a:gd name="connsiteY3" fmla="*/ 533400 h 596217"/>
                  <a:gd name="connsiteX4" fmla="*/ 212616 w 674007"/>
                  <a:gd name="connsiteY4" fmla="*/ 0 h 596217"/>
                  <a:gd name="connsiteX0" fmla="*/ 212616 w 674007"/>
                  <a:gd name="connsiteY0" fmla="*/ 0 h 596217"/>
                  <a:gd name="connsiteX1" fmla="*/ 622191 w 674007"/>
                  <a:gd name="connsiteY1" fmla="*/ 285750 h 596217"/>
                  <a:gd name="connsiteX2" fmla="*/ 488841 w 674007"/>
                  <a:gd name="connsiteY2" fmla="*/ 552450 h 596217"/>
                  <a:gd name="connsiteX3" fmla="*/ 60216 w 674007"/>
                  <a:gd name="connsiteY3" fmla="*/ 533400 h 596217"/>
                  <a:gd name="connsiteX4" fmla="*/ 212616 w 674007"/>
                  <a:gd name="connsiteY4" fmla="*/ 0 h 596217"/>
                  <a:gd name="connsiteX0" fmla="*/ 260306 w 721697"/>
                  <a:gd name="connsiteY0" fmla="*/ 0 h 612261"/>
                  <a:gd name="connsiteX1" fmla="*/ 669881 w 721697"/>
                  <a:gd name="connsiteY1" fmla="*/ 285750 h 612261"/>
                  <a:gd name="connsiteX2" fmla="*/ 536531 w 721697"/>
                  <a:gd name="connsiteY2" fmla="*/ 552450 h 612261"/>
                  <a:gd name="connsiteX3" fmla="*/ 55697 w 721697"/>
                  <a:gd name="connsiteY3" fmla="*/ 552342 h 612261"/>
                  <a:gd name="connsiteX4" fmla="*/ 260306 w 721697"/>
                  <a:gd name="connsiteY4" fmla="*/ 0 h 612261"/>
                  <a:gd name="connsiteX0" fmla="*/ 260306 w 721697"/>
                  <a:gd name="connsiteY0" fmla="*/ 0 h 559759"/>
                  <a:gd name="connsiteX1" fmla="*/ 669881 w 721697"/>
                  <a:gd name="connsiteY1" fmla="*/ 285750 h 559759"/>
                  <a:gd name="connsiteX2" fmla="*/ 536531 w 721697"/>
                  <a:gd name="connsiteY2" fmla="*/ 552450 h 559759"/>
                  <a:gd name="connsiteX3" fmla="*/ 55697 w 721697"/>
                  <a:gd name="connsiteY3" fmla="*/ 552342 h 559759"/>
                  <a:gd name="connsiteX4" fmla="*/ 260306 w 721697"/>
                  <a:gd name="connsiteY4" fmla="*/ 0 h 559759"/>
                  <a:gd name="connsiteX0" fmla="*/ 231274 w 692665"/>
                  <a:gd name="connsiteY0" fmla="*/ 0 h 552450"/>
                  <a:gd name="connsiteX1" fmla="*/ 640849 w 692665"/>
                  <a:gd name="connsiteY1" fmla="*/ 285750 h 552450"/>
                  <a:gd name="connsiteX2" fmla="*/ 507499 w 692665"/>
                  <a:gd name="connsiteY2" fmla="*/ 552450 h 552450"/>
                  <a:gd name="connsiteX3" fmla="*/ 58355 w 692665"/>
                  <a:gd name="connsiteY3" fmla="*/ 539106 h 552450"/>
                  <a:gd name="connsiteX4" fmla="*/ 231274 w 692665"/>
                  <a:gd name="connsiteY4" fmla="*/ 0 h 552450"/>
                  <a:gd name="connsiteX0" fmla="*/ 203562 w 664953"/>
                  <a:gd name="connsiteY0" fmla="*/ 0 h 552450"/>
                  <a:gd name="connsiteX1" fmla="*/ 613137 w 664953"/>
                  <a:gd name="connsiteY1" fmla="*/ 285750 h 552450"/>
                  <a:gd name="connsiteX2" fmla="*/ 479787 w 664953"/>
                  <a:gd name="connsiteY2" fmla="*/ 552450 h 552450"/>
                  <a:gd name="connsiteX3" fmla="*/ 30643 w 664953"/>
                  <a:gd name="connsiteY3" fmla="*/ 539106 h 552450"/>
                  <a:gd name="connsiteX4" fmla="*/ 203562 w 664953"/>
                  <a:gd name="connsiteY4" fmla="*/ 0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4953" h="552450">
                    <a:moveTo>
                      <a:pt x="203562" y="0"/>
                    </a:moveTo>
                    <a:cubicBezTo>
                      <a:pt x="473437" y="53975"/>
                      <a:pt x="509950" y="136525"/>
                      <a:pt x="613137" y="285750"/>
                    </a:cubicBezTo>
                    <a:cubicBezTo>
                      <a:pt x="689337" y="460375"/>
                      <a:pt x="708387" y="530225"/>
                      <a:pt x="479787" y="552450"/>
                    </a:cubicBezTo>
                    <a:cubicBezTo>
                      <a:pt x="168637" y="425450"/>
                      <a:pt x="273859" y="583016"/>
                      <a:pt x="30643" y="539106"/>
                    </a:cubicBezTo>
                    <a:cubicBezTo>
                      <a:pt x="-117699" y="224002"/>
                      <a:pt x="327387" y="311150"/>
                      <a:pt x="2035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11" name="그룹 5">
            <a:extLst>
              <a:ext uri="{FF2B5EF4-FFF2-40B4-BE49-F238E27FC236}">
                <a16:creationId xmlns:a16="http://schemas.microsoft.com/office/drawing/2014/main" id="{060BE602-1956-4ED4-9973-A1339BB3C27C}"/>
              </a:ext>
            </a:extLst>
          </p:cNvPr>
          <p:cNvGrpSpPr/>
          <p:nvPr/>
        </p:nvGrpSpPr>
        <p:grpSpPr>
          <a:xfrm>
            <a:off x="6568333" y="1877266"/>
            <a:ext cx="2156062" cy="4206297"/>
            <a:chOff x="3539504" y="1812927"/>
            <a:chExt cx="2156062" cy="420629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95531C7-D3EC-4944-9A2C-7B37C5CB7B1D}"/>
                </a:ext>
              </a:extLst>
            </p:cNvPr>
            <p:cNvGrpSpPr/>
            <p:nvPr/>
          </p:nvGrpSpPr>
          <p:grpSpPr>
            <a:xfrm>
              <a:off x="4080222" y="5227134"/>
              <a:ext cx="1074452" cy="792090"/>
              <a:chOff x="3773268" y="4911608"/>
              <a:chExt cx="922956" cy="1004233"/>
            </a:xfrm>
          </p:grpSpPr>
          <p:sp>
            <p:nvSpPr>
              <p:cNvPr id="28" name="Trapezoid 27">
                <a:extLst>
                  <a:ext uri="{FF2B5EF4-FFF2-40B4-BE49-F238E27FC236}">
                    <a16:creationId xmlns:a16="http://schemas.microsoft.com/office/drawing/2014/main" id="{80C42998-5F84-4C0C-A1C8-53E60CC163B1}"/>
                  </a:ext>
                </a:extLst>
              </p:cNvPr>
              <p:cNvSpPr/>
              <p:nvPr/>
            </p:nvSpPr>
            <p:spPr>
              <a:xfrm rot="10800000">
                <a:off x="3773268" y="491160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Isosceles Triangle 28">
                <a:extLst>
                  <a:ext uri="{FF2B5EF4-FFF2-40B4-BE49-F238E27FC236}">
                    <a16:creationId xmlns:a16="http://schemas.microsoft.com/office/drawing/2014/main" id="{19A6780D-657E-4917-897E-6EED2526FA3C}"/>
                  </a:ext>
                </a:extLst>
              </p:cNvPr>
              <p:cNvSpPr/>
              <p:nvPr/>
            </p:nvSpPr>
            <p:spPr>
              <a:xfrm rot="10800000" flipH="1">
                <a:off x="4132972" y="571465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E530D51-C0B5-420E-938E-6CE0A6C7210A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26" name="Round Same Side Corner Rectangle 3">
                <a:extLst>
                  <a:ext uri="{FF2B5EF4-FFF2-40B4-BE49-F238E27FC236}">
                    <a16:creationId xmlns:a16="http://schemas.microsoft.com/office/drawing/2014/main" id="{614BBC35-6498-42FB-87A6-9770537E6B94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351D44A7-C3DB-455F-B64A-BF41E7B0D6FA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4E29F69-9E79-46AC-8C8D-13E2E8C945E0}"/>
                </a:ext>
              </a:extLst>
            </p:cNvPr>
            <p:cNvGrpSpPr/>
            <p:nvPr/>
          </p:nvGrpSpPr>
          <p:grpSpPr>
            <a:xfrm>
              <a:off x="3753192" y="2929372"/>
              <a:ext cx="756214" cy="2363990"/>
              <a:chOff x="3503484" y="2773890"/>
              <a:chExt cx="640195" cy="2001310"/>
            </a:xfrm>
          </p:grpSpPr>
          <p:sp>
            <p:nvSpPr>
              <p:cNvPr id="24" name="Round Same Side Corner Rectangle 8">
                <a:extLst>
                  <a:ext uri="{FF2B5EF4-FFF2-40B4-BE49-F238E27FC236}">
                    <a16:creationId xmlns:a16="http://schemas.microsoft.com/office/drawing/2014/main" id="{1E521BAF-1B0A-4F24-BF92-58C1F6F0CB9B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4B4C04B-A867-4477-83B9-723B4600D529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E4B74F1-96A4-4402-B464-54EF20957E49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22" name="Round Same Side Corner Rectangle 9">
                <a:extLst>
                  <a:ext uri="{FF2B5EF4-FFF2-40B4-BE49-F238E27FC236}">
                    <a16:creationId xmlns:a16="http://schemas.microsoft.com/office/drawing/2014/main" id="{4BE916C7-2D5F-42B1-9D29-A772A2694EA1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8176EFC-AB60-480E-AC51-EDCD03B95432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2833503-65A6-4608-87F3-EDA5DA57ED04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20" name="Round Same Side Corner Rectangle 10">
                <a:extLst>
                  <a:ext uri="{FF2B5EF4-FFF2-40B4-BE49-F238E27FC236}">
                    <a16:creationId xmlns:a16="http://schemas.microsoft.com/office/drawing/2014/main" id="{26D97A9A-A677-4014-8D58-EF154345C557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5D35960-58C3-44EE-AD1F-BDFFCA5A79AE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A1996C1-867D-4F54-BDA1-05BD5B3B967C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18" name="Round Same Side Corner Rectangle 11">
                <a:extLst>
                  <a:ext uri="{FF2B5EF4-FFF2-40B4-BE49-F238E27FC236}">
                    <a16:creationId xmlns:a16="http://schemas.microsoft.com/office/drawing/2014/main" id="{F63919C1-49EF-4C04-A23B-17F88B10B111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62A9998-88E2-485F-BC68-9C12ED16FD74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BEAA2B-2E54-4BA5-BFF9-7544AC73C9E8}"/>
              </a:ext>
            </a:extLst>
          </p:cNvPr>
          <p:cNvGrpSpPr/>
          <p:nvPr/>
        </p:nvGrpSpPr>
        <p:grpSpPr>
          <a:xfrm>
            <a:off x="8835117" y="4537690"/>
            <a:ext cx="2712178" cy="1852030"/>
            <a:chOff x="3366914" y="2916559"/>
            <a:chExt cx="2424286" cy="165544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2BC611D-D76B-480A-B930-717963617FCE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3A0EE00-62A2-4AD9-825C-AD244C6D0288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Rectangle 3">
              <a:extLst>
                <a:ext uri="{FF2B5EF4-FFF2-40B4-BE49-F238E27FC236}">
                  <a16:creationId xmlns:a16="http://schemas.microsoft.com/office/drawing/2014/main" id="{A42765AD-F07A-4D74-861B-292EE8407CDC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Rectangle 3">
              <a:extLst>
                <a:ext uri="{FF2B5EF4-FFF2-40B4-BE49-F238E27FC236}">
                  <a16:creationId xmlns:a16="http://schemas.microsoft.com/office/drawing/2014/main" id="{0931E16B-C5C5-48E5-9A70-86AF4E1B6407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Oval 7">
              <a:extLst>
                <a:ext uri="{FF2B5EF4-FFF2-40B4-BE49-F238E27FC236}">
                  <a16:creationId xmlns:a16="http://schemas.microsoft.com/office/drawing/2014/main" id="{10C921E0-943B-4CE4-85E5-6AEB8304F9FA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385EE6F-C329-4BB9-9200-F45957EFC83F}"/>
              </a:ext>
            </a:extLst>
          </p:cNvPr>
          <p:cNvGrpSpPr/>
          <p:nvPr/>
        </p:nvGrpSpPr>
        <p:grpSpPr>
          <a:xfrm>
            <a:off x="21683" y="3914570"/>
            <a:ext cx="6736864" cy="2394145"/>
            <a:chOff x="23859" y="1769166"/>
            <a:chExt cx="12140243" cy="4314397"/>
          </a:xfrm>
        </p:grpSpPr>
        <p:grpSp>
          <p:nvGrpSpPr>
            <p:cNvPr id="36" name="그룹 2">
              <a:extLst>
                <a:ext uri="{FF2B5EF4-FFF2-40B4-BE49-F238E27FC236}">
                  <a16:creationId xmlns:a16="http://schemas.microsoft.com/office/drawing/2014/main" id="{EF154091-CBF2-49DD-BE19-66A1BAD8A26A}"/>
                </a:ext>
              </a:extLst>
            </p:cNvPr>
            <p:cNvGrpSpPr/>
            <p:nvPr/>
          </p:nvGrpSpPr>
          <p:grpSpPr>
            <a:xfrm>
              <a:off x="1377690" y="1887176"/>
              <a:ext cx="2907829" cy="2646352"/>
              <a:chOff x="1832115" y="2011153"/>
              <a:chExt cx="2437375" cy="2218202"/>
            </a:xfrm>
          </p:grpSpPr>
          <p:sp>
            <p:nvSpPr>
              <p:cNvPr id="37" name="Freeform 3">
                <a:extLst>
                  <a:ext uri="{FF2B5EF4-FFF2-40B4-BE49-F238E27FC236}">
                    <a16:creationId xmlns:a16="http://schemas.microsoft.com/office/drawing/2014/main" id="{44737D6C-94E0-495F-91AC-5E1585A6660C}"/>
                  </a:ext>
                </a:extLst>
              </p:cNvPr>
              <p:cNvSpPr/>
              <p:nvPr/>
            </p:nvSpPr>
            <p:spPr>
              <a:xfrm flipH="1">
                <a:off x="3729490" y="2112100"/>
                <a:ext cx="540000" cy="1578376"/>
              </a:xfrm>
              <a:custGeom>
                <a:avLst/>
                <a:gdLst/>
                <a:ahLst/>
                <a:cxnLst/>
                <a:rect l="l" t="t" r="r" b="b"/>
                <a:pathLst>
                  <a:path w="540000" h="1578376">
                    <a:moveTo>
                      <a:pt x="540000" y="0"/>
                    </a:moveTo>
                    <a:cubicBezTo>
                      <a:pt x="305128" y="102083"/>
                      <a:pt x="143631" y="277954"/>
                      <a:pt x="51986" y="524081"/>
                    </a:cubicBezTo>
                    <a:cubicBezTo>
                      <a:pt x="-3669" y="715945"/>
                      <a:pt x="3187" y="841300"/>
                      <a:pt x="0" y="942016"/>
                    </a:cubicBezTo>
                    <a:cubicBezTo>
                      <a:pt x="85420" y="1205012"/>
                      <a:pt x="295153" y="1414663"/>
                      <a:pt x="540000" y="1578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" name="Freeform 4">
                <a:extLst>
                  <a:ext uri="{FF2B5EF4-FFF2-40B4-BE49-F238E27FC236}">
                    <a16:creationId xmlns:a16="http://schemas.microsoft.com/office/drawing/2014/main" id="{CC111411-772E-4C54-8E72-DC795332F2C1}"/>
                  </a:ext>
                </a:extLst>
              </p:cNvPr>
              <p:cNvSpPr/>
              <p:nvPr/>
            </p:nvSpPr>
            <p:spPr>
              <a:xfrm flipH="1">
                <a:off x="3106170" y="2017568"/>
                <a:ext cx="540000" cy="2032721"/>
              </a:xfrm>
              <a:custGeom>
                <a:avLst/>
                <a:gdLst/>
                <a:ahLst/>
                <a:cxnLst/>
                <a:rect l="l" t="t" r="r" b="b"/>
                <a:pathLst>
                  <a:path w="540000" h="2032721">
                    <a:moveTo>
                      <a:pt x="540000" y="60"/>
                    </a:moveTo>
                    <a:cubicBezTo>
                      <a:pt x="332971" y="-1431"/>
                      <a:pt x="153076" y="25305"/>
                      <a:pt x="0" y="78580"/>
                    </a:cubicBezTo>
                    <a:lnTo>
                      <a:pt x="0" y="1757310"/>
                    </a:lnTo>
                    <a:cubicBezTo>
                      <a:pt x="178671" y="1871799"/>
                      <a:pt x="370538" y="1961511"/>
                      <a:pt x="540000" y="20327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id="{A7EEB934-9C6C-473E-A873-56A98284D4A2}"/>
                  </a:ext>
                </a:extLst>
              </p:cNvPr>
              <p:cNvSpPr/>
              <p:nvPr/>
            </p:nvSpPr>
            <p:spPr>
              <a:xfrm flipH="1">
                <a:off x="1832115" y="2214874"/>
                <a:ext cx="539941" cy="1957367"/>
              </a:xfrm>
              <a:custGeom>
                <a:avLst/>
                <a:gdLst/>
                <a:ahLst/>
                <a:cxnLst/>
                <a:rect l="l" t="t" r="r" b="b"/>
                <a:pathLst>
                  <a:path w="539941" h="1957367">
                    <a:moveTo>
                      <a:pt x="0" y="0"/>
                    </a:moveTo>
                    <a:lnTo>
                      <a:pt x="0" y="1957367"/>
                    </a:lnTo>
                    <a:cubicBezTo>
                      <a:pt x="111013" y="1899390"/>
                      <a:pt x="184183" y="1786677"/>
                      <a:pt x="269263" y="1706980"/>
                    </a:cubicBezTo>
                    <a:cubicBezTo>
                      <a:pt x="760375" y="1082372"/>
                      <a:pt x="530706" y="35583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0" name="Rectangle 28">
                <a:extLst>
                  <a:ext uri="{FF2B5EF4-FFF2-40B4-BE49-F238E27FC236}">
                    <a16:creationId xmlns:a16="http://schemas.microsoft.com/office/drawing/2014/main" id="{7CD64654-7C13-4ADE-BBBD-0BA9439811D9}"/>
                  </a:ext>
                </a:extLst>
              </p:cNvPr>
              <p:cNvSpPr/>
              <p:nvPr/>
            </p:nvSpPr>
            <p:spPr>
              <a:xfrm>
                <a:off x="2480186" y="2011153"/>
                <a:ext cx="540000" cy="2218202"/>
              </a:xfrm>
              <a:custGeom>
                <a:avLst/>
                <a:gdLst/>
                <a:ahLst/>
                <a:cxnLst/>
                <a:rect l="l" t="t" r="r" b="b"/>
                <a:pathLst>
                  <a:path w="540000" h="2218202">
                    <a:moveTo>
                      <a:pt x="540000" y="0"/>
                    </a:moveTo>
                    <a:lnTo>
                      <a:pt x="540000" y="2068772"/>
                    </a:lnTo>
                    <a:cubicBezTo>
                      <a:pt x="432608" y="2112203"/>
                      <a:pt x="338222" y="2147505"/>
                      <a:pt x="267202" y="2175874"/>
                    </a:cubicBezTo>
                    <a:cubicBezTo>
                      <a:pt x="158061" y="2219471"/>
                      <a:pt x="71408" y="2227008"/>
                      <a:pt x="0" y="2209324"/>
                    </a:cubicBezTo>
                    <a:lnTo>
                      <a:pt x="0" y="161513"/>
                    </a:lnTo>
                    <a:cubicBezTo>
                      <a:pt x="159787" y="69422"/>
                      <a:pt x="343451" y="12025"/>
                      <a:pt x="5400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A35F14D2-4DB9-4FCD-85A6-C036E989565A}"/>
                </a:ext>
              </a:extLst>
            </p:cNvPr>
            <p:cNvSpPr/>
            <p:nvPr/>
          </p:nvSpPr>
          <p:spPr>
            <a:xfrm flipH="1">
              <a:off x="23859" y="1769166"/>
              <a:ext cx="12140243" cy="4314397"/>
            </a:xfrm>
            <a:custGeom>
              <a:avLst/>
              <a:gdLst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658368 w 5493715"/>
                <a:gd name="connsiteY4" fmla="*/ 4308653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658368 w 5493715"/>
                <a:gd name="connsiteY4" fmla="*/ 4308653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658368 w 5493715"/>
                <a:gd name="connsiteY4" fmla="*/ 4308653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33697 w 5493715"/>
                <a:gd name="connsiteY8" fmla="*/ 3348624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33697 w 5493715"/>
                <a:gd name="connsiteY8" fmla="*/ 3348624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9524 w 5493715"/>
                <a:gd name="connsiteY2" fmla="*/ 5309946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9524 w 5493715"/>
                <a:gd name="connsiteY2" fmla="*/ 5309946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9524 w 5493715"/>
                <a:gd name="connsiteY2" fmla="*/ 5309946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453179 w 5493715"/>
                <a:gd name="connsiteY15" fmla="*/ 5313893 h 5325465"/>
                <a:gd name="connsiteX16" fmla="*/ 5493715 w 5493715"/>
                <a:gd name="connsiteY16" fmla="*/ 5069433 h 5325465"/>
                <a:gd name="connsiteX0" fmla="*/ 0 w 5636283"/>
                <a:gd name="connsiteY0" fmla="*/ 5325465 h 5329410"/>
                <a:gd name="connsiteX1" fmla="*/ 0 w 5636283"/>
                <a:gd name="connsiteY1" fmla="*/ 5325465 h 5329410"/>
                <a:gd name="connsiteX2" fmla="*/ 2239524 w 5636283"/>
                <a:gd name="connsiteY2" fmla="*/ 5309946 h 5329410"/>
                <a:gd name="connsiteX3" fmla="*/ 1938528 w 5636283"/>
                <a:gd name="connsiteY3" fmla="*/ 4337913 h 5329410"/>
                <a:gd name="connsiteX4" fmla="*/ 833932 w 5636283"/>
                <a:gd name="connsiteY4" fmla="*/ 4411066 h 5329410"/>
                <a:gd name="connsiteX5" fmla="*/ 694944 w 5636283"/>
                <a:gd name="connsiteY5" fmla="*/ 3745382 h 5329410"/>
                <a:gd name="connsiteX6" fmla="*/ 519379 w 5636283"/>
                <a:gd name="connsiteY6" fmla="*/ 3599078 h 5329410"/>
                <a:gd name="connsiteX7" fmla="*/ 557005 w 5636283"/>
                <a:gd name="connsiteY7" fmla="*/ 3470193 h 5329410"/>
                <a:gd name="connsiteX8" fmla="*/ 456331 w 5636283"/>
                <a:gd name="connsiteY8" fmla="*/ 3362205 h 5329410"/>
                <a:gd name="connsiteX9" fmla="*/ 559793 w 5636283"/>
                <a:gd name="connsiteY9" fmla="*/ 3057428 h 5329410"/>
                <a:gd name="connsiteX10" fmla="*/ 118419 w 5636283"/>
                <a:gd name="connsiteY10" fmla="*/ 2818778 h 5329410"/>
                <a:gd name="connsiteX11" fmla="*/ 665683 w 5636283"/>
                <a:gd name="connsiteY11" fmla="*/ 1975104 h 5329410"/>
                <a:gd name="connsiteX12" fmla="*/ 2633472 w 5636283"/>
                <a:gd name="connsiteY12" fmla="*/ 0 h 5329410"/>
                <a:gd name="connsiteX13" fmla="*/ 4712039 w 5636283"/>
                <a:gd name="connsiteY13" fmla="*/ 2543951 h 5329410"/>
                <a:gd name="connsiteX14" fmla="*/ 4030675 w 5636283"/>
                <a:gd name="connsiteY14" fmla="*/ 3928262 h 5329410"/>
                <a:gd name="connsiteX15" fmla="*/ 4453179 w 5636283"/>
                <a:gd name="connsiteY15" fmla="*/ 5313893 h 5329410"/>
                <a:gd name="connsiteX16" fmla="*/ 5636283 w 5636283"/>
                <a:gd name="connsiteY16" fmla="*/ 5329410 h 5329410"/>
                <a:gd name="connsiteX0" fmla="*/ 0 w 5636283"/>
                <a:gd name="connsiteY0" fmla="*/ 5325465 h 5325465"/>
                <a:gd name="connsiteX1" fmla="*/ 0 w 5636283"/>
                <a:gd name="connsiteY1" fmla="*/ 5325465 h 5325465"/>
                <a:gd name="connsiteX2" fmla="*/ 2239524 w 5636283"/>
                <a:gd name="connsiteY2" fmla="*/ 5309946 h 5325465"/>
                <a:gd name="connsiteX3" fmla="*/ 1938528 w 5636283"/>
                <a:gd name="connsiteY3" fmla="*/ 4337913 h 5325465"/>
                <a:gd name="connsiteX4" fmla="*/ 833932 w 5636283"/>
                <a:gd name="connsiteY4" fmla="*/ 4411066 h 5325465"/>
                <a:gd name="connsiteX5" fmla="*/ 694944 w 5636283"/>
                <a:gd name="connsiteY5" fmla="*/ 3745382 h 5325465"/>
                <a:gd name="connsiteX6" fmla="*/ 519379 w 5636283"/>
                <a:gd name="connsiteY6" fmla="*/ 3599078 h 5325465"/>
                <a:gd name="connsiteX7" fmla="*/ 557005 w 5636283"/>
                <a:gd name="connsiteY7" fmla="*/ 3470193 h 5325465"/>
                <a:gd name="connsiteX8" fmla="*/ 456331 w 5636283"/>
                <a:gd name="connsiteY8" fmla="*/ 3362205 h 5325465"/>
                <a:gd name="connsiteX9" fmla="*/ 559793 w 5636283"/>
                <a:gd name="connsiteY9" fmla="*/ 3057428 h 5325465"/>
                <a:gd name="connsiteX10" fmla="*/ 118419 w 5636283"/>
                <a:gd name="connsiteY10" fmla="*/ 2818778 h 5325465"/>
                <a:gd name="connsiteX11" fmla="*/ 665683 w 5636283"/>
                <a:gd name="connsiteY11" fmla="*/ 1975104 h 5325465"/>
                <a:gd name="connsiteX12" fmla="*/ 2633472 w 5636283"/>
                <a:gd name="connsiteY12" fmla="*/ 0 h 5325465"/>
                <a:gd name="connsiteX13" fmla="*/ 4712039 w 5636283"/>
                <a:gd name="connsiteY13" fmla="*/ 2543951 h 5325465"/>
                <a:gd name="connsiteX14" fmla="*/ 4030675 w 5636283"/>
                <a:gd name="connsiteY14" fmla="*/ 3928262 h 5325465"/>
                <a:gd name="connsiteX15" fmla="*/ 4453179 w 5636283"/>
                <a:gd name="connsiteY15" fmla="*/ 5313893 h 5325465"/>
                <a:gd name="connsiteX16" fmla="*/ 5636283 w 5636283"/>
                <a:gd name="connsiteY16" fmla="*/ 5304251 h 5325465"/>
                <a:gd name="connsiteX0" fmla="*/ 0 w 5644670"/>
                <a:gd name="connsiteY0" fmla="*/ 5325465 h 5337795"/>
                <a:gd name="connsiteX1" fmla="*/ 0 w 5644670"/>
                <a:gd name="connsiteY1" fmla="*/ 5325465 h 5337795"/>
                <a:gd name="connsiteX2" fmla="*/ 2239524 w 5644670"/>
                <a:gd name="connsiteY2" fmla="*/ 5309946 h 5337795"/>
                <a:gd name="connsiteX3" fmla="*/ 1938528 w 5644670"/>
                <a:gd name="connsiteY3" fmla="*/ 4337913 h 5337795"/>
                <a:gd name="connsiteX4" fmla="*/ 833932 w 5644670"/>
                <a:gd name="connsiteY4" fmla="*/ 4411066 h 5337795"/>
                <a:gd name="connsiteX5" fmla="*/ 694944 w 5644670"/>
                <a:gd name="connsiteY5" fmla="*/ 3745382 h 5337795"/>
                <a:gd name="connsiteX6" fmla="*/ 519379 w 5644670"/>
                <a:gd name="connsiteY6" fmla="*/ 3599078 h 5337795"/>
                <a:gd name="connsiteX7" fmla="*/ 557005 w 5644670"/>
                <a:gd name="connsiteY7" fmla="*/ 3470193 h 5337795"/>
                <a:gd name="connsiteX8" fmla="*/ 456331 w 5644670"/>
                <a:gd name="connsiteY8" fmla="*/ 3362205 h 5337795"/>
                <a:gd name="connsiteX9" fmla="*/ 559793 w 5644670"/>
                <a:gd name="connsiteY9" fmla="*/ 3057428 h 5337795"/>
                <a:gd name="connsiteX10" fmla="*/ 118419 w 5644670"/>
                <a:gd name="connsiteY10" fmla="*/ 2818778 h 5337795"/>
                <a:gd name="connsiteX11" fmla="*/ 665683 w 5644670"/>
                <a:gd name="connsiteY11" fmla="*/ 1975104 h 5337795"/>
                <a:gd name="connsiteX12" fmla="*/ 2633472 w 5644670"/>
                <a:gd name="connsiteY12" fmla="*/ 0 h 5337795"/>
                <a:gd name="connsiteX13" fmla="*/ 4712039 w 5644670"/>
                <a:gd name="connsiteY13" fmla="*/ 2543951 h 5337795"/>
                <a:gd name="connsiteX14" fmla="*/ 4030675 w 5644670"/>
                <a:gd name="connsiteY14" fmla="*/ 3928262 h 5337795"/>
                <a:gd name="connsiteX15" fmla="*/ 4453179 w 5644670"/>
                <a:gd name="connsiteY15" fmla="*/ 5313893 h 5337795"/>
                <a:gd name="connsiteX16" fmla="*/ 5644670 w 5644670"/>
                <a:gd name="connsiteY16" fmla="*/ 5337795 h 5337795"/>
                <a:gd name="connsiteX0" fmla="*/ 0 w 5661442"/>
                <a:gd name="connsiteY0" fmla="*/ 5325465 h 5325465"/>
                <a:gd name="connsiteX1" fmla="*/ 0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0 w 5661442"/>
                <a:gd name="connsiteY0" fmla="*/ 5325465 h 5325465"/>
                <a:gd name="connsiteX1" fmla="*/ 0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10073 w 5671515"/>
                <a:gd name="connsiteY0" fmla="*/ 5325465 h 5345610"/>
                <a:gd name="connsiteX1" fmla="*/ 0 w 5671515"/>
                <a:gd name="connsiteY1" fmla="*/ 5345610 h 5345610"/>
                <a:gd name="connsiteX2" fmla="*/ 2249597 w 5671515"/>
                <a:gd name="connsiteY2" fmla="*/ 5309946 h 5345610"/>
                <a:gd name="connsiteX3" fmla="*/ 1948601 w 5671515"/>
                <a:gd name="connsiteY3" fmla="*/ 4337913 h 5345610"/>
                <a:gd name="connsiteX4" fmla="*/ 844005 w 5671515"/>
                <a:gd name="connsiteY4" fmla="*/ 4411066 h 5345610"/>
                <a:gd name="connsiteX5" fmla="*/ 705017 w 5671515"/>
                <a:gd name="connsiteY5" fmla="*/ 3745382 h 5345610"/>
                <a:gd name="connsiteX6" fmla="*/ 529452 w 5671515"/>
                <a:gd name="connsiteY6" fmla="*/ 3599078 h 5345610"/>
                <a:gd name="connsiteX7" fmla="*/ 567078 w 5671515"/>
                <a:gd name="connsiteY7" fmla="*/ 3470193 h 5345610"/>
                <a:gd name="connsiteX8" fmla="*/ 466404 w 5671515"/>
                <a:gd name="connsiteY8" fmla="*/ 3362205 h 5345610"/>
                <a:gd name="connsiteX9" fmla="*/ 569866 w 5671515"/>
                <a:gd name="connsiteY9" fmla="*/ 3057428 h 5345610"/>
                <a:gd name="connsiteX10" fmla="*/ 128492 w 5671515"/>
                <a:gd name="connsiteY10" fmla="*/ 2818778 h 5345610"/>
                <a:gd name="connsiteX11" fmla="*/ 675756 w 5671515"/>
                <a:gd name="connsiteY11" fmla="*/ 1975104 h 5345610"/>
                <a:gd name="connsiteX12" fmla="*/ 2643545 w 5671515"/>
                <a:gd name="connsiteY12" fmla="*/ 0 h 5345610"/>
                <a:gd name="connsiteX13" fmla="*/ 4722112 w 5671515"/>
                <a:gd name="connsiteY13" fmla="*/ 2543951 h 5345610"/>
                <a:gd name="connsiteX14" fmla="*/ 4040748 w 5671515"/>
                <a:gd name="connsiteY14" fmla="*/ 3928262 h 5345610"/>
                <a:gd name="connsiteX15" fmla="*/ 4463252 w 5671515"/>
                <a:gd name="connsiteY15" fmla="*/ 5313893 h 5345610"/>
                <a:gd name="connsiteX16" fmla="*/ 5671515 w 5671515"/>
                <a:gd name="connsiteY16" fmla="*/ 5312636 h 5345610"/>
                <a:gd name="connsiteX0" fmla="*/ 0 w 5661442"/>
                <a:gd name="connsiteY0" fmla="*/ 5325465 h 5325465"/>
                <a:gd name="connsiteX1" fmla="*/ 100731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0 w 5661442"/>
                <a:gd name="connsiteY0" fmla="*/ 5325465 h 5334477"/>
                <a:gd name="connsiteX1" fmla="*/ 100731 w 5661442"/>
                <a:gd name="connsiteY1" fmla="*/ 5325465 h 5334477"/>
                <a:gd name="connsiteX2" fmla="*/ 2239524 w 5661442"/>
                <a:gd name="connsiteY2" fmla="*/ 5309946 h 5334477"/>
                <a:gd name="connsiteX3" fmla="*/ 1938528 w 5661442"/>
                <a:gd name="connsiteY3" fmla="*/ 4337913 h 5334477"/>
                <a:gd name="connsiteX4" fmla="*/ 833932 w 5661442"/>
                <a:gd name="connsiteY4" fmla="*/ 4411066 h 5334477"/>
                <a:gd name="connsiteX5" fmla="*/ 694944 w 5661442"/>
                <a:gd name="connsiteY5" fmla="*/ 3745382 h 5334477"/>
                <a:gd name="connsiteX6" fmla="*/ 519379 w 5661442"/>
                <a:gd name="connsiteY6" fmla="*/ 3599078 h 5334477"/>
                <a:gd name="connsiteX7" fmla="*/ 557005 w 5661442"/>
                <a:gd name="connsiteY7" fmla="*/ 3470193 h 5334477"/>
                <a:gd name="connsiteX8" fmla="*/ 456331 w 5661442"/>
                <a:gd name="connsiteY8" fmla="*/ 3362205 h 5334477"/>
                <a:gd name="connsiteX9" fmla="*/ 559793 w 5661442"/>
                <a:gd name="connsiteY9" fmla="*/ 3057428 h 5334477"/>
                <a:gd name="connsiteX10" fmla="*/ 118419 w 5661442"/>
                <a:gd name="connsiteY10" fmla="*/ 2818778 h 5334477"/>
                <a:gd name="connsiteX11" fmla="*/ 665683 w 5661442"/>
                <a:gd name="connsiteY11" fmla="*/ 1975104 h 5334477"/>
                <a:gd name="connsiteX12" fmla="*/ 2633472 w 5661442"/>
                <a:gd name="connsiteY12" fmla="*/ 0 h 5334477"/>
                <a:gd name="connsiteX13" fmla="*/ 4712039 w 5661442"/>
                <a:gd name="connsiteY13" fmla="*/ 2543951 h 5334477"/>
                <a:gd name="connsiteX14" fmla="*/ 4030675 w 5661442"/>
                <a:gd name="connsiteY14" fmla="*/ 3928262 h 5334477"/>
                <a:gd name="connsiteX15" fmla="*/ 4453179 w 5661442"/>
                <a:gd name="connsiteY15" fmla="*/ 5313893 h 5334477"/>
                <a:gd name="connsiteX16" fmla="*/ 5661442 w 5661442"/>
                <a:gd name="connsiteY16" fmla="*/ 5312636 h 5334477"/>
                <a:gd name="connsiteX0" fmla="*/ 0 w 5661442"/>
                <a:gd name="connsiteY0" fmla="*/ 5325465 h 5327903"/>
                <a:gd name="connsiteX1" fmla="*/ 70513 w 5661442"/>
                <a:gd name="connsiteY1" fmla="*/ 5315392 h 5327903"/>
                <a:gd name="connsiteX2" fmla="*/ 2239524 w 5661442"/>
                <a:gd name="connsiteY2" fmla="*/ 5309946 h 5327903"/>
                <a:gd name="connsiteX3" fmla="*/ 1938528 w 5661442"/>
                <a:gd name="connsiteY3" fmla="*/ 4337913 h 5327903"/>
                <a:gd name="connsiteX4" fmla="*/ 833932 w 5661442"/>
                <a:gd name="connsiteY4" fmla="*/ 4411066 h 5327903"/>
                <a:gd name="connsiteX5" fmla="*/ 694944 w 5661442"/>
                <a:gd name="connsiteY5" fmla="*/ 3745382 h 5327903"/>
                <a:gd name="connsiteX6" fmla="*/ 519379 w 5661442"/>
                <a:gd name="connsiteY6" fmla="*/ 3599078 h 5327903"/>
                <a:gd name="connsiteX7" fmla="*/ 557005 w 5661442"/>
                <a:gd name="connsiteY7" fmla="*/ 3470193 h 5327903"/>
                <a:gd name="connsiteX8" fmla="*/ 456331 w 5661442"/>
                <a:gd name="connsiteY8" fmla="*/ 3362205 h 5327903"/>
                <a:gd name="connsiteX9" fmla="*/ 559793 w 5661442"/>
                <a:gd name="connsiteY9" fmla="*/ 3057428 h 5327903"/>
                <a:gd name="connsiteX10" fmla="*/ 118419 w 5661442"/>
                <a:gd name="connsiteY10" fmla="*/ 2818778 h 5327903"/>
                <a:gd name="connsiteX11" fmla="*/ 665683 w 5661442"/>
                <a:gd name="connsiteY11" fmla="*/ 1975104 h 5327903"/>
                <a:gd name="connsiteX12" fmla="*/ 2633472 w 5661442"/>
                <a:gd name="connsiteY12" fmla="*/ 0 h 5327903"/>
                <a:gd name="connsiteX13" fmla="*/ 4712039 w 5661442"/>
                <a:gd name="connsiteY13" fmla="*/ 2543951 h 5327903"/>
                <a:gd name="connsiteX14" fmla="*/ 4030675 w 5661442"/>
                <a:gd name="connsiteY14" fmla="*/ 3928262 h 5327903"/>
                <a:gd name="connsiteX15" fmla="*/ 4453179 w 5661442"/>
                <a:gd name="connsiteY15" fmla="*/ 5313893 h 5327903"/>
                <a:gd name="connsiteX16" fmla="*/ 5661442 w 5661442"/>
                <a:gd name="connsiteY16" fmla="*/ 5312636 h 5327903"/>
                <a:gd name="connsiteX0" fmla="*/ 0 w 5661442"/>
                <a:gd name="connsiteY0" fmla="*/ 5325465 h 5342377"/>
                <a:gd name="connsiteX1" fmla="*/ 30220 w 5661442"/>
                <a:gd name="connsiteY1" fmla="*/ 5335538 h 5342377"/>
                <a:gd name="connsiteX2" fmla="*/ 2239524 w 5661442"/>
                <a:gd name="connsiteY2" fmla="*/ 5309946 h 5342377"/>
                <a:gd name="connsiteX3" fmla="*/ 1938528 w 5661442"/>
                <a:gd name="connsiteY3" fmla="*/ 4337913 h 5342377"/>
                <a:gd name="connsiteX4" fmla="*/ 833932 w 5661442"/>
                <a:gd name="connsiteY4" fmla="*/ 4411066 h 5342377"/>
                <a:gd name="connsiteX5" fmla="*/ 694944 w 5661442"/>
                <a:gd name="connsiteY5" fmla="*/ 3745382 h 5342377"/>
                <a:gd name="connsiteX6" fmla="*/ 519379 w 5661442"/>
                <a:gd name="connsiteY6" fmla="*/ 3599078 h 5342377"/>
                <a:gd name="connsiteX7" fmla="*/ 557005 w 5661442"/>
                <a:gd name="connsiteY7" fmla="*/ 3470193 h 5342377"/>
                <a:gd name="connsiteX8" fmla="*/ 456331 w 5661442"/>
                <a:gd name="connsiteY8" fmla="*/ 3362205 h 5342377"/>
                <a:gd name="connsiteX9" fmla="*/ 559793 w 5661442"/>
                <a:gd name="connsiteY9" fmla="*/ 3057428 h 5342377"/>
                <a:gd name="connsiteX10" fmla="*/ 118419 w 5661442"/>
                <a:gd name="connsiteY10" fmla="*/ 2818778 h 5342377"/>
                <a:gd name="connsiteX11" fmla="*/ 665683 w 5661442"/>
                <a:gd name="connsiteY11" fmla="*/ 1975104 h 5342377"/>
                <a:gd name="connsiteX12" fmla="*/ 2633472 w 5661442"/>
                <a:gd name="connsiteY12" fmla="*/ 0 h 5342377"/>
                <a:gd name="connsiteX13" fmla="*/ 4712039 w 5661442"/>
                <a:gd name="connsiteY13" fmla="*/ 2543951 h 5342377"/>
                <a:gd name="connsiteX14" fmla="*/ 4030675 w 5661442"/>
                <a:gd name="connsiteY14" fmla="*/ 3928262 h 5342377"/>
                <a:gd name="connsiteX15" fmla="*/ 4453179 w 5661442"/>
                <a:gd name="connsiteY15" fmla="*/ 5313893 h 5342377"/>
                <a:gd name="connsiteX16" fmla="*/ 5661442 w 5661442"/>
                <a:gd name="connsiteY16" fmla="*/ 5312636 h 5342377"/>
                <a:gd name="connsiteX0" fmla="*/ 0 w 5661442"/>
                <a:gd name="connsiteY0" fmla="*/ 5325465 h 5335538"/>
                <a:gd name="connsiteX1" fmla="*/ 30220 w 5661442"/>
                <a:gd name="connsiteY1" fmla="*/ 5335538 h 5335538"/>
                <a:gd name="connsiteX2" fmla="*/ 2239524 w 5661442"/>
                <a:gd name="connsiteY2" fmla="*/ 5309946 h 5335538"/>
                <a:gd name="connsiteX3" fmla="*/ 1938528 w 5661442"/>
                <a:gd name="connsiteY3" fmla="*/ 4337913 h 5335538"/>
                <a:gd name="connsiteX4" fmla="*/ 833932 w 5661442"/>
                <a:gd name="connsiteY4" fmla="*/ 4411066 h 5335538"/>
                <a:gd name="connsiteX5" fmla="*/ 694944 w 5661442"/>
                <a:gd name="connsiteY5" fmla="*/ 3745382 h 5335538"/>
                <a:gd name="connsiteX6" fmla="*/ 519379 w 5661442"/>
                <a:gd name="connsiteY6" fmla="*/ 3599078 h 5335538"/>
                <a:gd name="connsiteX7" fmla="*/ 557005 w 5661442"/>
                <a:gd name="connsiteY7" fmla="*/ 3470193 h 5335538"/>
                <a:gd name="connsiteX8" fmla="*/ 456331 w 5661442"/>
                <a:gd name="connsiteY8" fmla="*/ 3362205 h 5335538"/>
                <a:gd name="connsiteX9" fmla="*/ 559793 w 5661442"/>
                <a:gd name="connsiteY9" fmla="*/ 3057428 h 5335538"/>
                <a:gd name="connsiteX10" fmla="*/ 118419 w 5661442"/>
                <a:gd name="connsiteY10" fmla="*/ 2818778 h 5335538"/>
                <a:gd name="connsiteX11" fmla="*/ 665683 w 5661442"/>
                <a:gd name="connsiteY11" fmla="*/ 1975104 h 5335538"/>
                <a:gd name="connsiteX12" fmla="*/ 2633472 w 5661442"/>
                <a:gd name="connsiteY12" fmla="*/ 0 h 5335538"/>
                <a:gd name="connsiteX13" fmla="*/ 4712039 w 5661442"/>
                <a:gd name="connsiteY13" fmla="*/ 2543951 h 5335538"/>
                <a:gd name="connsiteX14" fmla="*/ 4030675 w 5661442"/>
                <a:gd name="connsiteY14" fmla="*/ 3928262 h 5335538"/>
                <a:gd name="connsiteX15" fmla="*/ 4453179 w 5661442"/>
                <a:gd name="connsiteY15" fmla="*/ 5313893 h 5335538"/>
                <a:gd name="connsiteX16" fmla="*/ 5661442 w 5661442"/>
                <a:gd name="connsiteY16" fmla="*/ 5312636 h 5335538"/>
                <a:gd name="connsiteX0" fmla="*/ 0 w 5782319"/>
                <a:gd name="connsiteY0" fmla="*/ 5325465 h 5335538"/>
                <a:gd name="connsiteX1" fmla="*/ 30220 w 5782319"/>
                <a:gd name="connsiteY1" fmla="*/ 5335538 h 5335538"/>
                <a:gd name="connsiteX2" fmla="*/ 2239524 w 5782319"/>
                <a:gd name="connsiteY2" fmla="*/ 5309946 h 5335538"/>
                <a:gd name="connsiteX3" fmla="*/ 1938528 w 5782319"/>
                <a:gd name="connsiteY3" fmla="*/ 4337913 h 5335538"/>
                <a:gd name="connsiteX4" fmla="*/ 833932 w 5782319"/>
                <a:gd name="connsiteY4" fmla="*/ 4411066 h 5335538"/>
                <a:gd name="connsiteX5" fmla="*/ 694944 w 5782319"/>
                <a:gd name="connsiteY5" fmla="*/ 3745382 h 5335538"/>
                <a:gd name="connsiteX6" fmla="*/ 519379 w 5782319"/>
                <a:gd name="connsiteY6" fmla="*/ 3599078 h 5335538"/>
                <a:gd name="connsiteX7" fmla="*/ 557005 w 5782319"/>
                <a:gd name="connsiteY7" fmla="*/ 3470193 h 5335538"/>
                <a:gd name="connsiteX8" fmla="*/ 456331 w 5782319"/>
                <a:gd name="connsiteY8" fmla="*/ 3362205 h 5335538"/>
                <a:gd name="connsiteX9" fmla="*/ 559793 w 5782319"/>
                <a:gd name="connsiteY9" fmla="*/ 3057428 h 5335538"/>
                <a:gd name="connsiteX10" fmla="*/ 118419 w 5782319"/>
                <a:gd name="connsiteY10" fmla="*/ 2818778 h 5335538"/>
                <a:gd name="connsiteX11" fmla="*/ 665683 w 5782319"/>
                <a:gd name="connsiteY11" fmla="*/ 1975104 h 5335538"/>
                <a:gd name="connsiteX12" fmla="*/ 2633472 w 5782319"/>
                <a:gd name="connsiteY12" fmla="*/ 0 h 5335538"/>
                <a:gd name="connsiteX13" fmla="*/ 4712039 w 5782319"/>
                <a:gd name="connsiteY13" fmla="*/ 2543951 h 5335538"/>
                <a:gd name="connsiteX14" fmla="*/ 4030675 w 5782319"/>
                <a:gd name="connsiteY14" fmla="*/ 3928262 h 5335538"/>
                <a:gd name="connsiteX15" fmla="*/ 4453179 w 5782319"/>
                <a:gd name="connsiteY15" fmla="*/ 5313893 h 5335538"/>
                <a:gd name="connsiteX16" fmla="*/ 5782319 w 5782319"/>
                <a:gd name="connsiteY16" fmla="*/ 5312636 h 5335538"/>
                <a:gd name="connsiteX0" fmla="*/ 0 w 5782319"/>
                <a:gd name="connsiteY0" fmla="*/ 5325465 h 5335538"/>
                <a:gd name="connsiteX1" fmla="*/ 30220 w 5782319"/>
                <a:gd name="connsiteY1" fmla="*/ 5335538 h 5335538"/>
                <a:gd name="connsiteX2" fmla="*/ 2239524 w 5782319"/>
                <a:gd name="connsiteY2" fmla="*/ 5309946 h 5335538"/>
                <a:gd name="connsiteX3" fmla="*/ 1938528 w 5782319"/>
                <a:gd name="connsiteY3" fmla="*/ 4337913 h 5335538"/>
                <a:gd name="connsiteX4" fmla="*/ 833932 w 5782319"/>
                <a:gd name="connsiteY4" fmla="*/ 4411066 h 5335538"/>
                <a:gd name="connsiteX5" fmla="*/ 694944 w 5782319"/>
                <a:gd name="connsiteY5" fmla="*/ 3745382 h 5335538"/>
                <a:gd name="connsiteX6" fmla="*/ 519379 w 5782319"/>
                <a:gd name="connsiteY6" fmla="*/ 3599078 h 5335538"/>
                <a:gd name="connsiteX7" fmla="*/ 557005 w 5782319"/>
                <a:gd name="connsiteY7" fmla="*/ 3470193 h 5335538"/>
                <a:gd name="connsiteX8" fmla="*/ 456331 w 5782319"/>
                <a:gd name="connsiteY8" fmla="*/ 3362205 h 5335538"/>
                <a:gd name="connsiteX9" fmla="*/ 559793 w 5782319"/>
                <a:gd name="connsiteY9" fmla="*/ 3057428 h 5335538"/>
                <a:gd name="connsiteX10" fmla="*/ 118419 w 5782319"/>
                <a:gd name="connsiteY10" fmla="*/ 2818778 h 5335538"/>
                <a:gd name="connsiteX11" fmla="*/ 665683 w 5782319"/>
                <a:gd name="connsiteY11" fmla="*/ 1975104 h 5335538"/>
                <a:gd name="connsiteX12" fmla="*/ 2633472 w 5782319"/>
                <a:gd name="connsiteY12" fmla="*/ 0 h 5335538"/>
                <a:gd name="connsiteX13" fmla="*/ 4712039 w 5782319"/>
                <a:gd name="connsiteY13" fmla="*/ 2543951 h 5335538"/>
                <a:gd name="connsiteX14" fmla="*/ 4030675 w 5782319"/>
                <a:gd name="connsiteY14" fmla="*/ 3928262 h 5335538"/>
                <a:gd name="connsiteX15" fmla="*/ 4453179 w 5782319"/>
                <a:gd name="connsiteY15" fmla="*/ 5313893 h 5335538"/>
                <a:gd name="connsiteX16" fmla="*/ 5782319 w 5782319"/>
                <a:gd name="connsiteY16" fmla="*/ 5312636 h 5335538"/>
                <a:gd name="connsiteX0" fmla="*/ 0 w 5885894"/>
                <a:gd name="connsiteY0" fmla="*/ 5325465 h 5772967"/>
                <a:gd name="connsiteX1" fmla="*/ 30220 w 5885894"/>
                <a:gd name="connsiteY1" fmla="*/ 5335538 h 5772967"/>
                <a:gd name="connsiteX2" fmla="*/ 2239524 w 5885894"/>
                <a:gd name="connsiteY2" fmla="*/ 5309946 h 5772967"/>
                <a:gd name="connsiteX3" fmla="*/ 1938528 w 5885894"/>
                <a:gd name="connsiteY3" fmla="*/ 4337913 h 5772967"/>
                <a:gd name="connsiteX4" fmla="*/ 833932 w 5885894"/>
                <a:gd name="connsiteY4" fmla="*/ 4411066 h 5772967"/>
                <a:gd name="connsiteX5" fmla="*/ 694944 w 5885894"/>
                <a:gd name="connsiteY5" fmla="*/ 3745382 h 5772967"/>
                <a:gd name="connsiteX6" fmla="*/ 519379 w 5885894"/>
                <a:gd name="connsiteY6" fmla="*/ 3599078 h 5772967"/>
                <a:gd name="connsiteX7" fmla="*/ 557005 w 5885894"/>
                <a:gd name="connsiteY7" fmla="*/ 3470193 h 5772967"/>
                <a:gd name="connsiteX8" fmla="*/ 456331 w 5885894"/>
                <a:gd name="connsiteY8" fmla="*/ 3362205 h 5772967"/>
                <a:gd name="connsiteX9" fmla="*/ 559793 w 5885894"/>
                <a:gd name="connsiteY9" fmla="*/ 3057428 h 5772967"/>
                <a:gd name="connsiteX10" fmla="*/ 118419 w 5885894"/>
                <a:gd name="connsiteY10" fmla="*/ 2818778 h 5772967"/>
                <a:gd name="connsiteX11" fmla="*/ 665683 w 5885894"/>
                <a:gd name="connsiteY11" fmla="*/ 1975104 h 5772967"/>
                <a:gd name="connsiteX12" fmla="*/ 2633472 w 5885894"/>
                <a:gd name="connsiteY12" fmla="*/ 0 h 5772967"/>
                <a:gd name="connsiteX13" fmla="*/ 4712039 w 5885894"/>
                <a:gd name="connsiteY13" fmla="*/ 2543951 h 5772967"/>
                <a:gd name="connsiteX14" fmla="*/ 4030675 w 5885894"/>
                <a:gd name="connsiteY14" fmla="*/ 3928262 h 5772967"/>
                <a:gd name="connsiteX15" fmla="*/ 4453179 w 5885894"/>
                <a:gd name="connsiteY15" fmla="*/ 5313893 h 5772967"/>
                <a:gd name="connsiteX16" fmla="*/ 5885894 w 5885894"/>
                <a:gd name="connsiteY16" fmla="*/ 5772967 h 5772967"/>
                <a:gd name="connsiteX0" fmla="*/ 0 w 5828353"/>
                <a:gd name="connsiteY0" fmla="*/ 5325465 h 5588834"/>
                <a:gd name="connsiteX1" fmla="*/ 30220 w 5828353"/>
                <a:gd name="connsiteY1" fmla="*/ 5335538 h 5588834"/>
                <a:gd name="connsiteX2" fmla="*/ 2239524 w 5828353"/>
                <a:gd name="connsiteY2" fmla="*/ 5309946 h 5588834"/>
                <a:gd name="connsiteX3" fmla="*/ 1938528 w 5828353"/>
                <a:gd name="connsiteY3" fmla="*/ 4337913 h 5588834"/>
                <a:gd name="connsiteX4" fmla="*/ 833932 w 5828353"/>
                <a:gd name="connsiteY4" fmla="*/ 4411066 h 5588834"/>
                <a:gd name="connsiteX5" fmla="*/ 694944 w 5828353"/>
                <a:gd name="connsiteY5" fmla="*/ 3745382 h 5588834"/>
                <a:gd name="connsiteX6" fmla="*/ 519379 w 5828353"/>
                <a:gd name="connsiteY6" fmla="*/ 3599078 h 5588834"/>
                <a:gd name="connsiteX7" fmla="*/ 557005 w 5828353"/>
                <a:gd name="connsiteY7" fmla="*/ 3470193 h 5588834"/>
                <a:gd name="connsiteX8" fmla="*/ 456331 w 5828353"/>
                <a:gd name="connsiteY8" fmla="*/ 3362205 h 5588834"/>
                <a:gd name="connsiteX9" fmla="*/ 559793 w 5828353"/>
                <a:gd name="connsiteY9" fmla="*/ 3057428 h 5588834"/>
                <a:gd name="connsiteX10" fmla="*/ 118419 w 5828353"/>
                <a:gd name="connsiteY10" fmla="*/ 2818778 h 5588834"/>
                <a:gd name="connsiteX11" fmla="*/ 665683 w 5828353"/>
                <a:gd name="connsiteY11" fmla="*/ 1975104 h 5588834"/>
                <a:gd name="connsiteX12" fmla="*/ 2633472 w 5828353"/>
                <a:gd name="connsiteY12" fmla="*/ 0 h 5588834"/>
                <a:gd name="connsiteX13" fmla="*/ 4712039 w 5828353"/>
                <a:gd name="connsiteY13" fmla="*/ 2543951 h 5588834"/>
                <a:gd name="connsiteX14" fmla="*/ 4030675 w 5828353"/>
                <a:gd name="connsiteY14" fmla="*/ 3928262 h 5588834"/>
                <a:gd name="connsiteX15" fmla="*/ 4453179 w 5828353"/>
                <a:gd name="connsiteY15" fmla="*/ 5313893 h 5588834"/>
                <a:gd name="connsiteX16" fmla="*/ 5828353 w 5828353"/>
                <a:gd name="connsiteY16" fmla="*/ 5588834 h 5588834"/>
                <a:gd name="connsiteX0" fmla="*/ 0 w 5828353"/>
                <a:gd name="connsiteY0" fmla="*/ 5325465 h 5588835"/>
                <a:gd name="connsiteX1" fmla="*/ 30220 w 5828353"/>
                <a:gd name="connsiteY1" fmla="*/ 5335538 h 5588835"/>
                <a:gd name="connsiteX2" fmla="*/ 2239524 w 5828353"/>
                <a:gd name="connsiteY2" fmla="*/ 5309946 h 5588835"/>
                <a:gd name="connsiteX3" fmla="*/ 1938528 w 5828353"/>
                <a:gd name="connsiteY3" fmla="*/ 4337913 h 5588835"/>
                <a:gd name="connsiteX4" fmla="*/ 833932 w 5828353"/>
                <a:gd name="connsiteY4" fmla="*/ 4411066 h 5588835"/>
                <a:gd name="connsiteX5" fmla="*/ 694944 w 5828353"/>
                <a:gd name="connsiteY5" fmla="*/ 3745382 h 5588835"/>
                <a:gd name="connsiteX6" fmla="*/ 519379 w 5828353"/>
                <a:gd name="connsiteY6" fmla="*/ 3599078 h 5588835"/>
                <a:gd name="connsiteX7" fmla="*/ 557005 w 5828353"/>
                <a:gd name="connsiteY7" fmla="*/ 3470193 h 5588835"/>
                <a:gd name="connsiteX8" fmla="*/ 456331 w 5828353"/>
                <a:gd name="connsiteY8" fmla="*/ 3362205 h 5588835"/>
                <a:gd name="connsiteX9" fmla="*/ 559793 w 5828353"/>
                <a:gd name="connsiteY9" fmla="*/ 3057428 h 5588835"/>
                <a:gd name="connsiteX10" fmla="*/ 118419 w 5828353"/>
                <a:gd name="connsiteY10" fmla="*/ 2818778 h 5588835"/>
                <a:gd name="connsiteX11" fmla="*/ 665683 w 5828353"/>
                <a:gd name="connsiteY11" fmla="*/ 1975104 h 5588835"/>
                <a:gd name="connsiteX12" fmla="*/ 2633472 w 5828353"/>
                <a:gd name="connsiteY12" fmla="*/ 0 h 5588835"/>
                <a:gd name="connsiteX13" fmla="*/ 4712039 w 5828353"/>
                <a:gd name="connsiteY13" fmla="*/ 2543951 h 5588835"/>
                <a:gd name="connsiteX14" fmla="*/ 4030675 w 5828353"/>
                <a:gd name="connsiteY14" fmla="*/ 3928262 h 5588835"/>
                <a:gd name="connsiteX15" fmla="*/ 4510720 w 5828353"/>
                <a:gd name="connsiteY15" fmla="*/ 5544059 h 5588835"/>
                <a:gd name="connsiteX16" fmla="*/ 5828353 w 5828353"/>
                <a:gd name="connsiteY16" fmla="*/ 5588834 h 5588835"/>
                <a:gd name="connsiteX0" fmla="*/ 0 w 5828353"/>
                <a:gd name="connsiteY0" fmla="*/ 5325465 h 5554309"/>
                <a:gd name="connsiteX1" fmla="*/ 30220 w 5828353"/>
                <a:gd name="connsiteY1" fmla="*/ 5335538 h 5554309"/>
                <a:gd name="connsiteX2" fmla="*/ 2239524 w 5828353"/>
                <a:gd name="connsiteY2" fmla="*/ 5309946 h 5554309"/>
                <a:gd name="connsiteX3" fmla="*/ 1938528 w 5828353"/>
                <a:gd name="connsiteY3" fmla="*/ 4337913 h 5554309"/>
                <a:gd name="connsiteX4" fmla="*/ 833932 w 5828353"/>
                <a:gd name="connsiteY4" fmla="*/ 4411066 h 5554309"/>
                <a:gd name="connsiteX5" fmla="*/ 694944 w 5828353"/>
                <a:gd name="connsiteY5" fmla="*/ 3745382 h 5554309"/>
                <a:gd name="connsiteX6" fmla="*/ 519379 w 5828353"/>
                <a:gd name="connsiteY6" fmla="*/ 3599078 h 5554309"/>
                <a:gd name="connsiteX7" fmla="*/ 557005 w 5828353"/>
                <a:gd name="connsiteY7" fmla="*/ 3470193 h 5554309"/>
                <a:gd name="connsiteX8" fmla="*/ 456331 w 5828353"/>
                <a:gd name="connsiteY8" fmla="*/ 3362205 h 5554309"/>
                <a:gd name="connsiteX9" fmla="*/ 559793 w 5828353"/>
                <a:gd name="connsiteY9" fmla="*/ 3057428 h 5554309"/>
                <a:gd name="connsiteX10" fmla="*/ 118419 w 5828353"/>
                <a:gd name="connsiteY10" fmla="*/ 2818778 h 5554309"/>
                <a:gd name="connsiteX11" fmla="*/ 665683 w 5828353"/>
                <a:gd name="connsiteY11" fmla="*/ 1975104 h 5554309"/>
                <a:gd name="connsiteX12" fmla="*/ 2633472 w 5828353"/>
                <a:gd name="connsiteY12" fmla="*/ 0 h 5554309"/>
                <a:gd name="connsiteX13" fmla="*/ 4712039 w 5828353"/>
                <a:gd name="connsiteY13" fmla="*/ 2543951 h 5554309"/>
                <a:gd name="connsiteX14" fmla="*/ 4030675 w 5828353"/>
                <a:gd name="connsiteY14" fmla="*/ 3928262 h 5554309"/>
                <a:gd name="connsiteX15" fmla="*/ 4510720 w 5828353"/>
                <a:gd name="connsiteY15" fmla="*/ 5544059 h 5554309"/>
                <a:gd name="connsiteX16" fmla="*/ 5828353 w 5828353"/>
                <a:gd name="connsiteY16" fmla="*/ 5554309 h 5554309"/>
                <a:gd name="connsiteX0" fmla="*/ 280503 w 6108856"/>
                <a:gd name="connsiteY0" fmla="*/ 5325465 h 5554309"/>
                <a:gd name="connsiteX1" fmla="*/ 0 w 6108856"/>
                <a:gd name="connsiteY1" fmla="*/ 5554196 h 5554309"/>
                <a:gd name="connsiteX2" fmla="*/ 2520027 w 6108856"/>
                <a:gd name="connsiteY2" fmla="*/ 5309946 h 5554309"/>
                <a:gd name="connsiteX3" fmla="*/ 2219031 w 6108856"/>
                <a:gd name="connsiteY3" fmla="*/ 4337913 h 5554309"/>
                <a:gd name="connsiteX4" fmla="*/ 1114435 w 6108856"/>
                <a:gd name="connsiteY4" fmla="*/ 4411066 h 5554309"/>
                <a:gd name="connsiteX5" fmla="*/ 975447 w 6108856"/>
                <a:gd name="connsiteY5" fmla="*/ 3745382 h 5554309"/>
                <a:gd name="connsiteX6" fmla="*/ 799882 w 6108856"/>
                <a:gd name="connsiteY6" fmla="*/ 3599078 h 5554309"/>
                <a:gd name="connsiteX7" fmla="*/ 837508 w 6108856"/>
                <a:gd name="connsiteY7" fmla="*/ 3470193 h 5554309"/>
                <a:gd name="connsiteX8" fmla="*/ 736834 w 6108856"/>
                <a:gd name="connsiteY8" fmla="*/ 3362205 h 5554309"/>
                <a:gd name="connsiteX9" fmla="*/ 840296 w 6108856"/>
                <a:gd name="connsiteY9" fmla="*/ 3057428 h 5554309"/>
                <a:gd name="connsiteX10" fmla="*/ 398922 w 6108856"/>
                <a:gd name="connsiteY10" fmla="*/ 2818778 h 5554309"/>
                <a:gd name="connsiteX11" fmla="*/ 946186 w 6108856"/>
                <a:gd name="connsiteY11" fmla="*/ 1975104 h 5554309"/>
                <a:gd name="connsiteX12" fmla="*/ 2913975 w 6108856"/>
                <a:gd name="connsiteY12" fmla="*/ 0 h 5554309"/>
                <a:gd name="connsiteX13" fmla="*/ 4992542 w 6108856"/>
                <a:gd name="connsiteY13" fmla="*/ 2543951 h 5554309"/>
                <a:gd name="connsiteX14" fmla="*/ 4311178 w 6108856"/>
                <a:gd name="connsiteY14" fmla="*/ 3928262 h 5554309"/>
                <a:gd name="connsiteX15" fmla="*/ 4791223 w 6108856"/>
                <a:gd name="connsiteY15" fmla="*/ 5544059 h 5554309"/>
                <a:gd name="connsiteX16" fmla="*/ 6108856 w 6108856"/>
                <a:gd name="connsiteY16" fmla="*/ 5554309 h 5554309"/>
                <a:gd name="connsiteX0" fmla="*/ 0 w 6108856"/>
                <a:gd name="connsiteY0" fmla="*/ 5554196 h 5554309"/>
                <a:gd name="connsiteX1" fmla="*/ 2520027 w 6108856"/>
                <a:gd name="connsiteY1" fmla="*/ 5309946 h 5554309"/>
                <a:gd name="connsiteX2" fmla="*/ 2219031 w 6108856"/>
                <a:gd name="connsiteY2" fmla="*/ 4337913 h 5554309"/>
                <a:gd name="connsiteX3" fmla="*/ 1114435 w 6108856"/>
                <a:gd name="connsiteY3" fmla="*/ 4411066 h 5554309"/>
                <a:gd name="connsiteX4" fmla="*/ 975447 w 6108856"/>
                <a:gd name="connsiteY4" fmla="*/ 3745382 h 5554309"/>
                <a:gd name="connsiteX5" fmla="*/ 799882 w 6108856"/>
                <a:gd name="connsiteY5" fmla="*/ 3599078 h 5554309"/>
                <a:gd name="connsiteX6" fmla="*/ 837508 w 6108856"/>
                <a:gd name="connsiteY6" fmla="*/ 3470193 h 5554309"/>
                <a:gd name="connsiteX7" fmla="*/ 736834 w 6108856"/>
                <a:gd name="connsiteY7" fmla="*/ 3362205 h 5554309"/>
                <a:gd name="connsiteX8" fmla="*/ 840296 w 6108856"/>
                <a:gd name="connsiteY8" fmla="*/ 3057428 h 5554309"/>
                <a:gd name="connsiteX9" fmla="*/ 398922 w 6108856"/>
                <a:gd name="connsiteY9" fmla="*/ 2818778 h 5554309"/>
                <a:gd name="connsiteX10" fmla="*/ 946186 w 6108856"/>
                <a:gd name="connsiteY10" fmla="*/ 1975104 h 5554309"/>
                <a:gd name="connsiteX11" fmla="*/ 2913975 w 6108856"/>
                <a:gd name="connsiteY11" fmla="*/ 0 h 5554309"/>
                <a:gd name="connsiteX12" fmla="*/ 4992542 w 6108856"/>
                <a:gd name="connsiteY12" fmla="*/ 2543951 h 5554309"/>
                <a:gd name="connsiteX13" fmla="*/ 4311178 w 6108856"/>
                <a:gd name="connsiteY13" fmla="*/ 3928262 h 5554309"/>
                <a:gd name="connsiteX14" fmla="*/ 4791223 w 6108856"/>
                <a:gd name="connsiteY14" fmla="*/ 5544059 h 5554309"/>
                <a:gd name="connsiteX15" fmla="*/ 6108856 w 6108856"/>
                <a:gd name="connsiteY15" fmla="*/ 5554309 h 5554309"/>
                <a:gd name="connsiteX0" fmla="*/ 0 w 6108856"/>
                <a:gd name="connsiteY0" fmla="*/ 5554196 h 5554309"/>
                <a:gd name="connsiteX1" fmla="*/ 2589077 w 6108856"/>
                <a:gd name="connsiteY1" fmla="*/ 5540112 h 5554309"/>
                <a:gd name="connsiteX2" fmla="*/ 2219031 w 6108856"/>
                <a:gd name="connsiteY2" fmla="*/ 4337913 h 5554309"/>
                <a:gd name="connsiteX3" fmla="*/ 1114435 w 6108856"/>
                <a:gd name="connsiteY3" fmla="*/ 4411066 h 5554309"/>
                <a:gd name="connsiteX4" fmla="*/ 975447 w 6108856"/>
                <a:gd name="connsiteY4" fmla="*/ 3745382 h 5554309"/>
                <a:gd name="connsiteX5" fmla="*/ 799882 w 6108856"/>
                <a:gd name="connsiteY5" fmla="*/ 3599078 h 5554309"/>
                <a:gd name="connsiteX6" fmla="*/ 837508 w 6108856"/>
                <a:gd name="connsiteY6" fmla="*/ 3470193 h 5554309"/>
                <a:gd name="connsiteX7" fmla="*/ 736834 w 6108856"/>
                <a:gd name="connsiteY7" fmla="*/ 3362205 h 5554309"/>
                <a:gd name="connsiteX8" fmla="*/ 840296 w 6108856"/>
                <a:gd name="connsiteY8" fmla="*/ 3057428 h 5554309"/>
                <a:gd name="connsiteX9" fmla="*/ 398922 w 6108856"/>
                <a:gd name="connsiteY9" fmla="*/ 2818778 h 5554309"/>
                <a:gd name="connsiteX10" fmla="*/ 946186 w 6108856"/>
                <a:gd name="connsiteY10" fmla="*/ 1975104 h 5554309"/>
                <a:gd name="connsiteX11" fmla="*/ 2913975 w 6108856"/>
                <a:gd name="connsiteY11" fmla="*/ 0 h 5554309"/>
                <a:gd name="connsiteX12" fmla="*/ 4992542 w 6108856"/>
                <a:gd name="connsiteY12" fmla="*/ 2543951 h 5554309"/>
                <a:gd name="connsiteX13" fmla="*/ 4311178 w 6108856"/>
                <a:gd name="connsiteY13" fmla="*/ 3928262 h 5554309"/>
                <a:gd name="connsiteX14" fmla="*/ 4791223 w 6108856"/>
                <a:gd name="connsiteY14" fmla="*/ 5544059 h 5554309"/>
                <a:gd name="connsiteX15" fmla="*/ 6108856 w 6108856"/>
                <a:gd name="connsiteY15" fmla="*/ 5554309 h 5554309"/>
                <a:gd name="connsiteX0" fmla="*/ 0 w 6108856"/>
                <a:gd name="connsiteY0" fmla="*/ 5554196 h 5554309"/>
                <a:gd name="connsiteX1" fmla="*/ 2589077 w 6108856"/>
                <a:gd name="connsiteY1" fmla="*/ 5540112 h 5554309"/>
                <a:gd name="connsiteX2" fmla="*/ 2219031 w 6108856"/>
                <a:gd name="connsiteY2" fmla="*/ 4337913 h 5554309"/>
                <a:gd name="connsiteX3" fmla="*/ 1114435 w 6108856"/>
                <a:gd name="connsiteY3" fmla="*/ 4411066 h 5554309"/>
                <a:gd name="connsiteX4" fmla="*/ 975447 w 6108856"/>
                <a:gd name="connsiteY4" fmla="*/ 3745382 h 5554309"/>
                <a:gd name="connsiteX5" fmla="*/ 799882 w 6108856"/>
                <a:gd name="connsiteY5" fmla="*/ 3599078 h 5554309"/>
                <a:gd name="connsiteX6" fmla="*/ 837508 w 6108856"/>
                <a:gd name="connsiteY6" fmla="*/ 3470193 h 5554309"/>
                <a:gd name="connsiteX7" fmla="*/ 736834 w 6108856"/>
                <a:gd name="connsiteY7" fmla="*/ 3362205 h 5554309"/>
                <a:gd name="connsiteX8" fmla="*/ 840296 w 6108856"/>
                <a:gd name="connsiteY8" fmla="*/ 3057428 h 5554309"/>
                <a:gd name="connsiteX9" fmla="*/ 398922 w 6108856"/>
                <a:gd name="connsiteY9" fmla="*/ 2818778 h 5554309"/>
                <a:gd name="connsiteX10" fmla="*/ 946186 w 6108856"/>
                <a:gd name="connsiteY10" fmla="*/ 1975104 h 5554309"/>
                <a:gd name="connsiteX11" fmla="*/ 2913975 w 6108856"/>
                <a:gd name="connsiteY11" fmla="*/ 0 h 5554309"/>
                <a:gd name="connsiteX12" fmla="*/ 4992542 w 6108856"/>
                <a:gd name="connsiteY12" fmla="*/ 2543951 h 5554309"/>
                <a:gd name="connsiteX13" fmla="*/ 4311178 w 6108856"/>
                <a:gd name="connsiteY13" fmla="*/ 3928262 h 5554309"/>
                <a:gd name="connsiteX14" fmla="*/ 4791223 w 6108856"/>
                <a:gd name="connsiteY14" fmla="*/ 5544059 h 5554309"/>
                <a:gd name="connsiteX15" fmla="*/ 6108856 w 6108856"/>
                <a:gd name="connsiteY15" fmla="*/ 5554309 h 5554309"/>
                <a:gd name="connsiteX0" fmla="*/ 0 w 12139186"/>
                <a:gd name="connsiteY0" fmla="*/ 5531179 h 5554309"/>
                <a:gd name="connsiteX1" fmla="*/ 8619407 w 12139186"/>
                <a:gd name="connsiteY1" fmla="*/ 5540112 h 5554309"/>
                <a:gd name="connsiteX2" fmla="*/ 8249361 w 12139186"/>
                <a:gd name="connsiteY2" fmla="*/ 4337913 h 5554309"/>
                <a:gd name="connsiteX3" fmla="*/ 7144765 w 12139186"/>
                <a:gd name="connsiteY3" fmla="*/ 4411066 h 5554309"/>
                <a:gd name="connsiteX4" fmla="*/ 7005777 w 12139186"/>
                <a:gd name="connsiteY4" fmla="*/ 3745382 h 5554309"/>
                <a:gd name="connsiteX5" fmla="*/ 6830212 w 12139186"/>
                <a:gd name="connsiteY5" fmla="*/ 3599078 h 5554309"/>
                <a:gd name="connsiteX6" fmla="*/ 6867838 w 12139186"/>
                <a:gd name="connsiteY6" fmla="*/ 3470193 h 5554309"/>
                <a:gd name="connsiteX7" fmla="*/ 6767164 w 12139186"/>
                <a:gd name="connsiteY7" fmla="*/ 3362205 h 5554309"/>
                <a:gd name="connsiteX8" fmla="*/ 6870626 w 12139186"/>
                <a:gd name="connsiteY8" fmla="*/ 3057428 h 5554309"/>
                <a:gd name="connsiteX9" fmla="*/ 6429252 w 12139186"/>
                <a:gd name="connsiteY9" fmla="*/ 2818778 h 5554309"/>
                <a:gd name="connsiteX10" fmla="*/ 6976516 w 12139186"/>
                <a:gd name="connsiteY10" fmla="*/ 1975104 h 5554309"/>
                <a:gd name="connsiteX11" fmla="*/ 8944305 w 12139186"/>
                <a:gd name="connsiteY11" fmla="*/ 0 h 5554309"/>
                <a:gd name="connsiteX12" fmla="*/ 11022872 w 12139186"/>
                <a:gd name="connsiteY12" fmla="*/ 2543951 h 5554309"/>
                <a:gd name="connsiteX13" fmla="*/ 10341508 w 12139186"/>
                <a:gd name="connsiteY13" fmla="*/ 3928262 h 5554309"/>
                <a:gd name="connsiteX14" fmla="*/ 10821553 w 12139186"/>
                <a:gd name="connsiteY14" fmla="*/ 5544059 h 5554309"/>
                <a:gd name="connsiteX15" fmla="*/ 12139186 w 12139186"/>
                <a:gd name="connsiteY15" fmla="*/ 5554309 h 5554309"/>
                <a:gd name="connsiteX0" fmla="*/ 0 w 15025640"/>
                <a:gd name="connsiteY0" fmla="*/ 5531179 h 5554309"/>
                <a:gd name="connsiteX1" fmla="*/ 11505861 w 15025640"/>
                <a:gd name="connsiteY1" fmla="*/ 5540112 h 5554309"/>
                <a:gd name="connsiteX2" fmla="*/ 11135815 w 15025640"/>
                <a:gd name="connsiteY2" fmla="*/ 4337913 h 5554309"/>
                <a:gd name="connsiteX3" fmla="*/ 10031219 w 15025640"/>
                <a:gd name="connsiteY3" fmla="*/ 4411066 h 5554309"/>
                <a:gd name="connsiteX4" fmla="*/ 9892231 w 15025640"/>
                <a:gd name="connsiteY4" fmla="*/ 3745382 h 5554309"/>
                <a:gd name="connsiteX5" fmla="*/ 9716666 w 15025640"/>
                <a:gd name="connsiteY5" fmla="*/ 3599078 h 5554309"/>
                <a:gd name="connsiteX6" fmla="*/ 9754292 w 15025640"/>
                <a:gd name="connsiteY6" fmla="*/ 3470193 h 5554309"/>
                <a:gd name="connsiteX7" fmla="*/ 9653618 w 15025640"/>
                <a:gd name="connsiteY7" fmla="*/ 3362205 h 5554309"/>
                <a:gd name="connsiteX8" fmla="*/ 9757080 w 15025640"/>
                <a:gd name="connsiteY8" fmla="*/ 3057428 h 5554309"/>
                <a:gd name="connsiteX9" fmla="*/ 9315706 w 15025640"/>
                <a:gd name="connsiteY9" fmla="*/ 2818778 h 5554309"/>
                <a:gd name="connsiteX10" fmla="*/ 9862970 w 15025640"/>
                <a:gd name="connsiteY10" fmla="*/ 1975104 h 5554309"/>
                <a:gd name="connsiteX11" fmla="*/ 11830759 w 15025640"/>
                <a:gd name="connsiteY11" fmla="*/ 0 h 5554309"/>
                <a:gd name="connsiteX12" fmla="*/ 13909326 w 15025640"/>
                <a:gd name="connsiteY12" fmla="*/ 2543951 h 5554309"/>
                <a:gd name="connsiteX13" fmla="*/ 13227962 w 15025640"/>
                <a:gd name="connsiteY13" fmla="*/ 3928262 h 5554309"/>
                <a:gd name="connsiteX14" fmla="*/ 13708007 w 15025640"/>
                <a:gd name="connsiteY14" fmla="*/ 5544059 h 5554309"/>
                <a:gd name="connsiteX15" fmla="*/ 15025640 w 15025640"/>
                <a:gd name="connsiteY15" fmla="*/ 5554309 h 5554309"/>
                <a:gd name="connsiteX0" fmla="*/ 0 w 15600376"/>
                <a:gd name="connsiteY0" fmla="*/ 5531179 h 5544058"/>
                <a:gd name="connsiteX1" fmla="*/ 11505861 w 15600376"/>
                <a:gd name="connsiteY1" fmla="*/ 5540112 h 5544058"/>
                <a:gd name="connsiteX2" fmla="*/ 11135815 w 15600376"/>
                <a:gd name="connsiteY2" fmla="*/ 4337913 h 5544058"/>
                <a:gd name="connsiteX3" fmla="*/ 10031219 w 15600376"/>
                <a:gd name="connsiteY3" fmla="*/ 4411066 h 5544058"/>
                <a:gd name="connsiteX4" fmla="*/ 9892231 w 15600376"/>
                <a:gd name="connsiteY4" fmla="*/ 3745382 h 5544058"/>
                <a:gd name="connsiteX5" fmla="*/ 9716666 w 15600376"/>
                <a:gd name="connsiteY5" fmla="*/ 3599078 h 5544058"/>
                <a:gd name="connsiteX6" fmla="*/ 9754292 w 15600376"/>
                <a:gd name="connsiteY6" fmla="*/ 3470193 h 5544058"/>
                <a:gd name="connsiteX7" fmla="*/ 9653618 w 15600376"/>
                <a:gd name="connsiteY7" fmla="*/ 3362205 h 5544058"/>
                <a:gd name="connsiteX8" fmla="*/ 9757080 w 15600376"/>
                <a:gd name="connsiteY8" fmla="*/ 3057428 h 5544058"/>
                <a:gd name="connsiteX9" fmla="*/ 9315706 w 15600376"/>
                <a:gd name="connsiteY9" fmla="*/ 2818778 h 5544058"/>
                <a:gd name="connsiteX10" fmla="*/ 9862970 w 15600376"/>
                <a:gd name="connsiteY10" fmla="*/ 1975104 h 5544058"/>
                <a:gd name="connsiteX11" fmla="*/ 11830759 w 15600376"/>
                <a:gd name="connsiteY11" fmla="*/ 0 h 5544058"/>
                <a:gd name="connsiteX12" fmla="*/ 13909326 w 15600376"/>
                <a:gd name="connsiteY12" fmla="*/ 2543951 h 5544058"/>
                <a:gd name="connsiteX13" fmla="*/ 13227962 w 15600376"/>
                <a:gd name="connsiteY13" fmla="*/ 3928262 h 5544058"/>
                <a:gd name="connsiteX14" fmla="*/ 13708007 w 15600376"/>
                <a:gd name="connsiteY14" fmla="*/ 5544059 h 5544058"/>
                <a:gd name="connsiteX15" fmla="*/ 15600376 w 15600376"/>
                <a:gd name="connsiteY15" fmla="*/ 5541537 h 55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600376" h="5544058">
                  <a:moveTo>
                    <a:pt x="0" y="5531179"/>
                  </a:moveTo>
                  <a:lnTo>
                    <a:pt x="11505861" y="5540112"/>
                  </a:lnTo>
                  <a:cubicBezTo>
                    <a:pt x="11441871" y="5232873"/>
                    <a:pt x="11357709" y="4564685"/>
                    <a:pt x="11135815" y="4337913"/>
                  </a:cubicBezTo>
                  <a:cubicBezTo>
                    <a:pt x="11038279" y="4218431"/>
                    <a:pt x="10333581" y="4625644"/>
                    <a:pt x="10031219" y="4411066"/>
                  </a:cubicBezTo>
                  <a:cubicBezTo>
                    <a:pt x="9709350" y="4162349"/>
                    <a:pt x="9965383" y="3833165"/>
                    <a:pt x="9892231" y="3745382"/>
                  </a:cubicBezTo>
                  <a:cubicBezTo>
                    <a:pt x="9833709" y="3696614"/>
                    <a:pt x="9730609" y="3646108"/>
                    <a:pt x="9716666" y="3599078"/>
                  </a:cubicBezTo>
                  <a:cubicBezTo>
                    <a:pt x="9697521" y="3557625"/>
                    <a:pt x="9723643" y="3507120"/>
                    <a:pt x="9754292" y="3470193"/>
                  </a:cubicBezTo>
                  <a:lnTo>
                    <a:pt x="9653618" y="3362205"/>
                  </a:lnTo>
                  <a:cubicBezTo>
                    <a:pt x="9611152" y="3284755"/>
                    <a:pt x="9727119" y="3157511"/>
                    <a:pt x="9757080" y="3057428"/>
                  </a:cubicBezTo>
                  <a:cubicBezTo>
                    <a:pt x="9609955" y="2977878"/>
                    <a:pt x="9372296" y="2939068"/>
                    <a:pt x="9315706" y="2818778"/>
                  </a:cubicBezTo>
                  <a:cubicBezTo>
                    <a:pt x="9267263" y="2691462"/>
                    <a:pt x="9798244" y="2374024"/>
                    <a:pt x="9862970" y="1975104"/>
                  </a:cubicBezTo>
                  <a:cubicBezTo>
                    <a:pt x="9812729" y="266534"/>
                    <a:pt x="11229150" y="11046"/>
                    <a:pt x="11830759" y="0"/>
                  </a:cubicBezTo>
                  <a:cubicBezTo>
                    <a:pt x="12813325" y="-24"/>
                    <a:pt x="14393422" y="647274"/>
                    <a:pt x="13909326" y="2543951"/>
                  </a:cubicBezTo>
                  <a:cubicBezTo>
                    <a:pt x="13722946" y="3037075"/>
                    <a:pt x="13158606" y="3622783"/>
                    <a:pt x="13227962" y="3928262"/>
                  </a:cubicBezTo>
                  <a:cubicBezTo>
                    <a:pt x="13299038" y="4327448"/>
                    <a:pt x="13600717" y="5185614"/>
                    <a:pt x="13708007" y="5544059"/>
                  </a:cubicBezTo>
                  <a:lnTo>
                    <a:pt x="15600376" y="5541537"/>
                  </a:lnTo>
                </a:path>
              </a:pathLst>
            </a:cu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B1988523-D946-44B2-9803-AF4246DF7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0">
            <a:extLst>
              <a:ext uri="{FF2B5EF4-FFF2-40B4-BE49-F238E27FC236}">
                <a16:creationId xmlns:a16="http://schemas.microsoft.com/office/drawing/2014/main" id="{544E37FA-1DDB-49CB-95DD-D9E649173BE5}"/>
              </a:ext>
            </a:extLst>
          </p:cNvPr>
          <p:cNvSpPr/>
          <p:nvPr/>
        </p:nvSpPr>
        <p:spPr>
          <a:xfrm>
            <a:off x="520613" y="3568316"/>
            <a:ext cx="4773695" cy="2957202"/>
          </a:xfrm>
          <a:custGeom>
            <a:avLst/>
            <a:gdLst/>
            <a:ahLst/>
            <a:cxnLst/>
            <a:rect l="l" t="t" r="r" b="b"/>
            <a:pathLst>
              <a:path w="4104456" h="2943944">
                <a:moveTo>
                  <a:pt x="279254" y="79832"/>
                </a:moveTo>
                <a:cubicBezTo>
                  <a:pt x="176595" y="79832"/>
                  <a:pt x="93373" y="163054"/>
                  <a:pt x="93373" y="265713"/>
                </a:cubicBezTo>
                <a:lnTo>
                  <a:pt x="93373" y="1441962"/>
                </a:lnTo>
                <a:lnTo>
                  <a:pt x="4011084" y="1441962"/>
                </a:lnTo>
                <a:lnTo>
                  <a:pt x="4011084" y="265713"/>
                </a:lnTo>
                <a:cubicBezTo>
                  <a:pt x="4011084" y="163054"/>
                  <a:pt x="3927862" y="79832"/>
                  <a:pt x="3825203" y="79832"/>
                </a:cubicBezTo>
                <a:close/>
                <a:moveTo>
                  <a:pt x="243023" y="0"/>
                </a:moveTo>
                <a:lnTo>
                  <a:pt x="3861433" y="0"/>
                </a:lnTo>
                <a:cubicBezTo>
                  <a:pt x="3995651" y="0"/>
                  <a:pt x="4104456" y="108805"/>
                  <a:pt x="4104456" y="243023"/>
                </a:cubicBezTo>
                <a:lnTo>
                  <a:pt x="4104456" y="2943944"/>
                </a:lnTo>
                <a:lnTo>
                  <a:pt x="4011084" y="2943944"/>
                </a:lnTo>
                <a:lnTo>
                  <a:pt x="4011084" y="1699747"/>
                </a:lnTo>
                <a:lnTo>
                  <a:pt x="93373" y="1699747"/>
                </a:lnTo>
                <a:lnTo>
                  <a:pt x="93373" y="2943944"/>
                </a:lnTo>
                <a:lnTo>
                  <a:pt x="0" y="2943944"/>
                </a:lnTo>
                <a:lnTo>
                  <a:pt x="0" y="243023"/>
                </a:lnTo>
                <a:cubicBezTo>
                  <a:pt x="0" y="108805"/>
                  <a:pt x="108805" y="0"/>
                  <a:pt x="24302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5" name="그룹 9">
            <a:extLst>
              <a:ext uri="{FF2B5EF4-FFF2-40B4-BE49-F238E27FC236}">
                <a16:creationId xmlns:a16="http://schemas.microsoft.com/office/drawing/2014/main" id="{1D48F2FC-E270-4013-A74A-08CAA1134450}"/>
              </a:ext>
            </a:extLst>
          </p:cNvPr>
          <p:cNvGrpSpPr/>
          <p:nvPr/>
        </p:nvGrpSpPr>
        <p:grpSpPr>
          <a:xfrm>
            <a:off x="897842" y="2704762"/>
            <a:ext cx="658800" cy="3738394"/>
            <a:chOff x="1335587" y="2195524"/>
            <a:chExt cx="658800" cy="3738394"/>
          </a:xfrm>
        </p:grpSpPr>
        <p:sp>
          <p:nvSpPr>
            <p:cNvPr id="6" name="Rounded Rectangle 9">
              <a:extLst>
                <a:ext uri="{FF2B5EF4-FFF2-40B4-BE49-F238E27FC236}">
                  <a16:creationId xmlns:a16="http://schemas.microsoft.com/office/drawing/2014/main" id="{4E90B6CA-0D28-423B-8E6D-A7EF4056F9D7}"/>
                </a:ext>
              </a:extLst>
            </p:cNvPr>
            <p:cNvSpPr/>
            <p:nvPr/>
          </p:nvSpPr>
          <p:spPr>
            <a:xfrm rot="10800000">
              <a:off x="1337144" y="2495490"/>
              <a:ext cx="657242" cy="3438428"/>
            </a:xfrm>
            <a:custGeom>
              <a:avLst/>
              <a:gdLst/>
              <a:ahLst/>
              <a:cxnLst/>
              <a:rect l="l" t="t" r="r" b="b"/>
              <a:pathLst>
                <a:path w="657242" h="3438428">
                  <a:moveTo>
                    <a:pt x="657241" y="3438428"/>
                  </a:moveTo>
                  <a:lnTo>
                    <a:pt x="0" y="3438428"/>
                  </a:lnTo>
                  <a:lnTo>
                    <a:pt x="0" y="328621"/>
                  </a:lnTo>
                  <a:cubicBezTo>
                    <a:pt x="0" y="147129"/>
                    <a:pt x="147129" y="0"/>
                    <a:pt x="328621" y="0"/>
                  </a:cubicBezTo>
                  <a:cubicBezTo>
                    <a:pt x="510113" y="0"/>
                    <a:pt x="657242" y="147129"/>
                    <a:pt x="657242" y="3286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ed Rectangle 75">
              <a:extLst>
                <a:ext uri="{FF2B5EF4-FFF2-40B4-BE49-F238E27FC236}">
                  <a16:creationId xmlns:a16="http://schemas.microsoft.com/office/drawing/2014/main" id="{FE7A60F6-B8DE-4DED-830C-C9C8FA9B8C93}"/>
                </a:ext>
              </a:extLst>
            </p:cNvPr>
            <p:cNvSpPr/>
            <p:nvPr/>
          </p:nvSpPr>
          <p:spPr>
            <a:xfrm rot="10800000">
              <a:off x="1419438" y="4734790"/>
              <a:ext cx="478800" cy="1080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ound Same Side Corner Rectangle 50">
              <a:extLst>
                <a:ext uri="{FF2B5EF4-FFF2-40B4-BE49-F238E27FC236}">
                  <a16:creationId xmlns:a16="http://schemas.microsoft.com/office/drawing/2014/main" id="{20F5981A-E1BA-4CE6-BCE6-6751E93D727F}"/>
                </a:ext>
              </a:extLst>
            </p:cNvPr>
            <p:cNvSpPr/>
            <p:nvPr/>
          </p:nvSpPr>
          <p:spPr>
            <a:xfrm>
              <a:off x="1335587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그룹 6">
            <a:extLst>
              <a:ext uri="{FF2B5EF4-FFF2-40B4-BE49-F238E27FC236}">
                <a16:creationId xmlns:a16="http://schemas.microsoft.com/office/drawing/2014/main" id="{49A07197-E5D9-4EF7-B94D-0353D795CF96}"/>
              </a:ext>
            </a:extLst>
          </p:cNvPr>
          <p:cNvGrpSpPr/>
          <p:nvPr/>
        </p:nvGrpSpPr>
        <p:grpSpPr>
          <a:xfrm>
            <a:off x="3135711" y="2704762"/>
            <a:ext cx="658800" cy="3738394"/>
            <a:chOff x="3573456" y="2195524"/>
            <a:chExt cx="658800" cy="3738394"/>
          </a:xfrm>
        </p:grpSpPr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8E228F8D-FD4F-47E2-8FFE-904043D6A8C9}"/>
                </a:ext>
              </a:extLst>
            </p:cNvPr>
            <p:cNvSpPr/>
            <p:nvPr/>
          </p:nvSpPr>
          <p:spPr>
            <a:xfrm rot="10800000">
              <a:off x="3583761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ounded Rectangle 73">
              <a:extLst>
                <a:ext uri="{FF2B5EF4-FFF2-40B4-BE49-F238E27FC236}">
                  <a16:creationId xmlns:a16="http://schemas.microsoft.com/office/drawing/2014/main" id="{771F2451-2ED4-44B0-A977-B0D633F26742}"/>
                </a:ext>
              </a:extLst>
            </p:cNvPr>
            <p:cNvSpPr/>
            <p:nvPr/>
          </p:nvSpPr>
          <p:spPr>
            <a:xfrm rot="10800000">
              <a:off x="3662143" y="4734790"/>
              <a:ext cx="486000" cy="1080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ound Same Side Corner Rectangle 54">
              <a:extLst>
                <a:ext uri="{FF2B5EF4-FFF2-40B4-BE49-F238E27FC236}">
                  <a16:creationId xmlns:a16="http://schemas.microsoft.com/office/drawing/2014/main" id="{21574C28-F78F-44C2-BA03-1A32CB0A1286}"/>
                </a:ext>
              </a:extLst>
            </p:cNvPr>
            <p:cNvSpPr/>
            <p:nvPr/>
          </p:nvSpPr>
          <p:spPr>
            <a:xfrm>
              <a:off x="3573456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그룹 7">
            <a:extLst>
              <a:ext uri="{FF2B5EF4-FFF2-40B4-BE49-F238E27FC236}">
                <a16:creationId xmlns:a16="http://schemas.microsoft.com/office/drawing/2014/main" id="{1D0F1619-B325-4049-8F78-CC5B60E1EEEA}"/>
              </a:ext>
            </a:extLst>
          </p:cNvPr>
          <p:cNvGrpSpPr/>
          <p:nvPr/>
        </p:nvGrpSpPr>
        <p:grpSpPr>
          <a:xfrm>
            <a:off x="4255721" y="2704762"/>
            <a:ext cx="658800" cy="3738394"/>
            <a:chOff x="4693466" y="2195524"/>
            <a:chExt cx="658800" cy="3738394"/>
          </a:xfrm>
        </p:grpSpPr>
        <p:sp>
          <p:nvSpPr>
            <p:cNvPr id="14" name="Rounded Rectangle 12">
              <a:extLst>
                <a:ext uri="{FF2B5EF4-FFF2-40B4-BE49-F238E27FC236}">
                  <a16:creationId xmlns:a16="http://schemas.microsoft.com/office/drawing/2014/main" id="{49B8D6BC-A83F-4DBB-8D90-2C11E0916F6B}"/>
                </a:ext>
              </a:extLst>
            </p:cNvPr>
            <p:cNvSpPr/>
            <p:nvPr/>
          </p:nvSpPr>
          <p:spPr>
            <a:xfrm rot="10800000">
              <a:off x="4714074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ounded Rectangle 82">
              <a:extLst>
                <a:ext uri="{FF2B5EF4-FFF2-40B4-BE49-F238E27FC236}">
                  <a16:creationId xmlns:a16="http://schemas.microsoft.com/office/drawing/2014/main" id="{0ECCF313-0398-412B-962A-A4B4D966DE5E}"/>
                </a:ext>
              </a:extLst>
            </p:cNvPr>
            <p:cNvSpPr/>
            <p:nvPr/>
          </p:nvSpPr>
          <p:spPr>
            <a:xfrm rot="10800000">
              <a:off x="4792749" y="4734791"/>
              <a:ext cx="482400" cy="108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Round Same Side Corner Rectangle 55">
              <a:extLst>
                <a:ext uri="{FF2B5EF4-FFF2-40B4-BE49-F238E27FC236}">
                  <a16:creationId xmlns:a16="http://schemas.microsoft.com/office/drawing/2014/main" id="{11E61298-1A1C-4B82-9FEF-8EE60F117070}"/>
                </a:ext>
              </a:extLst>
            </p:cNvPr>
            <p:cNvSpPr/>
            <p:nvPr/>
          </p:nvSpPr>
          <p:spPr>
            <a:xfrm>
              <a:off x="4693466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7" name="그룹 8">
            <a:extLst>
              <a:ext uri="{FF2B5EF4-FFF2-40B4-BE49-F238E27FC236}">
                <a16:creationId xmlns:a16="http://schemas.microsoft.com/office/drawing/2014/main" id="{56B5DBF1-831B-4DB6-8A47-8D41F01216CA}"/>
              </a:ext>
            </a:extLst>
          </p:cNvPr>
          <p:cNvGrpSpPr/>
          <p:nvPr/>
        </p:nvGrpSpPr>
        <p:grpSpPr>
          <a:xfrm>
            <a:off x="2024685" y="2704764"/>
            <a:ext cx="658800" cy="3738393"/>
            <a:chOff x="2462430" y="2195525"/>
            <a:chExt cx="658800" cy="3738393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4BF7779E-9735-45DC-B646-24C50FDE3D60}"/>
                </a:ext>
              </a:extLst>
            </p:cNvPr>
            <p:cNvSpPr/>
            <p:nvPr/>
          </p:nvSpPr>
          <p:spPr>
            <a:xfrm rot="10800000">
              <a:off x="2472734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ounded Rectangle 58">
              <a:extLst>
                <a:ext uri="{FF2B5EF4-FFF2-40B4-BE49-F238E27FC236}">
                  <a16:creationId xmlns:a16="http://schemas.microsoft.com/office/drawing/2014/main" id="{4C2A4EDE-7AB7-4AD5-935D-076CA86BBA82}"/>
                </a:ext>
              </a:extLst>
            </p:cNvPr>
            <p:cNvSpPr/>
            <p:nvPr/>
          </p:nvSpPr>
          <p:spPr>
            <a:xfrm rot="10800000">
              <a:off x="2550630" y="4734789"/>
              <a:ext cx="482400" cy="1080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Round Same Side Corner Rectangle 57">
              <a:extLst>
                <a:ext uri="{FF2B5EF4-FFF2-40B4-BE49-F238E27FC236}">
                  <a16:creationId xmlns:a16="http://schemas.microsoft.com/office/drawing/2014/main" id="{F06B2374-C70C-4E31-85F8-6522A353E795}"/>
                </a:ext>
              </a:extLst>
            </p:cNvPr>
            <p:cNvSpPr/>
            <p:nvPr/>
          </p:nvSpPr>
          <p:spPr>
            <a:xfrm rot="10800000">
              <a:off x="2462430" y="2195525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615404" y="389670"/>
                  </a:moveTo>
                  <a:lnTo>
                    <a:pt x="43396" y="389670"/>
                  </a:lnTo>
                  <a:cubicBezTo>
                    <a:pt x="19429" y="389670"/>
                    <a:pt x="0" y="370241"/>
                    <a:pt x="0" y="346274"/>
                  </a:cubicBezTo>
                  <a:lnTo>
                    <a:pt x="0" y="129297"/>
                  </a:lnTo>
                  <a:lnTo>
                    <a:pt x="112845" y="129297"/>
                  </a:lnTo>
                  <a:lnTo>
                    <a:pt x="112845" y="43396"/>
                  </a:lnTo>
                  <a:cubicBezTo>
                    <a:pt x="112845" y="19429"/>
                    <a:pt x="132274" y="0"/>
                    <a:pt x="156241" y="0"/>
                  </a:cubicBezTo>
                  <a:lnTo>
                    <a:pt x="502557" y="0"/>
                  </a:lnTo>
                  <a:cubicBezTo>
                    <a:pt x="526524" y="0"/>
                    <a:pt x="545953" y="19429"/>
                    <a:pt x="545953" y="43396"/>
                  </a:cubicBezTo>
                  <a:lnTo>
                    <a:pt x="545953" y="129297"/>
                  </a:lnTo>
                  <a:lnTo>
                    <a:pt x="658800" y="129297"/>
                  </a:lnTo>
                  <a:lnTo>
                    <a:pt x="658800" y="346274"/>
                  </a:lnTo>
                  <a:cubicBezTo>
                    <a:pt x="658800" y="370241"/>
                    <a:pt x="639371" y="389670"/>
                    <a:pt x="615404" y="3896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aphicFrame>
        <p:nvGraphicFramePr>
          <p:cNvPr id="21" name="차트 5">
            <a:extLst>
              <a:ext uri="{FF2B5EF4-FFF2-40B4-BE49-F238E27FC236}">
                <a16:creationId xmlns:a16="http://schemas.microsoft.com/office/drawing/2014/main" id="{08E3986C-9D35-45B3-9272-1DDA7C9E0B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2897514"/>
              </p:ext>
            </p:extLst>
          </p:nvPr>
        </p:nvGraphicFramePr>
        <p:xfrm>
          <a:off x="520613" y="3221078"/>
          <a:ext cx="4773695" cy="2576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45" name="자유형 34">
            <a:extLst>
              <a:ext uri="{FF2B5EF4-FFF2-40B4-BE49-F238E27FC236}">
                <a16:creationId xmlns:a16="http://schemas.microsoft.com/office/drawing/2014/main" id="{42F1B4C5-ADEC-42E7-AC4C-663617411EED}"/>
              </a:ext>
            </a:extLst>
          </p:cNvPr>
          <p:cNvSpPr/>
          <p:nvPr/>
        </p:nvSpPr>
        <p:spPr>
          <a:xfrm>
            <a:off x="3614008" y="1936964"/>
            <a:ext cx="2160000" cy="1144800"/>
          </a:xfrm>
          <a:custGeom>
            <a:avLst/>
            <a:gdLst>
              <a:gd name="connsiteX0" fmla="*/ 1164771 w 1164771"/>
              <a:gd name="connsiteY0" fmla="*/ 925285 h 925285"/>
              <a:gd name="connsiteX1" fmla="*/ 457200 w 1164771"/>
              <a:gd name="connsiteY1" fmla="*/ 0 h 925285"/>
              <a:gd name="connsiteX2" fmla="*/ 0 w 1164771"/>
              <a:gd name="connsiteY2" fmla="*/ 0 h 925285"/>
              <a:gd name="connsiteX3" fmla="*/ 0 w 1164771"/>
              <a:gd name="connsiteY3" fmla="*/ 283028 h 92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1" h="925285">
                <a:moveTo>
                  <a:pt x="1164771" y="925285"/>
                </a:moveTo>
                <a:lnTo>
                  <a:pt x="457200" y="0"/>
                </a:lnTo>
                <a:lnTo>
                  <a:pt x="0" y="0"/>
                </a:lnTo>
                <a:lnTo>
                  <a:pt x="0" y="283028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46" name="자유형 35">
            <a:extLst>
              <a:ext uri="{FF2B5EF4-FFF2-40B4-BE49-F238E27FC236}">
                <a16:creationId xmlns:a16="http://schemas.microsoft.com/office/drawing/2014/main" id="{4086025B-6CFF-41DC-A4A9-29797D27761F}"/>
              </a:ext>
            </a:extLst>
          </p:cNvPr>
          <p:cNvSpPr/>
          <p:nvPr/>
        </p:nvSpPr>
        <p:spPr>
          <a:xfrm flipH="1">
            <a:off x="6427771" y="1936964"/>
            <a:ext cx="2160000" cy="1144800"/>
          </a:xfrm>
          <a:custGeom>
            <a:avLst/>
            <a:gdLst>
              <a:gd name="connsiteX0" fmla="*/ 1164771 w 1164771"/>
              <a:gd name="connsiteY0" fmla="*/ 925285 h 925285"/>
              <a:gd name="connsiteX1" fmla="*/ 457200 w 1164771"/>
              <a:gd name="connsiteY1" fmla="*/ 0 h 925285"/>
              <a:gd name="connsiteX2" fmla="*/ 0 w 1164771"/>
              <a:gd name="connsiteY2" fmla="*/ 0 h 925285"/>
              <a:gd name="connsiteX3" fmla="*/ 0 w 1164771"/>
              <a:gd name="connsiteY3" fmla="*/ 283028 h 92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1" h="925285">
                <a:moveTo>
                  <a:pt x="1164771" y="925285"/>
                </a:moveTo>
                <a:lnTo>
                  <a:pt x="457200" y="0"/>
                </a:lnTo>
                <a:lnTo>
                  <a:pt x="0" y="0"/>
                </a:lnTo>
                <a:lnTo>
                  <a:pt x="0" y="283028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47" name="자유형 38">
            <a:extLst>
              <a:ext uri="{FF2B5EF4-FFF2-40B4-BE49-F238E27FC236}">
                <a16:creationId xmlns:a16="http://schemas.microsoft.com/office/drawing/2014/main" id="{95FFCD42-8948-4E96-88CF-3874834724A7}"/>
              </a:ext>
            </a:extLst>
          </p:cNvPr>
          <p:cNvSpPr/>
          <p:nvPr/>
        </p:nvSpPr>
        <p:spPr>
          <a:xfrm>
            <a:off x="3614008" y="4789077"/>
            <a:ext cx="2160000" cy="1144800"/>
          </a:xfrm>
          <a:custGeom>
            <a:avLst/>
            <a:gdLst>
              <a:gd name="connsiteX0" fmla="*/ 1164772 w 1164772"/>
              <a:gd name="connsiteY0" fmla="*/ 0 h 1143000"/>
              <a:gd name="connsiteX1" fmla="*/ 446314 w 1164772"/>
              <a:gd name="connsiteY1" fmla="*/ 1143000 h 1143000"/>
              <a:gd name="connsiteX2" fmla="*/ 0 w 1164772"/>
              <a:gd name="connsiteY2" fmla="*/ 1143000 h 1143000"/>
              <a:gd name="connsiteX3" fmla="*/ 0 w 1164772"/>
              <a:gd name="connsiteY3" fmla="*/ 805543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2" h="1143000">
                <a:moveTo>
                  <a:pt x="1164772" y="0"/>
                </a:moveTo>
                <a:lnTo>
                  <a:pt x="446314" y="1143000"/>
                </a:lnTo>
                <a:lnTo>
                  <a:pt x="0" y="1143000"/>
                </a:lnTo>
                <a:lnTo>
                  <a:pt x="0" y="805543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48" name="자유형 39">
            <a:extLst>
              <a:ext uri="{FF2B5EF4-FFF2-40B4-BE49-F238E27FC236}">
                <a16:creationId xmlns:a16="http://schemas.microsoft.com/office/drawing/2014/main" id="{01356586-E491-4D99-9DC7-674733EC0FFA}"/>
              </a:ext>
            </a:extLst>
          </p:cNvPr>
          <p:cNvSpPr/>
          <p:nvPr/>
        </p:nvSpPr>
        <p:spPr>
          <a:xfrm flipH="1">
            <a:off x="6427771" y="4789077"/>
            <a:ext cx="2160000" cy="1144800"/>
          </a:xfrm>
          <a:custGeom>
            <a:avLst/>
            <a:gdLst>
              <a:gd name="connsiteX0" fmla="*/ 1164772 w 1164772"/>
              <a:gd name="connsiteY0" fmla="*/ 0 h 1143000"/>
              <a:gd name="connsiteX1" fmla="*/ 446314 w 1164772"/>
              <a:gd name="connsiteY1" fmla="*/ 1143000 h 1143000"/>
              <a:gd name="connsiteX2" fmla="*/ 0 w 1164772"/>
              <a:gd name="connsiteY2" fmla="*/ 1143000 h 1143000"/>
              <a:gd name="connsiteX3" fmla="*/ 0 w 1164772"/>
              <a:gd name="connsiteY3" fmla="*/ 805543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2" h="1143000">
                <a:moveTo>
                  <a:pt x="1164772" y="0"/>
                </a:moveTo>
                <a:lnTo>
                  <a:pt x="446314" y="1143000"/>
                </a:lnTo>
                <a:lnTo>
                  <a:pt x="0" y="1143000"/>
                </a:lnTo>
                <a:lnTo>
                  <a:pt x="0" y="805543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53" name="자유형 29">
            <a:extLst>
              <a:ext uri="{FF2B5EF4-FFF2-40B4-BE49-F238E27FC236}">
                <a16:creationId xmlns:a16="http://schemas.microsoft.com/office/drawing/2014/main" id="{BB2CF374-F6C9-4057-9D0F-E5331F6045DE}"/>
              </a:ext>
            </a:extLst>
          </p:cNvPr>
          <p:cNvSpPr/>
          <p:nvPr/>
        </p:nvSpPr>
        <p:spPr>
          <a:xfrm>
            <a:off x="1517438" y="1823676"/>
            <a:ext cx="1620000" cy="478972"/>
          </a:xfrm>
          <a:custGeom>
            <a:avLst/>
            <a:gdLst>
              <a:gd name="connsiteX0" fmla="*/ 1382486 w 1382486"/>
              <a:gd name="connsiteY0" fmla="*/ 478972 h 478972"/>
              <a:gd name="connsiteX1" fmla="*/ 870857 w 1382486"/>
              <a:gd name="connsiteY1" fmla="*/ 0 h 478972"/>
              <a:gd name="connsiteX2" fmla="*/ 0 w 1382486"/>
              <a:gd name="connsiteY2" fmla="*/ 0 h 478972"/>
              <a:gd name="connsiteX3" fmla="*/ 0 w 1382486"/>
              <a:gd name="connsiteY3" fmla="*/ 457200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486" h="478972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4" name="자유형 30">
            <a:extLst>
              <a:ext uri="{FF2B5EF4-FFF2-40B4-BE49-F238E27FC236}">
                <a16:creationId xmlns:a16="http://schemas.microsoft.com/office/drawing/2014/main" id="{6AF0B39B-B591-4506-A117-5EA50ECE0419}"/>
              </a:ext>
            </a:extLst>
          </p:cNvPr>
          <p:cNvSpPr/>
          <p:nvPr/>
        </p:nvSpPr>
        <p:spPr>
          <a:xfrm flipH="1">
            <a:off x="9054562" y="1823676"/>
            <a:ext cx="1620000" cy="478972"/>
          </a:xfrm>
          <a:custGeom>
            <a:avLst/>
            <a:gdLst>
              <a:gd name="connsiteX0" fmla="*/ 1382486 w 1382486"/>
              <a:gd name="connsiteY0" fmla="*/ 478972 h 478972"/>
              <a:gd name="connsiteX1" fmla="*/ 870857 w 1382486"/>
              <a:gd name="connsiteY1" fmla="*/ 0 h 478972"/>
              <a:gd name="connsiteX2" fmla="*/ 0 w 1382486"/>
              <a:gd name="connsiteY2" fmla="*/ 0 h 478972"/>
              <a:gd name="connsiteX3" fmla="*/ 0 w 1382486"/>
              <a:gd name="connsiteY3" fmla="*/ 457200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486" h="478972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자유형 31">
            <a:extLst>
              <a:ext uri="{FF2B5EF4-FFF2-40B4-BE49-F238E27FC236}">
                <a16:creationId xmlns:a16="http://schemas.microsoft.com/office/drawing/2014/main" id="{C159AEB4-6C18-4894-81A0-E09C38544F0B}"/>
              </a:ext>
            </a:extLst>
          </p:cNvPr>
          <p:cNvSpPr/>
          <p:nvPr/>
        </p:nvSpPr>
        <p:spPr>
          <a:xfrm flipV="1">
            <a:off x="1517438" y="5568193"/>
            <a:ext cx="1620000" cy="478972"/>
          </a:xfrm>
          <a:custGeom>
            <a:avLst/>
            <a:gdLst>
              <a:gd name="connsiteX0" fmla="*/ 1382486 w 1382486"/>
              <a:gd name="connsiteY0" fmla="*/ 478972 h 478972"/>
              <a:gd name="connsiteX1" fmla="*/ 870857 w 1382486"/>
              <a:gd name="connsiteY1" fmla="*/ 0 h 478972"/>
              <a:gd name="connsiteX2" fmla="*/ 0 w 1382486"/>
              <a:gd name="connsiteY2" fmla="*/ 0 h 478972"/>
              <a:gd name="connsiteX3" fmla="*/ 0 w 1382486"/>
              <a:gd name="connsiteY3" fmla="*/ 457200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486" h="478972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자유형 32">
            <a:extLst>
              <a:ext uri="{FF2B5EF4-FFF2-40B4-BE49-F238E27FC236}">
                <a16:creationId xmlns:a16="http://schemas.microsoft.com/office/drawing/2014/main" id="{787D709A-5985-4F7B-BA52-79ECF6CBFF4C}"/>
              </a:ext>
            </a:extLst>
          </p:cNvPr>
          <p:cNvSpPr/>
          <p:nvPr/>
        </p:nvSpPr>
        <p:spPr>
          <a:xfrm flipH="1" flipV="1">
            <a:off x="9054562" y="5568193"/>
            <a:ext cx="1620000" cy="478972"/>
          </a:xfrm>
          <a:custGeom>
            <a:avLst/>
            <a:gdLst>
              <a:gd name="connsiteX0" fmla="*/ 1382486 w 1382486"/>
              <a:gd name="connsiteY0" fmla="*/ 478972 h 478972"/>
              <a:gd name="connsiteX1" fmla="*/ 870857 w 1382486"/>
              <a:gd name="connsiteY1" fmla="*/ 0 h 478972"/>
              <a:gd name="connsiteX2" fmla="*/ 0 w 1382486"/>
              <a:gd name="connsiteY2" fmla="*/ 0 h 478972"/>
              <a:gd name="connsiteX3" fmla="*/ 0 w 1382486"/>
              <a:gd name="connsiteY3" fmla="*/ 457200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486" h="478972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57" name="직선 연결선 48">
            <a:extLst>
              <a:ext uri="{FF2B5EF4-FFF2-40B4-BE49-F238E27FC236}">
                <a16:creationId xmlns:a16="http://schemas.microsoft.com/office/drawing/2014/main" id="{207C4776-4C7C-42CA-B784-686F65D3DD40}"/>
              </a:ext>
            </a:extLst>
          </p:cNvPr>
          <p:cNvCxnSpPr/>
          <p:nvPr/>
        </p:nvCxnSpPr>
        <p:spPr>
          <a:xfrm flipH="1">
            <a:off x="6089159" y="2180456"/>
            <a:ext cx="6843" cy="63010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직사각형 1">
            <a:extLst>
              <a:ext uri="{FF2B5EF4-FFF2-40B4-BE49-F238E27FC236}">
                <a16:creationId xmlns:a16="http://schemas.microsoft.com/office/drawing/2014/main" id="{4E4101EA-EAF2-4ED1-83D6-5989405547A6}"/>
              </a:ext>
            </a:extLst>
          </p:cNvPr>
          <p:cNvSpPr/>
          <p:nvPr/>
        </p:nvSpPr>
        <p:spPr>
          <a:xfrm>
            <a:off x="5305154" y="1762116"/>
            <a:ext cx="15816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700" dirty="0">
                <a:solidFill>
                  <a:schemeClr val="accent5"/>
                </a:solidFill>
              </a:rPr>
              <a:t>NAME</a:t>
            </a:r>
          </a:p>
          <a:p>
            <a:pPr algn="ctr"/>
            <a:r>
              <a:rPr lang="en-US" altLang="ko-KR" sz="2700" dirty="0">
                <a:solidFill>
                  <a:schemeClr val="accent5"/>
                </a:solidFill>
              </a:rPr>
              <a:t>HERE</a:t>
            </a:r>
            <a:endParaRPr lang="ko-KR" altLang="en-US" sz="2700" dirty="0">
              <a:solidFill>
                <a:schemeClr val="accent5"/>
              </a:solidFill>
            </a:endParaRPr>
          </a:p>
        </p:txBody>
      </p:sp>
      <p:grpSp>
        <p:nvGrpSpPr>
          <p:cNvPr id="59" name="그룹 28">
            <a:extLst>
              <a:ext uri="{FF2B5EF4-FFF2-40B4-BE49-F238E27FC236}">
                <a16:creationId xmlns:a16="http://schemas.microsoft.com/office/drawing/2014/main" id="{3A898349-A580-4B15-AFE6-60021C1111FA}"/>
              </a:ext>
            </a:extLst>
          </p:cNvPr>
          <p:cNvGrpSpPr/>
          <p:nvPr/>
        </p:nvGrpSpPr>
        <p:grpSpPr>
          <a:xfrm>
            <a:off x="882489" y="2334553"/>
            <a:ext cx="1800000" cy="1047746"/>
            <a:chOff x="1005145" y="4295053"/>
            <a:chExt cx="2088000" cy="1047746"/>
          </a:xfrm>
        </p:grpSpPr>
        <p:sp>
          <p:nvSpPr>
            <p:cNvPr id="60" name="Text Placeholder 17">
              <a:extLst>
                <a:ext uri="{FF2B5EF4-FFF2-40B4-BE49-F238E27FC236}">
                  <a16:creationId xmlns:a16="http://schemas.microsoft.com/office/drawing/2014/main" id="{65D3BF0A-F785-45A4-9B17-8750909EAAD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05145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600" dirty="0">
                  <a:solidFill>
                    <a:schemeClr val="accent1"/>
                  </a:solidFill>
                </a:rPr>
                <a:t>HR HEAD</a:t>
              </a:r>
            </a:p>
          </p:txBody>
        </p:sp>
        <p:sp>
          <p:nvSpPr>
            <p:cNvPr id="61" name="Text Placeholder 18">
              <a:extLst>
                <a:ext uri="{FF2B5EF4-FFF2-40B4-BE49-F238E27FC236}">
                  <a16:creationId xmlns:a16="http://schemas.microsoft.com/office/drawing/2014/main" id="{5A2A56CE-2EB5-463E-9C7A-2F5909E21FC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05145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NAME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C3370FD-1A7D-4972-BE95-361294758612}"/>
                </a:ext>
              </a:extLst>
            </p:cNvPr>
            <p:cNvSpPr txBox="1"/>
            <p:nvPr userDrawn="1"/>
          </p:nvSpPr>
          <p:spPr>
            <a:xfrm>
              <a:off x="1005145" y="4881134"/>
              <a:ext cx="20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3" name="그룹 32">
            <a:extLst>
              <a:ext uri="{FF2B5EF4-FFF2-40B4-BE49-F238E27FC236}">
                <a16:creationId xmlns:a16="http://schemas.microsoft.com/office/drawing/2014/main" id="{145E190B-7B86-49E0-A0FB-423753529FF0}"/>
              </a:ext>
            </a:extLst>
          </p:cNvPr>
          <p:cNvGrpSpPr/>
          <p:nvPr/>
        </p:nvGrpSpPr>
        <p:grpSpPr>
          <a:xfrm>
            <a:off x="882489" y="4520421"/>
            <a:ext cx="1800000" cy="1047746"/>
            <a:chOff x="3699181" y="4295053"/>
            <a:chExt cx="2088000" cy="1047746"/>
          </a:xfrm>
        </p:grpSpPr>
        <p:sp>
          <p:nvSpPr>
            <p:cNvPr id="64" name="Text Placeholder 17">
              <a:extLst>
                <a:ext uri="{FF2B5EF4-FFF2-40B4-BE49-F238E27FC236}">
                  <a16:creationId xmlns:a16="http://schemas.microsoft.com/office/drawing/2014/main" id="{55576821-C8B7-40AD-AB40-E32C1EF3907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699181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600" dirty="0">
                  <a:solidFill>
                    <a:schemeClr val="accent4"/>
                  </a:solidFill>
                </a:rPr>
                <a:t>PRODUCTION</a:t>
              </a:r>
            </a:p>
          </p:txBody>
        </p:sp>
        <p:sp>
          <p:nvSpPr>
            <p:cNvPr id="65" name="Text Placeholder 18">
              <a:extLst>
                <a:ext uri="{FF2B5EF4-FFF2-40B4-BE49-F238E27FC236}">
                  <a16:creationId xmlns:a16="http://schemas.microsoft.com/office/drawing/2014/main" id="{08D5C1BA-D641-48B7-A445-1A2B4A692CC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699181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NAME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5C1478D-A438-43F1-9225-42B06D9FEFB7}"/>
                </a:ext>
              </a:extLst>
            </p:cNvPr>
            <p:cNvSpPr txBox="1"/>
            <p:nvPr userDrawn="1"/>
          </p:nvSpPr>
          <p:spPr>
            <a:xfrm>
              <a:off x="3699181" y="4881134"/>
              <a:ext cx="20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7" name="그룹 36">
            <a:extLst>
              <a:ext uri="{FF2B5EF4-FFF2-40B4-BE49-F238E27FC236}">
                <a16:creationId xmlns:a16="http://schemas.microsoft.com/office/drawing/2014/main" id="{59DFFFD7-3070-4D3B-9818-FC00E0903437}"/>
              </a:ext>
            </a:extLst>
          </p:cNvPr>
          <p:cNvGrpSpPr/>
          <p:nvPr/>
        </p:nvGrpSpPr>
        <p:grpSpPr>
          <a:xfrm>
            <a:off x="9526341" y="2334553"/>
            <a:ext cx="1800000" cy="1047746"/>
            <a:chOff x="6412268" y="4295053"/>
            <a:chExt cx="2088000" cy="1047746"/>
          </a:xfrm>
        </p:grpSpPr>
        <p:sp>
          <p:nvSpPr>
            <p:cNvPr id="68" name="Text Placeholder 17">
              <a:extLst>
                <a:ext uri="{FF2B5EF4-FFF2-40B4-BE49-F238E27FC236}">
                  <a16:creationId xmlns:a16="http://schemas.microsoft.com/office/drawing/2014/main" id="{B7C76EEA-D693-4F64-8781-D05F2A505BD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412268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600" dirty="0">
                  <a:solidFill>
                    <a:schemeClr val="accent2"/>
                  </a:solidFill>
                </a:rPr>
                <a:t>MARKETING</a:t>
              </a:r>
            </a:p>
          </p:txBody>
        </p:sp>
        <p:sp>
          <p:nvSpPr>
            <p:cNvPr id="69" name="Text Placeholder 18">
              <a:extLst>
                <a:ext uri="{FF2B5EF4-FFF2-40B4-BE49-F238E27FC236}">
                  <a16:creationId xmlns:a16="http://schemas.microsoft.com/office/drawing/2014/main" id="{1EEB11C9-C09A-44DC-A66B-D5B3390CA36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412268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NAME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BFDF18D-0AA3-4499-9CA8-205C36AFBD25}"/>
                </a:ext>
              </a:extLst>
            </p:cNvPr>
            <p:cNvSpPr txBox="1"/>
            <p:nvPr userDrawn="1"/>
          </p:nvSpPr>
          <p:spPr>
            <a:xfrm>
              <a:off x="6412268" y="4881134"/>
              <a:ext cx="20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1" name="그룹 51">
            <a:extLst>
              <a:ext uri="{FF2B5EF4-FFF2-40B4-BE49-F238E27FC236}">
                <a16:creationId xmlns:a16="http://schemas.microsoft.com/office/drawing/2014/main" id="{A1B7156E-4AF2-44BC-A7B1-E512208312FF}"/>
              </a:ext>
            </a:extLst>
          </p:cNvPr>
          <p:cNvGrpSpPr/>
          <p:nvPr/>
        </p:nvGrpSpPr>
        <p:grpSpPr>
          <a:xfrm>
            <a:off x="9526341" y="4520421"/>
            <a:ext cx="1800000" cy="1047746"/>
            <a:chOff x="9116563" y="4295053"/>
            <a:chExt cx="2088000" cy="1047746"/>
          </a:xfrm>
        </p:grpSpPr>
        <p:sp>
          <p:nvSpPr>
            <p:cNvPr id="72" name="Text Placeholder 17">
              <a:extLst>
                <a:ext uri="{FF2B5EF4-FFF2-40B4-BE49-F238E27FC236}">
                  <a16:creationId xmlns:a16="http://schemas.microsoft.com/office/drawing/2014/main" id="{663D4F09-7FFC-4E9C-BC06-F9A2FD7D372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116563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600" dirty="0">
                  <a:solidFill>
                    <a:schemeClr val="accent3"/>
                  </a:solidFill>
                </a:rPr>
                <a:t>SOCIAL MEDIA</a:t>
              </a:r>
            </a:p>
          </p:txBody>
        </p:sp>
        <p:sp>
          <p:nvSpPr>
            <p:cNvPr id="73" name="Text Placeholder 18">
              <a:extLst>
                <a:ext uri="{FF2B5EF4-FFF2-40B4-BE49-F238E27FC236}">
                  <a16:creationId xmlns:a16="http://schemas.microsoft.com/office/drawing/2014/main" id="{4533794E-D213-4DE6-92A1-804BDF994BB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116563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NAME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21173EA-CE01-4562-A8C6-B41636845B0E}"/>
                </a:ext>
              </a:extLst>
            </p:cNvPr>
            <p:cNvSpPr txBox="1"/>
            <p:nvPr userDrawn="1"/>
          </p:nvSpPr>
          <p:spPr>
            <a:xfrm>
              <a:off x="9116563" y="4881134"/>
              <a:ext cx="20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C5FA1F3-CC43-4DDA-9E8F-644F8C5EFE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346F5B-1431-47BB-90CB-C9657FF0BAC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FD1FD7A-C610-43FC-86A0-FAB5003A68C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02ACDFA-1EF2-4EF2-8362-A3AE118A2D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4502BBA-92F7-48BE-B68E-3B453A8DEF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exagon 19">
            <a:extLst>
              <a:ext uri="{FF2B5EF4-FFF2-40B4-BE49-F238E27FC236}">
                <a16:creationId xmlns:a16="http://schemas.microsoft.com/office/drawing/2014/main" id="{33D566FE-97A7-4360-B3B0-A9335C9709D1}"/>
              </a:ext>
            </a:extLst>
          </p:cNvPr>
          <p:cNvSpPr/>
          <p:nvPr/>
        </p:nvSpPr>
        <p:spPr>
          <a:xfrm>
            <a:off x="4219718" y="2434188"/>
            <a:ext cx="3752564" cy="3234968"/>
          </a:xfrm>
          <a:prstGeom prst="hexagon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F56898A-DB74-49B1-9D9E-3D019E020C9C}"/>
              </a:ext>
            </a:extLst>
          </p:cNvPr>
          <p:cNvSpPr/>
          <p:nvPr/>
        </p:nvSpPr>
        <p:spPr>
          <a:xfrm>
            <a:off x="6207404" y="2023299"/>
            <a:ext cx="2285556" cy="3333102"/>
          </a:xfrm>
          <a:custGeom>
            <a:avLst/>
            <a:gdLst>
              <a:gd name="connsiteX0" fmla="*/ 620331 w 1143000"/>
              <a:gd name="connsiteY0" fmla="*/ 585311 h 1666875"/>
              <a:gd name="connsiteX1" fmla="*/ 615569 w 1143000"/>
              <a:gd name="connsiteY1" fmla="*/ 608171 h 1666875"/>
              <a:gd name="connsiteX2" fmla="*/ 636524 w 1143000"/>
              <a:gd name="connsiteY2" fmla="*/ 613886 h 1666875"/>
              <a:gd name="connsiteX3" fmla="*/ 665099 w 1143000"/>
              <a:gd name="connsiteY3" fmla="*/ 611029 h 1666875"/>
              <a:gd name="connsiteX4" fmla="*/ 732726 w 1143000"/>
              <a:gd name="connsiteY4" fmla="*/ 590074 h 1666875"/>
              <a:gd name="connsiteX5" fmla="*/ 789876 w 1143000"/>
              <a:gd name="connsiteY5" fmla="*/ 575786 h 1666875"/>
              <a:gd name="connsiteX6" fmla="*/ 821309 w 1143000"/>
              <a:gd name="connsiteY6" fmla="*/ 571024 h 1666875"/>
              <a:gd name="connsiteX7" fmla="*/ 911796 w 1143000"/>
              <a:gd name="connsiteY7" fmla="*/ 564356 h 1666875"/>
              <a:gd name="connsiteX8" fmla="*/ 947039 w 1143000"/>
              <a:gd name="connsiteY8" fmla="*/ 561499 h 1666875"/>
              <a:gd name="connsiteX9" fmla="*/ 955611 w 1143000"/>
              <a:gd name="connsiteY9" fmla="*/ 557689 h 1666875"/>
              <a:gd name="connsiteX10" fmla="*/ 981329 w 1143000"/>
              <a:gd name="connsiteY10" fmla="*/ 546259 h 1666875"/>
              <a:gd name="connsiteX11" fmla="*/ 1017524 w 1143000"/>
              <a:gd name="connsiteY11" fmla="*/ 542449 h 1666875"/>
              <a:gd name="connsiteX12" fmla="*/ 1039431 w 1143000"/>
              <a:gd name="connsiteY12" fmla="*/ 514826 h 1666875"/>
              <a:gd name="connsiteX13" fmla="*/ 1078484 w 1143000"/>
              <a:gd name="connsiteY13" fmla="*/ 457676 h 1666875"/>
              <a:gd name="connsiteX14" fmla="*/ 1090866 w 1143000"/>
              <a:gd name="connsiteY14" fmla="*/ 455771 h 1666875"/>
              <a:gd name="connsiteX15" fmla="*/ 1121346 w 1143000"/>
              <a:gd name="connsiteY15" fmla="*/ 482441 h 1666875"/>
              <a:gd name="connsiteX16" fmla="*/ 1137539 w 1143000"/>
              <a:gd name="connsiteY16" fmla="*/ 505301 h 1666875"/>
              <a:gd name="connsiteX17" fmla="*/ 1123251 w 1143000"/>
              <a:gd name="connsiteY17" fmla="*/ 548164 h 1666875"/>
              <a:gd name="connsiteX18" fmla="*/ 1113726 w 1143000"/>
              <a:gd name="connsiteY18" fmla="*/ 565309 h 1666875"/>
              <a:gd name="connsiteX19" fmla="*/ 1078484 w 1143000"/>
              <a:gd name="connsiteY19" fmla="*/ 613886 h 1666875"/>
              <a:gd name="connsiteX20" fmla="*/ 1072769 w 1143000"/>
              <a:gd name="connsiteY20" fmla="*/ 615791 h 1666875"/>
              <a:gd name="connsiteX21" fmla="*/ 1027049 w 1143000"/>
              <a:gd name="connsiteY21" fmla="*/ 640556 h 1666875"/>
              <a:gd name="connsiteX22" fmla="*/ 953706 w 1143000"/>
              <a:gd name="connsiteY22" fmla="*/ 668179 h 1666875"/>
              <a:gd name="connsiteX23" fmla="*/ 901319 w 1143000"/>
              <a:gd name="connsiteY23" fmla="*/ 683419 h 1666875"/>
              <a:gd name="connsiteX24" fmla="*/ 896556 w 1143000"/>
              <a:gd name="connsiteY24" fmla="*/ 685324 h 1666875"/>
              <a:gd name="connsiteX25" fmla="*/ 842264 w 1143000"/>
              <a:gd name="connsiteY25" fmla="*/ 701516 h 1666875"/>
              <a:gd name="connsiteX26" fmla="*/ 798449 w 1143000"/>
              <a:gd name="connsiteY26" fmla="*/ 715804 h 1666875"/>
              <a:gd name="connsiteX27" fmla="*/ 773684 w 1143000"/>
              <a:gd name="connsiteY27" fmla="*/ 723424 h 1666875"/>
              <a:gd name="connsiteX28" fmla="*/ 684149 w 1143000"/>
              <a:gd name="connsiteY28" fmla="*/ 755809 h 1666875"/>
              <a:gd name="connsiteX29" fmla="*/ 646049 w 1143000"/>
              <a:gd name="connsiteY29" fmla="*/ 764381 h 1666875"/>
              <a:gd name="connsiteX30" fmla="*/ 552704 w 1143000"/>
              <a:gd name="connsiteY30" fmla="*/ 841534 h 1666875"/>
              <a:gd name="connsiteX31" fmla="*/ 548894 w 1143000"/>
              <a:gd name="connsiteY31" fmla="*/ 873919 h 1666875"/>
              <a:gd name="connsiteX32" fmla="*/ 543179 w 1143000"/>
              <a:gd name="connsiteY32" fmla="*/ 889159 h 1666875"/>
              <a:gd name="connsiteX33" fmla="*/ 528891 w 1143000"/>
              <a:gd name="connsiteY33" fmla="*/ 954881 h 1666875"/>
              <a:gd name="connsiteX34" fmla="*/ 512699 w 1143000"/>
              <a:gd name="connsiteY34" fmla="*/ 1005364 h 1666875"/>
              <a:gd name="connsiteX35" fmla="*/ 498411 w 1143000"/>
              <a:gd name="connsiteY35" fmla="*/ 1049179 h 1666875"/>
              <a:gd name="connsiteX36" fmla="*/ 495554 w 1143000"/>
              <a:gd name="connsiteY36" fmla="*/ 1065371 h 1666875"/>
              <a:gd name="connsiteX37" fmla="*/ 493649 w 1143000"/>
              <a:gd name="connsiteY37" fmla="*/ 1082516 h 1666875"/>
              <a:gd name="connsiteX38" fmla="*/ 506031 w 1143000"/>
              <a:gd name="connsiteY38" fmla="*/ 1129189 h 1666875"/>
              <a:gd name="connsiteX39" fmla="*/ 529844 w 1143000"/>
              <a:gd name="connsiteY39" fmla="*/ 1200626 h 1666875"/>
              <a:gd name="connsiteX40" fmla="*/ 552704 w 1143000"/>
              <a:gd name="connsiteY40" fmla="*/ 1269206 h 1666875"/>
              <a:gd name="connsiteX41" fmla="*/ 558419 w 1143000"/>
              <a:gd name="connsiteY41" fmla="*/ 1272064 h 1666875"/>
              <a:gd name="connsiteX42" fmla="*/ 596519 w 1143000"/>
              <a:gd name="connsiteY42" fmla="*/ 1304449 h 1666875"/>
              <a:gd name="connsiteX43" fmla="*/ 618426 w 1143000"/>
              <a:gd name="connsiteY43" fmla="*/ 1379696 h 1666875"/>
              <a:gd name="connsiteX44" fmla="*/ 638429 w 1143000"/>
              <a:gd name="connsiteY44" fmla="*/ 1432084 h 1666875"/>
              <a:gd name="connsiteX45" fmla="*/ 656526 w 1143000"/>
              <a:gd name="connsiteY45" fmla="*/ 1492091 h 1666875"/>
              <a:gd name="connsiteX46" fmla="*/ 645096 w 1143000"/>
              <a:gd name="connsiteY46" fmla="*/ 1578769 h 1666875"/>
              <a:gd name="connsiteX47" fmla="*/ 606996 w 1143000"/>
              <a:gd name="connsiteY47" fmla="*/ 1601629 h 1666875"/>
              <a:gd name="connsiteX48" fmla="*/ 600329 w 1143000"/>
              <a:gd name="connsiteY48" fmla="*/ 1608296 h 1666875"/>
              <a:gd name="connsiteX49" fmla="*/ 594614 w 1143000"/>
              <a:gd name="connsiteY49" fmla="*/ 1641634 h 1666875"/>
              <a:gd name="connsiteX50" fmla="*/ 567944 w 1143000"/>
              <a:gd name="connsiteY50" fmla="*/ 1660684 h 1666875"/>
              <a:gd name="connsiteX51" fmla="*/ 551751 w 1143000"/>
              <a:gd name="connsiteY51" fmla="*/ 1660684 h 1666875"/>
              <a:gd name="connsiteX52" fmla="*/ 512699 w 1143000"/>
              <a:gd name="connsiteY52" fmla="*/ 1635919 h 1666875"/>
              <a:gd name="connsiteX53" fmla="*/ 490791 w 1143000"/>
              <a:gd name="connsiteY53" fmla="*/ 1592104 h 1666875"/>
              <a:gd name="connsiteX54" fmla="*/ 455549 w 1143000"/>
              <a:gd name="connsiteY54" fmla="*/ 1568291 h 1666875"/>
              <a:gd name="connsiteX55" fmla="*/ 421259 w 1143000"/>
              <a:gd name="connsiteY55" fmla="*/ 1567339 h 1666875"/>
              <a:gd name="connsiteX56" fmla="*/ 404114 w 1143000"/>
              <a:gd name="connsiteY56" fmla="*/ 1574006 h 1666875"/>
              <a:gd name="connsiteX57" fmla="*/ 374586 w 1143000"/>
              <a:gd name="connsiteY57" fmla="*/ 1574959 h 1666875"/>
              <a:gd name="connsiteX58" fmla="*/ 298386 w 1143000"/>
              <a:gd name="connsiteY58" fmla="*/ 1589246 h 1666875"/>
              <a:gd name="connsiteX59" fmla="*/ 164084 w 1143000"/>
              <a:gd name="connsiteY59" fmla="*/ 1624489 h 1666875"/>
              <a:gd name="connsiteX60" fmla="*/ 76454 w 1143000"/>
              <a:gd name="connsiteY60" fmla="*/ 1624489 h 1666875"/>
              <a:gd name="connsiteX61" fmla="*/ 12636 w 1143000"/>
              <a:gd name="connsiteY61" fmla="*/ 1592104 h 1666875"/>
              <a:gd name="connsiteX62" fmla="*/ 7874 w 1143000"/>
              <a:gd name="connsiteY62" fmla="*/ 1579721 h 1666875"/>
              <a:gd name="connsiteX63" fmla="*/ 7874 w 1143000"/>
              <a:gd name="connsiteY63" fmla="*/ 1553051 h 1666875"/>
              <a:gd name="connsiteX64" fmla="*/ 23114 w 1143000"/>
              <a:gd name="connsiteY64" fmla="*/ 1500664 h 1666875"/>
              <a:gd name="connsiteX65" fmla="*/ 87884 w 1143000"/>
              <a:gd name="connsiteY65" fmla="*/ 1405414 h 1666875"/>
              <a:gd name="connsiteX66" fmla="*/ 119316 w 1143000"/>
              <a:gd name="connsiteY66" fmla="*/ 1350169 h 1666875"/>
              <a:gd name="connsiteX67" fmla="*/ 205041 w 1143000"/>
              <a:gd name="connsiteY67" fmla="*/ 1222534 h 1666875"/>
              <a:gd name="connsiteX68" fmla="*/ 203136 w 1143000"/>
              <a:gd name="connsiteY68" fmla="*/ 1206341 h 1666875"/>
              <a:gd name="connsiteX69" fmla="*/ 193611 w 1143000"/>
              <a:gd name="connsiteY69" fmla="*/ 1174909 h 1666875"/>
              <a:gd name="connsiteX70" fmla="*/ 205994 w 1143000"/>
              <a:gd name="connsiteY70" fmla="*/ 1147286 h 1666875"/>
              <a:gd name="connsiteX71" fmla="*/ 210756 w 1143000"/>
              <a:gd name="connsiteY71" fmla="*/ 1130141 h 1666875"/>
              <a:gd name="connsiteX72" fmla="*/ 214566 w 1143000"/>
              <a:gd name="connsiteY72" fmla="*/ 1076801 h 1666875"/>
              <a:gd name="connsiteX73" fmla="*/ 212661 w 1143000"/>
              <a:gd name="connsiteY73" fmla="*/ 1043464 h 1666875"/>
              <a:gd name="connsiteX74" fmla="*/ 206946 w 1143000"/>
              <a:gd name="connsiteY74" fmla="*/ 1008221 h 1666875"/>
              <a:gd name="connsiteX75" fmla="*/ 206946 w 1143000"/>
              <a:gd name="connsiteY75" fmla="*/ 1007269 h 1666875"/>
              <a:gd name="connsiteX76" fmla="*/ 205041 w 1143000"/>
              <a:gd name="connsiteY76" fmla="*/ 957739 h 1666875"/>
              <a:gd name="connsiteX77" fmla="*/ 210756 w 1143000"/>
              <a:gd name="connsiteY77" fmla="*/ 888206 h 1666875"/>
              <a:gd name="connsiteX78" fmla="*/ 213614 w 1143000"/>
              <a:gd name="connsiteY78" fmla="*/ 873919 h 1666875"/>
              <a:gd name="connsiteX79" fmla="*/ 210756 w 1143000"/>
              <a:gd name="connsiteY79" fmla="*/ 824389 h 1666875"/>
              <a:gd name="connsiteX80" fmla="*/ 217424 w 1143000"/>
              <a:gd name="connsiteY80" fmla="*/ 751046 h 1666875"/>
              <a:gd name="connsiteX81" fmla="*/ 228854 w 1143000"/>
              <a:gd name="connsiteY81" fmla="*/ 707231 h 1666875"/>
              <a:gd name="connsiteX82" fmla="*/ 228854 w 1143000"/>
              <a:gd name="connsiteY82" fmla="*/ 700564 h 1666875"/>
              <a:gd name="connsiteX83" fmla="*/ 212661 w 1143000"/>
              <a:gd name="connsiteY83" fmla="*/ 643414 h 1666875"/>
              <a:gd name="connsiteX84" fmla="*/ 210756 w 1143000"/>
              <a:gd name="connsiteY84" fmla="*/ 629126 h 1666875"/>
              <a:gd name="connsiteX85" fmla="*/ 199326 w 1143000"/>
              <a:gd name="connsiteY85" fmla="*/ 551974 h 1666875"/>
              <a:gd name="connsiteX86" fmla="*/ 169799 w 1143000"/>
              <a:gd name="connsiteY86" fmla="*/ 405289 h 1666875"/>
              <a:gd name="connsiteX87" fmla="*/ 167894 w 1143000"/>
              <a:gd name="connsiteY87" fmla="*/ 398621 h 1666875"/>
              <a:gd name="connsiteX88" fmla="*/ 158369 w 1143000"/>
              <a:gd name="connsiteY88" fmla="*/ 375761 h 1666875"/>
              <a:gd name="connsiteX89" fmla="*/ 157416 w 1143000"/>
              <a:gd name="connsiteY89" fmla="*/ 345281 h 1666875"/>
              <a:gd name="connsiteX90" fmla="*/ 148844 w 1143000"/>
              <a:gd name="connsiteY90" fmla="*/ 308134 h 1666875"/>
              <a:gd name="connsiteX91" fmla="*/ 137414 w 1143000"/>
              <a:gd name="connsiteY91" fmla="*/ 267176 h 1666875"/>
              <a:gd name="connsiteX92" fmla="*/ 126936 w 1143000"/>
              <a:gd name="connsiteY92" fmla="*/ 220504 h 1666875"/>
              <a:gd name="connsiteX93" fmla="*/ 132651 w 1143000"/>
              <a:gd name="connsiteY93" fmla="*/ 205264 h 1666875"/>
              <a:gd name="connsiteX94" fmla="*/ 143129 w 1143000"/>
              <a:gd name="connsiteY94" fmla="*/ 179546 h 1666875"/>
              <a:gd name="connsiteX95" fmla="*/ 135509 w 1143000"/>
              <a:gd name="connsiteY95" fmla="*/ 147161 h 1666875"/>
              <a:gd name="connsiteX96" fmla="*/ 139319 w 1143000"/>
              <a:gd name="connsiteY96" fmla="*/ 111919 h 1666875"/>
              <a:gd name="connsiteX97" fmla="*/ 139319 w 1143000"/>
              <a:gd name="connsiteY97" fmla="*/ 100489 h 1666875"/>
              <a:gd name="connsiteX98" fmla="*/ 141224 w 1143000"/>
              <a:gd name="connsiteY98" fmla="*/ 71914 h 1666875"/>
              <a:gd name="connsiteX99" fmla="*/ 166941 w 1143000"/>
              <a:gd name="connsiteY99" fmla="*/ 40481 h 1666875"/>
              <a:gd name="connsiteX100" fmla="*/ 189801 w 1143000"/>
              <a:gd name="connsiteY100" fmla="*/ 37624 h 1666875"/>
              <a:gd name="connsiteX101" fmla="*/ 184086 w 1143000"/>
              <a:gd name="connsiteY101" fmla="*/ 7144 h 1666875"/>
              <a:gd name="connsiteX102" fmla="*/ 197421 w 1143000"/>
              <a:gd name="connsiteY102" fmla="*/ 7144 h 1666875"/>
              <a:gd name="connsiteX103" fmla="*/ 207899 w 1143000"/>
              <a:gd name="connsiteY103" fmla="*/ 11906 h 1666875"/>
              <a:gd name="connsiteX104" fmla="*/ 230759 w 1143000"/>
              <a:gd name="connsiteY104" fmla="*/ 46196 h 1666875"/>
              <a:gd name="connsiteX105" fmla="*/ 209804 w 1143000"/>
              <a:gd name="connsiteY105" fmla="*/ 118586 h 1666875"/>
              <a:gd name="connsiteX106" fmla="*/ 203136 w 1143000"/>
              <a:gd name="connsiteY106" fmla="*/ 180499 h 1666875"/>
              <a:gd name="connsiteX107" fmla="*/ 204089 w 1143000"/>
              <a:gd name="connsiteY107" fmla="*/ 182404 h 1666875"/>
              <a:gd name="connsiteX108" fmla="*/ 220281 w 1143000"/>
              <a:gd name="connsiteY108" fmla="*/ 222409 h 1666875"/>
              <a:gd name="connsiteX109" fmla="*/ 237426 w 1143000"/>
              <a:gd name="connsiteY109" fmla="*/ 283369 h 1666875"/>
              <a:gd name="connsiteX110" fmla="*/ 255524 w 1143000"/>
              <a:gd name="connsiteY110" fmla="*/ 294799 h 1666875"/>
              <a:gd name="connsiteX111" fmla="*/ 337439 w 1143000"/>
              <a:gd name="connsiteY111" fmla="*/ 297656 h 1666875"/>
              <a:gd name="connsiteX112" fmla="*/ 413639 w 1143000"/>
              <a:gd name="connsiteY112" fmla="*/ 313849 h 1666875"/>
              <a:gd name="connsiteX113" fmla="*/ 430784 w 1143000"/>
              <a:gd name="connsiteY113" fmla="*/ 308134 h 1666875"/>
              <a:gd name="connsiteX114" fmla="*/ 552704 w 1143000"/>
              <a:gd name="connsiteY114" fmla="*/ 251936 h 1666875"/>
              <a:gd name="connsiteX115" fmla="*/ 566039 w 1143000"/>
              <a:gd name="connsiteY115" fmla="*/ 247174 h 1666875"/>
              <a:gd name="connsiteX116" fmla="*/ 585089 w 1143000"/>
              <a:gd name="connsiteY116" fmla="*/ 251936 h 1666875"/>
              <a:gd name="connsiteX117" fmla="*/ 593661 w 1143000"/>
              <a:gd name="connsiteY117" fmla="*/ 255746 h 1666875"/>
              <a:gd name="connsiteX118" fmla="*/ 607949 w 1143000"/>
              <a:gd name="connsiteY118" fmla="*/ 260509 h 1666875"/>
              <a:gd name="connsiteX119" fmla="*/ 612711 w 1143000"/>
              <a:gd name="connsiteY119" fmla="*/ 269081 h 1666875"/>
              <a:gd name="connsiteX120" fmla="*/ 605091 w 1143000"/>
              <a:gd name="connsiteY120" fmla="*/ 272891 h 1666875"/>
              <a:gd name="connsiteX121" fmla="*/ 580326 w 1143000"/>
              <a:gd name="connsiteY121" fmla="*/ 275749 h 1666875"/>
              <a:gd name="connsiteX122" fmla="*/ 592709 w 1143000"/>
              <a:gd name="connsiteY122" fmla="*/ 278606 h 1666875"/>
              <a:gd name="connsiteX123" fmla="*/ 571754 w 1143000"/>
              <a:gd name="connsiteY123" fmla="*/ 283369 h 1666875"/>
              <a:gd name="connsiteX124" fmla="*/ 579374 w 1143000"/>
              <a:gd name="connsiteY124" fmla="*/ 288131 h 1666875"/>
              <a:gd name="connsiteX125" fmla="*/ 648906 w 1143000"/>
              <a:gd name="connsiteY125" fmla="*/ 326231 h 1666875"/>
              <a:gd name="connsiteX126" fmla="*/ 659384 w 1143000"/>
              <a:gd name="connsiteY126" fmla="*/ 342424 h 1666875"/>
              <a:gd name="connsiteX127" fmla="*/ 664146 w 1143000"/>
              <a:gd name="connsiteY127" fmla="*/ 349091 h 1666875"/>
              <a:gd name="connsiteX128" fmla="*/ 689864 w 1143000"/>
              <a:gd name="connsiteY128" fmla="*/ 388144 h 1666875"/>
              <a:gd name="connsiteX129" fmla="*/ 701294 w 1143000"/>
              <a:gd name="connsiteY129" fmla="*/ 414814 h 1666875"/>
              <a:gd name="connsiteX130" fmla="*/ 709866 w 1143000"/>
              <a:gd name="connsiteY130" fmla="*/ 433864 h 1666875"/>
              <a:gd name="connsiteX131" fmla="*/ 708914 w 1143000"/>
              <a:gd name="connsiteY131" fmla="*/ 443389 h 1666875"/>
              <a:gd name="connsiteX132" fmla="*/ 699389 w 1143000"/>
              <a:gd name="connsiteY132" fmla="*/ 441484 h 1666875"/>
              <a:gd name="connsiteX133" fmla="*/ 692721 w 1143000"/>
              <a:gd name="connsiteY133" fmla="*/ 436721 h 1666875"/>
              <a:gd name="connsiteX134" fmla="*/ 696531 w 1143000"/>
              <a:gd name="connsiteY134" fmla="*/ 457676 h 1666875"/>
              <a:gd name="connsiteX135" fmla="*/ 696531 w 1143000"/>
              <a:gd name="connsiteY135" fmla="*/ 462439 h 1666875"/>
              <a:gd name="connsiteX136" fmla="*/ 690816 w 1143000"/>
              <a:gd name="connsiteY136" fmla="*/ 460534 h 1666875"/>
              <a:gd name="connsiteX137" fmla="*/ 682244 w 1143000"/>
              <a:gd name="connsiteY137" fmla="*/ 451009 h 1666875"/>
              <a:gd name="connsiteX138" fmla="*/ 647954 w 1143000"/>
              <a:gd name="connsiteY138" fmla="*/ 418624 h 1666875"/>
              <a:gd name="connsiteX139" fmla="*/ 635571 w 1143000"/>
              <a:gd name="connsiteY139" fmla="*/ 420529 h 1666875"/>
              <a:gd name="connsiteX140" fmla="*/ 636524 w 1143000"/>
              <a:gd name="connsiteY140" fmla="*/ 439579 h 1666875"/>
              <a:gd name="connsiteX141" fmla="*/ 690816 w 1143000"/>
              <a:gd name="connsiteY141" fmla="*/ 492919 h 1666875"/>
              <a:gd name="connsiteX142" fmla="*/ 692721 w 1143000"/>
              <a:gd name="connsiteY142" fmla="*/ 495776 h 1666875"/>
              <a:gd name="connsiteX143" fmla="*/ 694626 w 1143000"/>
              <a:gd name="connsiteY143" fmla="*/ 506254 h 1666875"/>
              <a:gd name="connsiteX144" fmla="*/ 684149 w 1143000"/>
              <a:gd name="connsiteY144" fmla="*/ 503396 h 1666875"/>
              <a:gd name="connsiteX145" fmla="*/ 658431 w 1143000"/>
              <a:gd name="connsiteY145" fmla="*/ 482441 h 1666875"/>
              <a:gd name="connsiteX146" fmla="*/ 657479 w 1143000"/>
              <a:gd name="connsiteY146" fmla="*/ 502444 h 1666875"/>
              <a:gd name="connsiteX147" fmla="*/ 657479 w 1143000"/>
              <a:gd name="connsiteY147" fmla="*/ 508159 h 1666875"/>
              <a:gd name="connsiteX148" fmla="*/ 664146 w 1143000"/>
              <a:gd name="connsiteY148" fmla="*/ 537686 h 1666875"/>
              <a:gd name="connsiteX149" fmla="*/ 648906 w 1143000"/>
              <a:gd name="connsiteY149" fmla="*/ 568166 h 1666875"/>
              <a:gd name="connsiteX150" fmla="*/ 641286 w 1143000"/>
              <a:gd name="connsiteY150" fmla="*/ 565309 h 1666875"/>
              <a:gd name="connsiteX151" fmla="*/ 637476 w 1143000"/>
              <a:gd name="connsiteY151" fmla="*/ 551974 h 1666875"/>
              <a:gd name="connsiteX152" fmla="*/ 632714 w 1143000"/>
              <a:gd name="connsiteY152" fmla="*/ 578644 h 1666875"/>
              <a:gd name="connsiteX153" fmla="*/ 623189 w 1143000"/>
              <a:gd name="connsiteY153" fmla="*/ 583406 h 1666875"/>
              <a:gd name="connsiteX154" fmla="*/ 618426 w 1143000"/>
              <a:gd name="connsiteY154" fmla="*/ 562451 h 1666875"/>
              <a:gd name="connsiteX155" fmla="*/ 617474 w 1143000"/>
              <a:gd name="connsiteY155" fmla="*/ 556736 h 1666875"/>
              <a:gd name="connsiteX156" fmla="*/ 617474 w 1143000"/>
              <a:gd name="connsiteY156" fmla="*/ 556736 h 1666875"/>
              <a:gd name="connsiteX157" fmla="*/ 618426 w 1143000"/>
              <a:gd name="connsiteY157" fmla="*/ 558641 h 1666875"/>
              <a:gd name="connsiteX158" fmla="*/ 619379 w 1143000"/>
              <a:gd name="connsiteY158" fmla="*/ 566261 h 1666875"/>
              <a:gd name="connsiteX159" fmla="*/ 620331 w 1143000"/>
              <a:gd name="connsiteY159" fmla="*/ 585311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143000" h="1666875">
                <a:moveTo>
                  <a:pt x="620331" y="585311"/>
                </a:moveTo>
                <a:cubicBezTo>
                  <a:pt x="618426" y="592931"/>
                  <a:pt x="613664" y="602456"/>
                  <a:pt x="615569" y="608171"/>
                </a:cubicBezTo>
                <a:cubicBezTo>
                  <a:pt x="618426" y="614839"/>
                  <a:pt x="629856" y="611029"/>
                  <a:pt x="636524" y="613886"/>
                </a:cubicBezTo>
                <a:cubicBezTo>
                  <a:pt x="647001" y="618649"/>
                  <a:pt x="655574" y="614839"/>
                  <a:pt x="665099" y="611029"/>
                </a:cubicBezTo>
                <a:cubicBezTo>
                  <a:pt x="687006" y="602456"/>
                  <a:pt x="709866" y="594836"/>
                  <a:pt x="732726" y="590074"/>
                </a:cubicBezTo>
                <a:cubicBezTo>
                  <a:pt x="751776" y="586264"/>
                  <a:pt x="771779" y="583406"/>
                  <a:pt x="789876" y="575786"/>
                </a:cubicBezTo>
                <a:cubicBezTo>
                  <a:pt x="800354" y="571976"/>
                  <a:pt x="810831" y="571024"/>
                  <a:pt x="821309" y="571024"/>
                </a:cubicBezTo>
                <a:cubicBezTo>
                  <a:pt x="851789" y="568166"/>
                  <a:pt x="881316" y="563404"/>
                  <a:pt x="911796" y="564356"/>
                </a:cubicBezTo>
                <a:cubicBezTo>
                  <a:pt x="923226" y="565309"/>
                  <a:pt x="935609" y="562451"/>
                  <a:pt x="947039" y="561499"/>
                </a:cubicBezTo>
                <a:cubicBezTo>
                  <a:pt x="949896" y="561499"/>
                  <a:pt x="953706" y="560546"/>
                  <a:pt x="955611" y="557689"/>
                </a:cubicBezTo>
                <a:cubicBezTo>
                  <a:pt x="961326" y="548164"/>
                  <a:pt x="970851" y="547211"/>
                  <a:pt x="981329" y="546259"/>
                </a:cubicBezTo>
                <a:cubicBezTo>
                  <a:pt x="993711" y="545306"/>
                  <a:pt x="1005141" y="546259"/>
                  <a:pt x="1017524" y="542449"/>
                </a:cubicBezTo>
                <a:cubicBezTo>
                  <a:pt x="1031811" y="537686"/>
                  <a:pt x="1037526" y="527209"/>
                  <a:pt x="1039431" y="514826"/>
                </a:cubicBezTo>
                <a:cubicBezTo>
                  <a:pt x="1044194" y="490061"/>
                  <a:pt x="1062291" y="474821"/>
                  <a:pt x="1078484" y="457676"/>
                </a:cubicBezTo>
                <a:cubicBezTo>
                  <a:pt x="1081341" y="454819"/>
                  <a:pt x="1086104" y="453866"/>
                  <a:pt x="1090866" y="455771"/>
                </a:cubicBezTo>
                <a:cubicBezTo>
                  <a:pt x="1104201" y="461486"/>
                  <a:pt x="1115631" y="468154"/>
                  <a:pt x="1121346" y="482441"/>
                </a:cubicBezTo>
                <a:cubicBezTo>
                  <a:pt x="1125156" y="491014"/>
                  <a:pt x="1132776" y="497681"/>
                  <a:pt x="1137539" y="505301"/>
                </a:cubicBezTo>
                <a:cubicBezTo>
                  <a:pt x="1149921" y="523399"/>
                  <a:pt x="1144206" y="541496"/>
                  <a:pt x="1123251" y="548164"/>
                </a:cubicBezTo>
                <a:cubicBezTo>
                  <a:pt x="1113726" y="551021"/>
                  <a:pt x="1112774" y="557689"/>
                  <a:pt x="1113726" y="565309"/>
                </a:cubicBezTo>
                <a:cubicBezTo>
                  <a:pt x="1114679" y="588169"/>
                  <a:pt x="1100391" y="608171"/>
                  <a:pt x="1078484" y="613886"/>
                </a:cubicBezTo>
                <a:cubicBezTo>
                  <a:pt x="1076579" y="614839"/>
                  <a:pt x="1073721" y="614839"/>
                  <a:pt x="1072769" y="615791"/>
                </a:cubicBezTo>
                <a:cubicBezTo>
                  <a:pt x="1059434" y="627221"/>
                  <a:pt x="1042289" y="631984"/>
                  <a:pt x="1027049" y="640556"/>
                </a:cubicBezTo>
                <a:cubicBezTo>
                  <a:pt x="1004189" y="653891"/>
                  <a:pt x="979424" y="661511"/>
                  <a:pt x="953706" y="668179"/>
                </a:cubicBezTo>
                <a:cubicBezTo>
                  <a:pt x="935609" y="672941"/>
                  <a:pt x="918464" y="677704"/>
                  <a:pt x="901319" y="683419"/>
                </a:cubicBezTo>
                <a:cubicBezTo>
                  <a:pt x="899414" y="684371"/>
                  <a:pt x="897509" y="684371"/>
                  <a:pt x="896556" y="685324"/>
                </a:cubicBezTo>
                <a:cubicBezTo>
                  <a:pt x="881316" y="698659"/>
                  <a:pt x="861314" y="697706"/>
                  <a:pt x="842264" y="701516"/>
                </a:cubicBezTo>
                <a:cubicBezTo>
                  <a:pt x="827024" y="704374"/>
                  <a:pt x="813689" y="712946"/>
                  <a:pt x="798449" y="715804"/>
                </a:cubicBezTo>
                <a:cubicBezTo>
                  <a:pt x="789876" y="717709"/>
                  <a:pt x="782256" y="721519"/>
                  <a:pt x="773684" y="723424"/>
                </a:cubicBezTo>
                <a:cubicBezTo>
                  <a:pt x="742251" y="730091"/>
                  <a:pt x="713676" y="743426"/>
                  <a:pt x="684149" y="755809"/>
                </a:cubicBezTo>
                <a:cubicBezTo>
                  <a:pt x="671766" y="761524"/>
                  <a:pt x="658431" y="762476"/>
                  <a:pt x="646049" y="764381"/>
                </a:cubicBezTo>
                <a:cubicBezTo>
                  <a:pt x="595566" y="772954"/>
                  <a:pt x="569849" y="796766"/>
                  <a:pt x="552704" y="841534"/>
                </a:cubicBezTo>
                <a:cubicBezTo>
                  <a:pt x="548894" y="851059"/>
                  <a:pt x="552704" y="862489"/>
                  <a:pt x="548894" y="873919"/>
                </a:cubicBezTo>
                <a:cubicBezTo>
                  <a:pt x="546989" y="878681"/>
                  <a:pt x="545084" y="883444"/>
                  <a:pt x="543179" y="889159"/>
                </a:cubicBezTo>
                <a:cubicBezTo>
                  <a:pt x="534606" y="910114"/>
                  <a:pt x="531749" y="932974"/>
                  <a:pt x="528891" y="954881"/>
                </a:cubicBezTo>
                <a:cubicBezTo>
                  <a:pt x="526034" y="972026"/>
                  <a:pt x="521271" y="989171"/>
                  <a:pt x="512699" y="1005364"/>
                </a:cubicBezTo>
                <a:cubicBezTo>
                  <a:pt x="505079" y="1018699"/>
                  <a:pt x="496506" y="1032034"/>
                  <a:pt x="498411" y="1049179"/>
                </a:cubicBezTo>
                <a:cubicBezTo>
                  <a:pt x="499364" y="1054894"/>
                  <a:pt x="498411" y="1060609"/>
                  <a:pt x="495554" y="1065371"/>
                </a:cubicBezTo>
                <a:cubicBezTo>
                  <a:pt x="492696" y="1071086"/>
                  <a:pt x="492696" y="1076801"/>
                  <a:pt x="493649" y="1082516"/>
                </a:cubicBezTo>
                <a:cubicBezTo>
                  <a:pt x="498411" y="1097756"/>
                  <a:pt x="499364" y="1113949"/>
                  <a:pt x="506031" y="1129189"/>
                </a:cubicBezTo>
                <a:cubicBezTo>
                  <a:pt x="516509" y="1152049"/>
                  <a:pt x="522224" y="1176814"/>
                  <a:pt x="529844" y="1200626"/>
                </a:cubicBezTo>
                <a:cubicBezTo>
                  <a:pt x="537464" y="1223486"/>
                  <a:pt x="545084" y="1246346"/>
                  <a:pt x="552704" y="1269206"/>
                </a:cubicBezTo>
                <a:cubicBezTo>
                  <a:pt x="553656" y="1273016"/>
                  <a:pt x="556514" y="1272064"/>
                  <a:pt x="558419" y="1272064"/>
                </a:cubicBezTo>
                <a:cubicBezTo>
                  <a:pt x="576516" y="1276826"/>
                  <a:pt x="587946" y="1288256"/>
                  <a:pt x="596519" y="1304449"/>
                </a:cubicBezTo>
                <a:cubicBezTo>
                  <a:pt x="607949" y="1328261"/>
                  <a:pt x="613664" y="1353979"/>
                  <a:pt x="618426" y="1379696"/>
                </a:cubicBezTo>
                <a:cubicBezTo>
                  <a:pt x="621284" y="1398746"/>
                  <a:pt x="627951" y="1415891"/>
                  <a:pt x="638429" y="1432084"/>
                </a:cubicBezTo>
                <a:cubicBezTo>
                  <a:pt x="649859" y="1450181"/>
                  <a:pt x="656526" y="1470184"/>
                  <a:pt x="656526" y="1492091"/>
                </a:cubicBezTo>
                <a:cubicBezTo>
                  <a:pt x="656526" y="1521619"/>
                  <a:pt x="658431" y="1551146"/>
                  <a:pt x="645096" y="1578769"/>
                </a:cubicBezTo>
                <a:cubicBezTo>
                  <a:pt x="637476" y="1595914"/>
                  <a:pt x="625094" y="1603534"/>
                  <a:pt x="606996" y="1601629"/>
                </a:cubicBezTo>
                <a:cubicBezTo>
                  <a:pt x="599376" y="1600676"/>
                  <a:pt x="600329" y="1603534"/>
                  <a:pt x="600329" y="1608296"/>
                </a:cubicBezTo>
                <a:cubicBezTo>
                  <a:pt x="600329" y="1619726"/>
                  <a:pt x="600329" y="1631156"/>
                  <a:pt x="594614" y="1641634"/>
                </a:cubicBezTo>
                <a:cubicBezTo>
                  <a:pt x="588899" y="1653064"/>
                  <a:pt x="581279" y="1660684"/>
                  <a:pt x="567944" y="1660684"/>
                </a:cubicBezTo>
                <a:cubicBezTo>
                  <a:pt x="562229" y="1660684"/>
                  <a:pt x="556514" y="1659731"/>
                  <a:pt x="551751" y="1660684"/>
                </a:cubicBezTo>
                <a:cubicBezTo>
                  <a:pt x="531749" y="1662589"/>
                  <a:pt x="521271" y="1651159"/>
                  <a:pt x="512699" y="1635919"/>
                </a:cubicBezTo>
                <a:cubicBezTo>
                  <a:pt x="505079" y="1621631"/>
                  <a:pt x="497459" y="1606391"/>
                  <a:pt x="490791" y="1592104"/>
                </a:cubicBezTo>
                <a:cubicBezTo>
                  <a:pt x="484124" y="1575911"/>
                  <a:pt x="471741" y="1569244"/>
                  <a:pt x="455549" y="1568291"/>
                </a:cubicBezTo>
                <a:cubicBezTo>
                  <a:pt x="444119" y="1567339"/>
                  <a:pt x="432689" y="1568291"/>
                  <a:pt x="421259" y="1567339"/>
                </a:cubicBezTo>
                <a:cubicBezTo>
                  <a:pt x="413639" y="1566386"/>
                  <a:pt x="410781" y="1574006"/>
                  <a:pt x="404114" y="1574006"/>
                </a:cubicBezTo>
                <a:cubicBezTo>
                  <a:pt x="394589" y="1574959"/>
                  <a:pt x="384111" y="1575911"/>
                  <a:pt x="374586" y="1574959"/>
                </a:cubicBezTo>
                <a:cubicBezTo>
                  <a:pt x="347916" y="1573054"/>
                  <a:pt x="324104" y="1583531"/>
                  <a:pt x="298386" y="1589246"/>
                </a:cubicBezTo>
                <a:cubicBezTo>
                  <a:pt x="252666" y="1599724"/>
                  <a:pt x="209804" y="1616869"/>
                  <a:pt x="164084" y="1624489"/>
                </a:cubicBezTo>
                <a:cubicBezTo>
                  <a:pt x="135509" y="1629251"/>
                  <a:pt x="105981" y="1626394"/>
                  <a:pt x="76454" y="1624489"/>
                </a:cubicBezTo>
                <a:cubicBezTo>
                  <a:pt x="49784" y="1622584"/>
                  <a:pt x="33591" y="1603534"/>
                  <a:pt x="12636" y="1592104"/>
                </a:cubicBezTo>
                <a:cubicBezTo>
                  <a:pt x="7874" y="1590199"/>
                  <a:pt x="5969" y="1584484"/>
                  <a:pt x="7874" y="1579721"/>
                </a:cubicBezTo>
                <a:cubicBezTo>
                  <a:pt x="9779" y="1570196"/>
                  <a:pt x="8826" y="1561624"/>
                  <a:pt x="7874" y="1553051"/>
                </a:cubicBezTo>
                <a:cubicBezTo>
                  <a:pt x="5969" y="1533049"/>
                  <a:pt x="12636" y="1516856"/>
                  <a:pt x="23114" y="1500664"/>
                </a:cubicBezTo>
                <a:cubicBezTo>
                  <a:pt x="43116" y="1468279"/>
                  <a:pt x="65976" y="1436846"/>
                  <a:pt x="87884" y="1405414"/>
                </a:cubicBezTo>
                <a:cubicBezTo>
                  <a:pt x="100266" y="1388269"/>
                  <a:pt x="108839" y="1368266"/>
                  <a:pt x="119316" y="1350169"/>
                </a:cubicBezTo>
                <a:cubicBezTo>
                  <a:pt x="144081" y="1305401"/>
                  <a:pt x="174561" y="1263491"/>
                  <a:pt x="205041" y="1222534"/>
                </a:cubicBezTo>
                <a:cubicBezTo>
                  <a:pt x="209804" y="1215866"/>
                  <a:pt x="211709" y="1212056"/>
                  <a:pt x="203136" y="1206341"/>
                </a:cubicBezTo>
                <a:cubicBezTo>
                  <a:pt x="191706" y="1198721"/>
                  <a:pt x="191706" y="1186339"/>
                  <a:pt x="193611" y="1174909"/>
                </a:cubicBezTo>
                <a:cubicBezTo>
                  <a:pt x="195516" y="1165384"/>
                  <a:pt x="199326" y="1154906"/>
                  <a:pt x="205994" y="1147286"/>
                </a:cubicBezTo>
                <a:cubicBezTo>
                  <a:pt x="210756" y="1142524"/>
                  <a:pt x="210756" y="1135856"/>
                  <a:pt x="210756" y="1130141"/>
                </a:cubicBezTo>
                <a:cubicBezTo>
                  <a:pt x="211709" y="1112044"/>
                  <a:pt x="207899" y="1093946"/>
                  <a:pt x="214566" y="1076801"/>
                </a:cubicBezTo>
                <a:cubicBezTo>
                  <a:pt x="219329" y="1064419"/>
                  <a:pt x="218376" y="1054894"/>
                  <a:pt x="212661" y="1043464"/>
                </a:cubicBezTo>
                <a:cubicBezTo>
                  <a:pt x="207899" y="1032986"/>
                  <a:pt x="206946" y="1020604"/>
                  <a:pt x="206946" y="1008221"/>
                </a:cubicBezTo>
                <a:cubicBezTo>
                  <a:pt x="206946" y="1008221"/>
                  <a:pt x="206946" y="1007269"/>
                  <a:pt x="206946" y="1007269"/>
                </a:cubicBezTo>
                <a:cubicBezTo>
                  <a:pt x="220281" y="990124"/>
                  <a:pt x="206946" y="973931"/>
                  <a:pt x="205041" y="957739"/>
                </a:cubicBezTo>
                <a:cubicBezTo>
                  <a:pt x="202184" y="933926"/>
                  <a:pt x="204089" y="911066"/>
                  <a:pt x="210756" y="888206"/>
                </a:cubicBezTo>
                <a:cubicBezTo>
                  <a:pt x="211709" y="883444"/>
                  <a:pt x="212661" y="878681"/>
                  <a:pt x="213614" y="873919"/>
                </a:cubicBezTo>
                <a:cubicBezTo>
                  <a:pt x="218376" y="856774"/>
                  <a:pt x="214566" y="840581"/>
                  <a:pt x="210756" y="824389"/>
                </a:cubicBezTo>
                <a:cubicBezTo>
                  <a:pt x="205041" y="798671"/>
                  <a:pt x="210756" y="774859"/>
                  <a:pt x="217424" y="751046"/>
                </a:cubicBezTo>
                <a:cubicBezTo>
                  <a:pt x="221234" y="736759"/>
                  <a:pt x="225044" y="722471"/>
                  <a:pt x="228854" y="707231"/>
                </a:cubicBezTo>
                <a:cubicBezTo>
                  <a:pt x="229806" y="705326"/>
                  <a:pt x="229806" y="702469"/>
                  <a:pt x="228854" y="700564"/>
                </a:cubicBezTo>
                <a:cubicBezTo>
                  <a:pt x="219329" y="682466"/>
                  <a:pt x="219329" y="662464"/>
                  <a:pt x="212661" y="643414"/>
                </a:cubicBezTo>
                <a:cubicBezTo>
                  <a:pt x="210756" y="638651"/>
                  <a:pt x="210756" y="633889"/>
                  <a:pt x="210756" y="629126"/>
                </a:cubicBezTo>
                <a:cubicBezTo>
                  <a:pt x="210756" y="603409"/>
                  <a:pt x="205041" y="577691"/>
                  <a:pt x="199326" y="551974"/>
                </a:cubicBezTo>
                <a:cubicBezTo>
                  <a:pt x="187896" y="503396"/>
                  <a:pt x="174561" y="454819"/>
                  <a:pt x="169799" y="405289"/>
                </a:cubicBezTo>
                <a:cubicBezTo>
                  <a:pt x="169799" y="402431"/>
                  <a:pt x="168846" y="398621"/>
                  <a:pt x="167894" y="398621"/>
                </a:cubicBezTo>
                <a:cubicBezTo>
                  <a:pt x="156464" y="394811"/>
                  <a:pt x="159321" y="384334"/>
                  <a:pt x="158369" y="375761"/>
                </a:cubicBezTo>
                <a:cubicBezTo>
                  <a:pt x="157416" y="365284"/>
                  <a:pt x="157416" y="354806"/>
                  <a:pt x="157416" y="345281"/>
                </a:cubicBezTo>
                <a:cubicBezTo>
                  <a:pt x="156464" y="331946"/>
                  <a:pt x="156464" y="320516"/>
                  <a:pt x="148844" y="308134"/>
                </a:cubicBezTo>
                <a:cubicBezTo>
                  <a:pt x="141224" y="296704"/>
                  <a:pt x="140271" y="281464"/>
                  <a:pt x="137414" y="267176"/>
                </a:cubicBezTo>
                <a:cubicBezTo>
                  <a:pt x="133604" y="251936"/>
                  <a:pt x="130746" y="235744"/>
                  <a:pt x="126936" y="220504"/>
                </a:cubicBezTo>
                <a:cubicBezTo>
                  <a:pt x="125984" y="213836"/>
                  <a:pt x="126936" y="208121"/>
                  <a:pt x="132651" y="205264"/>
                </a:cubicBezTo>
                <a:cubicBezTo>
                  <a:pt x="144081" y="199549"/>
                  <a:pt x="146939" y="190976"/>
                  <a:pt x="143129" y="179546"/>
                </a:cubicBezTo>
                <a:cubicBezTo>
                  <a:pt x="139319" y="169069"/>
                  <a:pt x="139319" y="157639"/>
                  <a:pt x="135509" y="147161"/>
                </a:cubicBezTo>
                <a:cubicBezTo>
                  <a:pt x="131699" y="134779"/>
                  <a:pt x="133604" y="123349"/>
                  <a:pt x="139319" y="111919"/>
                </a:cubicBezTo>
                <a:cubicBezTo>
                  <a:pt x="141224" y="107156"/>
                  <a:pt x="142176" y="104299"/>
                  <a:pt x="139319" y="100489"/>
                </a:cubicBezTo>
                <a:cubicBezTo>
                  <a:pt x="133604" y="90964"/>
                  <a:pt x="136461" y="82391"/>
                  <a:pt x="141224" y="71914"/>
                </a:cubicBezTo>
                <a:cubicBezTo>
                  <a:pt x="147891" y="58579"/>
                  <a:pt x="159321" y="50959"/>
                  <a:pt x="166941" y="40481"/>
                </a:cubicBezTo>
                <a:cubicBezTo>
                  <a:pt x="171704" y="33814"/>
                  <a:pt x="179324" y="33814"/>
                  <a:pt x="189801" y="37624"/>
                </a:cubicBezTo>
                <a:cubicBezTo>
                  <a:pt x="183134" y="26194"/>
                  <a:pt x="170751" y="18574"/>
                  <a:pt x="184086" y="7144"/>
                </a:cubicBezTo>
                <a:cubicBezTo>
                  <a:pt x="188849" y="7144"/>
                  <a:pt x="192659" y="7144"/>
                  <a:pt x="197421" y="7144"/>
                </a:cubicBezTo>
                <a:cubicBezTo>
                  <a:pt x="199326" y="10954"/>
                  <a:pt x="205041" y="9049"/>
                  <a:pt x="207899" y="11906"/>
                </a:cubicBezTo>
                <a:cubicBezTo>
                  <a:pt x="220281" y="20479"/>
                  <a:pt x="228854" y="30004"/>
                  <a:pt x="230759" y="46196"/>
                </a:cubicBezTo>
                <a:cubicBezTo>
                  <a:pt x="234569" y="73819"/>
                  <a:pt x="225996" y="97631"/>
                  <a:pt x="209804" y="118586"/>
                </a:cubicBezTo>
                <a:cubicBezTo>
                  <a:pt x="195516" y="138589"/>
                  <a:pt x="193611" y="158591"/>
                  <a:pt x="203136" y="180499"/>
                </a:cubicBezTo>
                <a:cubicBezTo>
                  <a:pt x="203136" y="181451"/>
                  <a:pt x="203136" y="182404"/>
                  <a:pt x="204089" y="182404"/>
                </a:cubicBezTo>
                <a:cubicBezTo>
                  <a:pt x="221234" y="190976"/>
                  <a:pt x="216471" y="209074"/>
                  <a:pt x="220281" y="222409"/>
                </a:cubicBezTo>
                <a:cubicBezTo>
                  <a:pt x="225996" y="242411"/>
                  <a:pt x="233616" y="262414"/>
                  <a:pt x="237426" y="283369"/>
                </a:cubicBezTo>
                <a:cubicBezTo>
                  <a:pt x="239331" y="295751"/>
                  <a:pt x="243141" y="297656"/>
                  <a:pt x="255524" y="294799"/>
                </a:cubicBezTo>
                <a:cubicBezTo>
                  <a:pt x="283146" y="290036"/>
                  <a:pt x="310769" y="291941"/>
                  <a:pt x="337439" y="297656"/>
                </a:cubicBezTo>
                <a:cubicBezTo>
                  <a:pt x="363156" y="303371"/>
                  <a:pt x="388874" y="302419"/>
                  <a:pt x="413639" y="313849"/>
                </a:cubicBezTo>
                <a:cubicBezTo>
                  <a:pt x="419354" y="316706"/>
                  <a:pt x="425069" y="310991"/>
                  <a:pt x="430784" y="308134"/>
                </a:cubicBezTo>
                <a:cubicBezTo>
                  <a:pt x="469836" y="287179"/>
                  <a:pt x="506031" y="258604"/>
                  <a:pt x="552704" y="251936"/>
                </a:cubicBezTo>
                <a:cubicBezTo>
                  <a:pt x="557466" y="250984"/>
                  <a:pt x="561276" y="249079"/>
                  <a:pt x="566039" y="247174"/>
                </a:cubicBezTo>
                <a:cubicBezTo>
                  <a:pt x="572706" y="245269"/>
                  <a:pt x="580326" y="239554"/>
                  <a:pt x="585089" y="251936"/>
                </a:cubicBezTo>
                <a:cubicBezTo>
                  <a:pt x="586041" y="253841"/>
                  <a:pt x="590804" y="254794"/>
                  <a:pt x="593661" y="255746"/>
                </a:cubicBezTo>
                <a:cubicBezTo>
                  <a:pt x="598424" y="257651"/>
                  <a:pt x="603186" y="258604"/>
                  <a:pt x="607949" y="260509"/>
                </a:cubicBezTo>
                <a:cubicBezTo>
                  <a:pt x="611759" y="262414"/>
                  <a:pt x="613664" y="265271"/>
                  <a:pt x="612711" y="269081"/>
                </a:cubicBezTo>
                <a:cubicBezTo>
                  <a:pt x="611759" y="273844"/>
                  <a:pt x="607949" y="271939"/>
                  <a:pt x="605091" y="272891"/>
                </a:cubicBezTo>
                <a:cubicBezTo>
                  <a:pt x="596519" y="272891"/>
                  <a:pt x="588899" y="272891"/>
                  <a:pt x="580326" y="275749"/>
                </a:cubicBezTo>
                <a:cubicBezTo>
                  <a:pt x="584136" y="276701"/>
                  <a:pt x="587946" y="277654"/>
                  <a:pt x="592709" y="278606"/>
                </a:cubicBezTo>
                <a:cubicBezTo>
                  <a:pt x="586041" y="285274"/>
                  <a:pt x="577469" y="280511"/>
                  <a:pt x="571754" y="283369"/>
                </a:cubicBezTo>
                <a:cubicBezTo>
                  <a:pt x="572706" y="287179"/>
                  <a:pt x="576516" y="286226"/>
                  <a:pt x="579374" y="288131"/>
                </a:cubicBezTo>
                <a:cubicBezTo>
                  <a:pt x="604139" y="297656"/>
                  <a:pt x="628904" y="309086"/>
                  <a:pt x="648906" y="326231"/>
                </a:cubicBezTo>
                <a:cubicBezTo>
                  <a:pt x="653669" y="330041"/>
                  <a:pt x="658431" y="335756"/>
                  <a:pt x="659384" y="342424"/>
                </a:cubicBezTo>
                <a:cubicBezTo>
                  <a:pt x="660336" y="345281"/>
                  <a:pt x="661289" y="348139"/>
                  <a:pt x="664146" y="349091"/>
                </a:cubicBezTo>
                <a:cubicBezTo>
                  <a:pt x="680339" y="356711"/>
                  <a:pt x="686054" y="371951"/>
                  <a:pt x="689864" y="388144"/>
                </a:cubicBezTo>
                <a:cubicBezTo>
                  <a:pt x="691769" y="397669"/>
                  <a:pt x="695579" y="406241"/>
                  <a:pt x="701294" y="414814"/>
                </a:cubicBezTo>
                <a:cubicBezTo>
                  <a:pt x="705104" y="420529"/>
                  <a:pt x="707961" y="427196"/>
                  <a:pt x="709866" y="433864"/>
                </a:cubicBezTo>
                <a:cubicBezTo>
                  <a:pt x="710819" y="436721"/>
                  <a:pt x="711771" y="440531"/>
                  <a:pt x="708914" y="443389"/>
                </a:cubicBezTo>
                <a:cubicBezTo>
                  <a:pt x="705104" y="446246"/>
                  <a:pt x="702246" y="443389"/>
                  <a:pt x="699389" y="441484"/>
                </a:cubicBezTo>
                <a:cubicBezTo>
                  <a:pt x="697484" y="440531"/>
                  <a:pt x="695579" y="438626"/>
                  <a:pt x="692721" y="436721"/>
                </a:cubicBezTo>
                <a:cubicBezTo>
                  <a:pt x="694626" y="445294"/>
                  <a:pt x="695579" y="451961"/>
                  <a:pt x="696531" y="457676"/>
                </a:cubicBezTo>
                <a:cubicBezTo>
                  <a:pt x="696531" y="459581"/>
                  <a:pt x="697484" y="461486"/>
                  <a:pt x="696531" y="462439"/>
                </a:cubicBezTo>
                <a:cubicBezTo>
                  <a:pt x="694626" y="464344"/>
                  <a:pt x="692721" y="462439"/>
                  <a:pt x="690816" y="460534"/>
                </a:cubicBezTo>
                <a:cubicBezTo>
                  <a:pt x="687006" y="457676"/>
                  <a:pt x="685101" y="454819"/>
                  <a:pt x="682244" y="451009"/>
                </a:cubicBezTo>
                <a:cubicBezTo>
                  <a:pt x="673671" y="437674"/>
                  <a:pt x="663194" y="425291"/>
                  <a:pt x="647954" y="418624"/>
                </a:cubicBezTo>
                <a:cubicBezTo>
                  <a:pt x="643191" y="416719"/>
                  <a:pt x="638429" y="411956"/>
                  <a:pt x="635571" y="420529"/>
                </a:cubicBezTo>
                <a:cubicBezTo>
                  <a:pt x="633666" y="427196"/>
                  <a:pt x="627951" y="433864"/>
                  <a:pt x="636524" y="439579"/>
                </a:cubicBezTo>
                <a:cubicBezTo>
                  <a:pt x="657479" y="454819"/>
                  <a:pt x="677481" y="470059"/>
                  <a:pt x="690816" y="492919"/>
                </a:cubicBezTo>
                <a:cubicBezTo>
                  <a:pt x="691769" y="493871"/>
                  <a:pt x="692721" y="494824"/>
                  <a:pt x="692721" y="495776"/>
                </a:cubicBezTo>
                <a:cubicBezTo>
                  <a:pt x="693674" y="499586"/>
                  <a:pt x="698436" y="503396"/>
                  <a:pt x="694626" y="506254"/>
                </a:cubicBezTo>
                <a:cubicBezTo>
                  <a:pt x="690816" y="510064"/>
                  <a:pt x="687006" y="505301"/>
                  <a:pt x="684149" y="503396"/>
                </a:cubicBezTo>
                <a:cubicBezTo>
                  <a:pt x="675576" y="497681"/>
                  <a:pt x="669861" y="488156"/>
                  <a:pt x="658431" y="482441"/>
                </a:cubicBezTo>
                <a:cubicBezTo>
                  <a:pt x="660336" y="490061"/>
                  <a:pt x="663194" y="496729"/>
                  <a:pt x="657479" y="502444"/>
                </a:cubicBezTo>
                <a:cubicBezTo>
                  <a:pt x="655574" y="504349"/>
                  <a:pt x="656526" y="506254"/>
                  <a:pt x="657479" y="508159"/>
                </a:cubicBezTo>
                <a:cubicBezTo>
                  <a:pt x="663194" y="516731"/>
                  <a:pt x="662241" y="528161"/>
                  <a:pt x="664146" y="537686"/>
                </a:cubicBezTo>
                <a:cubicBezTo>
                  <a:pt x="667004" y="551974"/>
                  <a:pt x="656526" y="559594"/>
                  <a:pt x="648906" y="568166"/>
                </a:cubicBezTo>
                <a:cubicBezTo>
                  <a:pt x="645096" y="571976"/>
                  <a:pt x="643191" y="568166"/>
                  <a:pt x="641286" y="565309"/>
                </a:cubicBezTo>
                <a:cubicBezTo>
                  <a:pt x="639381" y="561499"/>
                  <a:pt x="639381" y="557689"/>
                  <a:pt x="637476" y="551974"/>
                </a:cubicBezTo>
                <a:cubicBezTo>
                  <a:pt x="630809" y="561499"/>
                  <a:pt x="633666" y="570071"/>
                  <a:pt x="632714" y="578644"/>
                </a:cubicBezTo>
                <a:cubicBezTo>
                  <a:pt x="631761" y="585311"/>
                  <a:pt x="629856" y="589121"/>
                  <a:pt x="623189" y="583406"/>
                </a:cubicBezTo>
                <a:cubicBezTo>
                  <a:pt x="619379" y="576739"/>
                  <a:pt x="620331" y="569119"/>
                  <a:pt x="618426" y="562451"/>
                </a:cubicBezTo>
                <a:cubicBezTo>
                  <a:pt x="617474" y="560546"/>
                  <a:pt x="617474" y="558641"/>
                  <a:pt x="617474" y="556736"/>
                </a:cubicBezTo>
                <a:cubicBezTo>
                  <a:pt x="617474" y="556736"/>
                  <a:pt x="617474" y="555784"/>
                  <a:pt x="617474" y="556736"/>
                </a:cubicBezTo>
                <a:cubicBezTo>
                  <a:pt x="617474" y="557689"/>
                  <a:pt x="617474" y="557689"/>
                  <a:pt x="618426" y="558641"/>
                </a:cubicBezTo>
                <a:cubicBezTo>
                  <a:pt x="618426" y="561499"/>
                  <a:pt x="619379" y="563404"/>
                  <a:pt x="619379" y="566261"/>
                </a:cubicBezTo>
                <a:cubicBezTo>
                  <a:pt x="618426" y="573881"/>
                  <a:pt x="621284" y="579596"/>
                  <a:pt x="620331" y="58531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5467296-BBCD-4DE4-9257-0C2B41A25F39}"/>
              </a:ext>
            </a:extLst>
          </p:cNvPr>
          <p:cNvSpPr/>
          <p:nvPr/>
        </p:nvSpPr>
        <p:spPr>
          <a:xfrm>
            <a:off x="4556265" y="1644948"/>
            <a:ext cx="1902436" cy="3785256"/>
          </a:xfrm>
          <a:custGeom>
            <a:avLst/>
            <a:gdLst>
              <a:gd name="connsiteX0" fmla="*/ 9049 w 923925"/>
              <a:gd name="connsiteY0" fmla="*/ 1576201 h 1838325"/>
              <a:gd name="connsiteX1" fmla="*/ 12859 w 923925"/>
              <a:gd name="connsiteY1" fmla="*/ 1570486 h 1838325"/>
              <a:gd name="connsiteX2" fmla="*/ 57626 w 923925"/>
              <a:gd name="connsiteY2" fmla="*/ 1540958 h 1838325"/>
              <a:gd name="connsiteX3" fmla="*/ 95726 w 923925"/>
              <a:gd name="connsiteY3" fmla="*/ 1525719 h 1838325"/>
              <a:gd name="connsiteX4" fmla="*/ 143351 w 923925"/>
              <a:gd name="connsiteY4" fmla="*/ 1502858 h 1838325"/>
              <a:gd name="connsiteX5" fmla="*/ 162401 w 923925"/>
              <a:gd name="connsiteY5" fmla="*/ 1488571 h 1838325"/>
              <a:gd name="connsiteX6" fmla="*/ 223361 w 923925"/>
              <a:gd name="connsiteY6" fmla="*/ 1459044 h 1838325"/>
              <a:gd name="connsiteX7" fmla="*/ 244316 w 923925"/>
              <a:gd name="connsiteY7" fmla="*/ 1450471 h 1838325"/>
              <a:gd name="connsiteX8" fmla="*/ 283369 w 923925"/>
              <a:gd name="connsiteY8" fmla="*/ 1411419 h 1838325"/>
              <a:gd name="connsiteX9" fmla="*/ 285274 w 923925"/>
              <a:gd name="connsiteY9" fmla="*/ 1395226 h 1838325"/>
              <a:gd name="connsiteX10" fmla="*/ 267176 w 923925"/>
              <a:gd name="connsiteY10" fmla="*/ 1355221 h 1838325"/>
              <a:gd name="connsiteX11" fmla="*/ 241459 w 923925"/>
              <a:gd name="connsiteY11" fmla="*/ 1319026 h 1838325"/>
              <a:gd name="connsiteX12" fmla="*/ 162401 w 923925"/>
              <a:gd name="connsiteY12" fmla="*/ 1230444 h 1838325"/>
              <a:gd name="connsiteX13" fmla="*/ 135731 w 923925"/>
              <a:gd name="connsiteY13" fmla="*/ 1199964 h 1838325"/>
              <a:gd name="connsiteX14" fmla="*/ 111919 w 923925"/>
              <a:gd name="connsiteY14" fmla="*/ 1139956 h 1838325"/>
              <a:gd name="connsiteX15" fmla="*/ 111919 w 923925"/>
              <a:gd name="connsiteY15" fmla="*/ 1059946 h 1838325"/>
              <a:gd name="connsiteX16" fmla="*/ 127159 w 923925"/>
              <a:gd name="connsiteY16" fmla="*/ 1018036 h 1838325"/>
              <a:gd name="connsiteX17" fmla="*/ 139541 w 923925"/>
              <a:gd name="connsiteY17" fmla="*/ 984698 h 1838325"/>
              <a:gd name="connsiteX18" fmla="*/ 137636 w 923925"/>
              <a:gd name="connsiteY18" fmla="*/ 965648 h 1838325"/>
              <a:gd name="connsiteX19" fmla="*/ 143351 w 923925"/>
              <a:gd name="connsiteY19" fmla="*/ 926596 h 1838325"/>
              <a:gd name="connsiteX20" fmla="*/ 154781 w 923925"/>
              <a:gd name="connsiteY20" fmla="*/ 867541 h 1838325"/>
              <a:gd name="connsiteX21" fmla="*/ 159544 w 923925"/>
              <a:gd name="connsiteY21" fmla="*/ 816106 h 1838325"/>
              <a:gd name="connsiteX22" fmla="*/ 167164 w 923925"/>
              <a:gd name="connsiteY22" fmla="*/ 798961 h 1838325"/>
              <a:gd name="connsiteX23" fmla="*/ 182404 w 923925"/>
              <a:gd name="connsiteY23" fmla="*/ 753241 h 1838325"/>
              <a:gd name="connsiteX24" fmla="*/ 189071 w 923925"/>
              <a:gd name="connsiteY24" fmla="*/ 682756 h 1838325"/>
              <a:gd name="connsiteX25" fmla="*/ 190024 w 923925"/>
              <a:gd name="connsiteY25" fmla="*/ 644656 h 1838325"/>
              <a:gd name="connsiteX26" fmla="*/ 164306 w 923925"/>
              <a:gd name="connsiteY26" fmla="*/ 557026 h 1838325"/>
              <a:gd name="connsiteX27" fmla="*/ 143351 w 923925"/>
              <a:gd name="connsiteY27" fmla="*/ 519878 h 1838325"/>
              <a:gd name="connsiteX28" fmla="*/ 112871 w 923925"/>
              <a:gd name="connsiteY28" fmla="*/ 453203 h 1838325"/>
              <a:gd name="connsiteX29" fmla="*/ 106204 w 923925"/>
              <a:gd name="connsiteY29" fmla="*/ 426533 h 1838325"/>
              <a:gd name="connsiteX30" fmla="*/ 99536 w 923925"/>
              <a:gd name="connsiteY30" fmla="*/ 406531 h 1838325"/>
              <a:gd name="connsiteX31" fmla="*/ 89059 w 923925"/>
              <a:gd name="connsiteY31" fmla="*/ 378908 h 1838325"/>
              <a:gd name="connsiteX32" fmla="*/ 101441 w 923925"/>
              <a:gd name="connsiteY32" fmla="*/ 299851 h 1838325"/>
              <a:gd name="connsiteX33" fmla="*/ 103346 w 923925"/>
              <a:gd name="connsiteY33" fmla="*/ 277943 h 1838325"/>
              <a:gd name="connsiteX34" fmla="*/ 108109 w 923925"/>
              <a:gd name="connsiteY34" fmla="*/ 238891 h 1838325"/>
              <a:gd name="connsiteX35" fmla="*/ 114776 w 923925"/>
              <a:gd name="connsiteY35" fmla="*/ 221746 h 1838325"/>
              <a:gd name="connsiteX36" fmla="*/ 125254 w 923925"/>
              <a:gd name="connsiteY36" fmla="*/ 185551 h 1838325"/>
              <a:gd name="connsiteX37" fmla="*/ 131921 w 923925"/>
              <a:gd name="connsiteY37" fmla="*/ 165548 h 1838325"/>
              <a:gd name="connsiteX38" fmla="*/ 133826 w 923925"/>
              <a:gd name="connsiteY38" fmla="*/ 142688 h 1838325"/>
              <a:gd name="connsiteX39" fmla="*/ 156686 w 923925"/>
              <a:gd name="connsiteY39" fmla="*/ 107446 h 1838325"/>
              <a:gd name="connsiteX40" fmla="*/ 164306 w 923925"/>
              <a:gd name="connsiteY40" fmla="*/ 91253 h 1838325"/>
              <a:gd name="connsiteX41" fmla="*/ 186214 w 923925"/>
              <a:gd name="connsiteY41" fmla="*/ 34103 h 1838325"/>
              <a:gd name="connsiteX42" fmla="*/ 204311 w 923925"/>
              <a:gd name="connsiteY42" fmla="*/ 21721 h 1838325"/>
              <a:gd name="connsiteX43" fmla="*/ 271939 w 923925"/>
              <a:gd name="connsiteY43" fmla="*/ 7433 h 1838325"/>
              <a:gd name="connsiteX44" fmla="*/ 295751 w 923925"/>
              <a:gd name="connsiteY44" fmla="*/ 26483 h 1838325"/>
              <a:gd name="connsiteX45" fmla="*/ 297656 w 923925"/>
              <a:gd name="connsiteY45" fmla="*/ 83633 h 1838325"/>
              <a:gd name="connsiteX46" fmla="*/ 263366 w 923925"/>
              <a:gd name="connsiteY46" fmla="*/ 130306 h 1838325"/>
              <a:gd name="connsiteX47" fmla="*/ 255746 w 923925"/>
              <a:gd name="connsiteY47" fmla="*/ 156023 h 1838325"/>
              <a:gd name="connsiteX48" fmla="*/ 256699 w 923925"/>
              <a:gd name="connsiteY48" fmla="*/ 164596 h 1838325"/>
              <a:gd name="connsiteX49" fmla="*/ 237649 w 923925"/>
              <a:gd name="connsiteY49" fmla="*/ 247463 h 1838325"/>
              <a:gd name="connsiteX50" fmla="*/ 220504 w 923925"/>
              <a:gd name="connsiteY50" fmla="*/ 354143 h 1838325"/>
              <a:gd name="connsiteX51" fmla="*/ 240506 w 923925"/>
              <a:gd name="connsiteY51" fmla="*/ 425581 h 1838325"/>
              <a:gd name="connsiteX52" fmla="*/ 244316 w 923925"/>
              <a:gd name="connsiteY52" fmla="*/ 430343 h 1838325"/>
              <a:gd name="connsiteX53" fmla="*/ 273844 w 923925"/>
              <a:gd name="connsiteY53" fmla="*/ 457013 h 1838325"/>
              <a:gd name="connsiteX54" fmla="*/ 293846 w 923925"/>
              <a:gd name="connsiteY54" fmla="*/ 462728 h 1838325"/>
              <a:gd name="connsiteX55" fmla="*/ 303371 w 923925"/>
              <a:gd name="connsiteY55" fmla="*/ 463681 h 1838325"/>
              <a:gd name="connsiteX56" fmla="*/ 321469 w 923925"/>
              <a:gd name="connsiteY56" fmla="*/ 458918 h 1838325"/>
              <a:gd name="connsiteX57" fmla="*/ 320516 w 923925"/>
              <a:gd name="connsiteY57" fmla="*/ 443678 h 1838325"/>
              <a:gd name="connsiteX58" fmla="*/ 313849 w 923925"/>
              <a:gd name="connsiteY58" fmla="*/ 312233 h 1838325"/>
              <a:gd name="connsiteX59" fmla="*/ 364331 w 923925"/>
              <a:gd name="connsiteY59" fmla="*/ 242701 h 1838325"/>
              <a:gd name="connsiteX60" fmla="*/ 395764 w 923925"/>
              <a:gd name="connsiteY60" fmla="*/ 228413 h 1838325"/>
              <a:gd name="connsiteX61" fmla="*/ 489109 w 923925"/>
              <a:gd name="connsiteY61" fmla="*/ 232223 h 1838325"/>
              <a:gd name="connsiteX62" fmla="*/ 563404 w 923925"/>
              <a:gd name="connsiteY62" fmla="*/ 298898 h 1838325"/>
              <a:gd name="connsiteX63" fmla="*/ 567214 w 923925"/>
              <a:gd name="connsiteY63" fmla="*/ 317948 h 1838325"/>
              <a:gd name="connsiteX64" fmla="*/ 556736 w 923925"/>
              <a:gd name="connsiteY64" fmla="*/ 406531 h 1838325"/>
              <a:gd name="connsiteX65" fmla="*/ 538639 w 923925"/>
              <a:gd name="connsiteY65" fmla="*/ 448441 h 1838325"/>
              <a:gd name="connsiteX66" fmla="*/ 528161 w 923925"/>
              <a:gd name="connsiteY66" fmla="*/ 476063 h 1838325"/>
              <a:gd name="connsiteX67" fmla="*/ 496729 w 923925"/>
              <a:gd name="connsiteY67" fmla="*/ 529403 h 1838325"/>
              <a:gd name="connsiteX68" fmla="*/ 478631 w 923925"/>
              <a:gd name="connsiteY68" fmla="*/ 553216 h 1838325"/>
              <a:gd name="connsiteX69" fmla="*/ 477679 w 923925"/>
              <a:gd name="connsiteY69" fmla="*/ 559883 h 1838325"/>
              <a:gd name="connsiteX70" fmla="*/ 485299 w 923925"/>
              <a:gd name="connsiteY70" fmla="*/ 559883 h 1838325"/>
              <a:gd name="connsiteX71" fmla="*/ 543401 w 923925"/>
              <a:gd name="connsiteY71" fmla="*/ 567503 h 1838325"/>
              <a:gd name="connsiteX72" fmla="*/ 564356 w 923925"/>
              <a:gd name="connsiteY72" fmla="*/ 594173 h 1838325"/>
              <a:gd name="connsiteX73" fmla="*/ 592931 w 923925"/>
              <a:gd name="connsiteY73" fmla="*/ 605603 h 1838325"/>
              <a:gd name="connsiteX74" fmla="*/ 600551 w 923925"/>
              <a:gd name="connsiteY74" fmla="*/ 599888 h 1838325"/>
              <a:gd name="connsiteX75" fmla="*/ 622459 w 923925"/>
              <a:gd name="connsiteY75" fmla="*/ 597983 h 1838325"/>
              <a:gd name="connsiteX76" fmla="*/ 640556 w 923925"/>
              <a:gd name="connsiteY76" fmla="*/ 597983 h 1838325"/>
              <a:gd name="connsiteX77" fmla="*/ 653891 w 923925"/>
              <a:gd name="connsiteY77" fmla="*/ 594173 h 1838325"/>
              <a:gd name="connsiteX78" fmla="*/ 671989 w 923925"/>
              <a:gd name="connsiteY78" fmla="*/ 585601 h 1838325"/>
              <a:gd name="connsiteX79" fmla="*/ 694849 w 923925"/>
              <a:gd name="connsiteY79" fmla="*/ 577981 h 1838325"/>
              <a:gd name="connsiteX80" fmla="*/ 719614 w 923925"/>
              <a:gd name="connsiteY80" fmla="*/ 557026 h 1838325"/>
              <a:gd name="connsiteX81" fmla="*/ 743426 w 923925"/>
              <a:gd name="connsiteY81" fmla="*/ 542738 h 1838325"/>
              <a:gd name="connsiteX82" fmla="*/ 758666 w 923925"/>
              <a:gd name="connsiteY82" fmla="*/ 533213 h 1838325"/>
              <a:gd name="connsiteX83" fmla="*/ 808196 w 923925"/>
              <a:gd name="connsiteY83" fmla="*/ 490351 h 1838325"/>
              <a:gd name="connsiteX84" fmla="*/ 812959 w 923925"/>
              <a:gd name="connsiteY84" fmla="*/ 480826 h 1838325"/>
              <a:gd name="connsiteX85" fmla="*/ 821531 w 923925"/>
              <a:gd name="connsiteY85" fmla="*/ 444631 h 1838325"/>
              <a:gd name="connsiteX86" fmla="*/ 838676 w 923925"/>
              <a:gd name="connsiteY86" fmla="*/ 433201 h 1838325"/>
              <a:gd name="connsiteX87" fmla="*/ 879634 w 923925"/>
              <a:gd name="connsiteY87" fmla="*/ 448441 h 1838325"/>
              <a:gd name="connsiteX88" fmla="*/ 896779 w 923925"/>
              <a:gd name="connsiteY88" fmla="*/ 457966 h 1838325"/>
              <a:gd name="connsiteX89" fmla="*/ 912971 w 923925"/>
              <a:gd name="connsiteY89" fmla="*/ 484636 h 1838325"/>
              <a:gd name="connsiteX90" fmla="*/ 901541 w 923925"/>
              <a:gd name="connsiteY90" fmla="*/ 534166 h 1838325"/>
              <a:gd name="connsiteX91" fmla="*/ 865346 w 923925"/>
              <a:gd name="connsiteY91" fmla="*/ 578933 h 1838325"/>
              <a:gd name="connsiteX92" fmla="*/ 852011 w 923925"/>
              <a:gd name="connsiteY92" fmla="*/ 589411 h 1838325"/>
              <a:gd name="connsiteX93" fmla="*/ 796766 w 923925"/>
              <a:gd name="connsiteY93" fmla="*/ 632273 h 1838325"/>
              <a:gd name="connsiteX94" fmla="*/ 743426 w 923925"/>
              <a:gd name="connsiteY94" fmla="*/ 672278 h 1838325"/>
              <a:gd name="connsiteX95" fmla="*/ 707231 w 923925"/>
              <a:gd name="connsiteY95" fmla="*/ 695138 h 1838325"/>
              <a:gd name="connsiteX96" fmla="*/ 659606 w 923925"/>
              <a:gd name="connsiteY96" fmla="*/ 709426 h 1838325"/>
              <a:gd name="connsiteX97" fmla="*/ 576739 w 923925"/>
              <a:gd name="connsiteY97" fmla="*/ 723713 h 1838325"/>
              <a:gd name="connsiteX98" fmla="*/ 554831 w 923925"/>
              <a:gd name="connsiteY98" fmla="*/ 727523 h 1838325"/>
              <a:gd name="connsiteX99" fmla="*/ 526256 w 923925"/>
              <a:gd name="connsiteY99" fmla="*/ 754193 h 1838325"/>
              <a:gd name="connsiteX100" fmla="*/ 498634 w 923925"/>
              <a:gd name="connsiteY100" fmla="*/ 824678 h 1838325"/>
              <a:gd name="connsiteX101" fmla="*/ 495776 w 923925"/>
              <a:gd name="connsiteY101" fmla="*/ 838966 h 1838325"/>
              <a:gd name="connsiteX102" fmla="*/ 486251 w 923925"/>
              <a:gd name="connsiteY102" fmla="*/ 918023 h 1838325"/>
              <a:gd name="connsiteX103" fmla="*/ 474821 w 923925"/>
              <a:gd name="connsiteY103" fmla="*/ 976126 h 1838325"/>
              <a:gd name="connsiteX104" fmla="*/ 439579 w 923925"/>
              <a:gd name="connsiteY104" fmla="*/ 1012321 h 1838325"/>
              <a:gd name="connsiteX105" fmla="*/ 429101 w 923925"/>
              <a:gd name="connsiteY105" fmla="*/ 1036133 h 1838325"/>
              <a:gd name="connsiteX106" fmla="*/ 428149 w 923925"/>
              <a:gd name="connsiteY106" fmla="*/ 1075186 h 1838325"/>
              <a:gd name="connsiteX107" fmla="*/ 431006 w 923925"/>
              <a:gd name="connsiteY107" fmla="*/ 1088521 h 1838325"/>
              <a:gd name="connsiteX108" fmla="*/ 446246 w 923925"/>
              <a:gd name="connsiteY108" fmla="*/ 1133289 h 1838325"/>
              <a:gd name="connsiteX109" fmla="*/ 450056 w 923925"/>
              <a:gd name="connsiteY109" fmla="*/ 1142814 h 1838325"/>
              <a:gd name="connsiteX110" fmla="*/ 473869 w 923925"/>
              <a:gd name="connsiteY110" fmla="*/ 1199011 h 1838325"/>
              <a:gd name="connsiteX111" fmla="*/ 484346 w 923925"/>
              <a:gd name="connsiteY111" fmla="*/ 1261876 h 1838325"/>
              <a:gd name="connsiteX112" fmla="*/ 526256 w 923925"/>
              <a:gd name="connsiteY112" fmla="*/ 1339981 h 1838325"/>
              <a:gd name="connsiteX113" fmla="*/ 527209 w 923925"/>
              <a:gd name="connsiteY113" fmla="*/ 1420944 h 1838325"/>
              <a:gd name="connsiteX114" fmla="*/ 522446 w 923925"/>
              <a:gd name="connsiteY114" fmla="*/ 1444756 h 1838325"/>
              <a:gd name="connsiteX115" fmla="*/ 467201 w 923925"/>
              <a:gd name="connsiteY115" fmla="*/ 1544769 h 1838325"/>
              <a:gd name="connsiteX116" fmla="*/ 344329 w 923925"/>
              <a:gd name="connsiteY116" fmla="*/ 1622873 h 1838325"/>
              <a:gd name="connsiteX117" fmla="*/ 260509 w 923925"/>
              <a:gd name="connsiteY117" fmla="*/ 1669546 h 1838325"/>
              <a:gd name="connsiteX118" fmla="*/ 256699 w 923925"/>
              <a:gd name="connsiteY118" fmla="*/ 1671451 h 1838325"/>
              <a:gd name="connsiteX119" fmla="*/ 208121 w 923925"/>
              <a:gd name="connsiteY119" fmla="*/ 1707646 h 1838325"/>
              <a:gd name="connsiteX120" fmla="*/ 204311 w 923925"/>
              <a:gd name="connsiteY120" fmla="*/ 1709551 h 1838325"/>
              <a:gd name="connsiteX121" fmla="*/ 185261 w 923925"/>
              <a:gd name="connsiteY121" fmla="*/ 1736221 h 1838325"/>
              <a:gd name="connsiteX122" fmla="*/ 187166 w 923925"/>
              <a:gd name="connsiteY122" fmla="*/ 1782894 h 1838325"/>
              <a:gd name="connsiteX123" fmla="*/ 168116 w 923925"/>
              <a:gd name="connsiteY123" fmla="*/ 1829566 h 1838325"/>
              <a:gd name="connsiteX124" fmla="*/ 131921 w 923925"/>
              <a:gd name="connsiteY124" fmla="*/ 1832423 h 1838325"/>
              <a:gd name="connsiteX125" fmla="*/ 64294 w 923925"/>
              <a:gd name="connsiteY125" fmla="*/ 1764796 h 1838325"/>
              <a:gd name="connsiteX126" fmla="*/ 44291 w 923925"/>
              <a:gd name="connsiteY126" fmla="*/ 1709551 h 1838325"/>
              <a:gd name="connsiteX127" fmla="*/ 43339 w 923925"/>
              <a:gd name="connsiteY127" fmla="*/ 1689548 h 1838325"/>
              <a:gd name="connsiteX128" fmla="*/ 31909 w 923925"/>
              <a:gd name="connsiteY128" fmla="*/ 1659069 h 1838325"/>
              <a:gd name="connsiteX129" fmla="*/ 13811 w 923925"/>
              <a:gd name="connsiteY129" fmla="*/ 1619064 h 1838325"/>
              <a:gd name="connsiteX130" fmla="*/ 7144 w 923925"/>
              <a:gd name="connsiteY130" fmla="*/ 1606681 h 1838325"/>
              <a:gd name="connsiteX131" fmla="*/ 9049 w 923925"/>
              <a:gd name="connsiteY131" fmla="*/ 1576201 h 18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923925" h="1838325">
                <a:moveTo>
                  <a:pt x="9049" y="1576201"/>
                </a:moveTo>
                <a:cubicBezTo>
                  <a:pt x="10001" y="1574296"/>
                  <a:pt x="11906" y="1572391"/>
                  <a:pt x="12859" y="1570486"/>
                </a:cubicBezTo>
                <a:cubicBezTo>
                  <a:pt x="21431" y="1551436"/>
                  <a:pt x="36671" y="1541911"/>
                  <a:pt x="57626" y="1540958"/>
                </a:cubicBezTo>
                <a:cubicBezTo>
                  <a:pt x="72866" y="1540958"/>
                  <a:pt x="85249" y="1534291"/>
                  <a:pt x="95726" y="1525719"/>
                </a:cubicBezTo>
                <a:cubicBezTo>
                  <a:pt x="110014" y="1514289"/>
                  <a:pt x="126206" y="1508573"/>
                  <a:pt x="143351" y="1502858"/>
                </a:cubicBezTo>
                <a:cubicBezTo>
                  <a:pt x="150971" y="1500001"/>
                  <a:pt x="156686" y="1494286"/>
                  <a:pt x="162401" y="1488571"/>
                </a:cubicBezTo>
                <a:cubicBezTo>
                  <a:pt x="178594" y="1471426"/>
                  <a:pt x="197644" y="1457139"/>
                  <a:pt x="223361" y="1459044"/>
                </a:cubicBezTo>
                <a:cubicBezTo>
                  <a:pt x="231934" y="1459996"/>
                  <a:pt x="237649" y="1457139"/>
                  <a:pt x="244316" y="1450471"/>
                </a:cubicBezTo>
                <a:cubicBezTo>
                  <a:pt x="256699" y="1437136"/>
                  <a:pt x="270034" y="1424753"/>
                  <a:pt x="283369" y="1411419"/>
                </a:cubicBezTo>
                <a:cubicBezTo>
                  <a:pt x="288131" y="1406656"/>
                  <a:pt x="290036" y="1402846"/>
                  <a:pt x="285274" y="1395226"/>
                </a:cubicBezTo>
                <a:cubicBezTo>
                  <a:pt x="278606" y="1382844"/>
                  <a:pt x="271939" y="1369508"/>
                  <a:pt x="267176" y="1355221"/>
                </a:cubicBezTo>
                <a:cubicBezTo>
                  <a:pt x="261461" y="1340933"/>
                  <a:pt x="251936" y="1329503"/>
                  <a:pt x="241459" y="1319026"/>
                </a:cubicBezTo>
                <a:cubicBezTo>
                  <a:pt x="213836" y="1290451"/>
                  <a:pt x="186214" y="1261876"/>
                  <a:pt x="162401" y="1230444"/>
                </a:cubicBezTo>
                <a:cubicBezTo>
                  <a:pt x="153829" y="1219966"/>
                  <a:pt x="143351" y="1210441"/>
                  <a:pt x="135731" y="1199964"/>
                </a:cubicBezTo>
                <a:cubicBezTo>
                  <a:pt x="122396" y="1182819"/>
                  <a:pt x="116681" y="1161864"/>
                  <a:pt x="111919" y="1139956"/>
                </a:cubicBezTo>
                <a:cubicBezTo>
                  <a:pt x="106204" y="1113286"/>
                  <a:pt x="106204" y="1086616"/>
                  <a:pt x="111919" y="1059946"/>
                </a:cubicBezTo>
                <a:cubicBezTo>
                  <a:pt x="114776" y="1045658"/>
                  <a:pt x="122396" y="1031371"/>
                  <a:pt x="127159" y="1018036"/>
                </a:cubicBezTo>
                <a:cubicBezTo>
                  <a:pt x="130969" y="1006606"/>
                  <a:pt x="135731" y="996128"/>
                  <a:pt x="139541" y="984698"/>
                </a:cubicBezTo>
                <a:cubicBezTo>
                  <a:pt x="141446" y="978031"/>
                  <a:pt x="141446" y="972316"/>
                  <a:pt x="137636" y="965648"/>
                </a:cubicBezTo>
                <a:cubicBezTo>
                  <a:pt x="130016" y="954218"/>
                  <a:pt x="132874" y="936121"/>
                  <a:pt x="143351" y="926596"/>
                </a:cubicBezTo>
                <a:cubicBezTo>
                  <a:pt x="158591" y="913261"/>
                  <a:pt x="164306" y="885638"/>
                  <a:pt x="154781" y="867541"/>
                </a:cubicBezTo>
                <a:cubicBezTo>
                  <a:pt x="146209" y="851348"/>
                  <a:pt x="148114" y="829441"/>
                  <a:pt x="159544" y="816106"/>
                </a:cubicBezTo>
                <a:cubicBezTo>
                  <a:pt x="164306" y="811343"/>
                  <a:pt x="166211" y="805628"/>
                  <a:pt x="167164" y="798961"/>
                </a:cubicBezTo>
                <a:cubicBezTo>
                  <a:pt x="169069" y="782768"/>
                  <a:pt x="177641" y="768481"/>
                  <a:pt x="182404" y="753241"/>
                </a:cubicBezTo>
                <a:cubicBezTo>
                  <a:pt x="189071" y="730381"/>
                  <a:pt x="192881" y="707521"/>
                  <a:pt x="189071" y="682756"/>
                </a:cubicBezTo>
                <a:cubicBezTo>
                  <a:pt x="187166" y="670373"/>
                  <a:pt x="188119" y="657991"/>
                  <a:pt x="190024" y="644656"/>
                </a:cubicBezTo>
                <a:cubicBezTo>
                  <a:pt x="192881" y="612271"/>
                  <a:pt x="186214" y="582743"/>
                  <a:pt x="164306" y="557026"/>
                </a:cubicBezTo>
                <a:cubicBezTo>
                  <a:pt x="154781" y="546548"/>
                  <a:pt x="149066" y="533213"/>
                  <a:pt x="143351" y="519878"/>
                </a:cubicBezTo>
                <a:cubicBezTo>
                  <a:pt x="134779" y="497018"/>
                  <a:pt x="124301" y="475111"/>
                  <a:pt x="112871" y="453203"/>
                </a:cubicBezTo>
                <a:cubicBezTo>
                  <a:pt x="108109" y="444631"/>
                  <a:pt x="105251" y="436058"/>
                  <a:pt x="106204" y="426533"/>
                </a:cubicBezTo>
                <a:cubicBezTo>
                  <a:pt x="107156" y="418913"/>
                  <a:pt x="104299" y="412246"/>
                  <a:pt x="99536" y="406531"/>
                </a:cubicBezTo>
                <a:cubicBezTo>
                  <a:pt x="92869" y="398911"/>
                  <a:pt x="90011" y="389386"/>
                  <a:pt x="89059" y="378908"/>
                </a:cubicBezTo>
                <a:cubicBezTo>
                  <a:pt x="88106" y="351286"/>
                  <a:pt x="90011" y="325568"/>
                  <a:pt x="101441" y="299851"/>
                </a:cubicBezTo>
                <a:cubicBezTo>
                  <a:pt x="104299" y="293183"/>
                  <a:pt x="104299" y="284611"/>
                  <a:pt x="103346" y="277943"/>
                </a:cubicBezTo>
                <a:cubicBezTo>
                  <a:pt x="102394" y="264608"/>
                  <a:pt x="107156" y="251273"/>
                  <a:pt x="108109" y="238891"/>
                </a:cubicBezTo>
                <a:cubicBezTo>
                  <a:pt x="109061" y="232223"/>
                  <a:pt x="110966" y="226508"/>
                  <a:pt x="114776" y="221746"/>
                </a:cubicBezTo>
                <a:cubicBezTo>
                  <a:pt x="122396" y="210316"/>
                  <a:pt x="125254" y="198886"/>
                  <a:pt x="125254" y="185551"/>
                </a:cubicBezTo>
                <a:cubicBezTo>
                  <a:pt x="125254" y="177931"/>
                  <a:pt x="127159" y="171263"/>
                  <a:pt x="131921" y="165548"/>
                </a:cubicBezTo>
                <a:cubicBezTo>
                  <a:pt x="136684" y="159833"/>
                  <a:pt x="132874" y="150308"/>
                  <a:pt x="133826" y="142688"/>
                </a:cubicBezTo>
                <a:cubicBezTo>
                  <a:pt x="135731" y="126496"/>
                  <a:pt x="143351" y="115066"/>
                  <a:pt x="156686" y="107446"/>
                </a:cubicBezTo>
                <a:cubicBezTo>
                  <a:pt x="163354" y="103636"/>
                  <a:pt x="164306" y="97921"/>
                  <a:pt x="164306" y="91253"/>
                </a:cubicBezTo>
                <a:cubicBezTo>
                  <a:pt x="165259" y="69346"/>
                  <a:pt x="175736" y="52201"/>
                  <a:pt x="186214" y="34103"/>
                </a:cubicBezTo>
                <a:cubicBezTo>
                  <a:pt x="190024" y="27436"/>
                  <a:pt x="195739" y="23626"/>
                  <a:pt x="204311" y="21721"/>
                </a:cubicBezTo>
                <a:cubicBezTo>
                  <a:pt x="227171" y="17911"/>
                  <a:pt x="249079" y="12196"/>
                  <a:pt x="271939" y="7433"/>
                </a:cubicBezTo>
                <a:cubicBezTo>
                  <a:pt x="281464" y="5528"/>
                  <a:pt x="292894" y="13148"/>
                  <a:pt x="295751" y="26483"/>
                </a:cubicBezTo>
                <a:cubicBezTo>
                  <a:pt x="300514" y="45533"/>
                  <a:pt x="303371" y="63631"/>
                  <a:pt x="297656" y="83633"/>
                </a:cubicBezTo>
                <a:cubicBezTo>
                  <a:pt x="290989" y="103636"/>
                  <a:pt x="279559" y="117923"/>
                  <a:pt x="263366" y="130306"/>
                </a:cubicBezTo>
                <a:cubicBezTo>
                  <a:pt x="254794" y="136973"/>
                  <a:pt x="246221" y="143641"/>
                  <a:pt x="255746" y="156023"/>
                </a:cubicBezTo>
                <a:cubicBezTo>
                  <a:pt x="256699" y="160786"/>
                  <a:pt x="256699" y="163643"/>
                  <a:pt x="256699" y="164596"/>
                </a:cubicBezTo>
                <a:cubicBezTo>
                  <a:pt x="248126" y="191266"/>
                  <a:pt x="246221" y="219841"/>
                  <a:pt x="237649" y="247463"/>
                </a:cubicBezTo>
                <a:cubicBezTo>
                  <a:pt x="227171" y="281753"/>
                  <a:pt x="214789" y="316996"/>
                  <a:pt x="220504" y="354143"/>
                </a:cubicBezTo>
                <a:cubicBezTo>
                  <a:pt x="224314" y="378908"/>
                  <a:pt x="224314" y="404626"/>
                  <a:pt x="240506" y="425581"/>
                </a:cubicBezTo>
                <a:cubicBezTo>
                  <a:pt x="241459" y="427486"/>
                  <a:pt x="242411" y="430343"/>
                  <a:pt x="244316" y="430343"/>
                </a:cubicBezTo>
                <a:cubicBezTo>
                  <a:pt x="259556" y="433201"/>
                  <a:pt x="265271" y="446536"/>
                  <a:pt x="273844" y="457013"/>
                </a:cubicBezTo>
                <a:cubicBezTo>
                  <a:pt x="279559" y="463681"/>
                  <a:pt x="283369" y="471301"/>
                  <a:pt x="293846" y="462728"/>
                </a:cubicBezTo>
                <a:cubicBezTo>
                  <a:pt x="296704" y="460823"/>
                  <a:pt x="300514" y="460823"/>
                  <a:pt x="303371" y="463681"/>
                </a:cubicBezTo>
                <a:cubicBezTo>
                  <a:pt x="311944" y="470348"/>
                  <a:pt x="316706" y="464633"/>
                  <a:pt x="321469" y="458918"/>
                </a:cubicBezTo>
                <a:cubicBezTo>
                  <a:pt x="327184" y="453203"/>
                  <a:pt x="322421" y="448441"/>
                  <a:pt x="320516" y="443678"/>
                </a:cubicBezTo>
                <a:cubicBezTo>
                  <a:pt x="295751" y="400816"/>
                  <a:pt x="302419" y="356048"/>
                  <a:pt x="313849" y="312233"/>
                </a:cubicBezTo>
                <a:cubicBezTo>
                  <a:pt x="321469" y="283658"/>
                  <a:pt x="339566" y="259846"/>
                  <a:pt x="364331" y="242701"/>
                </a:cubicBezTo>
                <a:cubicBezTo>
                  <a:pt x="373856" y="236033"/>
                  <a:pt x="384334" y="231271"/>
                  <a:pt x="395764" y="228413"/>
                </a:cubicBezTo>
                <a:cubicBezTo>
                  <a:pt x="427196" y="220793"/>
                  <a:pt x="458629" y="222698"/>
                  <a:pt x="489109" y="232223"/>
                </a:cubicBezTo>
                <a:cubicBezTo>
                  <a:pt x="523399" y="242701"/>
                  <a:pt x="549116" y="264608"/>
                  <a:pt x="563404" y="298898"/>
                </a:cubicBezTo>
                <a:cubicBezTo>
                  <a:pt x="566261" y="304613"/>
                  <a:pt x="567214" y="311281"/>
                  <a:pt x="567214" y="317948"/>
                </a:cubicBezTo>
                <a:cubicBezTo>
                  <a:pt x="567214" y="347476"/>
                  <a:pt x="566261" y="377956"/>
                  <a:pt x="556736" y="406531"/>
                </a:cubicBezTo>
                <a:cubicBezTo>
                  <a:pt x="551974" y="420818"/>
                  <a:pt x="548164" y="436058"/>
                  <a:pt x="538639" y="448441"/>
                </a:cubicBezTo>
                <a:cubicBezTo>
                  <a:pt x="532924" y="457013"/>
                  <a:pt x="531019" y="466538"/>
                  <a:pt x="528161" y="476063"/>
                </a:cubicBezTo>
                <a:cubicBezTo>
                  <a:pt x="522446" y="497018"/>
                  <a:pt x="513874" y="515116"/>
                  <a:pt x="496729" y="529403"/>
                </a:cubicBezTo>
                <a:cubicBezTo>
                  <a:pt x="489109" y="536071"/>
                  <a:pt x="481489" y="542738"/>
                  <a:pt x="478631" y="553216"/>
                </a:cubicBezTo>
                <a:cubicBezTo>
                  <a:pt x="477679" y="555121"/>
                  <a:pt x="475774" y="557978"/>
                  <a:pt x="477679" y="559883"/>
                </a:cubicBezTo>
                <a:cubicBezTo>
                  <a:pt x="479584" y="561788"/>
                  <a:pt x="482441" y="560836"/>
                  <a:pt x="485299" y="559883"/>
                </a:cubicBezTo>
                <a:cubicBezTo>
                  <a:pt x="505301" y="557026"/>
                  <a:pt x="524351" y="559883"/>
                  <a:pt x="543401" y="567503"/>
                </a:cubicBezTo>
                <a:cubicBezTo>
                  <a:pt x="554831" y="572266"/>
                  <a:pt x="563404" y="580838"/>
                  <a:pt x="564356" y="594173"/>
                </a:cubicBezTo>
                <a:cubicBezTo>
                  <a:pt x="565309" y="605603"/>
                  <a:pt x="583406" y="612271"/>
                  <a:pt x="592931" y="605603"/>
                </a:cubicBezTo>
                <a:cubicBezTo>
                  <a:pt x="595789" y="603698"/>
                  <a:pt x="597694" y="600841"/>
                  <a:pt x="600551" y="599888"/>
                </a:cubicBezTo>
                <a:cubicBezTo>
                  <a:pt x="607219" y="596078"/>
                  <a:pt x="614839" y="592268"/>
                  <a:pt x="622459" y="597983"/>
                </a:cubicBezTo>
                <a:cubicBezTo>
                  <a:pt x="628174" y="601793"/>
                  <a:pt x="633889" y="602746"/>
                  <a:pt x="640556" y="597983"/>
                </a:cubicBezTo>
                <a:cubicBezTo>
                  <a:pt x="644366" y="595126"/>
                  <a:pt x="649129" y="595126"/>
                  <a:pt x="653891" y="594173"/>
                </a:cubicBezTo>
                <a:cubicBezTo>
                  <a:pt x="660559" y="592268"/>
                  <a:pt x="667226" y="591316"/>
                  <a:pt x="671989" y="585601"/>
                </a:cubicBezTo>
                <a:cubicBezTo>
                  <a:pt x="677704" y="578933"/>
                  <a:pt x="688181" y="581791"/>
                  <a:pt x="694849" y="577981"/>
                </a:cubicBezTo>
                <a:cubicBezTo>
                  <a:pt x="704374" y="572266"/>
                  <a:pt x="713899" y="567503"/>
                  <a:pt x="719614" y="557026"/>
                </a:cubicBezTo>
                <a:cubicBezTo>
                  <a:pt x="724376" y="548453"/>
                  <a:pt x="733901" y="544643"/>
                  <a:pt x="743426" y="542738"/>
                </a:cubicBezTo>
                <a:cubicBezTo>
                  <a:pt x="750094" y="540833"/>
                  <a:pt x="754856" y="537976"/>
                  <a:pt x="758666" y="533213"/>
                </a:cubicBezTo>
                <a:cubicBezTo>
                  <a:pt x="772954" y="516068"/>
                  <a:pt x="789146" y="500828"/>
                  <a:pt x="808196" y="490351"/>
                </a:cubicBezTo>
                <a:cubicBezTo>
                  <a:pt x="812006" y="488446"/>
                  <a:pt x="812006" y="484636"/>
                  <a:pt x="812959" y="480826"/>
                </a:cubicBezTo>
                <a:cubicBezTo>
                  <a:pt x="814864" y="468443"/>
                  <a:pt x="816769" y="456061"/>
                  <a:pt x="821531" y="444631"/>
                </a:cubicBezTo>
                <a:cubicBezTo>
                  <a:pt x="824389" y="437011"/>
                  <a:pt x="830104" y="433201"/>
                  <a:pt x="838676" y="433201"/>
                </a:cubicBezTo>
                <a:cubicBezTo>
                  <a:pt x="853916" y="433201"/>
                  <a:pt x="868204" y="437011"/>
                  <a:pt x="879634" y="448441"/>
                </a:cubicBezTo>
                <a:cubicBezTo>
                  <a:pt x="884396" y="453203"/>
                  <a:pt x="892969" y="451298"/>
                  <a:pt x="896779" y="457966"/>
                </a:cubicBezTo>
                <a:cubicBezTo>
                  <a:pt x="902494" y="466538"/>
                  <a:pt x="907256" y="476063"/>
                  <a:pt x="912971" y="484636"/>
                </a:cubicBezTo>
                <a:cubicBezTo>
                  <a:pt x="926306" y="505591"/>
                  <a:pt x="915829" y="519878"/>
                  <a:pt x="901541" y="534166"/>
                </a:cubicBezTo>
                <a:cubicBezTo>
                  <a:pt x="888206" y="547501"/>
                  <a:pt x="872014" y="559883"/>
                  <a:pt x="865346" y="578933"/>
                </a:cubicBezTo>
                <a:cubicBezTo>
                  <a:pt x="863441" y="584648"/>
                  <a:pt x="856774" y="587506"/>
                  <a:pt x="852011" y="589411"/>
                </a:cubicBezTo>
                <a:cubicBezTo>
                  <a:pt x="829151" y="597983"/>
                  <a:pt x="814864" y="617033"/>
                  <a:pt x="796766" y="632273"/>
                </a:cubicBezTo>
                <a:cubicBezTo>
                  <a:pt x="779621" y="646561"/>
                  <a:pt x="764381" y="662753"/>
                  <a:pt x="743426" y="672278"/>
                </a:cubicBezTo>
                <a:cubicBezTo>
                  <a:pt x="731044" y="677993"/>
                  <a:pt x="720566" y="688471"/>
                  <a:pt x="707231" y="695138"/>
                </a:cubicBezTo>
                <a:cubicBezTo>
                  <a:pt x="691991" y="702758"/>
                  <a:pt x="676751" y="707521"/>
                  <a:pt x="659606" y="709426"/>
                </a:cubicBezTo>
                <a:cubicBezTo>
                  <a:pt x="631984" y="713236"/>
                  <a:pt x="604361" y="717046"/>
                  <a:pt x="576739" y="723713"/>
                </a:cubicBezTo>
                <a:cubicBezTo>
                  <a:pt x="570071" y="725618"/>
                  <a:pt x="562451" y="726571"/>
                  <a:pt x="554831" y="727523"/>
                </a:cubicBezTo>
                <a:cubicBezTo>
                  <a:pt x="538639" y="729428"/>
                  <a:pt x="530066" y="739906"/>
                  <a:pt x="526256" y="754193"/>
                </a:cubicBezTo>
                <a:cubicBezTo>
                  <a:pt x="519589" y="778958"/>
                  <a:pt x="510064" y="801818"/>
                  <a:pt x="498634" y="824678"/>
                </a:cubicBezTo>
                <a:cubicBezTo>
                  <a:pt x="496729" y="829441"/>
                  <a:pt x="495776" y="834203"/>
                  <a:pt x="495776" y="838966"/>
                </a:cubicBezTo>
                <a:cubicBezTo>
                  <a:pt x="497681" y="865636"/>
                  <a:pt x="495776" y="892306"/>
                  <a:pt x="486251" y="918023"/>
                </a:cubicBezTo>
                <a:cubicBezTo>
                  <a:pt x="479584" y="937073"/>
                  <a:pt x="478631" y="957076"/>
                  <a:pt x="474821" y="976126"/>
                </a:cubicBezTo>
                <a:cubicBezTo>
                  <a:pt x="471011" y="997081"/>
                  <a:pt x="462439" y="1010416"/>
                  <a:pt x="439579" y="1012321"/>
                </a:cubicBezTo>
                <a:cubicBezTo>
                  <a:pt x="431006" y="1013273"/>
                  <a:pt x="426244" y="1024703"/>
                  <a:pt x="429101" y="1036133"/>
                </a:cubicBezTo>
                <a:cubicBezTo>
                  <a:pt x="433864" y="1049469"/>
                  <a:pt x="435769" y="1061851"/>
                  <a:pt x="428149" y="1075186"/>
                </a:cubicBezTo>
                <a:cubicBezTo>
                  <a:pt x="425291" y="1079948"/>
                  <a:pt x="427196" y="1084711"/>
                  <a:pt x="431006" y="1088521"/>
                </a:cubicBezTo>
                <a:cubicBezTo>
                  <a:pt x="442436" y="1100903"/>
                  <a:pt x="450056" y="1115191"/>
                  <a:pt x="446246" y="1133289"/>
                </a:cubicBezTo>
                <a:cubicBezTo>
                  <a:pt x="445294" y="1138051"/>
                  <a:pt x="448151" y="1139956"/>
                  <a:pt x="450056" y="1142814"/>
                </a:cubicBezTo>
                <a:cubicBezTo>
                  <a:pt x="467201" y="1158053"/>
                  <a:pt x="471011" y="1177103"/>
                  <a:pt x="473869" y="1199011"/>
                </a:cubicBezTo>
                <a:cubicBezTo>
                  <a:pt x="475774" y="1219966"/>
                  <a:pt x="481489" y="1240921"/>
                  <a:pt x="484346" y="1261876"/>
                </a:cubicBezTo>
                <a:cubicBezTo>
                  <a:pt x="490061" y="1293308"/>
                  <a:pt x="511016" y="1315216"/>
                  <a:pt x="526256" y="1339981"/>
                </a:cubicBezTo>
                <a:cubicBezTo>
                  <a:pt x="543401" y="1367603"/>
                  <a:pt x="542449" y="1393321"/>
                  <a:pt x="527209" y="1420944"/>
                </a:cubicBezTo>
                <a:cubicBezTo>
                  <a:pt x="523399" y="1428564"/>
                  <a:pt x="521494" y="1435231"/>
                  <a:pt x="522446" y="1444756"/>
                </a:cubicBezTo>
                <a:cubicBezTo>
                  <a:pt x="529114" y="1493333"/>
                  <a:pt x="508159" y="1525719"/>
                  <a:pt x="467201" y="1544769"/>
                </a:cubicBezTo>
                <a:cubicBezTo>
                  <a:pt x="422434" y="1565723"/>
                  <a:pt x="384334" y="1595251"/>
                  <a:pt x="344329" y="1622873"/>
                </a:cubicBezTo>
                <a:cubicBezTo>
                  <a:pt x="317659" y="1640971"/>
                  <a:pt x="292894" y="1661926"/>
                  <a:pt x="260509" y="1669546"/>
                </a:cubicBezTo>
                <a:cubicBezTo>
                  <a:pt x="259556" y="1669546"/>
                  <a:pt x="257651" y="1670498"/>
                  <a:pt x="256699" y="1671451"/>
                </a:cubicBezTo>
                <a:cubicBezTo>
                  <a:pt x="242411" y="1686691"/>
                  <a:pt x="221456" y="1692406"/>
                  <a:pt x="208121" y="1707646"/>
                </a:cubicBezTo>
                <a:cubicBezTo>
                  <a:pt x="207169" y="1708598"/>
                  <a:pt x="205264" y="1710503"/>
                  <a:pt x="204311" y="1709551"/>
                </a:cubicBezTo>
                <a:cubicBezTo>
                  <a:pt x="182404" y="1706694"/>
                  <a:pt x="187166" y="1725744"/>
                  <a:pt x="185261" y="1736221"/>
                </a:cubicBezTo>
                <a:cubicBezTo>
                  <a:pt x="182404" y="1751461"/>
                  <a:pt x="184309" y="1767653"/>
                  <a:pt x="187166" y="1782894"/>
                </a:cubicBezTo>
                <a:cubicBezTo>
                  <a:pt x="190024" y="1801944"/>
                  <a:pt x="179546" y="1817183"/>
                  <a:pt x="168116" y="1829566"/>
                </a:cubicBezTo>
                <a:cubicBezTo>
                  <a:pt x="157639" y="1840044"/>
                  <a:pt x="144304" y="1835281"/>
                  <a:pt x="131921" y="1832423"/>
                </a:cubicBezTo>
                <a:cubicBezTo>
                  <a:pt x="96679" y="1822898"/>
                  <a:pt x="79534" y="1794323"/>
                  <a:pt x="64294" y="1764796"/>
                </a:cubicBezTo>
                <a:cubicBezTo>
                  <a:pt x="55721" y="1746698"/>
                  <a:pt x="48101" y="1728601"/>
                  <a:pt x="44291" y="1709551"/>
                </a:cubicBezTo>
                <a:cubicBezTo>
                  <a:pt x="43339" y="1702883"/>
                  <a:pt x="42386" y="1696216"/>
                  <a:pt x="43339" y="1689548"/>
                </a:cubicBezTo>
                <a:cubicBezTo>
                  <a:pt x="44291" y="1677166"/>
                  <a:pt x="38576" y="1667641"/>
                  <a:pt x="31909" y="1659069"/>
                </a:cubicBezTo>
                <a:cubicBezTo>
                  <a:pt x="22384" y="1647639"/>
                  <a:pt x="18574" y="1633351"/>
                  <a:pt x="13811" y="1619064"/>
                </a:cubicBezTo>
                <a:cubicBezTo>
                  <a:pt x="11906" y="1614301"/>
                  <a:pt x="11906" y="1609539"/>
                  <a:pt x="7144" y="1606681"/>
                </a:cubicBezTo>
                <a:cubicBezTo>
                  <a:pt x="9049" y="1597156"/>
                  <a:pt x="9049" y="1586678"/>
                  <a:pt x="9049" y="1576201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D1CEC5-161C-4410-9D78-EAC35F158058}"/>
              </a:ext>
            </a:extLst>
          </p:cNvPr>
          <p:cNvGrpSpPr/>
          <p:nvPr/>
        </p:nvGrpSpPr>
        <p:grpSpPr>
          <a:xfrm>
            <a:off x="1263764" y="3537576"/>
            <a:ext cx="3059771" cy="2764802"/>
            <a:chOff x="1395848" y="3256486"/>
            <a:chExt cx="2688688" cy="276480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E16DB97-5611-4229-85B1-4D54736DA3F8}"/>
                </a:ext>
              </a:extLst>
            </p:cNvPr>
            <p:cNvSpPr txBox="1"/>
            <p:nvPr/>
          </p:nvSpPr>
          <p:spPr>
            <a:xfrm>
              <a:off x="1395848" y="3510825"/>
              <a:ext cx="26886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C9E8AA-DF11-4B79-940F-477396C009EF}"/>
                </a:ext>
              </a:extLst>
            </p:cNvPr>
            <p:cNvSpPr txBox="1"/>
            <p:nvPr/>
          </p:nvSpPr>
          <p:spPr>
            <a:xfrm>
              <a:off x="1395848" y="3256486"/>
              <a:ext cx="2688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5E1484-AF51-40EC-BCDA-5A7D733EB7A8}"/>
                </a:ext>
              </a:extLst>
            </p:cNvPr>
            <p:cNvSpPr txBox="1"/>
            <p:nvPr/>
          </p:nvSpPr>
          <p:spPr>
            <a:xfrm>
              <a:off x="1395848" y="5190291"/>
              <a:ext cx="26886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4DDE3AB-B975-4EB4-A575-96264AACADFB}"/>
                </a:ext>
              </a:extLst>
            </p:cNvPr>
            <p:cNvSpPr txBox="1"/>
            <p:nvPr/>
          </p:nvSpPr>
          <p:spPr>
            <a:xfrm>
              <a:off x="1395848" y="4921423"/>
              <a:ext cx="2688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8FBC6C-2F39-4DF4-9A2A-3C33248FC19B}"/>
              </a:ext>
            </a:extLst>
          </p:cNvPr>
          <p:cNvGrpSpPr/>
          <p:nvPr/>
        </p:nvGrpSpPr>
        <p:grpSpPr>
          <a:xfrm>
            <a:off x="7868466" y="3537576"/>
            <a:ext cx="3059771" cy="2764802"/>
            <a:chOff x="1395848" y="3256486"/>
            <a:chExt cx="2952327" cy="276480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D1744A-4EE3-424E-88F9-121E443CB795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1CFFF7A-61C9-4951-AA05-B8D6E82E9BC7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1A95815-387F-4F4B-A967-134B0530B327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6D007E-A440-4D43-A545-7B627E2C0181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Rounded Rectangle 27">
            <a:extLst>
              <a:ext uri="{FF2B5EF4-FFF2-40B4-BE49-F238E27FC236}">
                <a16:creationId xmlns:a16="http://schemas.microsoft.com/office/drawing/2014/main" id="{B9B734F6-F4EA-4160-A7C8-427D37609046}"/>
              </a:ext>
            </a:extLst>
          </p:cNvPr>
          <p:cNvSpPr/>
          <p:nvPr/>
        </p:nvSpPr>
        <p:spPr>
          <a:xfrm>
            <a:off x="587843" y="3598140"/>
            <a:ext cx="504529" cy="38754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0E4D5CC7-52D0-4BF8-AECA-A7D977784E88}"/>
              </a:ext>
            </a:extLst>
          </p:cNvPr>
          <p:cNvSpPr/>
          <p:nvPr/>
        </p:nvSpPr>
        <p:spPr>
          <a:xfrm>
            <a:off x="11069028" y="3574213"/>
            <a:ext cx="504529" cy="43540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51CE02-DDD4-46F6-ADC1-6A9B76D59ADB}"/>
              </a:ext>
            </a:extLst>
          </p:cNvPr>
          <p:cNvSpPr txBox="1"/>
          <p:nvPr/>
        </p:nvSpPr>
        <p:spPr>
          <a:xfrm>
            <a:off x="663555" y="1700501"/>
            <a:ext cx="365998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3"/>
                </a:solidFill>
                <a:cs typeface="Arial" pitchFamily="34" charset="0"/>
              </a:rPr>
              <a:t>ALLPPT Layout </a:t>
            </a:r>
            <a:r>
              <a:rPr lang="en-GB" altLang="ko-KR" dirty="0"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A30CFD-FD70-48A1-B651-13BF16107963}"/>
              </a:ext>
            </a:extLst>
          </p:cNvPr>
          <p:cNvSpPr txBox="1"/>
          <p:nvPr/>
        </p:nvSpPr>
        <p:spPr>
          <a:xfrm>
            <a:off x="7661312" y="1700501"/>
            <a:ext cx="365998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ALLPPT Layout </a:t>
            </a:r>
            <a:r>
              <a:rPr lang="en-GB" altLang="ko-KR" dirty="0"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9360262-1DC1-466D-A3F7-94F9CE2051F5}"/>
              </a:ext>
            </a:extLst>
          </p:cNvPr>
          <p:cNvSpPr/>
          <p:nvPr/>
        </p:nvSpPr>
        <p:spPr>
          <a:xfrm flipH="1">
            <a:off x="1289868" y="2034211"/>
            <a:ext cx="2115057" cy="3533746"/>
          </a:xfrm>
          <a:custGeom>
            <a:avLst/>
            <a:gdLst>
              <a:gd name="connsiteX0" fmla="*/ 1431131 w 1447800"/>
              <a:gd name="connsiteY0" fmla="*/ 1370171 h 2095500"/>
              <a:gd name="connsiteX1" fmla="*/ 1431131 w 1447800"/>
              <a:gd name="connsiteY1" fmla="*/ 1855946 h 2095500"/>
              <a:gd name="connsiteX2" fmla="*/ 1207294 w 1447800"/>
              <a:gd name="connsiteY2" fmla="*/ 2079784 h 2095500"/>
              <a:gd name="connsiteX3" fmla="*/ 245269 w 1447800"/>
              <a:gd name="connsiteY3" fmla="*/ 2079784 h 2095500"/>
              <a:gd name="connsiteX4" fmla="*/ 21431 w 1447800"/>
              <a:gd name="connsiteY4" fmla="*/ 1854994 h 2095500"/>
              <a:gd name="connsiteX5" fmla="*/ 21431 w 1447800"/>
              <a:gd name="connsiteY5" fmla="*/ 245269 h 2095500"/>
              <a:gd name="connsiteX6" fmla="*/ 245269 w 1447800"/>
              <a:gd name="connsiteY6" fmla="*/ 21431 h 2095500"/>
              <a:gd name="connsiteX7" fmla="*/ 1207294 w 1447800"/>
              <a:gd name="connsiteY7" fmla="*/ 21431 h 2095500"/>
              <a:gd name="connsiteX8" fmla="*/ 1431131 w 1447800"/>
              <a:gd name="connsiteY8" fmla="*/ 245269 h 2095500"/>
              <a:gd name="connsiteX9" fmla="*/ 1431131 w 1447800"/>
              <a:gd name="connsiteY9" fmla="*/ 1050131 h 2095500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1028700 h 2058353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675325 h 205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9700" h="2058353">
                <a:moveTo>
                  <a:pt x="1409700" y="1834515"/>
                </a:moveTo>
                <a:cubicBezTo>
                  <a:pt x="1409700" y="1958340"/>
                  <a:pt x="1309688" y="2058353"/>
                  <a:pt x="1185863" y="2058353"/>
                </a:cubicBezTo>
                <a:lnTo>
                  <a:pt x="223838" y="2058353"/>
                </a:lnTo>
                <a:cubicBezTo>
                  <a:pt x="100013" y="2057400"/>
                  <a:pt x="0" y="1957388"/>
                  <a:pt x="0" y="1833563"/>
                </a:cubicBezTo>
                <a:lnTo>
                  <a:pt x="0" y="223838"/>
                </a:lnTo>
                <a:cubicBezTo>
                  <a:pt x="0" y="100013"/>
                  <a:pt x="100013" y="0"/>
                  <a:pt x="223838" y="0"/>
                </a:cubicBezTo>
                <a:lnTo>
                  <a:pt x="1185863" y="0"/>
                </a:lnTo>
                <a:cubicBezTo>
                  <a:pt x="1309688" y="0"/>
                  <a:pt x="1409700" y="100013"/>
                  <a:pt x="1409700" y="223838"/>
                </a:cubicBezTo>
                <a:lnTo>
                  <a:pt x="1409700" y="675325"/>
                </a:lnTo>
              </a:path>
            </a:pathLst>
          </a:custGeom>
          <a:solidFill>
            <a:srgbClr val="FFFFFF"/>
          </a:solidFill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DE95D62-A30A-427C-ADE2-D8BF5285671D}"/>
              </a:ext>
            </a:extLst>
          </p:cNvPr>
          <p:cNvSpPr>
            <a:spLocks noChangeAspect="1"/>
          </p:cNvSpPr>
          <p:nvPr/>
        </p:nvSpPr>
        <p:spPr>
          <a:xfrm>
            <a:off x="836439" y="3386772"/>
            <a:ext cx="690390" cy="1828800"/>
          </a:xfrm>
          <a:custGeom>
            <a:avLst/>
            <a:gdLst>
              <a:gd name="connsiteX0" fmla="*/ 591978 w 895350"/>
              <a:gd name="connsiteY0" fmla="*/ 2353151 h 2371725"/>
              <a:gd name="connsiteX1" fmla="*/ 591978 w 895350"/>
              <a:gd name="connsiteY1" fmla="*/ 535781 h 2371725"/>
              <a:gd name="connsiteX2" fmla="*/ 321469 w 895350"/>
              <a:gd name="connsiteY2" fmla="*/ 731996 h 2371725"/>
              <a:gd name="connsiteX3" fmla="*/ 21431 w 895350"/>
              <a:gd name="connsiteY3" fmla="*/ 879634 h 2371725"/>
              <a:gd name="connsiteX4" fmla="*/ 21431 w 895350"/>
              <a:gd name="connsiteY4" fmla="*/ 604361 h 2371725"/>
              <a:gd name="connsiteX5" fmla="*/ 439578 w 895350"/>
              <a:gd name="connsiteY5" fmla="*/ 331946 h 2371725"/>
              <a:gd name="connsiteX6" fmla="*/ 692944 w 895350"/>
              <a:gd name="connsiteY6" fmla="*/ 21431 h 2371725"/>
              <a:gd name="connsiteX7" fmla="*/ 876776 w 895350"/>
              <a:gd name="connsiteY7" fmla="*/ 21431 h 2371725"/>
              <a:gd name="connsiteX8" fmla="*/ 876776 w 895350"/>
              <a:gd name="connsiteY8" fmla="*/ 2353151 h 237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350" h="2371725">
                <a:moveTo>
                  <a:pt x="591978" y="2353151"/>
                </a:moveTo>
                <a:lnTo>
                  <a:pt x="591978" y="535781"/>
                </a:lnTo>
                <a:cubicBezTo>
                  <a:pt x="523399" y="601504"/>
                  <a:pt x="432911" y="667226"/>
                  <a:pt x="321469" y="731996"/>
                </a:cubicBezTo>
                <a:cubicBezTo>
                  <a:pt x="210026" y="797719"/>
                  <a:pt x="110014" y="846296"/>
                  <a:pt x="21431" y="879634"/>
                </a:cubicBezTo>
                <a:lnTo>
                  <a:pt x="21431" y="604361"/>
                </a:lnTo>
                <a:cubicBezTo>
                  <a:pt x="180499" y="529114"/>
                  <a:pt x="320516" y="438626"/>
                  <a:pt x="439578" y="331946"/>
                </a:cubicBezTo>
                <a:cubicBezTo>
                  <a:pt x="558641" y="225266"/>
                  <a:pt x="643414" y="121444"/>
                  <a:pt x="692944" y="21431"/>
                </a:cubicBezTo>
                <a:lnTo>
                  <a:pt x="876776" y="21431"/>
                </a:lnTo>
                <a:lnTo>
                  <a:pt x="876776" y="2353151"/>
                </a:ln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B0F5A06-6C06-498F-B1C8-46FDDDB7A22D}"/>
              </a:ext>
            </a:extLst>
          </p:cNvPr>
          <p:cNvSpPr/>
          <p:nvPr/>
        </p:nvSpPr>
        <p:spPr>
          <a:xfrm flipH="1">
            <a:off x="5038471" y="2034211"/>
            <a:ext cx="2115057" cy="3533746"/>
          </a:xfrm>
          <a:custGeom>
            <a:avLst/>
            <a:gdLst>
              <a:gd name="connsiteX0" fmla="*/ 1431131 w 1447800"/>
              <a:gd name="connsiteY0" fmla="*/ 1370171 h 2095500"/>
              <a:gd name="connsiteX1" fmla="*/ 1431131 w 1447800"/>
              <a:gd name="connsiteY1" fmla="*/ 1855946 h 2095500"/>
              <a:gd name="connsiteX2" fmla="*/ 1207294 w 1447800"/>
              <a:gd name="connsiteY2" fmla="*/ 2079784 h 2095500"/>
              <a:gd name="connsiteX3" fmla="*/ 245269 w 1447800"/>
              <a:gd name="connsiteY3" fmla="*/ 2079784 h 2095500"/>
              <a:gd name="connsiteX4" fmla="*/ 21431 w 1447800"/>
              <a:gd name="connsiteY4" fmla="*/ 1854994 h 2095500"/>
              <a:gd name="connsiteX5" fmla="*/ 21431 w 1447800"/>
              <a:gd name="connsiteY5" fmla="*/ 245269 h 2095500"/>
              <a:gd name="connsiteX6" fmla="*/ 245269 w 1447800"/>
              <a:gd name="connsiteY6" fmla="*/ 21431 h 2095500"/>
              <a:gd name="connsiteX7" fmla="*/ 1207294 w 1447800"/>
              <a:gd name="connsiteY7" fmla="*/ 21431 h 2095500"/>
              <a:gd name="connsiteX8" fmla="*/ 1431131 w 1447800"/>
              <a:gd name="connsiteY8" fmla="*/ 245269 h 2095500"/>
              <a:gd name="connsiteX9" fmla="*/ 1431131 w 1447800"/>
              <a:gd name="connsiteY9" fmla="*/ 1050131 h 2095500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1028700 h 2058353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675325 h 205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9700" h="2058353">
                <a:moveTo>
                  <a:pt x="1409700" y="1834515"/>
                </a:moveTo>
                <a:cubicBezTo>
                  <a:pt x="1409700" y="1958340"/>
                  <a:pt x="1309688" y="2058353"/>
                  <a:pt x="1185863" y="2058353"/>
                </a:cubicBezTo>
                <a:lnTo>
                  <a:pt x="223838" y="2058353"/>
                </a:lnTo>
                <a:cubicBezTo>
                  <a:pt x="100013" y="2057400"/>
                  <a:pt x="0" y="1957388"/>
                  <a:pt x="0" y="1833563"/>
                </a:cubicBezTo>
                <a:lnTo>
                  <a:pt x="0" y="223838"/>
                </a:lnTo>
                <a:cubicBezTo>
                  <a:pt x="0" y="100013"/>
                  <a:pt x="100013" y="0"/>
                  <a:pt x="223838" y="0"/>
                </a:cubicBezTo>
                <a:lnTo>
                  <a:pt x="1185863" y="0"/>
                </a:lnTo>
                <a:cubicBezTo>
                  <a:pt x="1309688" y="0"/>
                  <a:pt x="1409700" y="100013"/>
                  <a:pt x="1409700" y="223838"/>
                </a:cubicBezTo>
                <a:lnTo>
                  <a:pt x="1409700" y="675325"/>
                </a:lnTo>
              </a:path>
            </a:pathLst>
          </a:custGeom>
          <a:solidFill>
            <a:srgbClr val="FFFFFF"/>
          </a:solidFill>
          <a:ln w="381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A283505-C588-498C-BB93-2E735E046CDA}"/>
              </a:ext>
            </a:extLst>
          </p:cNvPr>
          <p:cNvSpPr/>
          <p:nvPr/>
        </p:nvSpPr>
        <p:spPr>
          <a:xfrm flipH="1">
            <a:off x="8787074" y="2034211"/>
            <a:ext cx="2115057" cy="3533746"/>
          </a:xfrm>
          <a:custGeom>
            <a:avLst/>
            <a:gdLst>
              <a:gd name="connsiteX0" fmla="*/ 1431131 w 1447800"/>
              <a:gd name="connsiteY0" fmla="*/ 1370171 h 2095500"/>
              <a:gd name="connsiteX1" fmla="*/ 1431131 w 1447800"/>
              <a:gd name="connsiteY1" fmla="*/ 1855946 h 2095500"/>
              <a:gd name="connsiteX2" fmla="*/ 1207294 w 1447800"/>
              <a:gd name="connsiteY2" fmla="*/ 2079784 h 2095500"/>
              <a:gd name="connsiteX3" fmla="*/ 245269 w 1447800"/>
              <a:gd name="connsiteY3" fmla="*/ 2079784 h 2095500"/>
              <a:gd name="connsiteX4" fmla="*/ 21431 w 1447800"/>
              <a:gd name="connsiteY4" fmla="*/ 1854994 h 2095500"/>
              <a:gd name="connsiteX5" fmla="*/ 21431 w 1447800"/>
              <a:gd name="connsiteY5" fmla="*/ 245269 h 2095500"/>
              <a:gd name="connsiteX6" fmla="*/ 245269 w 1447800"/>
              <a:gd name="connsiteY6" fmla="*/ 21431 h 2095500"/>
              <a:gd name="connsiteX7" fmla="*/ 1207294 w 1447800"/>
              <a:gd name="connsiteY7" fmla="*/ 21431 h 2095500"/>
              <a:gd name="connsiteX8" fmla="*/ 1431131 w 1447800"/>
              <a:gd name="connsiteY8" fmla="*/ 245269 h 2095500"/>
              <a:gd name="connsiteX9" fmla="*/ 1431131 w 1447800"/>
              <a:gd name="connsiteY9" fmla="*/ 1050131 h 2095500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1028700 h 2058353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675325 h 205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9700" h="2058353">
                <a:moveTo>
                  <a:pt x="1409700" y="1834515"/>
                </a:moveTo>
                <a:cubicBezTo>
                  <a:pt x="1409700" y="1958340"/>
                  <a:pt x="1309688" y="2058353"/>
                  <a:pt x="1185863" y="2058353"/>
                </a:cubicBezTo>
                <a:lnTo>
                  <a:pt x="223838" y="2058353"/>
                </a:lnTo>
                <a:cubicBezTo>
                  <a:pt x="100013" y="2057400"/>
                  <a:pt x="0" y="1957388"/>
                  <a:pt x="0" y="1833563"/>
                </a:cubicBezTo>
                <a:lnTo>
                  <a:pt x="0" y="223838"/>
                </a:lnTo>
                <a:cubicBezTo>
                  <a:pt x="0" y="100013"/>
                  <a:pt x="100013" y="0"/>
                  <a:pt x="223838" y="0"/>
                </a:cubicBezTo>
                <a:lnTo>
                  <a:pt x="1185863" y="0"/>
                </a:lnTo>
                <a:cubicBezTo>
                  <a:pt x="1309688" y="0"/>
                  <a:pt x="1409700" y="100013"/>
                  <a:pt x="1409700" y="223838"/>
                </a:cubicBezTo>
                <a:lnTo>
                  <a:pt x="1409700" y="675325"/>
                </a:lnTo>
              </a:path>
            </a:pathLst>
          </a:custGeom>
          <a:solidFill>
            <a:srgbClr val="FFFFFF"/>
          </a:solidFill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E65259-5825-4247-A346-C24D49C1B0E7}"/>
              </a:ext>
            </a:extLst>
          </p:cNvPr>
          <p:cNvSpPr>
            <a:spLocks noChangeAspect="1"/>
          </p:cNvSpPr>
          <p:nvPr/>
        </p:nvSpPr>
        <p:spPr>
          <a:xfrm>
            <a:off x="4144635" y="3470938"/>
            <a:ext cx="1160657" cy="1744634"/>
          </a:xfrm>
          <a:custGeom>
            <a:avLst/>
            <a:gdLst>
              <a:gd name="connsiteX0" fmla="*/ 1181320 w 1514475"/>
              <a:gd name="connsiteY0" fmla="*/ 2250758 h 2276475"/>
              <a:gd name="connsiteX1" fmla="*/ 28795 w 1514475"/>
              <a:gd name="connsiteY1" fmla="*/ 2250758 h 2276475"/>
              <a:gd name="connsiteX2" fmla="*/ 60227 w 1514475"/>
              <a:gd name="connsiteY2" fmla="*/ 2062163 h 2276475"/>
              <a:gd name="connsiteX3" fmla="*/ 239297 w 1514475"/>
              <a:gd name="connsiteY3" fmla="*/ 1767840 h 2276475"/>
              <a:gd name="connsiteX4" fmla="*/ 595532 w 1514475"/>
              <a:gd name="connsiteY4" fmla="*/ 1432560 h 2276475"/>
              <a:gd name="connsiteX5" fmla="*/ 1083212 w 1514475"/>
              <a:gd name="connsiteY5" fmla="*/ 962978 h 2276475"/>
              <a:gd name="connsiteX6" fmla="*/ 1209895 w 1514475"/>
              <a:gd name="connsiteY6" fmla="*/ 636270 h 2276475"/>
              <a:gd name="connsiteX7" fmla="*/ 1094642 w 1514475"/>
              <a:gd name="connsiteY7" fmla="*/ 363855 h 2276475"/>
              <a:gd name="connsiteX8" fmla="*/ 793652 w 1514475"/>
              <a:gd name="connsiteY8" fmla="*/ 252413 h 2276475"/>
              <a:gd name="connsiteX9" fmla="*/ 479327 w 1514475"/>
              <a:gd name="connsiteY9" fmla="*/ 370522 h 2276475"/>
              <a:gd name="connsiteX10" fmla="*/ 360265 w 1514475"/>
              <a:gd name="connsiteY10" fmla="*/ 697230 h 2276475"/>
              <a:gd name="connsiteX11" fmla="*/ 81182 w 1514475"/>
              <a:gd name="connsiteY11" fmla="*/ 668655 h 2276475"/>
              <a:gd name="connsiteX12" fmla="*/ 297400 w 1514475"/>
              <a:gd name="connsiteY12" fmla="*/ 192405 h 2276475"/>
              <a:gd name="connsiteX13" fmla="*/ 800320 w 1514475"/>
              <a:gd name="connsiteY13" fmla="*/ 28575 h 2276475"/>
              <a:gd name="connsiteX14" fmla="*/ 1305145 w 1514475"/>
              <a:gd name="connsiteY14" fmla="*/ 205740 h 2276475"/>
              <a:gd name="connsiteX15" fmla="*/ 1490882 w 1514475"/>
              <a:gd name="connsiteY15" fmla="*/ 643890 h 2276475"/>
              <a:gd name="connsiteX16" fmla="*/ 1436590 w 1514475"/>
              <a:gd name="connsiteY16" fmla="*/ 904875 h 2276475"/>
              <a:gd name="connsiteX17" fmla="*/ 1255615 w 1514475"/>
              <a:gd name="connsiteY17" fmla="*/ 1175385 h 2276475"/>
              <a:gd name="connsiteX18" fmla="*/ 836515 w 1514475"/>
              <a:gd name="connsiteY18" fmla="*/ 1564957 h 2276475"/>
              <a:gd name="connsiteX19" fmla="*/ 522190 w 1514475"/>
              <a:gd name="connsiteY19" fmla="*/ 1844040 h 2276475"/>
              <a:gd name="connsiteX20" fmla="*/ 406937 w 1514475"/>
              <a:gd name="connsiteY20" fmla="*/ 1991678 h 2276475"/>
              <a:gd name="connsiteX21" fmla="*/ 1493740 w 1514475"/>
              <a:gd name="connsiteY21" fmla="*/ 1991678 h 227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14475" h="2276475">
                <a:moveTo>
                  <a:pt x="1181320" y="2250758"/>
                </a:moveTo>
                <a:lnTo>
                  <a:pt x="28795" y="2250758"/>
                </a:lnTo>
                <a:cubicBezTo>
                  <a:pt x="26890" y="2185035"/>
                  <a:pt x="37367" y="2122170"/>
                  <a:pt x="60227" y="2062163"/>
                </a:cubicBezTo>
                <a:cubicBezTo>
                  <a:pt x="97375" y="1962150"/>
                  <a:pt x="157382" y="1864043"/>
                  <a:pt x="239297" y="1767840"/>
                </a:cubicBezTo>
                <a:cubicBezTo>
                  <a:pt x="321212" y="1670685"/>
                  <a:pt x="440275" y="1559243"/>
                  <a:pt x="595532" y="1432560"/>
                </a:cubicBezTo>
                <a:cubicBezTo>
                  <a:pt x="836515" y="1235393"/>
                  <a:pt x="999392" y="1079182"/>
                  <a:pt x="1083212" y="962978"/>
                </a:cubicBezTo>
                <a:cubicBezTo>
                  <a:pt x="1167985" y="847725"/>
                  <a:pt x="1209895" y="738188"/>
                  <a:pt x="1209895" y="636270"/>
                </a:cubicBezTo>
                <a:cubicBezTo>
                  <a:pt x="1209895" y="528638"/>
                  <a:pt x="1171795" y="437197"/>
                  <a:pt x="1094642" y="363855"/>
                </a:cubicBezTo>
                <a:cubicBezTo>
                  <a:pt x="1017490" y="289560"/>
                  <a:pt x="917477" y="252413"/>
                  <a:pt x="793652" y="252413"/>
                </a:cubicBezTo>
                <a:cubicBezTo>
                  <a:pt x="663160" y="252413"/>
                  <a:pt x="558385" y="291465"/>
                  <a:pt x="479327" y="370522"/>
                </a:cubicBezTo>
                <a:cubicBezTo>
                  <a:pt x="400270" y="449580"/>
                  <a:pt x="361217" y="558165"/>
                  <a:pt x="360265" y="697230"/>
                </a:cubicBezTo>
                <a:lnTo>
                  <a:pt x="81182" y="668655"/>
                </a:lnTo>
                <a:cubicBezTo>
                  <a:pt x="100232" y="460057"/>
                  <a:pt x="172622" y="300990"/>
                  <a:pt x="297400" y="192405"/>
                </a:cubicBezTo>
                <a:cubicBezTo>
                  <a:pt x="422177" y="82867"/>
                  <a:pt x="589817" y="28575"/>
                  <a:pt x="800320" y="28575"/>
                </a:cubicBezTo>
                <a:cubicBezTo>
                  <a:pt x="1012727" y="28575"/>
                  <a:pt x="1181320" y="87630"/>
                  <a:pt x="1305145" y="205740"/>
                </a:cubicBezTo>
                <a:cubicBezTo>
                  <a:pt x="1428970" y="323850"/>
                  <a:pt x="1490882" y="469582"/>
                  <a:pt x="1490882" y="643890"/>
                </a:cubicBezTo>
                <a:cubicBezTo>
                  <a:pt x="1490882" y="732472"/>
                  <a:pt x="1472785" y="820103"/>
                  <a:pt x="1436590" y="904875"/>
                </a:cubicBezTo>
                <a:cubicBezTo>
                  <a:pt x="1400395" y="990600"/>
                  <a:pt x="1340387" y="1081088"/>
                  <a:pt x="1255615" y="1175385"/>
                </a:cubicBezTo>
                <a:cubicBezTo>
                  <a:pt x="1171795" y="1269682"/>
                  <a:pt x="1031777" y="1400175"/>
                  <a:pt x="836515" y="1564957"/>
                </a:cubicBezTo>
                <a:cubicBezTo>
                  <a:pt x="673637" y="1702118"/>
                  <a:pt x="568862" y="1794510"/>
                  <a:pt x="522190" y="1844040"/>
                </a:cubicBezTo>
                <a:cubicBezTo>
                  <a:pt x="475517" y="1892618"/>
                  <a:pt x="437417" y="1942148"/>
                  <a:pt x="406937" y="1991678"/>
                </a:cubicBezTo>
                <a:lnTo>
                  <a:pt x="1493740" y="1991678"/>
                </a:ln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5B1C689-1735-4278-9C9C-CFE52C505399}"/>
              </a:ext>
            </a:extLst>
          </p:cNvPr>
          <p:cNvSpPr>
            <a:spLocks noChangeAspect="1"/>
          </p:cNvSpPr>
          <p:nvPr/>
        </p:nvSpPr>
        <p:spPr>
          <a:xfrm>
            <a:off x="8076393" y="3415801"/>
            <a:ext cx="1141791" cy="1792023"/>
          </a:xfrm>
          <a:custGeom>
            <a:avLst/>
            <a:gdLst>
              <a:gd name="connsiteX0" fmla="*/ 573405 w 1171575"/>
              <a:gd name="connsiteY0" fmla="*/ 1779270 h 1800225"/>
              <a:gd name="connsiteX1" fmla="*/ 199073 w 1171575"/>
              <a:gd name="connsiteY1" fmla="*/ 1644968 h 1800225"/>
              <a:gd name="connsiteX2" fmla="*/ 28575 w 1171575"/>
              <a:gd name="connsiteY2" fmla="*/ 1296352 h 1800225"/>
              <a:gd name="connsiteX3" fmla="*/ 239078 w 1171575"/>
              <a:gd name="connsiteY3" fmla="*/ 1268730 h 1800225"/>
              <a:gd name="connsiteX4" fmla="*/ 362903 w 1171575"/>
              <a:gd name="connsiteY4" fmla="*/ 1526858 h 1800225"/>
              <a:gd name="connsiteX5" fmla="*/ 575310 w 1171575"/>
              <a:gd name="connsiteY5" fmla="*/ 1605915 h 1800225"/>
              <a:gd name="connsiteX6" fmla="*/ 825818 w 1171575"/>
              <a:gd name="connsiteY6" fmla="*/ 1503045 h 1800225"/>
              <a:gd name="connsiteX7" fmla="*/ 927735 w 1171575"/>
              <a:gd name="connsiteY7" fmla="*/ 1247775 h 1800225"/>
              <a:gd name="connsiteX8" fmla="*/ 833438 w 1171575"/>
              <a:gd name="connsiteY8" fmla="*/ 1008698 h 1800225"/>
              <a:gd name="connsiteX9" fmla="*/ 592455 w 1171575"/>
              <a:gd name="connsiteY9" fmla="*/ 914400 h 1800225"/>
              <a:gd name="connsiteX10" fmla="*/ 443865 w 1171575"/>
              <a:gd name="connsiteY10" fmla="*/ 938213 h 1800225"/>
              <a:gd name="connsiteX11" fmla="*/ 467678 w 1171575"/>
              <a:gd name="connsiteY11" fmla="*/ 753427 h 1800225"/>
              <a:gd name="connsiteX12" fmla="*/ 501968 w 1171575"/>
              <a:gd name="connsiteY12" fmla="*/ 755333 h 1800225"/>
              <a:gd name="connsiteX13" fmla="*/ 743903 w 1171575"/>
              <a:gd name="connsiteY13" fmla="*/ 684848 h 1800225"/>
              <a:gd name="connsiteX14" fmla="*/ 851535 w 1171575"/>
              <a:gd name="connsiteY14" fmla="*/ 468630 h 1800225"/>
              <a:gd name="connsiteX15" fmla="*/ 773430 w 1171575"/>
              <a:gd name="connsiteY15" fmla="*/ 277178 h 1800225"/>
              <a:gd name="connsiteX16" fmla="*/ 571500 w 1171575"/>
              <a:gd name="connsiteY16" fmla="*/ 200978 h 1800225"/>
              <a:gd name="connsiteX17" fmla="*/ 366713 w 1171575"/>
              <a:gd name="connsiteY17" fmla="*/ 278130 h 1800225"/>
              <a:gd name="connsiteX18" fmla="*/ 261938 w 1171575"/>
              <a:gd name="connsiteY18" fmla="*/ 509588 h 1800225"/>
              <a:gd name="connsiteX19" fmla="*/ 51435 w 1171575"/>
              <a:gd name="connsiteY19" fmla="*/ 472440 h 1800225"/>
              <a:gd name="connsiteX20" fmla="*/ 226695 w 1171575"/>
              <a:gd name="connsiteY20" fmla="*/ 144780 h 1800225"/>
              <a:gd name="connsiteX21" fmla="*/ 566738 w 1171575"/>
              <a:gd name="connsiteY21" fmla="*/ 28575 h 1800225"/>
              <a:gd name="connsiteX22" fmla="*/ 824865 w 1171575"/>
              <a:gd name="connsiteY22" fmla="*/ 88583 h 1800225"/>
              <a:gd name="connsiteX23" fmla="*/ 1005840 w 1171575"/>
              <a:gd name="connsiteY23" fmla="*/ 252413 h 1800225"/>
              <a:gd name="connsiteX24" fmla="*/ 1068705 w 1171575"/>
              <a:gd name="connsiteY24" fmla="*/ 473392 h 1800225"/>
              <a:gd name="connsiteX25" fmla="*/ 1008698 w 1171575"/>
              <a:gd name="connsiteY25" fmla="*/ 675323 h 1800225"/>
              <a:gd name="connsiteX26" fmla="*/ 832485 w 1171575"/>
              <a:gd name="connsiteY26" fmla="*/ 820102 h 1800225"/>
              <a:gd name="connsiteX27" fmla="*/ 1068705 w 1171575"/>
              <a:gd name="connsiteY27" fmla="*/ 965835 h 1800225"/>
              <a:gd name="connsiteX28" fmla="*/ 1152525 w 1171575"/>
              <a:gd name="connsiteY28" fmla="*/ 1242060 h 1800225"/>
              <a:gd name="connsiteX0" fmla="*/ 544830 w 1123950"/>
              <a:gd name="connsiteY0" fmla="*/ 1750695 h 1764308"/>
              <a:gd name="connsiteX1" fmla="*/ 555718 w 1123950"/>
              <a:gd name="connsiteY1" fmla="*/ 1755285 h 1764308"/>
              <a:gd name="connsiteX2" fmla="*/ 170498 w 1123950"/>
              <a:gd name="connsiteY2" fmla="*/ 1616393 h 1764308"/>
              <a:gd name="connsiteX3" fmla="*/ 0 w 1123950"/>
              <a:gd name="connsiteY3" fmla="*/ 1267777 h 1764308"/>
              <a:gd name="connsiteX4" fmla="*/ 210503 w 1123950"/>
              <a:gd name="connsiteY4" fmla="*/ 1240155 h 1764308"/>
              <a:gd name="connsiteX5" fmla="*/ 334328 w 1123950"/>
              <a:gd name="connsiteY5" fmla="*/ 1498283 h 1764308"/>
              <a:gd name="connsiteX6" fmla="*/ 546735 w 1123950"/>
              <a:gd name="connsiteY6" fmla="*/ 1577340 h 1764308"/>
              <a:gd name="connsiteX7" fmla="*/ 797243 w 1123950"/>
              <a:gd name="connsiteY7" fmla="*/ 1474470 h 1764308"/>
              <a:gd name="connsiteX8" fmla="*/ 899160 w 1123950"/>
              <a:gd name="connsiteY8" fmla="*/ 1219200 h 1764308"/>
              <a:gd name="connsiteX9" fmla="*/ 804863 w 1123950"/>
              <a:gd name="connsiteY9" fmla="*/ 980123 h 1764308"/>
              <a:gd name="connsiteX10" fmla="*/ 563880 w 1123950"/>
              <a:gd name="connsiteY10" fmla="*/ 885825 h 1764308"/>
              <a:gd name="connsiteX11" fmla="*/ 415290 w 1123950"/>
              <a:gd name="connsiteY11" fmla="*/ 909638 h 1764308"/>
              <a:gd name="connsiteX12" fmla="*/ 439103 w 1123950"/>
              <a:gd name="connsiteY12" fmla="*/ 724852 h 1764308"/>
              <a:gd name="connsiteX13" fmla="*/ 473393 w 1123950"/>
              <a:gd name="connsiteY13" fmla="*/ 726758 h 1764308"/>
              <a:gd name="connsiteX14" fmla="*/ 715328 w 1123950"/>
              <a:gd name="connsiteY14" fmla="*/ 656273 h 1764308"/>
              <a:gd name="connsiteX15" fmla="*/ 822960 w 1123950"/>
              <a:gd name="connsiteY15" fmla="*/ 440055 h 1764308"/>
              <a:gd name="connsiteX16" fmla="*/ 744855 w 1123950"/>
              <a:gd name="connsiteY16" fmla="*/ 248603 h 1764308"/>
              <a:gd name="connsiteX17" fmla="*/ 542925 w 1123950"/>
              <a:gd name="connsiteY17" fmla="*/ 172403 h 1764308"/>
              <a:gd name="connsiteX18" fmla="*/ 338138 w 1123950"/>
              <a:gd name="connsiteY18" fmla="*/ 249555 h 1764308"/>
              <a:gd name="connsiteX19" fmla="*/ 233363 w 1123950"/>
              <a:gd name="connsiteY19" fmla="*/ 481013 h 1764308"/>
              <a:gd name="connsiteX20" fmla="*/ 22860 w 1123950"/>
              <a:gd name="connsiteY20" fmla="*/ 443865 h 1764308"/>
              <a:gd name="connsiteX21" fmla="*/ 198120 w 1123950"/>
              <a:gd name="connsiteY21" fmla="*/ 116205 h 1764308"/>
              <a:gd name="connsiteX22" fmla="*/ 538163 w 1123950"/>
              <a:gd name="connsiteY22" fmla="*/ 0 h 1764308"/>
              <a:gd name="connsiteX23" fmla="*/ 796290 w 1123950"/>
              <a:gd name="connsiteY23" fmla="*/ 60008 h 1764308"/>
              <a:gd name="connsiteX24" fmla="*/ 977265 w 1123950"/>
              <a:gd name="connsiteY24" fmla="*/ 223838 h 1764308"/>
              <a:gd name="connsiteX25" fmla="*/ 1040130 w 1123950"/>
              <a:gd name="connsiteY25" fmla="*/ 444817 h 1764308"/>
              <a:gd name="connsiteX26" fmla="*/ 980123 w 1123950"/>
              <a:gd name="connsiteY26" fmla="*/ 646748 h 1764308"/>
              <a:gd name="connsiteX27" fmla="*/ 803910 w 1123950"/>
              <a:gd name="connsiteY27" fmla="*/ 791527 h 1764308"/>
              <a:gd name="connsiteX28" fmla="*/ 1040130 w 1123950"/>
              <a:gd name="connsiteY28" fmla="*/ 937260 h 1764308"/>
              <a:gd name="connsiteX29" fmla="*/ 1123950 w 1123950"/>
              <a:gd name="connsiteY29" fmla="*/ 1213485 h 1764308"/>
              <a:gd name="connsiteX0" fmla="*/ 707957 w 1123950"/>
              <a:gd name="connsiteY0" fmla="*/ 1759433 h 1766644"/>
              <a:gd name="connsiteX1" fmla="*/ 555718 w 1123950"/>
              <a:gd name="connsiteY1" fmla="*/ 1755285 h 1766644"/>
              <a:gd name="connsiteX2" fmla="*/ 170498 w 1123950"/>
              <a:gd name="connsiteY2" fmla="*/ 1616393 h 1766644"/>
              <a:gd name="connsiteX3" fmla="*/ 0 w 1123950"/>
              <a:gd name="connsiteY3" fmla="*/ 1267777 h 1766644"/>
              <a:gd name="connsiteX4" fmla="*/ 210503 w 1123950"/>
              <a:gd name="connsiteY4" fmla="*/ 1240155 h 1766644"/>
              <a:gd name="connsiteX5" fmla="*/ 334328 w 1123950"/>
              <a:gd name="connsiteY5" fmla="*/ 1498283 h 1766644"/>
              <a:gd name="connsiteX6" fmla="*/ 546735 w 1123950"/>
              <a:gd name="connsiteY6" fmla="*/ 1577340 h 1766644"/>
              <a:gd name="connsiteX7" fmla="*/ 797243 w 1123950"/>
              <a:gd name="connsiteY7" fmla="*/ 1474470 h 1766644"/>
              <a:gd name="connsiteX8" fmla="*/ 899160 w 1123950"/>
              <a:gd name="connsiteY8" fmla="*/ 1219200 h 1766644"/>
              <a:gd name="connsiteX9" fmla="*/ 804863 w 1123950"/>
              <a:gd name="connsiteY9" fmla="*/ 980123 h 1766644"/>
              <a:gd name="connsiteX10" fmla="*/ 563880 w 1123950"/>
              <a:gd name="connsiteY10" fmla="*/ 885825 h 1766644"/>
              <a:gd name="connsiteX11" fmla="*/ 415290 w 1123950"/>
              <a:gd name="connsiteY11" fmla="*/ 909638 h 1766644"/>
              <a:gd name="connsiteX12" fmla="*/ 439103 w 1123950"/>
              <a:gd name="connsiteY12" fmla="*/ 724852 h 1766644"/>
              <a:gd name="connsiteX13" fmla="*/ 473393 w 1123950"/>
              <a:gd name="connsiteY13" fmla="*/ 726758 h 1766644"/>
              <a:gd name="connsiteX14" fmla="*/ 715328 w 1123950"/>
              <a:gd name="connsiteY14" fmla="*/ 656273 h 1766644"/>
              <a:gd name="connsiteX15" fmla="*/ 822960 w 1123950"/>
              <a:gd name="connsiteY15" fmla="*/ 440055 h 1766644"/>
              <a:gd name="connsiteX16" fmla="*/ 744855 w 1123950"/>
              <a:gd name="connsiteY16" fmla="*/ 248603 h 1766644"/>
              <a:gd name="connsiteX17" fmla="*/ 542925 w 1123950"/>
              <a:gd name="connsiteY17" fmla="*/ 172403 h 1766644"/>
              <a:gd name="connsiteX18" fmla="*/ 338138 w 1123950"/>
              <a:gd name="connsiteY18" fmla="*/ 249555 h 1766644"/>
              <a:gd name="connsiteX19" fmla="*/ 233363 w 1123950"/>
              <a:gd name="connsiteY19" fmla="*/ 481013 h 1766644"/>
              <a:gd name="connsiteX20" fmla="*/ 22860 w 1123950"/>
              <a:gd name="connsiteY20" fmla="*/ 443865 h 1766644"/>
              <a:gd name="connsiteX21" fmla="*/ 198120 w 1123950"/>
              <a:gd name="connsiteY21" fmla="*/ 116205 h 1766644"/>
              <a:gd name="connsiteX22" fmla="*/ 538163 w 1123950"/>
              <a:gd name="connsiteY22" fmla="*/ 0 h 1766644"/>
              <a:gd name="connsiteX23" fmla="*/ 796290 w 1123950"/>
              <a:gd name="connsiteY23" fmla="*/ 60008 h 1766644"/>
              <a:gd name="connsiteX24" fmla="*/ 977265 w 1123950"/>
              <a:gd name="connsiteY24" fmla="*/ 223838 h 1766644"/>
              <a:gd name="connsiteX25" fmla="*/ 1040130 w 1123950"/>
              <a:gd name="connsiteY25" fmla="*/ 444817 h 1766644"/>
              <a:gd name="connsiteX26" fmla="*/ 980123 w 1123950"/>
              <a:gd name="connsiteY26" fmla="*/ 646748 h 1766644"/>
              <a:gd name="connsiteX27" fmla="*/ 803910 w 1123950"/>
              <a:gd name="connsiteY27" fmla="*/ 791527 h 1766644"/>
              <a:gd name="connsiteX28" fmla="*/ 1040130 w 1123950"/>
              <a:gd name="connsiteY28" fmla="*/ 937260 h 1766644"/>
              <a:gd name="connsiteX29" fmla="*/ 1123950 w 1123950"/>
              <a:gd name="connsiteY29" fmla="*/ 1213485 h 1766644"/>
              <a:gd name="connsiteX0" fmla="*/ 696305 w 1123950"/>
              <a:gd name="connsiteY0" fmla="*/ 1759433 h 1766644"/>
              <a:gd name="connsiteX1" fmla="*/ 555718 w 1123950"/>
              <a:gd name="connsiteY1" fmla="*/ 1755285 h 1766644"/>
              <a:gd name="connsiteX2" fmla="*/ 170498 w 1123950"/>
              <a:gd name="connsiteY2" fmla="*/ 1616393 h 1766644"/>
              <a:gd name="connsiteX3" fmla="*/ 0 w 1123950"/>
              <a:gd name="connsiteY3" fmla="*/ 1267777 h 1766644"/>
              <a:gd name="connsiteX4" fmla="*/ 210503 w 1123950"/>
              <a:gd name="connsiteY4" fmla="*/ 1240155 h 1766644"/>
              <a:gd name="connsiteX5" fmla="*/ 334328 w 1123950"/>
              <a:gd name="connsiteY5" fmla="*/ 1498283 h 1766644"/>
              <a:gd name="connsiteX6" fmla="*/ 546735 w 1123950"/>
              <a:gd name="connsiteY6" fmla="*/ 1577340 h 1766644"/>
              <a:gd name="connsiteX7" fmla="*/ 797243 w 1123950"/>
              <a:gd name="connsiteY7" fmla="*/ 1474470 h 1766644"/>
              <a:gd name="connsiteX8" fmla="*/ 899160 w 1123950"/>
              <a:gd name="connsiteY8" fmla="*/ 1219200 h 1766644"/>
              <a:gd name="connsiteX9" fmla="*/ 804863 w 1123950"/>
              <a:gd name="connsiteY9" fmla="*/ 980123 h 1766644"/>
              <a:gd name="connsiteX10" fmla="*/ 563880 w 1123950"/>
              <a:gd name="connsiteY10" fmla="*/ 885825 h 1766644"/>
              <a:gd name="connsiteX11" fmla="*/ 415290 w 1123950"/>
              <a:gd name="connsiteY11" fmla="*/ 909638 h 1766644"/>
              <a:gd name="connsiteX12" fmla="*/ 439103 w 1123950"/>
              <a:gd name="connsiteY12" fmla="*/ 724852 h 1766644"/>
              <a:gd name="connsiteX13" fmla="*/ 473393 w 1123950"/>
              <a:gd name="connsiteY13" fmla="*/ 726758 h 1766644"/>
              <a:gd name="connsiteX14" fmla="*/ 715328 w 1123950"/>
              <a:gd name="connsiteY14" fmla="*/ 656273 h 1766644"/>
              <a:gd name="connsiteX15" fmla="*/ 822960 w 1123950"/>
              <a:gd name="connsiteY15" fmla="*/ 440055 h 1766644"/>
              <a:gd name="connsiteX16" fmla="*/ 744855 w 1123950"/>
              <a:gd name="connsiteY16" fmla="*/ 248603 h 1766644"/>
              <a:gd name="connsiteX17" fmla="*/ 542925 w 1123950"/>
              <a:gd name="connsiteY17" fmla="*/ 172403 h 1766644"/>
              <a:gd name="connsiteX18" fmla="*/ 338138 w 1123950"/>
              <a:gd name="connsiteY18" fmla="*/ 249555 h 1766644"/>
              <a:gd name="connsiteX19" fmla="*/ 233363 w 1123950"/>
              <a:gd name="connsiteY19" fmla="*/ 481013 h 1766644"/>
              <a:gd name="connsiteX20" fmla="*/ 22860 w 1123950"/>
              <a:gd name="connsiteY20" fmla="*/ 443865 h 1766644"/>
              <a:gd name="connsiteX21" fmla="*/ 198120 w 1123950"/>
              <a:gd name="connsiteY21" fmla="*/ 116205 h 1766644"/>
              <a:gd name="connsiteX22" fmla="*/ 538163 w 1123950"/>
              <a:gd name="connsiteY22" fmla="*/ 0 h 1766644"/>
              <a:gd name="connsiteX23" fmla="*/ 796290 w 1123950"/>
              <a:gd name="connsiteY23" fmla="*/ 60008 h 1766644"/>
              <a:gd name="connsiteX24" fmla="*/ 977265 w 1123950"/>
              <a:gd name="connsiteY24" fmla="*/ 223838 h 1766644"/>
              <a:gd name="connsiteX25" fmla="*/ 1040130 w 1123950"/>
              <a:gd name="connsiteY25" fmla="*/ 444817 h 1766644"/>
              <a:gd name="connsiteX26" fmla="*/ 980123 w 1123950"/>
              <a:gd name="connsiteY26" fmla="*/ 646748 h 1766644"/>
              <a:gd name="connsiteX27" fmla="*/ 803910 w 1123950"/>
              <a:gd name="connsiteY27" fmla="*/ 791527 h 1766644"/>
              <a:gd name="connsiteX28" fmla="*/ 1040130 w 1123950"/>
              <a:gd name="connsiteY28" fmla="*/ 937260 h 1766644"/>
              <a:gd name="connsiteX29" fmla="*/ 1123950 w 1123950"/>
              <a:gd name="connsiteY29" fmla="*/ 1213485 h 1766644"/>
              <a:gd name="connsiteX0" fmla="*/ 696305 w 1123950"/>
              <a:gd name="connsiteY0" fmla="*/ 1759433 h 1766644"/>
              <a:gd name="connsiteX1" fmla="*/ 555718 w 1123950"/>
              <a:gd name="connsiteY1" fmla="*/ 1755285 h 1766644"/>
              <a:gd name="connsiteX2" fmla="*/ 170498 w 1123950"/>
              <a:gd name="connsiteY2" fmla="*/ 1616393 h 1766644"/>
              <a:gd name="connsiteX3" fmla="*/ 0 w 1123950"/>
              <a:gd name="connsiteY3" fmla="*/ 1267777 h 1766644"/>
              <a:gd name="connsiteX4" fmla="*/ 210503 w 1123950"/>
              <a:gd name="connsiteY4" fmla="*/ 1240155 h 1766644"/>
              <a:gd name="connsiteX5" fmla="*/ 334328 w 1123950"/>
              <a:gd name="connsiteY5" fmla="*/ 1498283 h 1766644"/>
              <a:gd name="connsiteX6" fmla="*/ 546735 w 1123950"/>
              <a:gd name="connsiteY6" fmla="*/ 1577340 h 1766644"/>
              <a:gd name="connsiteX7" fmla="*/ 797243 w 1123950"/>
              <a:gd name="connsiteY7" fmla="*/ 1474470 h 1766644"/>
              <a:gd name="connsiteX8" fmla="*/ 899160 w 1123950"/>
              <a:gd name="connsiteY8" fmla="*/ 1219200 h 1766644"/>
              <a:gd name="connsiteX9" fmla="*/ 804863 w 1123950"/>
              <a:gd name="connsiteY9" fmla="*/ 980123 h 1766644"/>
              <a:gd name="connsiteX10" fmla="*/ 563880 w 1123950"/>
              <a:gd name="connsiteY10" fmla="*/ 885825 h 1766644"/>
              <a:gd name="connsiteX11" fmla="*/ 415290 w 1123950"/>
              <a:gd name="connsiteY11" fmla="*/ 909638 h 1766644"/>
              <a:gd name="connsiteX12" fmla="*/ 439103 w 1123950"/>
              <a:gd name="connsiteY12" fmla="*/ 724852 h 1766644"/>
              <a:gd name="connsiteX13" fmla="*/ 473393 w 1123950"/>
              <a:gd name="connsiteY13" fmla="*/ 726758 h 1766644"/>
              <a:gd name="connsiteX14" fmla="*/ 715328 w 1123950"/>
              <a:gd name="connsiteY14" fmla="*/ 656273 h 1766644"/>
              <a:gd name="connsiteX15" fmla="*/ 822960 w 1123950"/>
              <a:gd name="connsiteY15" fmla="*/ 440055 h 1766644"/>
              <a:gd name="connsiteX16" fmla="*/ 744855 w 1123950"/>
              <a:gd name="connsiteY16" fmla="*/ 248603 h 1766644"/>
              <a:gd name="connsiteX17" fmla="*/ 542925 w 1123950"/>
              <a:gd name="connsiteY17" fmla="*/ 172403 h 1766644"/>
              <a:gd name="connsiteX18" fmla="*/ 338138 w 1123950"/>
              <a:gd name="connsiteY18" fmla="*/ 249555 h 1766644"/>
              <a:gd name="connsiteX19" fmla="*/ 233363 w 1123950"/>
              <a:gd name="connsiteY19" fmla="*/ 481013 h 1766644"/>
              <a:gd name="connsiteX20" fmla="*/ 22860 w 1123950"/>
              <a:gd name="connsiteY20" fmla="*/ 443865 h 1766644"/>
              <a:gd name="connsiteX21" fmla="*/ 198120 w 1123950"/>
              <a:gd name="connsiteY21" fmla="*/ 116205 h 1766644"/>
              <a:gd name="connsiteX22" fmla="*/ 538163 w 1123950"/>
              <a:gd name="connsiteY22" fmla="*/ 0 h 1766644"/>
              <a:gd name="connsiteX23" fmla="*/ 796290 w 1123950"/>
              <a:gd name="connsiteY23" fmla="*/ 60008 h 1766644"/>
              <a:gd name="connsiteX24" fmla="*/ 977265 w 1123950"/>
              <a:gd name="connsiteY24" fmla="*/ 223838 h 1766644"/>
              <a:gd name="connsiteX25" fmla="*/ 1040130 w 1123950"/>
              <a:gd name="connsiteY25" fmla="*/ 444817 h 1766644"/>
              <a:gd name="connsiteX26" fmla="*/ 980123 w 1123950"/>
              <a:gd name="connsiteY26" fmla="*/ 646748 h 1766644"/>
              <a:gd name="connsiteX27" fmla="*/ 803910 w 1123950"/>
              <a:gd name="connsiteY27" fmla="*/ 791527 h 1766644"/>
              <a:gd name="connsiteX28" fmla="*/ 1040130 w 1123950"/>
              <a:gd name="connsiteY28" fmla="*/ 937260 h 1766644"/>
              <a:gd name="connsiteX29" fmla="*/ 1123950 w 1123950"/>
              <a:gd name="connsiteY29" fmla="*/ 1213485 h 1766644"/>
              <a:gd name="connsiteX0" fmla="*/ 696305 w 1123950"/>
              <a:gd name="connsiteY0" fmla="*/ 1759433 h 1762887"/>
              <a:gd name="connsiteX1" fmla="*/ 555718 w 1123950"/>
              <a:gd name="connsiteY1" fmla="*/ 1755285 h 1762887"/>
              <a:gd name="connsiteX2" fmla="*/ 170498 w 1123950"/>
              <a:gd name="connsiteY2" fmla="*/ 1616393 h 1762887"/>
              <a:gd name="connsiteX3" fmla="*/ 0 w 1123950"/>
              <a:gd name="connsiteY3" fmla="*/ 1267777 h 1762887"/>
              <a:gd name="connsiteX4" fmla="*/ 210503 w 1123950"/>
              <a:gd name="connsiteY4" fmla="*/ 1240155 h 1762887"/>
              <a:gd name="connsiteX5" fmla="*/ 334328 w 1123950"/>
              <a:gd name="connsiteY5" fmla="*/ 1498283 h 1762887"/>
              <a:gd name="connsiteX6" fmla="*/ 546735 w 1123950"/>
              <a:gd name="connsiteY6" fmla="*/ 1577340 h 1762887"/>
              <a:gd name="connsiteX7" fmla="*/ 797243 w 1123950"/>
              <a:gd name="connsiteY7" fmla="*/ 1474470 h 1762887"/>
              <a:gd name="connsiteX8" fmla="*/ 899160 w 1123950"/>
              <a:gd name="connsiteY8" fmla="*/ 1219200 h 1762887"/>
              <a:gd name="connsiteX9" fmla="*/ 804863 w 1123950"/>
              <a:gd name="connsiteY9" fmla="*/ 980123 h 1762887"/>
              <a:gd name="connsiteX10" fmla="*/ 563880 w 1123950"/>
              <a:gd name="connsiteY10" fmla="*/ 885825 h 1762887"/>
              <a:gd name="connsiteX11" fmla="*/ 415290 w 1123950"/>
              <a:gd name="connsiteY11" fmla="*/ 909638 h 1762887"/>
              <a:gd name="connsiteX12" fmla="*/ 439103 w 1123950"/>
              <a:gd name="connsiteY12" fmla="*/ 724852 h 1762887"/>
              <a:gd name="connsiteX13" fmla="*/ 473393 w 1123950"/>
              <a:gd name="connsiteY13" fmla="*/ 726758 h 1762887"/>
              <a:gd name="connsiteX14" fmla="*/ 715328 w 1123950"/>
              <a:gd name="connsiteY14" fmla="*/ 656273 h 1762887"/>
              <a:gd name="connsiteX15" fmla="*/ 822960 w 1123950"/>
              <a:gd name="connsiteY15" fmla="*/ 440055 h 1762887"/>
              <a:gd name="connsiteX16" fmla="*/ 744855 w 1123950"/>
              <a:gd name="connsiteY16" fmla="*/ 248603 h 1762887"/>
              <a:gd name="connsiteX17" fmla="*/ 542925 w 1123950"/>
              <a:gd name="connsiteY17" fmla="*/ 172403 h 1762887"/>
              <a:gd name="connsiteX18" fmla="*/ 338138 w 1123950"/>
              <a:gd name="connsiteY18" fmla="*/ 249555 h 1762887"/>
              <a:gd name="connsiteX19" fmla="*/ 233363 w 1123950"/>
              <a:gd name="connsiteY19" fmla="*/ 481013 h 1762887"/>
              <a:gd name="connsiteX20" fmla="*/ 22860 w 1123950"/>
              <a:gd name="connsiteY20" fmla="*/ 443865 h 1762887"/>
              <a:gd name="connsiteX21" fmla="*/ 198120 w 1123950"/>
              <a:gd name="connsiteY21" fmla="*/ 116205 h 1762887"/>
              <a:gd name="connsiteX22" fmla="*/ 538163 w 1123950"/>
              <a:gd name="connsiteY22" fmla="*/ 0 h 1762887"/>
              <a:gd name="connsiteX23" fmla="*/ 796290 w 1123950"/>
              <a:gd name="connsiteY23" fmla="*/ 60008 h 1762887"/>
              <a:gd name="connsiteX24" fmla="*/ 977265 w 1123950"/>
              <a:gd name="connsiteY24" fmla="*/ 223838 h 1762887"/>
              <a:gd name="connsiteX25" fmla="*/ 1040130 w 1123950"/>
              <a:gd name="connsiteY25" fmla="*/ 444817 h 1762887"/>
              <a:gd name="connsiteX26" fmla="*/ 980123 w 1123950"/>
              <a:gd name="connsiteY26" fmla="*/ 646748 h 1762887"/>
              <a:gd name="connsiteX27" fmla="*/ 803910 w 1123950"/>
              <a:gd name="connsiteY27" fmla="*/ 791527 h 1762887"/>
              <a:gd name="connsiteX28" fmla="*/ 1040130 w 1123950"/>
              <a:gd name="connsiteY28" fmla="*/ 937260 h 1762887"/>
              <a:gd name="connsiteX29" fmla="*/ 1123950 w 1123950"/>
              <a:gd name="connsiteY29" fmla="*/ 1213485 h 1762887"/>
              <a:gd name="connsiteX0" fmla="*/ 696305 w 1123950"/>
              <a:gd name="connsiteY0" fmla="*/ 1759433 h 1769216"/>
              <a:gd name="connsiteX1" fmla="*/ 558631 w 1123950"/>
              <a:gd name="connsiteY1" fmla="*/ 1764023 h 1769216"/>
              <a:gd name="connsiteX2" fmla="*/ 170498 w 1123950"/>
              <a:gd name="connsiteY2" fmla="*/ 1616393 h 1769216"/>
              <a:gd name="connsiteX3" fmla="*/ 0 w 1123950"/>
              <a:gd name="connsiteY3" fmla="*/ 1267777 h 1769216"/>
              <a:gd name="connsiteX4" fmla="*/ 210503 w 1123950"/>
              <a:gd name="connsiteY4" fmla="*/ 1240155 h 1769216"/>
              <a:gd name="connsiteX5" fmla="*/ 334328 w 1123950"/>
              <a:gd name="connsiteY5" fmla="*/ 1498283 h 1769216"/>
              <a:gd name="connsiteX6" fmla="*/ 546735 w 1123950"/>
              <a:gd name="connsiteY6" fmla="*/ 1577340 h 1769216"/>
              <a:gd name="connsiteX7" fmla="*/ 797243 w 1123950"/>
              <a:gd name="connsiteY7" fmla="*/ 1474470 h 1769216"/>
              <a:gd name="connsiteX8" fmla="*/ 899160 w 1123950"/>
              <a:gd name="connsiteY8" fmla="*/ 1219200 h 1769216"/>
              <a:gd name="connsiteX9" fmla="*/ 804863 w 1123950"/>
              <a:gd name="connsiteY9" fmla="*/ 980123 h 1769216"/>
              <a:gd name="connsiteX10" fmla="*/ 563880 w 1123950"/>
              <a:gd name="connsiteY10" fmla="*/ 885825 h 1769216"/>
              <a:gd name="connsiteX11" fmla="*/ 415290 w 1123950"/>
              <a:gd name="connsiteY11" fmla="*/ 909638 h 1769216"/>
              <a:gd name="connsiteX12" fmla="*/ 439103 w 1123950"/>
              <a:gd name="connsiteY12" fmla="*/ 724852 h 1769216"/>
              <a:gd name="connsiteX13" fmla="*/ 473393 w 1123950"/>
              <a:gd name="connsiteY13" fmla="*/ 726758 h 1769216"/>
              <a:gd name="connsiteX14" fmla="*/ 715328 w 1123950"/>
              <a:gd name="connsiteY14" fmla="*/ 656273 h 1769216"/>
              <a:gd name="connsiteX15" fmla="*/ 822960 w 1123950"/>
              <a:gd name="connsiteY15" fmla="*/ 440055 h 1769216"/>
              <a:gd name="connsiteX16" fmla="*/ 744855 w 1123950"/>
              <a:gd name="connsiteY16" fmla="*/ 248603 h 1769216"/>
              <a:gd name="connsiteX17" fmla="*/ 542925 w 1123950"/>
              <a:gd name="connsiteY17" fmla="*/ 172403 h 1769216"/>
              <a:gd name="connsiteX18" fmla="*/ 338138 w 1123950"/>
              <a:gd name="connsiteY18" fmla="*/ 249555 h 1769216"/>
              <a:gd name="connsiteX19" fmla="*/ 233363 w 1123950"/>
              <a:gd name="connsiteY19" fmla="*/ 481013 h 1769216"/>
              <a:gd name="connsiteX20" fmla="*/ 22860 w 1123950"/>
              <a:gd name="connsiteY20" fmla="*/ 443865 h 1769216"/>
              <a:gd name="connsiteX21" fmla="*/ 198120 w 1123950"/>
              <a:gd name="connsiteY21" fmla="*/ 116205 h 1769216"/>
              <a:gd name="connsiteX22" fmla="*/ 538163 w 1123950"/>
              <a:gd name="connsiteY22" fmla="*/ 0 h 1769216"/>
              <a:gd name="connsiteX23" fmla="*/ 796290 w 1123950"/>
              <a:gd name="connsiteY23" fmla="*/ 60008 h 1769216"/>
              <a:gd name="connsiteX24" fmla="*/ 977265 w 1123950"/>
              <a:gd name="connsiteY24" fmla="*/ 223838 h 1769216"/>
              <a:gd name="connsiteX25" fmla="*/ 1040130 w 1123950"/>
              <a:gd name="connsiteY25" fmla="*/ 444817 h 1769216"/>
              <a:gd name="connsiteX26" fmla="*/ 980123 w 1123950"/>
              <a:gd name="connsiteY26" fmla="*/ 646748 h 1769216"/>
              <a:gd name="connsiteX27" fmla="*/ 803910 w 1123950"/>
              <a:gd name="connsiteY27" fmla="*/ 791527 h 1769216"/>
              <a:gd name="connsiteX28" fmla="*/ 1040130 w 1123950"/>
              <a:gd name="connsiteY28" fmla="*/ 937260 h 1769216"/>
              <a:gd name="connsiteX29" fmla="*/ 1123950 w 1123950"/>
              <a:gd name="connsiteY29" fmla="*/ 1213485 h 1769216"/>
              <a:gd name="connsiteX0" fmla="*/ 696305 w 1123950"/>
              <a:gd name="connsiteY0" fmla="*/ 1759433 h 1769216"/>
              <a:gd name="connsiteX1" fmla="*/ 558631 w 1123950"/>
              <a:gd name="connsiteY1" fmla="*/ 1764023 h 1769216"/>
              <a:gd name="connsiteX2" fmla="*/ 170498 w 1123950"/>
              <a:gd name="connsiteY2" fmla="*/ 1616393 h 1769216"/>
              <a:gd name="connsiteX3" fmla="*/ 0 w 1123950"/>
              <a:gd name="connsiteY3" fmla="*/ 1267777 h 1769216"/>
              <a:gd name="connsiteX4" fmla="*/ 210503 w 1123950"/>
              <a:gd name="connsiteY4" fmla="*/ 1240155 h 1769216"/>
              <a:gd name="connsiteX5" fmla="*/ 334328 w 1123950"/>
              <a:gd name="connsiteY5" fmla="*/ 1498283 h 1769216"/>
              <a:gd name="connsiteX6" fmla="*/ 546735 w 1123950"/>
              <a:gd name="connsiteY6" fmla="*/ 1577340 h 1769216"/>
              <a:gd name="connsiteX7" fmla="*/ 797243 w 1123950"/>
              <a:gd name="connsiteY7" fmla="*/ 1474470 h 1769216"/>
              <a:gd name="connsiteX8" fmla="*/ 899160 w 1123950"/>
              <a:gd name="connsiteY8" fmla="*/ 1219200 h 1769216"/>
              <a:gd name="connsiteX9" fmla="*/ 804863 w 1123950"/>
              <a:gd name="connsiteY9" fmla="*/ 980123 h 1769216"/>
              <a:gd name="connsiteX10" fmla="*/ 563880 w 1123950"/>
              <a:gd name="connsiteY10" fmla="*/ 885825 h 1769216"/>
              <a:gd name="connsiteX11" fmla="*/ 415290 w 1123950"/>
              <a:gd name="connsiteY11" fmla="*/ 909638 h 1769216"/>
              <a:gd name="connsiteX12" fmla="*/ 439103 w 1123950"/>
              <a:gd name="connsiteY12" fmla="*/ 724852 h 1769216"/>
              <a:gd name="connsiteX13" fmla="*/ 473393 w 1123950"/>
              <a:gd name="connsiteY13" fmla="*/ 726758 h 1769216"/>
              <a:gd name="connsiteX14" fmla="*/ 715328 w 1123950"/>
              <a:gd name="connsiteY14" fmla="*/ 656273 h 1769216"/>
              <a:gd name="connsiteX15" fmla="*/ 822960 w 1123950"/>
              <a:gd name="connsiteY15" fmla="*/ 440055 h 1769216"/>
              <a:gd name="connsiteX16" fmla="*/ 744855 w 1123950"/>
              <a:gd name="connsiteY16" fmla="*/ 248603 h 1769216"/>
              <a:gd name="connsiteX17" fmla="*/ 542925 w 1123950"/>
              <a:gd name="connsiteY17" fmla="*/ 172403 h 1769216"/>
              <a:gd name="connsiteX18" fmla="*/ 338138 w 1123950"/>
              <a:gd name="connsiteY18" fmla="*/ 249555 h 1769216"/>
              <a:gd name="connsiteX19" fmla="*/ 233363 w 1123950"/>
              <a:gd name="connsiteY19" fmla="*/ 481013 h 1769216"/>
              <a:gd name="connsiteX20" fmla="*/ 22860 w 1123950"/>
              <a:gd name="connsiteY20" fmla="*/ 443865 h 1769216"/>
              <a:gd name="connsiteX21" fmla="*/ 198120 w 1123950"/>
              <a:gd name="connsiteY21" fmla="*/ 116205 h 1769216"/>
              <a:gd name="connsiteX22" fmla="*/ 538163 w 1123950"/>
              <a:gd name="connsiteY22" fmla="*/ 0 h 1769216"/>
              <a:gd name="connsiteX23" fmla="*/ 796290 w 1123950"/>
              <a:gd name="connsiteY23" fmla="*/ 60008 h 1769216"/>
              <a:gd name="connsiteX24" fmla="*/ 977265 w 1123950"/>
              <a:gd name="connsiteY24" fmla="*/ 223838 h 1769216"/>
              <a:gd name="connsiteX25" fmla="*/ 1040130 w 1123950"/>
              <a:gd name="connsiteY25" fmla="*/ 444817 h 1769216"/>
              <a:gd name="connsiteX26" fmla="*/ 980123 w 1123950"/>
              <a:gd name="connsiteY26" fmla="*/ 646748 h 1769216"/>
              <a:gd name="connsiteX27" fmla="*/ 803910 w 1123950"/>
              <a:gd name="connsiteY27" fmla="*/ 791527 h 1769216"/>
              <a:gd name="connsiteX28" fmla="*/ 1040130 w 1123950"/>
              <a:gd name="connsiteY28" fmla="*/ 937260 h 1769216"/>
              <a:gd name="connsiteX29" fmla="*/ 1123950 w 1123950"/>
              <a:gd name="connsiteY29" fmla="*/ 1213485 h 1769216"/>
              <a:gd name="connsiteX0" fmla="*/ 696305 w 1123950"/>
              <a:gd name="connsiteY0" fmla="*/ 1759433 h 1764023"/>
              <a:gd name="connsiteX1" fmla="*/ 558631 w 1123950"/>
              <a:gd name="connsiteY1" fmla="*/ 1764023 h 1764023"/>
              <a:gd name="connsiteX2" fmla="*/ 170498 w 1123950"/>
              <a:gd name="connsiteY2" fmla="*/ 1616393 h 1764023"/>
              <a:gd name="connsiteX3" fmla="*/ 0 w 1123950"/>
              <a:gd name="connsiteY3" fmla="*/ 1267777 h 1764023"/>
              <a:gd name="connsiteX4" fmla="*/ 210503 w 1123950"/>
              <a:gd name="connsiteY4" fmla="*/ 1240155 h 1764023"/>
              <a:gd name="connsiteX5" fmla="*/ 334328 w 1123950"/>
              <a:gd name="connsiteY5" fmla="*/ 1498283 h 1764023"/>
              <a:gd name="connsiteX6" fmla="*/ 546735 w 1123950"/>
              <a:gd name="connsiteY6" fmla="*/ 1577340 h 1764023"/>
              <a:gd name="connsiteX7" fmla="*/ 797243 w 1123950"/>
              <a:gd name="connsiteY7" fmla="*/ 1474470 h 1764023"/>
              <a:gd name="connsiteX8" fmla="*/ 899160 w 1123950"/>
              <a:gd name="connsiteY8" fmla="*/ 1219200 h 1764023"/>
              <a:gd name="connsiteX9" fmla="*/ 804863 w 1123950"/>
              <a:gd name="connsiteY9" fmla="*/ 980123 h 1764023"/>
              <a:gd name="connsiteX10" fmla="*/ 563880 w 1123950"/>
              <a:gd name="connsiteY10" fmla="*/ 885825 h 1764023"/>
              <a:gd name="connsiteX11" fmla="*/ 415290 w 1123950"/>
              <a:gd name="connsiteY11" fmla="*/ 909638 h 1764023"/>
              <a:gd name="connsiteX12" fmla="*/ 439103 w 1123950"/>
              <a:gd name="connsiteY12" fmla="*/ 724852 h 1764023"/>
              <a:gd name="connsiteX13" fmla="*/ 473393 w 1123950"/>
              <a:gd name="connsiteY13" fmla="*/ 726758 h 1764023"/>
              <a:gd name="connsiteX14" fmla="*/ 715328 w 1123950"/>
              <a:gd name="connsiteY14" fmla="*/ 656273 h 1764023"/>
              <a:gd name="connsiteX15" fmla="*/ 822960 w 1123950"/>
              <a:gd name="connsiteY15" fmla="*/ 440055 h 1764023"/>
              <a:gd name="connsiteX16" fmla="*/ 744855 w 1123950"/>
              <a:gd name="connsiteY16" fmla="*/ 248603 h 1764023"/>
              <a:gd name="connsiteX17" fmla="*/ 542925 w 1123950"/>
              <a:gd name="connsiteY17" fmla="*/ 172403 h 1764023"/>
              <a:gd name="connsiteX18" fmla="*/ 338138 w 1123950"/>
              <a:gd name="connsiteY18" fmla="*/ 249555 h 1764023"/>
              <a:gd name="connsiteX19" fmla="*/ 233363 w 1123950"/>
              <a:gd name="connsiteY19" fmla="*/ 481013 h 1764023"/>
              <a:gd name="connsiteX20" fmla="*/ 22860 w 1123950"/>
              <a:gd name="connsiteY20" fmla="*/ 443865 h 1764023"/>
              <a:gd name="connsiteX21" fmla="*/ 198120 w 1123950"/>
              <a:gd name="connsiteY21" fmla="*/ 116205 h 1764023"/>
              <a:gd name="connsiteX22" fmla="*/ 538163 w 1123950"/>
              <a:gd name="connsiteY22" fmla="*/ 0 h 1764023"/>
              <a:gd name="connsiteX23" fmla="*/ 796290 w 1123950"/>
              <a:gd name="connsiteY23" fmla="*/ 60008 h 1764023"/>
              <a:gd name="connsiteX24" fmla="*/ 977265 w 1123950"/>
              <a:gd name="connsiteY24" fmla="*/ 223838 h 1764023"/>
              <a:gd name="connsiteX25" fmla="*/ 1040130 w 1123950"/>
              <a:gd name="connsiteY25" fmla="*/ 444817 h 1764023"/>
              <a:gd name="connsiteX26" fmla="*/ 980123 w 1123950"/>
              <a:gd name="connsiteY26" fmla="*/ 646748 h 1764023"/>
              <a:gd name="connsiteX27" fmla="*/ 803910 w 1123950"/>
              <a:gd name="connsiteY27" fmla="*/ 791527 h 1764023"/>
              <a:gd name="connsiteX28" fmla="*/ 1040130 w 1123950"/>
              <a:gd name="connsiteY28" fmla="*/ 937260 h 1764023"/>
              <a:gd name="connsiteX29" fmla="*/ 1123950 w 1123950"/>
              <a:gd name="connsiteY29" fmla="*/ 1213485 h 1764023"/>
              <a:gd name="connsiteX0" fmla="*/ 696305 w 1123950"/>
              <a:gd name="connsiteY0" fmla="*/ 1759433 h 1764023"/>
              <a:gd name="connsiteX1" fmla="*/ 558631 w 1123950"/>
              <a:gd name="connsiteY1" fmla="*/ 1764023 h 1764023"/>
              <a:gd name="connsiteX2" fmla="*/ 170498 w 1123950"/>
              <a:gd name="connsiteY2" fmla="*/ 1616393 h 1764023"/>
              <a:gd name="connsiteX3" fmla="*/ 0 w 1123950"/>
              <a:gd name="connsiteY3" fmla="*/ 1267777 h 1764023"/>
              <a:gd name="connsiteX4" fmla="*/ 210503 w 1123950"/>
              <a:gd name="connsiteY4" fmla="*/ 1240155 h 1764023"/>
              <a:gd name="connsiteX5" fmla="*/ 334328 w 1123950"/>
              <a:gd name="connsiteY5" fmla="*/ 1498283 h 1764023"/>
              <a:gd name="connsiteX6" fmla="*/ 546735 w 1123950"/>
              <a:gd name="connsiteY6" fmla="*/ 1577340 h 1764023"/>
              <a:gd name="connsiteX7" fmla="*/ 797243 w 1123950"/>
              <a:gd name="connsiteY7" fmla="*/ 1474470 h 1764023"/>
              <a:gd name="connsiteX8" fmla="*/ 899160 w 1123950"/>
              <a:gd name="connsiteY8" fmla="*/ 1219200 h 1764023"/>
              <a:gd name="connsiteX9" fmla="*/ 804863 w 1123950"/>
              <a:gd name="connsiteY9" fmla="*/ 980123 h 1764023"/>
              <a:gd name="connsiteX10" fmla="*/ 563880 w 1123950"/>
              <a:gd name="connsiteY10" fmla="*/ 885825 h 1764023"/>
              <a:gd name="connsiteX11" fmla="*/ 415290 w 1123950"/>
              <a:gd name="connsiteY11" fmla="*/ 909638 h 1764023"/>
              <a:gd name="connsiteX12" fmla="*/ 439103 w 1123950"/>
              <a:gd name="connsiteY12" fmla="*/ 724852 h 1764023"/>
              <a:gd name="connsiteX13" fmla="*/ 473393 w 1123950"/>
              <a:gd name="connsiteY13" fmla="*/ 726758 h 1764023"/>
              <a:gd name="connsiteX14" fmla="*/ 715328 w 1123950"/>
              <a:gd name="connsiteY14" fmla="*/ 656273 h 1764023"/>
              <a:gd name="connsiteX15" fmla="*/ 822960 w 1123950"/>
              <a:gd name="connsiteY15" fmla="*/ 440055 h 1764023"/>
              <a:gd name="connsiteX16" fmla="*/ 744855 w 1123950"/>
              <a:gd name="connsiteY16" fmla="*/ 248603 h 1764023"/>
              <a:gd name="connsiteX17" fmla="*/ 542925 w 1123950"/>
              <a:gd name="connsiteY17" fmla="*/ 172403 h 1764023"/>
              <a:gd name="connsiteX18" fmla="*/ 338138 w 1123950"/>
              <a:gd name="connsiteY18" fmla="*/ 249555 h 1764023"/>
              <a:gd name="connsiteX19" fmla="*/ 233363 w 1123950"/>
              <a:gd name="connsiteY19" fmla="*/ 481013 h 1764023"/>
              <a:gd name="connsiteX20" fmla="*/ 22860 w 1123950"/>
              <a:gd name="connsiteY20" fmla="*/ 443865 h 1764023"/>
              <a:gd name="connsiteX21" fmla="*/ 198120 w 1123950"/>
              <a:gd name="connsiteY21" fmla="*/ 116205 h 1764023"/>
              <a:gd name="connsiteX22" fmla="*/ 538163 w 1123950"/>
              <a:gd name="connsiteY22" fmla="*/ 0 h 1764023"/>
              <a:gd name="connsiteX23" fmla="*/ 796290 w 1123950"/>
              <a:gd name="connsiteY23" fmla="*/ 60008 h 1764023"/>
              <a:gd name="connsiteX24" fmla="*/ 977265 w 1123950"/>
              <a:gd name="connsiteY24" fmla="*/ 223838 h 1764023"/>
              <a:gd name="connsiteX25" fmla="*/ 1040130 w 1123950"/>
              <a:gd name="connsiteY25" fmla="*/ 444817 h 1764023"/>
              <a:gd name="connsiteX26" fmla="*/ 980123 w 1123950"/>
              <a:gd name="connsiteY26" fmla="*/ 646748 h 1764023"/>
              <a:gd name="connsiteX27" fmla="*/ 803910 w 1123950"/>
              <a:gd name="connsiteY27" fmla="*/ 791527 h 1764023"/>
              <a:gd name="connsiteX28" fmla="*/ 1040130 w 1123950"/>
              <a:gd name="connsiteY28" fmla="*/ 937260 h 1764023"/>
              <a:gd name="connsiteX29" fmla="*/ 1123950 w 1123950"/>
              <a:gd name="connsiteY29" fmla="*/ 1213485 h 176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23950" h="1764023">
                <a:moveTo>
                  <a:pt x="696305" y="1759433"/>
                </a:moveTo>
                <a:cubicBezTo>
                  <a:pt x="698120" y="1760198"/>
                  <a:pt x="641412" y="1763104"/>
                  <a:pt x="558631" y="1764023"/>
                </a:cubicBezTo>
                <a:cubicBezTo>
                  <a:pt x="470025" y="1762030"/>
                  <a:pt x="289820" y="1736970"/>
                  <a:pt x="170498" y="1616393"/>
                </a:cubicBezTo>
                <a:cubicBezTo>
                  <a:pt x="51176" y="1495816"/>
                  <a:pt x="14288" y="1410652"/>
                  <a:pt x="0" y="1267777"/>
                </a:cubicBezTo>
                <a:lnTo>
                  <a:pt x="210503" y="1240155"/>
                </a:lnTo>
                <a:cubicBezTo>
                  <a:pt x="234315" y="1359218"/>
                  <a:pt x="276225" y="1444943"/>
                  <a:pt x="334328" y="1498283"/>
                </a:cubicBezTo>
                <a:cubicBezTo>
                  <a:pt x="392430" y="1550670"/>
                  <a:pt x="462915" y="1577340"/>
                  <a:pt x="546735" y="1577340"/>
                </a:cubicBezTo>
                <a:cubicBezTo>
                  <a:pt x="645795" y="1577340"/>
                  <a:pt x="729615" y="1543050"/>
                  <a:pt x="797243" y="1474470"/>
                </a:cubicBezTo>
                <a:cubicBezTo>
                  <a:pt x="865823" y="1405890"/>
                  <a:pt x="899160" y="1321118"/>
                  <a:pt x="899160" y="1219200"/>
                </a:cubicBezTo>
                <a:cubicBezTo>
                  <a:pt x="899160" y="1122998"/>
                  <a:pt x="867728" y="1042988"/>
                  <a:pt x="804863" y="980123"/>
                </a:cubicBezTo>
                <a:cubicBezTo>
                  <a:pt x="741998" y="917258"/>
                  <a:pt x="661035" y="885825"/>
                  <a:pt x="563880" y="885825"/>
                </a:cubicBezTo>
                <a:cubicBezTo>
                  <a:pt x="523875" y="885825"/>
                  <a:pt x="474345" y="893445"/>
                  <a:pt x="415290" y="909638"/>
                </a:cubicBezTo>
                <a:lnTo>
                  <a:pt x="439103" y="724852"/>
                </a:lnTo>
                <a:cubicBezTo>
                  <a:pt x="453390" y="726758"/>
                  <a:pt x="464820" y="726758"/>
                  <a:pt x="473393" y="726758"/>
                </a:cubicBezTo>
                <a:cubicBezTo>
                  <a:pt x="562928" y="726758"/>
                  <a:pt x="643890" y="702945"/>
                  <a:pt x="715328" y="656273"/>
                </a:cubicBezTo>
                <a:cubicBezTo>
                  <a:pt x="786765" y="609600"/>
                  <a:pt x="822960" y="537210"/>
                  <a:pt x="822960" y="440055"/>
                </a:cubicBezTo>
                <a:cubicBezTo>
                  <a:pt x="822960" y="362903"/>
                  <a:pt x="797243" y="299085"/>
                  <a:pt x="744855" y="248603"/>
                </a:cubicBezTo>
                <a:cubicBezTo>
                  <a:pt x="692468" y="198120"/>
                  <a:pt x="624840" y="172403"/>
                  <a:pt x="542925" y="172403"/>
                </a:cubicBezTo>
                <a:cubicBezTo>
                  <a:pt x="461010" y="172403"/>
                  <a:pt x="392430" y="198120"/>
                  <a:pt x="338138" y="249555"/>
                </a:cubicBezTo>
                <a:cubicBezTo>
                  <a:pt x="283845" y="300990"/>
                  <a:pt x="248603" y="378142"/>
                  <a:pt x="233363" y="481013"/>
                </a:cubicBezTo>
                <a:lnTo>
                  <a:pt x="22860" y="443865"/>
                </a:lnTo>
                <a:cubicBezTo>
                  <a:pt x="48578" y="302895"/>
                  <a:pt x="106680" y="193358"/>
                  <a:pt x="198120" y="116205"/>
                </a:cubicBezTo>
                <a:cubicBezTo>
                  <a:pt x="289560" y="39053"/>
                  <a:pt x="402908" y="0"/>
                  <a:pt x="538163" y="0"/>
                </a:cubicBezTo>
                <a:cubicBezTo>
                  <a:pt x="631508" y="0"/>
                  <a:pt x="718185" y="20003"/>
                  <a:pt x="796290" y="60008"/>
                </a:cubicBezTo>
                <a:cubicBezTo>
                  <a:pt x="875348" y="100013"/>
                  <a:pt x="935355" y="155258"/>
                  <a:pt x="977265" y="223838"/>
                </a:cubicBezTo>
                <a:cubicBezTo>
                  <a:pt x="1019175" y="293370"/>
                  <a:pt x="1040130" y="366713"/>
                  <a:pt x="1040130" y="444817"/>
                </a:cubicBezTo>
                <a:cubicBezTo>
                  <a:pt x="1040130" y="519113"/>
                  <a:pt x="1020128" y="586740"/>
                  <a:pt x="980123" y="646748"/>
                </a:cubicBezTo>
                <a:cubicBezTo>
                  <a:pt x="940118" y="707708"/>
                  <a:pt x="881063" y="756285"/>
                  <a:pt x="803910" y="791527"/>
                </a:cubicBezTo>
                <a:cubicBezTo>
                  <a:pt x="904875" y="815340"/>
                  <a:pt x="983933" y="863918"/>
                  <a:pt x="1040130" y="937260"/>
                </a:cubicBezTo>
                <a:cubicBezTo>
                  <a:pt x="1096328" y="1010602"/>
                  <a:pt x="1123950" y="1102995"/>
                  <a:pt x="1123950" y="121348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BA9F913-DCD2-49D8-8A02-0CCE90C10CA6}"/>
              </a:ext>
            </a:extLst>
          </p:cNvPr>
          <p:cNvGrpSpPr/>
          <p:nvPr/>
        </p:nvGrpSpPr>
        <p:grpSpPr>
          <a:xfrm>
            <a:off x="5575344" y="2342173"/>
            <a:ext cx="1441527" cy="2800768"/>
            <a:chOff x="852873" y="3067505"/>
            <a:chExt cx="1441527" cy="280076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B55B33F-7381-4C4E-9D56-141606A512AA}"/>
                </a:ext>
              </a:extLst>
            </p:cNvPr>
            <p:cNvSpPr txBox="1"/>
            <p:nvPr/>
          </p:nvSpPr>
          <p:spPr>
            <a:xfrm>
              <a:off x="852873" y="3375283"/>
              <a:ext cx="1441527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Easy to change colors, photos and Text.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183FD6-B31A-4C6E-836A-5C89528FED5B}"/>
                </a:ext>
              </a:extLst>
            </p:cNvPr>
            <p:cNvSpPr txBox="1"/>
            <p:nvPr/>
          </p:nvSpPr>
          <p:spPr>
            <a:xfrm>
              <a:off x="852873" y="3067505"/>
              <a:ext cx="144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EFEB25-7844-4565-8049-7C0018C81B9A}"/>
              </a:ext>
            </a:extLst>
          </p:cNvPr>
          <p:cNvGrpSpPr/>
          <p:nvPr/>
        </p:nvGrpSpPr>
        <p:grpSpPr>
          <a:xfrm>
            <a:off x="9339394" y="2342173"/>
            <a:ext cx="1441527" cy="2800768"/>
            <a:chOff x="852873" y="3067505"/>
            <a:chExt cx="1441527" cy="280076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F3D9DA1-9D91-4722-81C7-248EF5D966B8}"/>
                </a:ext>
              </a:extLst>
            </p:cNvPr>
            <p:cNvSpPr txBox="1"/>
            <p:nvPr/>
          </p:nvSpPr>
          <p:spPr>
            <a:xfrm>
              <a:off x="852873" y="3375283"/>
              <a:ext cx="1441527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Easy to change colors, photos and Text.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CD2252-1F04-4FC7-89E7-104EE53A5EB1}"/>
                </a:ext>
              </a:extLst>
            </p:cNvPr>
            <p:cNvSpPr txBox="1"/>
            <p:nvPr/>
          </p:nvSpPr>
          <p:spPr>
            <a:xfrm>
              <a:off x="852873" y="3067505"/>
              <a:ext cx="144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30">
            <a:extLst>
              <a:ext uri="{FF2B5EF4-FFF2-40B4-BE49-F238E27FC236}">
                <a16:creationId xmlns:a16="http://schemas.microsoft.com/office/drawing/2014/main" id="{63A8D9E0-95BF-4B81-97B2-EC2C21BE0A1F}"/>
              </a:ext>
            </a:extLst>
          </p:cNvPr>
          <p:cNvGrpSpPr/>
          <p:nvPr/>
        </p:nvGrpSpPr>
        <p:grpSpPr>
          <a:xfrm>
            <a:off x="1811293" y="2342173"/>
            <a:ext cx="1441527" cy="2800768"/>
            <a:chOff x="852873" y="3067505"/>
            <a:chExt cx="1441527" cy="280076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627FF8D-2057-4AD5-935C-DF7C93126C4B}"/>
                </a:ext>
              </a:extLst>
            </p:cNvPr>
            <p:cNvSpPr txBox="1"/>
            <p:nvPr/>
          </p:nvSpPr>
          <p:spPr>
            <a:xfrm>
              <a:off x="852873" y="3375283"/>
              <a:ext cx="1441527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Easy to change colors, photos and Text.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9380983-90B2-401A-8805-8C251BAB8E80}"/>
                </a:ext>
              </a:extLst>
            </p:cNvPr>
            <p:cNvSpPr txBox="1"/>
            <p:nvPr/>
          </p:nvSpPr>
          <p:spPr>
            <a:xfrm>
              <a:off x="852873" y="3067505"/>
              <a:ext cx="144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13E34C-7D84-452E-942F-43E02DDB7E98}"/>
              </a:ext>
            </a:extLst>
          </p:cNvPr>
          <p:cNvGrpSpPr/>
          <p:nvPr/>
        </p:nvGrpSpPr>
        <p:grpSpPr>
          <a:xfrm>
            <a:off x="909576" y="3061450"/>
            <a:ext cx="3732743" cy="3366496"/>
            <a:chOff x="1880404" y="2899140"/>
            <a:chExt cx="3732743" cy="33664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CB399DF-EF23-4B92-A563-C8556BAD33FD}"/>
                </a:ext>
              </a:extLst>
            </p:cNvPr>
            <p:cNvSpPr txBox="1"/>
            <p:nvPr/>
          </p:nvSpPr>
          <p:spPr>
            <a:xfrm>
              <a:off x="1880404" y="2899140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FD68CCF-B9F6-47B5-B2D7-9205DE81E02B}"/>
                </a:ext>
              </a:extLst>
            </p:cNvPr>
            <p:cNvSpPr txBox="1"/>
            <p:nvPr/>
          </p:nvSpPr>
          <p:spPr>
            <a:xfrm>
              <a:off x="1880404" y="531116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4642A73-44E1-4786-AD2B-FD6D6338F61E}"/>
                </a:ext>
              </a:extLst>
            </p:cNvPr>
            <p:cNvSpPr txBox="1"/>
            <p:nvPr/>
          </p:nvSpPr>
          <p:spPr>
            <a:xfrm>
              <a:off x="1880404" y="410515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714FAA-4B94-484A-815C-878D3D782A1A}"/>
                </a:ext>
              </a:extLst>
            </p:cNvPr>
            <p:cNvSpPr txBox="1"/>
            <p:nvPr/>
          </p:nvSpPr>
          <p:spPr>
            <a:xfrm>
              <a:off x="2686706" y="3213072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AF2F12-4838-4289-97E8-6A7B62A2D3B7}"/>
                </a:ext>
              </a:extLst>
            </p:cNvPr>
            <p:cNvSpPr txBox="1"/>
            <p:nvPr/>
          </p:nvSpPr>
          <p:spPr>
            <a:xfrm>
              <a:off x="2686706" y="4416189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00AE63D-B381-4065-9B99-AA4788FA35ED}"/>
                </a:ext>
              </a:extLst>
            </p:cNvPr>
            <p:cNvSpPr txBox="1"/>
            <p:nvPr/>
          </p:nvSpPr>
          <p:spPr>
            <a:xfrm>
              <a:off x="2686706" y="5619305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Round Same Side Corner Rectangle 11">
            <a:extLst>
              <a:ext uri="{FF2B5EF4-FFF2-40B4-BE49-F238E27FC236}">
                <a16:creationId xmlns:a16="http://schemas.microsoft.com/office/drawing/2014/main" id="{40D33B61-410B-4130-B71B-14C950214318}"/>
              </a:ext>
            </a:extLst>
          </p:cNvPr>
          <p:cNvSpPr/>
          <p:nvPr/>
        </p:nvSpPr>
        <p:spPr>
          <a:xfrm rot="9900000">
            <a:off x="1132335" y="5942973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" name="Rounded Rectangle 27">
            <a:extLst>
              <a:ext uri="{FF2B5EF4-FFF2-40B4-BE49-F238E27FC236}">
                <a16:creationId xmlns:a16="http://schemas.microsoft.com/office/drawing/2014/main" id="{985C36D2-6776-4300-9CA9-FEB96B9327DE}"/>
              </a:ext>
            </a:extLst>
          </p:cNvPr>
          <p:cNvSpPr/>
          <p:nvPr/>
        </p:nvSpPr>
        <p:spPr>
          <a:xfrm>
            <a:off x="1110756" y="4710108"/>
            <a:ext cx="413112" cy="3173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1" name="Oval 21">
            <a:extLst>
              <a:ext uri="{FF2B5EF4-FFF2-40B4-BE49-F238E27FC236}">
                <a16:creationId xmlns:a16="http://schemas.microsoft.com/office/drawing/2014/main" id="{C50BEA8D-7116-41B5-B8FC-01FFBCDBEA36}"/>
              </a:ext>
            </a:extLst>
          </p:cNvPr>
          <p:cNvSpPr>
            <a:spLocks noChangeAspect="1"/>
          </p:cNvSpPr>
          <p:nvPr/>
        </p:nvSpPr>
        <p:spPr>
          <a:xfrm>
            <a:off x="1090647" y="3488879"/>
            <a:ext cx="433221" cy="43683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C0FEA6-5AC1-45E3-86B3-0CE02EC8A829}"/>
              </a:ext>
            </a:extLst>
          </p:cNvPr>
          <p:cNvSpPr txBox="1"/>
          <p:nvPr/>
        </p:nvSpPr>
        <p:spPr>
          <a:xfrm>
            <a:off x="1090647" y="730476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0CA099-6EEB-41EC-8DFF-777C2FCCFFAE}"/>
              </a:ext>
            </a:extLst>
          </p:cNvPr>
          <p:cNvSpPr txBox="1"/>
          <p:nvPr/>
        </p:nvSpPr>
        <p:spPr>
          <a:xfrm>
            <a:off x="1090647" y="328051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661BA8-D688-4CD2-9CA9-1AD08C3A0407}"/>
              </a:ext>
            </a:extLst>
          </p:cNvPr>
          <p:cNvSpPr txBox="1"/>
          <p:nvPr/>
        </p:nvSpPr>
        <p:spPr>
          <a:xfrm>
            <a:off x="2420124" y="1138919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val 62">
            <a:extLst>
              <a:ext uri="{FF2B5EF4-FFF2-40B4-BE49-F238E27FC236}">
                <a16:creationId xmlns:a16="http://schemas.microsoft.com/office/drawing/2014/main" id="{FF60CE38-81C0-41D7-BBE7-670DC7879733}"/>
              </a:ext>
            </a:extLst>
          </p:cNvPr>
          <p:cNvSpPr/>
          <p:nvPr/>
        </p:nvSpPr>
        <p:spPr>
          <a:xfrm>
            <a:off x="743413" y="936804"/>
            <a:ext cx="5482289" cy="5482289"/>
          </a:xfrm>
          <a:prstGeom prst="ellipse">
            <a:avLst/>
          </a:prstGeom>
          <a:solidFill>
            <a:schemeClr val="bg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AAF6868F-FFAA-4BCA-A15B-6C409E50A50D}"/>
              </a:ext>
            </a:extLst>
          </p:cNvPr>
          <p:cNvSpPr/>
          <p:nvPr/>
        </p:nvSpPr>
        <p:spPr>
          <a:xfrm>
            <a:off x="1832108" y="2398616"/>
            <a:ext cx="3373925" cy="3753953"/>
          </a:xfrm>
          <a:custGeom>
            <a:avLst/>
            <a:gdLst>
              <a:gd name="connsiteX0" fmla="*/ 1972711 w 3595513"/>
              <a:gd name="connsiteY0" fmla="*/ 0 h 4000500"/>
              <a:gd name="connsiteX1" fmla="*/ 3052846 w 3595513"/>
              <a:gd name="connsiteY1" fmla="*/ 395288 h 4000500"/>
              <a:gd name="connsiteX2" fmla="*/ 3368123 w 3595513"/>
              <a:gd name="connsiteY2" fmla="*/ 793433 h 4000500"/>
              <a:gd name="connsiteX3" fmla="*/ 3531001 w 3595513"/>
              <a:gd name="connsiteY3" fmla="*/ 2205990 h 4000500"/>
              <a:gd name="connsiteX4" fmla="*/ 2865203 w 3595513"/>
              <a:gd name="connsiteY4" fmla="*/ 3291840 h 4000500"/>
              <a:gd name="connsiteX5" fmla="*/ 2754713 w 3595513"/>
              <a:gd name="connsiteY5" fmla="*/ 3672840 h 4000500"/>
              <a:gd name="connsiteX6" fmla="*/ 2754713 w 3595513"/>
              <a:gd name="connsiteY6" fmla="*/ 4000500 h 4000500"/>
              <a:gd name="connsiteX7" fmla="*/ 2753761 w 3595513"/>
              <a:gd name="connsiteY7" fmla="*/ 4000500 h 4000500"/>
              <a:gd name="connsiteX8" fmla="*/ 1152608 w 3595513"/>
              <a:gd name="connsiteY8" fmla="*/ 4000500 h 4000500"/>
              <a:gd name="connsiteX9" fmla="*/ 1147846 w 3595513"/>
              <a:gd name="connsiteY9" fmla="*/ 3704273 h 4000500"/>
              <a:gd name="connsiteX10" fmla="*/ 968776 w 3595513"/>
              <a:gd name="connsiteY10" fmla="*/ 3565208 h 4000500"/>
              <a:gd name="connsiteX11" fmla="*/ 637306 w 3595513"/>
              <a:gd name="connsiteY11" fmla="*/ 3560445 h 4000500"/>
              <a:gd name="connsiteX12" fmla="*/ 333458 w 3595513"/>
              <a:gd name="connsiteY12" fmla="*/ 3259455 h 4000500"/>
              <a:gd name="connsiteX13" fmla="*/ 333458 w 3595513"/>
              <a:gd name="connsiteY13" fmla="*/ 3257550 h 4000500"/>
              <a:gd name="connsiteX14" fmla="*/ 302978 w 3595513"/>
              <a:gd name="connsiteY14" fmla="*/ 3059430 h 4000500"/>
              <a:gd name="connsiteX15" fmla="*/ 232493 w 3595513"/>
              <a:gd name="connsiteY15" fmla="*/ 2976563 h 4000500"/>
              <a:gd name="connsiteX16" fmla="*/ 222968 w 3595513"/>
              <a:gd name="connsiteY16" fmla="*/ 2823210 h 4000500"/>
              <a:gd name="connsiteX17" fmla="*/ 216301 w 3595513"/>
              <a:gd name="connsiteY17" fmla="*/ 2808923 h 4000500"/>
              <a:gd name="connsiteX18" fmla="*/ 209633 w 3595513"/>
              <a:gd name="connsiteY18" fmla="*/ 2644140 h 4000500"/>
              <a:gd name="connsiteX19" fmla="*/ 14371 w 3595513"/>
              <a:gd name="connsiteY19" fmla="*/ 2391728 h 4000500"/>
              <a:gd name="connsiteX20" fmla="*/ 44851 w 3595513"/>
              <a:gd name="connsiteY20" fmla="*/ 2198370 h 4000500"/>
              <a:gd name="connsiteX21" fmla="*/ 51518 w 3595513"/>
              <a:gd name="connsiteY21" fmla="*/ 2191703 h 4000500"/>
              <a:gd name="connsiteX22" fmla="*/ 58186 w 3595513"/>
              <a:gd name="connsiteY22" fmla="*/ 2186940 h 4000500"/>
              <a:gd name="connsiteX23" fmla="*/ 274403 w 3595513"/>
              <a:gd name="connsiteY23" fmla="*/ 1864043 h 4000500"/>
              <a:gd name="connsiteX24" fmla="*/ 274403 w 3595513"/>
              <a:gd name="connsiteY24" fmla="*/ 1859280 h 4000500"/>
              <a:gd name="connsiteX25" fmla="*/ 274403 w 3595513"/>
              <a:gd name="connsiteY25" fmla="*/ 1854518 h 4000500"/>
              <a:gd name="connsiteX26" fmla="*/ 258211 w 3595513"/>
              <a:gd name="connsiteY26" fmla="*/ 1696403 h 4000500"/>
              <a:gd name="connsiteX27" fmla="*/ 202013 w 3595513"/>
              <a:gd name="connsiteY27" fmla="*/ 1345883 h 4000500"/>
              <a:gd name="connsiteX28" fmla="*/ 416326 w 3595513"/>
              <a:gd name="connsiteY28" fmla="*/ 683895 h 4000500"/>
              <a:gd name="connsiteX29" fmla="*/ 418231 w 3595513"/>
              <a:gd name="connsiteY29" fmla="*/ 681990 h 4000500"/>
              <a:gd name="connsiteX30" fmla="*/ 1774591 w 3595513"/>
              <a:gd name="connsiteY30" fmla="*/ 9525 h 4000500"/>
              <a:gd name="connsiteX31" fmla="*/ 1972711 w 3595513"/>
              <a:gd name="connsiteY31" fmla="*/ 0 h 40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595513" h="4000500">
                <a:moveTo>
                  <a:pt x="1972711" y="0"/>
                </a:moveTo>
                <a:cubicBezTo>
                  <a:pt x="2500396" y="0"/>
                  <a:pt x="2850916" y="214313"/>
                  <a:pt x="3052846" y="395288"/>
                </a:cubicBezTo>
                <a:cubicBezTo>
                  <a:pt x="3262396" y="581025"/>
                  <a:pt x="3356693" y="767715"/>
                  <a:pt x="3368123" y="793433"/>
                </a:cubicBezTo>
                <a:cubicBezTo>
                  <a:pt x="3740551" y="1466850"/>
                  <a:pt x="3547193" y="2156460"/>
                  <a:pt x="3531001" y="2205990"/>
                </a:cubicBezTo>
                <a:cubicBezTo>
                  <a:pt x="3396698" y="2752725"/>
                  <a:pt x="2930926" y="3228023"/>
                  <a:pt x="2865203" y="3291840"/>
                </a:cubicBezTo>
                <a:cubicBezTo>
                  <a:pt x="2770906" y="3449955"/>
                  <a:pt x="2754713" y="3654743"/>
                  <a:pt x="2754713" y="3672840"/>
                </a:cubicBezTo>
                <a:lnTo>
                  <a:pt x="2754713" y="4000500"/>
                </a:lnTo>
                <a:lnTo>
                  <a:pt x="2753761" y="4000500"/>
                </a:lnTo>
                <a:cubicBezTo>
                  <a:pt x="1152608" y="4000500"/>
                  <a:pt x="1152608" y="4000500"/>
                  <a:pt x="1152608" y="4000500"/>
                </a:cubicBezTo>
                <a:cubicBezTo>
                  <a:pt x="1147846" y="3704273"/>
                  <a:pt x="1147846" y="3704273"/>
                  <a:pt x="1147846" y="3704273"/>
                </a:cubicBezTo>
                <a:cubicBezTo>
                  <a:pt x="1119271" y="3635693"/>
                  <a:pt x="1037356" y="3565208"/>
                  <a:pt x="968776" y="3565208"/>
                </a:cubicBezTo>
                <a:cubicBezTo>
                  <a:pt x="637306" y="3560445"/>
                  <a:pt x="637306" y="3560445"/>
                  <a:pt x="637306" y="3560445"/>
                </a:cubicBezTo>
                <a:cubicBezTo>
                  <a:pt x="397276" y="3544253"/>
                  <a:pt x="333458" y="3355658"/>
                  <a:pt x="333458" y="3259455"/>
                </a:cubicBezTo>
                <a:cubicBezTo>
                  <a:pt x="333458" y="3257550"/>
                  <a:pt x="333458" y="3257550"/>
                  <a:pt x="333458" y="3257550"/>
                </a:cubicBezTo>
                <a:cubicBezTo>
                  <a:pt x="335363" y="3147060"/>
                  <a:pt x="312503" y="3083243"/>
                  <a:pt x="302978" y="3059430"/>
                </a:cubicBezTo>
                <a:cubicBezTo>
                  <a:pt x="264878" y="3030855"/>
                  <a:pt x="242018" y="2995613"/>
                  <a:pt x="232493" y="2976563"/>
                </a:cubicBezTo>
                <a:cubicBezTo>
                  <a:pt x="194393" y="2931795"/>
                  <a:pt x="199156" y="2872740"/>
                  <a:pt x="222968" y="2823210"/>
                </a:cubicBezTo>
                <a:cubicBezTo>
                  <a:pt x="221063" y="2818448"/>
                  <a:pt x="218206" y="2813685"/>
                  <a:pt x="216301" y="2808923"/>
                </a:cubicBezTo>
                <a:cubicBezTo>
                  <a:pt x="174391" y="2754630"/>
                  <a:pt x="181058" y="2690813"/>
                  <a:pt x="209633" y="2644140"/>
                </a:cubicBezTo>
                <a:cubicBezTo>
                  <a:pt x="65806" y="2589848"/>
                  <a:pt x="23896" y="2432685"/>
                  <a:pt x="14371" y="2391728"/>
                </a:cubicBezTo>
                <a:cubicBezTo>
                  <a:pt x="-20872" y="2302193"/>
                  <a:pt x="16276" y="2228850"/>
                  <a:pt x="44851" y="2198370"/>
                </a:cubicBezTo>
                <a:cubicBezTo>
                  <a:pt x="51518" y="2191703"/>
                  <a:pt x="51518" y="2191703"/>
                  <a:pt x="51518" y="2191703"/>
                </a:cubicBezTo>
                <a:cubicBezTo>
                  <a:pt x="58186" y="2186940"/>
                  <a:pt x="58186" y="2186940"/>
                  <a:pt x="58186" y="2186940"/>
                </a:cubicBezTo>
                <a:cubicBezTo>
                  <a:pt x="272498" y="2057400"/>
                  <a:pt x="274403" y="1873568"/>
                  <a:pt x="274403" y="1864043"/>
                </a:cubicBezTo>
                <a:cubicBezTo>
                  <a:pt x="274403" y="1859280"/>
                  <a:pt x="274403" y="1859280"/>
                  <a:pt x="274403" y="1859280"/>
                </a:cubicBezTo>
                <a:cubicBezTo>
                  <a:pt x="274403" y="1854518"/>
                  <a:pt x="274403" y="1854518"/>
                  <a:pt x="274403" y="1854518"/>
                </a:cubicBezTo>
                <a:cubicBezTo>
                  <a:pt x="279166" y="1816418"/>
                  <a:pt x="267736" y="1739265"/>
                  <a:pt x="258211" y="1696403"/>
                </a:cubicBezTo>
                <a:cubicBezTo>
                  <a:pt x="206776" y="1578293"/>
                  <a:pt x="202013" y="1368743"/>
                  <a:pt x="202013" y="1345883"/>
                </a:cubicBezTo>
                <a:cubicBezTo>
                  <a:pt x="192488" y="1004888"/>
                  <a:pt x="406801" y="696278"/>
                  <a:pt x="416326" y="683895"/>
                </a:cubicBezTo>
                <a:cubicBezTo>
                  <a:pt x="418231" y="681990"/>
                  <a:pt x="418231" y="681990"/>
                  <a:pt x="418231" y="681990"/>
                </a:cubicBezTo>
                <a:cubicBezTo>
                  <a:pt x="933533" y="30480"/>
                  <a:pt x="1710773" y="9525"/>
                  <a:pt x="1774591" y="9525"/>
                </a:cubicBezTo>
                <a:cubicBezTo>
                  <a:pt x="1840313" y="2858"/>
                  <a:pt x="1906036" y="0"/>
                  <a:pt x="1972711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7FE34EFF-6D5B-4226-855F-1CB74F9D51F1}"/>
              </a:ext>
            </a:extLst>
          </p:cNvPr>
          <p:cNvSpPr/>
          <p:nvPr/>
        </p:nvSpPr>
        <p:spPr>
          <a:xfrm>
            <a:off x="2467980" y="2075356"/>
            <a:ext cx="274021" cy="274021"/>
          </a:xfrm>
          <a:custGeom>
            <a:avLst/>
            <a:gdLst/>
            <a:ahLst/>
            <a:cxnLst/>
            <a:rect l="l" t="t" r="r" b="b"/>
            <a:pathLst>
              <a:path w="3942192" h="3931865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" name="Right Triangle 13">
            <a:extLst>
              <a:ext uri="{FF2B5EF4-FFF2-40B4-BE49-F238E27FC236}">
                <a16:creationId xmlns:a16="http://schemas.microsoft.com/office/drawing/2014/main" id="{333B6E42-D4C5-4CE2-B195-4C57F80F93F6}"/>
              </a:ext>
            </a:extLst>
          </p:cNvPr>
          <p:cNvSpPr/>
          <p:nvPr/>
        </p:nvSpPr>
        <p:spPr>
          <a:xfrm>
            <a:off x="2431990" y="1527446"/>
            <a:ext cx="274021" cy="274021"/>
          </a:xfrm>
          <a:custGeom>
            <a:avLst/>
            <a:gdLst/>
            <a:ahLst/>
            <a:cxnLst/>
            <a:rect l="l" t="t" r="r" b="b"/>
            <a:pathLst>
              <a:path w="3888432" h="3921971">
                <a:moveTo>
                  <a:pt x="3379043" y="3254688"/>
                </a:moveTo>
                <a:lnTo>
                  <a:pt x="3379043" y="3462328"/>
                </a:lnTo>
                <a:lnTo>
                  <a:pt x="3628183" y="3462328"/>
                </a:lnTo>
                <a:lnTo>
                  <a:pt x="3628183" y="3254688"/>
                </a:lnTo>
                <a:close/>
                <a:moveTo>
                  <a:pt x="2945132" y="3254688"/>
                </a:moveTo>
                <a:lnTo>
                  <a:pt x="2945132" y="3462328"/>
                </a:lnTo>
                <a:lnTo>
                  <a:pt x="3194272" y="3462328"/>
                </a:lnTo>
                <a:lnTo>
                  <a:pt x="3194272" y="3254688"/>
                </a:lnTo>
                <a:close/>
                <a:moveTo>
                  <a:pt x="2514947" y="3254688"/>
                </a:moveTo>
                <a:lnTo>
                  <a:pt x="2514947" y="3462328"/>
                </a:lnTo>
                <a:lnTo>
                  <a:pt x="2764087" y="3462328"/>
                </a:lnTo>
                <a:lnTo>
                  <a:pt x="2764087" y="3254688"/>
                </a:lnTo>
                <a:close/>
                <a:moveTo>
                  <a:pt x="3379043" y="2864535"/>
                </a:moveTo>
                <a:lnTo>
                  <a:pt x="3379043" y="3072175"/>
                </a:lnTo>
                <a:lnTo>
                  <a:pt x="3628183" y="3072175"/>
                </a:lnTo>
                <a:lnTo>
                  <a:pt x="3628183" y="2864535"/>
                </a:lnTo>
                <a:close/>
                <a:moveTo>
                  <a:pt x="2945132" y="2864535"/>
                </a:moveTo>
                <a:lnTo>
                  <a:pt x="2945132" y="3072175"/>
                </a:lnTo>
                <a:lnTo>
                  <a:pt x="3194272" y="3072175"/>
                </a:lnTo>
                <a:lnTo>
                  <a:pt x="3194272" y="2864535"/>
                </a:lnTo>
                <a:close/>
                <a:moveTo>
                  <a:pt x="2514947" y="2864535"/>
                </a:moveTo>
                <a:lnTo>
                  <a:pt x="2514947" y="3072175"/>
                </a:lnTo>
                <a:lnTo>
                  <a:pt x="2764087" y="3072175"/>
                </a:lnTo>
                <a:lnTo>
                  <a:pt x="2764087" y="2864535"/>
                </a:lnTo>
                <a:close/>
                <a:moveTo>
                  <a:pt x="1945832" y="2577619"/>
                </a:moveTo>
                <a:lnTo>
                  <a:pt x="1945832" y="2937659"/>
                </a:lnTo>
                <a:lnTo>
                  <a:pt x="2124754" y="2937659"/>
                </a:lnTo>
                <a:lnTo>
                  <a:pt x="2124754" y="2577619"/>
                </a:lnTo>
                <a:close/>
                <a:moveTo>
                  <a:pt x="1531681" y="2577619"/>
                </a:moveTo>
                <a:lnTo>
                  <a:pt x="1531681" y="2937659"/>
                </a:lnTo>
                <a:lnTo>
                  <a:pt x="1710603" y="2937659"/>
                </a:lnTo>
                <a:lnTo>
                  <a:pt x="1710603" y="2577619"/>
                </a:lnTo>
                <a:close/>
                <a:moveTo>
                  <a:pt x="1117528" y="2577619"/>
                </a:moveTo>
                <a:lnTo>
                  <a:pt x="1117528" y="2937659"/>
                </a:lnTo>
                <a:lnTo>
                  <a:pt x="1296450" y="2937659"/>
                </a:lnTo>
                <a:lnTo>
                  <a:pt x="1296450" y="2577619"/>
                </a:lnTo>
                <a:close/>
                <a:moveTo>
                  <a:pt x="703375" y="2577619"/>
                </a:moveTo>
                <a:lnTo>
                  <a:pt x="703375" y="2937659"/>
                </a:lnTo>
                <a:lnTo>
                  <a:pt x="882297" y="2937659"/>
                </a:lnTo>
                <a:lnTo>
                  <a:pt x="882297" y="2577619"/>
                </a:lnTo>
                <a:close/>
                <a:moveTo>
                  <a:pt x="289222" y="2577619"/>
                </a:moveTo>
                <a:lnTo>
                  <a:pt x="289222" y="2937659"/>
                </a:lnTo>
                <a:lnTo>
                  <a:pt x="468144" y="2937659"/>
                </a:lnTo>
                <a:lnTo>
                  <a:pt x="468144" y="2577619"/>
                </a:lnTo>
                <a:close/>
                <a:moveTo>
                  <a:pt x="3379043" y="2474382"/>
                </a:moveTo>
                <a:lnTo>
                  <a:pt x="3379043" y="2682022"/>
                </a:lnTo>
                <a:lnTo>
                  <a:pt x="3628183" y="2682022"/>
                </a:lnTo>
                <a:lnTo>
                  <a:pt x="3628183" y="2474382"/>
                </a:lnTo>
                <a:close/>
                <a:moveTo>
                  <a:pt x="2945132" y="2474382"/>
                </a:moveTo>
                <a:lnTo>
                  <a:pt x="2945132" y="2682022"/>
                </a:lnTo>
                <a:lnTo>
                  <a:pt x="3194272" y="2682022"/>
                </a:lnTo>
                <a:lnTo>
                  <a:pt x="3194272" y="2474382"/>
                </a:lnTo>
                <a:close/>
                <a:moveTo>
                  <a:pt x="2514947" y="2474382"/>
                </a:moveTo>
                <a:lnTo>
                  <a:pt x="2514947" y="2682022"/>
                </a:lnTo>
                <a:lnTo>
                  <a:pt x="2764087" y="2682022"/>
                </a:lnTo>
                <a:lnTo>
                  <a:pt x="2764087" y="2474382"/>
                </a:lnTo>
                <a:close/>
                <a:moveTo>
                  <a:pt x="3379043" y="2084229"/>
                </a:moveTo>
                <a:lnTo>
                  <a:pt x="3379043" y="2291869"/>
                </a:lnTo>
                <a:lnTo>
                  <a:pt x="3628183" y="2291869"/>
                </a:lnTo>
                <a:lnTo>
                  <a:pt x="3628183" y="2084229"/>
                </a:lnTo>
                <a:close/>
                <a:moveTo>
                  <a:pt x="2945132" y="2084229"/>
                </a:moveTo>
                <a:lnTo>
                  <a:pt x="2945132" y="2291869"/>
                </a:lnTo>
                <a:lnTo>
                  <a:pt x="3194272" y="2291869"/>
                </a:lnTo>
                <a:lnTo>
                  <a:pt x="3194272" y="2084229"/>
                </a:lnTo>
                <a:close/>
                <a:moveTo>
                  <a:pt x="2514947" y="2084229"/>
                </a:moveTo>
                <a:lnTo>
                  <a:pt x="2514947" y="2291869"/>
                </a:lnTo>
                <a:lnTo>
                  <a:pt x="2764087" y="2291869"/>
                </a:lnTo>
                <a:lnTo>
                  <a:pt x="2764087" y="2084229"/>
                </a:lnTo>
                <a:close/>
                <a:moveTo>
                  <a:pt x="2124144" y="1714020"/>
                </a:moveTo>
                <a:lnTo>
                  <a:pt x="2124144" y="2164020"/>
                </a:lnTo>
                <a:lnTo>
                  <a:pt x="1296144" y="2164020"/>
                </a:lnTo>
                <a:close/>
                <a:moveTo>
                  <a:pt x="197090" y="609603"/>
                </a:moveTo>
                <a:lnTo>
                  <a:pt x="525322" y="609603"/>
                </a:lnTo>
                <a:lnTo>
                  <a:pt x="584058" y="2101023"/>
                </a:lnTo>
                <a:lnTo>
                  <a:pt x="1296144" y="1714020"/>
                </a:lnTo>
                <a:lnTo>
                  <a:pt x="1296144" y="2164020"/>
                </a:lnTo>
                <a:lnTo>
                  <a:pt x="586539" y="2164020"/>
                </a:lnTo>
                <a:lnTo>
                  <a:pt x="590547" y="2265787"/>
                </a:lnTo>
                <a:lnTo>
                  <a:pt x="2232248" y="2265787"/>
                </a:lnTo>
                <a:lnTo>
                  <a:pt x="2232248" y="1954513"/>
                </a:lnTo>
                <a:lnTo>
                  <a:pt x="2232248" y="1054513"/>
                </a:lnTo>
                <a:lnTo>
                  <a:pt x="3888248" y="1954513"/>
                </a:lnTo>
                <a:lnTo>
                  <a:pt x="3888432" y="1954513"/>
                </a:lnTo>
                <a:lnTo>
                  <a:pt x="3888432" y="3921971"/>
                </a:lnTo>
                <a:lnTo>
                  <a:pt x="2304256" y="3921971"/>
                </a:lnTo>
                <a:lnTo>
                  <a:pt x="2232248" y="3921971"/>
                </a:lnTo>
                <a:lnTo>
                  <a:pt x="772857" y="3921971"/>
                </a:lnTo>
                <a:lnTo>
                  <a:pt x="772857" y="3290059"/>
                </a:lnTo>
                <a:lnTo>
                  <a:pt x="361206" y="3290059"/>
                </a:lnTo>
                <a:lnTo>
                  <a:pt x="361206" y="3921971"/>
                </a:lnTo>
                <a:lnTo>
                  <a:pt x="0" y="3921971"/>
                </a:lnTo>
                <a:lnTo>
                  <a:pt x="0" y="2265787"/>
                </a:lnTo>
                <a:lnTo>
                  <a:pt x="131865" y="2265787"/>
                </a:lnTo>
                <a:close/>
                <a:moveTo>
                  <a:pt x="929888" y="0"/>
                </a:moveTo>
                <a:cubicBezTo>
                  <a:pt x="1019595" y="0"/>
                  <a:pt x="1124659" y="30463"/>
                  <a:pt x="1166726" y="102575"/>
                </a:cubicBezTo>
                <a:cubicBezTo>
                  <a:pt x="1212070" y="48192"/>
                  <a:pt x="1255094" y="19511"/>
                  <a:pt x="1304210" y="14210"/>
                </a:cubicBezTo>
                <a:cubicBezTo>
                  <a:pt x="1353326" y="8909"/>
                  <a:pt x="1418945" y="35057"/>
                  <a:pt x="1461423" y="70767"/>
                </a:cubicBezTo>
                <a:cubicBezTo>
                  <a:pt x="1500648" y="39845"/>
                  <a:pt x="1550404" y="23049"/>
                  <a:pt x="1604082" y="23049"/>
                </a:cubicBezTo>
                <a:cubicBezTo>
                  <a:pt x="1692530" y="23049"/>
                  <a:pt x="1770327" y="68651"/>
                  <a:pt x="1814928" y="137833"/>
                </a:cubicBezTo>
                <a:cubicBezTo>
                  <a:pt x="1859765" y="69447"/>
                  <a:pt x="1937139" y="24416"/>
                  <a:pt x="2025031" y="24416"/>
                </a:cubicBezTo>
                <a:cubicBezTo>
                  <a:pt x="2135143" y="24416"/>
                  <a:pt x="2228747" y="95092"/>
                  <a:pt x="2261925" y="193913"/>
                </a:cubicBezTo>
                <a:cubicBezTo>
                  <a:pt x="2262329" y="193791"/>
                  <a:pt x="2262735" y="193790"/>
                  <a:pt x="2263140" y="193790"/>
                </a:cubicBezTo>
                <a:cubicBezTo>
                  <a:pt x="2402209" y="193790"/>
                  <a:pt x="2514947" y="306528"/>
                  <a:pt x="2514947" y="445597"/>
                </a:cubicBezTo>
                <a:cubicBezTo>
                  <a:pt x="2514947" y="584666"/>
                  <a:pt x="2402209" y="697404"/>
                  <a:pt x="2263140" y="697404"/>
                </a:cubicBezTo>
                <a:cubicBezTo>
                  <a:pt x="2176391" y="697404"/>
                  <a:pt x="2099888" y="653537"/>
                  <a:pt x="2054640" y="586750"/>
                </a:cubicBezTo>
                <a:cubicBezTo>
                  <a:pt x="2010395" y="653762"/>
                  <a:pt x="1934062" y="697404"/>
                  <a:pt x="1847535" y="697404"/>
                </a:cubicBezTo>
                <a:cubicBezTo>
                  <a:pt x="1789311" y="697404"/>
                  <a:pt x="1735702" y="677642"/>
                  <a:pt x="1693695" y="643630"/>
                </a:cubicBezTo>
                <a:cubicBezTo>
                  <a:pt x="1651689" y="677642"/>
                  <a:pt x="1598080" y="697404"/>
                  <a:pt x="1539855" y="697404"/>
                </a:cubicBezTo>
                <a:cubicBezTo>
                  <a:pt x="1441551" y="697404"/>
                  <a:pt x="1356403" y="641072"/>
                  <a:pt x="1315888" y="558445"/>
                </a:cubicBezTo>
                <a:cubicBezTo>
                  <a:pt x="1272229" y="598661"/>
                  <a:pt x="1206400" y="634839"/>
                  <a:pt x="1149712" y="622576"/>
                </a:cubicBezTo>
                <a:cubicBezTo>
                  <a:pt x="1096483" y="611061"/>
                  <a:pt x="1025744" y="572014"/>
                  <a:pt x="984978" y="498638"/>
                </a:cubicBezTo>
                <a:cubicBezTo>
                  <a:pt x="959504" y="574665"/>
                  <a:pt x="887516" y="629050"/>
                  <a:pt x="802824" y="629050"/>
                </a:cubicBezTo>
                <a:cubicBezTo>
                  <a:pt x="724492" y="629050"/>
                  <a:pt x="657026" y="582526"/>
                  <a:pt x="627413" y="515210"/>
                </a:cubicBezTo>
                <a:cubicBezTo>
                  <a:pt x="584988" y="553591"/>
                  <a:pt x="527392" y="574026"/>
                  <a:pt x="479717" y="567162"/>
                </a:cubicBezTo>
                <a:cubicBezTo>
                  <a:pt x="439788" y="561414"/>
                  <a:pt x="406466" y="547383"/>
                  <a:pt x="379767" y="527160"/>
                </a:cubicBezTo>
                <a:cubicBezTo>
                  <a:pt x="310874" y="498171"/>
                  <a:pt x="262300" y="430445"/>
                  <a:pt x="261518" y="351249"/>
                </a:cubicBezTo>
                <a:cubicBezTo>
                  <a:pt x="261425" y="351089"/>
                  <a:pt x="261381" y="350918"/>
                  <a:pt x="261338" y="350746"/>
                </a:cubicBezTo>
                <a:cubicBezTo>
                  <a:pt x="228153" y="316942"/>
                  <a:pt x="208360" y="270473"/>
                  <a:pt x="208360" y="219381"/>
                </a:cubicBezTo>
                <a:cubicBezTo>
                  <a:pt x="208360" y="112466"/>
                  <a:pt x="295031" y="25795"/>
                  <a:pt x="401946" y="25795"/>
                </a:cubicBezTo>
                <a:cubicBezTo>
                  <a:pt x="425158" y="25795"/>
                  <a:pt x="447416" y="29880"/>
                  <a:pt x="467791" y="38056"/>
                </a:cubicBezTo>
                <a:cubicBezTo>
                  <a:pt x="585794" y="17893"/>
                  <a:pt x="696162" y="87852"/>
                  <a:pt x="737322" y="124235"/>
                </a:cubicBezTo>
                <a:cubicBezTo>
                  <a:pt x="782627" y="68126"/>
                  <a:pt x="852143" y="0"/>
                  <a:pt x="9298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0D46678F-0077-4D59-83FC-41D4AA5999D6}"/>
              </a:ext>
            </a:extLst>
          </p:cNvPr>
          <p:cNvSpPr>
            <a:spLocks noChangeAspect="1"/>
          </p:cNvSpPr>
          <p:nvPr/>
        </p:nvSpPr>
        <p:spPr>
          <a:xfrm rot="18900000">
            <a:off x="5259701" y="2405087"/>
            <a:ext cx="347830" cy="274021"/>
          </a:xfrm>
          <a:custGeom>
            <a:avLst/>
            <a:gdLst/>
            <a:ahLst/>
            <a:cxnLst/>
            <a:rect l="l" t="t" r="r" b="b"/>
            <a:pathLst>
              <a:path w="3805825" h="2998234">
                <a:moveTo>
                  <a:pt x="571963" y="2092124"/>
                </a:moveTo>
                <a:lnTo>
                  <a:pt x="465390" y="2092124"/>
                </a:lnTo>
                <a:lnTo>
                  <a:pt x="571963" y="2198697"/>
                </a:lnTo>
                <a:close/>
                <a:moveTo>
                  <a:pt x="571962" y="1939097"/>
                </a:moveTo>
                <a:lnTo>
                  <a:pt x="465390" y="2045669"/>
                </a:lnTo>
                <a:lnTo>
                  <a:pt x="571962" y="2045669"/>
                </a:lnTo>
                <a:close/>
                <a:moveTo>
                  <a:pt x="724990" y="2092124"/>
                </a:moveTo>
                <a:lnTo>
                  <a:pt x="618417" y="2092124"/>
                </a:lnTo>
                <a:lnTo>
                  <a:pt x="618418" y="2198697"/>
                </a:lnTo>
                <a:close/>
                <a:moveTo>
                  <a:pt x="618418" y="1939104"/>
                </a:moveTo>
                <a:lnTo>
                  <a:pt x="618417" y="2045669"/>
                </a:lnTo>
                <a:lnTo>
                  <a:pt x="724982" y="2045669"/>
                </a:lnTo>
                <a:close/>
                <a:moveTo>
                  <a:pt x="760612" y="1901643"/>
                </a:moveTo>
                <a:lnTo>
                  <a:pt x="654047" y="1901643"/>
                </a:lnTo>
                <a:lnTo>
                  <a:pt x="760612" y="2008208"/>
                </a:lnTo>
                <a:close/>
                <a:moveTo>
                  <a:pt x="760612" y="1748616"/>
                </a:moveTo>
                <a:lnTo>
                  <a:pt x="654040" y="1855188"/>
                </a:lnTo>
                <a:lnTo>
                  <a:pt x="760612" y="1855188"/>
                </a:lnTo>
                <a:close/>
                <a:moveTo>
                  <a:pt x="913640" y="1901643"/>
                </a:moveTo>
                <a:lnTo>
                  <a:pt x="807067" y="1901643"/>
                </a:lnTo>
                <a:lnTo>
                  <a:pt x="807067" y="2008216"/>
                </a:lnTo>
                <a:close/>
                <a:moveTo>
                  <a:pt x="807067" y="1748615"/>
                </a:moveTo>
                <a:lnTo>
                  <a:pt x="807067" y="1855188"/>
                </a:lnTo>
                <a:lnTo>
                  <a:pt x="913640" y="1855188"/>
                </a:lnTo>
                <a:close/>
                <a:moveTo>
                  <a:pt x="953368" y="1708887"/>
                </a:moveTo>
                <a:lnTo>
                  <a:pt x="846796" y="1708887"/>
                </a:lnTo>
                <a:lnTo>
                  <a:pt x="953368" y="1815459"/>
                </a:lnTo>
                <a:close/>
                <a:moveTo>
                  <a:pt x="953368" y="1555860"/>
                </a:moveTo>
                <a:lnTo>
                  <a:pt x="846796" y="1662432"/>
                </a:lnTo>
                <a:lnTo>
                  <a:pt x="953368" y="1662432"/>
                </a:lnTo>
                <a:close/>
                <a:moveTo>
                  <a:pt x="1106396" y="1708887"/>
                </a:moveTo>
                <a:lnTo>
                  <a:pt x="999823" y="1708887"/>
                </a:lnTo>
                <a:lnTo>
                  <a:pt x="999823" y="1815460"/>
                </a:lnTo>
                <a:close/>
                <a:moveTo>
                  <a:pt x="999823" y="1555860"/>
                </a:moveTo>
                <a:lnTo>
                  <a:pt x="999823" y="1662432"/>
                </a:lnTo>
                <a:lnTo>
                  <a:pt x="1106396" y="1662432"/>
                </a:lnTo>
                <a:close/>
                <a:moveTo>
                  <a:pt x="1144754" y="1514764"/>
                </a:moveTo>
                <a:lnTo>
                  <a:pt x="1038182" y="1514764"/>
                </a:lnTo>
                <a:lnTo>
                  <a:pt x="1144754" y="1621337"/>
                </a:lnTo>
                <a:close/>
                <a:moveTo>
                  <a:pt x="1144754" y="1361737"/>
                </a:moveTo>
                <a:lnTo>
                  <a:pt x="1038182" y="1468309"/>
                </a:lnTo>
                <a:lnTo>
                  <a:pt x="1144754" y="1468309"/>
                </a:lnTo>
                <a:close/>
                <a:moveTo>
                  <a:pt x="1297782" y="1514764"/>
                </a:moveTo>
                <a:lnTo>
                  <a:pt x="1191209" y="1514764"/>
                </a:lnTo>
                <a:lnTo>
                  <a:pt x="1191209" y="1621337"/>
                </a:lnTo>
                <a:close/>
                <a:moveTo>
                  <a:pt x="1191209" y="1361737"/>
                </a:moveTo>
                <a:lnTo>
                  <a:pt x="1191209" y="1468309"/>
                </a:lnTo>
                <a:lnTo>
                  <a:pt x="1297782" y="1468309"/>
                </a:lnTo>
                <a:close/>
                <a:moveTo>
                  <a:pt x="1335838" y="1323681"/>
                </a:moveTo>
                <a:lnTo>
                  <a:pt x="1229266" y="1323681"/>
                </a:lnTo>
                <a:lnTo>
                  <a:pt x="1335838" y="1430253"/>
                </a:lnTo>
                <a:close/>
                <a:moveTo>
                  <a:pt x="1335838" y="1170654"/>
                </a:moveTo>
                <a:lnTo>
                  <a:pt x="1229266" y="1277226"/>
                </a:lnTo>
                <a:lnTo>
                  <a:pt x="1335838" y="1277226"/>
                </a:lnTo>
                <a:close/>
                <a:moveTo>
                  <a:pt x="1488865" y="1323681"/>
                </a:moveTo>
                <a:lnTo>
                  <a:pt x="1382293" y="1323681"/>
                </a:lnTo>
                <a:lnTo>
                  <a:pt x="1382293" y="1430253"/>
                </a:lnTo>
                <a:close/>
                <a:moveTo>
                  <a:pt x="1382293" y="1170653"/>
                </a:moveTo>
                <a:lnTo>
                  <a:pt x="1382293" y="1277226"/>
                </a:lnTo>
                <a:lnTo>
                  <a:pt x="1488865" y="1277226"/>
                </a:lnTo>
                <a:close/>
                <a:moveTo>
                  <a:pt x="2914702" y="2523007"/>
                </a:moveTo>
                <a:cubicBezTo>
                  <a:pt x="2900642" y="2508947"/>
                  <a:pt x="2877845" y="2508947"/>
                  <a:pt x="2863784" y="2523007"/>
                </a:cubicBezTo>
                <a:cubicBezTo>
                  <a:pt x="2849724" y="2537067"/>
                  <a:pt x="2849724" y="2559864"/>
                  <a:pt x="2863784" y="2573924"/>
                </a:cubicBezTo>
                <a:cubicBezTo>
                  <a:pt x="2877845" y="2587985"/>
                  <a:pt x="2900642" y="2587985"/>
                  <a:pt x="2914702" y="2573924"/>
                </a:cubicBezTo>
                <a:cubicBezTo>
                  <a:pt x="2928762" y="2559864"/>
                  <a:pt x="2928762" y="2537067"/>
                  <a:pt x="2914702" y="2523007"/>
                </a:cubicBezTo>
                <a:close/>
                <a:moveTo>
                  <a:pt x="1526922" y="1132597"/>
                </a:moveTo>
                <a:lnTo>
                  <a:pt x="1420350" y="1132596"/>
                </a:lnTo>
                <a:lnTo>
                  <a:pt x="1526922" y="1239169"/>
                </a:lnTo>
                <a:close/>
                <a:moveTo>
                  <a:pt x="1526922" y="979569"/>
                </a:moveTo>
                <a:lnTo>
                  <a:pt x="1420350" y="1086141"/>
                </a:lnTo>
                <a:lnTo>
                  <a:pt x="1526922" y="1086142"/>
                </a:lnTo>
                <a:close/>
                <a:moveTo>
                  <a:pt x="1679950" y="1132597"/>
                </a:moveTo>
                <a:lnTo>
                  <a:pt x="1573377" y="1132597"/>
                </a:lnTo>
                <a:lnTo>
                  <a:pt x="1573377" y="1239169"/>
                </a:lnTo>
                <a:close/>
                <a:moveTo>
                  <a:pt x="1573377" y="979569"/>
                </a:moveTo>
                <a:lnTo>
                  <a:pt x="1573377" y="1086142"/>
                </a:lnTo>
                <a:lnTo>
                  <a:pt x="1679950" y="1086142"/>
                </a:lnTo>
                <a:close/>
                <a:moveTo>
                  <a:pt x="1718007" y="941512"/>
                </a:moveTo>
                <a:lnTo>
                  <a:pt x="1611434" y="941512"/>
                </a:lnTo>
                <a:lnTo>
                  <a:pt x="1718007" y="1048085"/>
                </a:lnTo>
                <a:close/>
                <a:moveTo>
                  <a:pt x="1718006" y="788485"/>
                </a:moveTo>
                <a:lnTo>
                  <a:pt x="1611434" y="895057"/>
                </a:lnTo>
                <a:lnTo>
                  <a:pt x="1718006" y="895057"/>
                </a:lnTo>
                <a:close/>
                <a:moveTo>
                  <a:pt x="1871034" y="941512"/>
                </a:moveTo>
                <a:lnTo>
                  <a:pt x="1764461" y="941512"/>
                </a:lnTo>
                <a:lnTo>
                  <a:pt x="1764462" y="1048085"/>
                </a:lnTo>
                <a:close/>
                <a:moveTo>
                  <a:pt x="1764461" y="788485"/>
                </a:moveTo>
                <a:lnTo>
                  <a:pt x="1764462" y="895057"/>
                </a:lnTo>
                <a:lnTo>
                  <a:pt x="1871034" y="895057"/>
                </a:lnTo>
                <a:close/>
                <a:moveTo>
                  <a:pt x="3382381" y="1946466"/>
                </a:moveTo>
                <a:lnTo>
                  <a:pt x="2893361" y="2435486"/>
                </a:lnTo>
                <a:lnTo>
                  <a:pt x="2933988" y="2428503"/>
                </a:lnTo>
                <a:lnTo>
                  <a:pt x="3009207" y="2503722"/>
                </a:lnTo>
                <a:lnTo>
                  <a:pt x="3003173" y="2538827"/>
                </a:lnTo>
                <a:lnTo>
                  <a:pt x="3488958" y="2053042"/>
                </a:lnTo>
                <a:lnTo>
                  <a:pt x="3388629" y="1952714"/>
                </a:lnTo>
                <a:close/>
                <a:moveTo>
                  <a:pt x="2405874" y="794872"/>
                </a:moveTo>
                <a:lnTo>
                  <a:pt x="2299301" y="794872"/>
                </a:lnTo>
                <a:lnTo>
                  <a:pt x="2405874" y="901444"/>
                </a:lnTo>
                <a:close/>
                <a:moveTo>
                  <a:pt x="2789111" y="1176277"/>
                </a:moveTo>
                <a:lnTo>
                  <a:pt x="2682538" y="1176278"/>
                </a:lnTo>
                <a:lnTo>
                  <a:pt x="2789111" y="1282850"/>
                </a:lnTo>
                <a:close/>
                <a:moveTo>
                  <a:pt x="2596355" y="983521"/>
                </a:moveTo>
                <a:lnTo>
                  <a:pt x="2489782" y="983522"/>
                </a:lnTo>
                <a:lnTo>
                  <a:pt x="2596355" y="1090094"/>
                </a:lnTo>
                <a:close/>
                <a:moveTo>
                  <a:pt x="3174317" y="1558747"/>
                </a:moveTo>
                <a:lnTo>
                  <a:pt x="3067745" y="1558747"/>
                </a:lnTo>
                <a:lnTo>
                  <a:pt x="3174317" y="1665320"/>
                </a:lnTo>
                <a:close/>
                <a:moveTo>
                  <a:pt x="2983234" y="1367664"/>
                </a:moveTo>
                <a:lnTo>
                  <a:pt x="2876661" y="1367664"/>
                </a:lnTo>
                <a:lnTo>
                  <a:pt x="2983234" y="1474236"/>
                </a:lnTo>
                <a:close/>
                <a:moveTo>
                  <a:pt x="3556486" y="1940915"/>
                </a:moveTo>
                <a:lnTo>
                  <a:pt x="3449914" y="1940915"/>
                </a:lnTo>
                <a:lnTo>
                  <a:pt x="3556487" y="2047488"/>
                </a:lnTo>
                <a:close/>
                <a:moveTo>
                  <a:pt x="3365402" y="1749831"/>
                </a:moveTo>
                <a:lnTo>
                  <a:pt x="3258830" y="1749831"/>
                </a:lnTo>
                <a:lnTo>
                  <a:pt x="3365402" y="1856404"/>
                </a:lnTo>
                <a:close/>
                <a:moveTo>
                  <a:pt x="3761426" y="2144804"/>
                </a:moveTo>
                <a:lnTo>
                  <a:pt x="3654853" y="2144804"/>
                </a:lnTo>
                <a:lnTo>
                  <a:pt x="3761426" y="2251377"/>
                </a:lnTo>
                <a:close/>
                <a:moveTo>
                  <a:pt x="2405874" y="657532"/>
                </a:moveTo>
                <a:lnTo>
                  <a:pt x="2314989" y="748417"/>
                </a:lnTo>
                <a:lnTo>
                  <a:pt x="2405874" y="748417"/>
                </a:lnTo>
                <a:close/>
                <a:moveTo>
                  <a:pt x="2558894" y="794872"/>
                </a:moveTo>
                <a:lnTo>
                  <a:pt x="2452329" y="794872"/>
                </a:lnTo>
                <a:lnTo>
                  <a:pt x="2452329" y="901437"/>
                </a:lnTo>
                <a:close/>
                <a:moveTo>
                  <a:pt x="2596355" y="830501"/>
                </a:moveTo>
                <a:lnTo>
                  <a:pt x="2489790" y="937067"/>
                </a:lnTo>
                <a:lnTo>
                  <a:pt x="2596355" y="937067"/>
                </a:lnTo>
                <a:close/>
                <a:moveTo>
                  <a:pt x="2942138" y="1176278"/>
                </a:moveTo>
                <a:lnTo>
                  <a:pt x="2835566" y="1176277"/>
                </a:lnTo>
                <a:lnTo>
                  <a:pt x="2835566" y="1282850"/>
                </a:lnTo>
                <a:close/>
                <a:moveTo>
                  <a:pt x="2789111" y="1023250"/>
                </a:moveTo>
                <a:lnTo>
                  <a:pt x="2682538" y="1129823"/>
                </a:lnTo>
                <a:lnTo>
                  <a:pt x="2789111" y="1129823"/>
                </a:lnTo>
                <a:close/>
                <a:moveTo>
                  <a:pt x="2749382" y="983521"/>
                </a:moveTo>
                <a:lnTo>
                  <a:pt x="2642810" y="983522"/>
                </a:lnTo>
                <a:lnTo>
                  <a:pt x="2642810" y="1090094"/>
                </a:lnTo>
                <a:close/>
                <a:moveTo>
                  <a:pt x="3327345" y="1558747"/>
                </a:moveTo>
                <a:lnTo>
                  <a:pt x="3220772" y="1558747"/>
                </a:lnTo>
                <a:lnTo>
                  <a:pt x="3220772" y="1665320"/>
                </a:lnTo>
                <a:close/>
                <a:moveTo>
                  <a:pt x="3174317" y="1405720"/>
                </a:moveTo>
                <a:lnTo>
                  <a:pt x="3067745" y="1512292"/>
                </a:lnTo>
                <a:lnTo>
                  <a:pt x="3174317" y="1512292"/>
                </a:lnTo>
                <a:close/>
                <a:moveTo>
                  <a:pt x="3136261" y="1367664"/>
                </a:moveTo>
                <a:lnTo>
                  <a:pt x="3029688" y="1367664"/>
                </a:lnTo>
                <a:lnTo>
                  <a:pt x="3029689" y="1474236"/>
                </a:lnTo>
                <a:close/>
                <a:moveTo>
                  <a:pt x="2983234" y="1214636"/>
                </a:moveTo>
                <a:lnTo>
                  <a:pt x="2876661" y="1321209"/>
                </a:lnTo>
                <a:lnTo>
                  <a:pt x="2983234" y="1321209"/>
                </a:lnTo>
                <a:close/>
                <a:moveTo>
                  <a:pt x="3709514" y="1940915"/>
                </a:moveTo>
                <a:lnTo>
                  <a:pt x="3602941" y="1940915"/>
                </a:lnTo>
                <a:lnTo>
                  <a:pt x="3602942" y="2047488"/>
                </a:lnTo>
                <a:close/>
                <a:moveTo>
                  <a:pt x="3556487" y="1787888"/>
                </a:moveTo>
                <a:lnTo>
                  <a:pt x="3449914" y="1894460"/>
                </a:lnTo>
                <a:lnTo>
                  <a:pt x="3556486" y="1894460"/>
                </a:lnTo>
                <a:close/>
                <a:moveTo>
                  <a:pt x="3518430" y="1749831"/>
                </a:moveTo>
                <a:lnTo>
                  <a:pt x="3411857" y="1749831"/>
                </a:lnTo>
                <a:lnTo>
                  <a:pt x="3411857" y="1856403"/>
                </a:lnTo>
                <a:close/>
                <a:moveTo>
                  <a:pt x="3365402" y="1596803"/>
                </a:moveTo>
                <a:lnTo>
                  <a:pt x="3258830" y="1703376"/>
                </a:lnTo>
                <a:lnTo>
                  <a:pt x="3365402" y="1703376"/>
                </a:lnTo>
                <a:close/>
                <a:moveTo>
                  <a:pt x="3761426" y="1991777"/>
                </a:moveTo>
                <a:lnTo>
                  <a:pt x="3654853" y="2098349"/>
                </a:lnTo>
                <a:lnTo>
                  <a:pt x="3761426" y="2098349"/>
                </a:lnTo>
                <a:close/>
                <a:moveTo>
                  <a:pt x="2452329" y="641845"/>
                </a:moveTo>
                <a:lnTo>
                  <a:pt x="2452329" y="748417"/>
                </a:lnTo>
                <a:lnTo>
                  <a:pt x="2558901" y="748417"/>
                </a:lnTo>
                <a:close/>
                <a:moveTo>
                  <a:pt x="2835566" y="1023250"/>
                </a:moveTo>
                <a:lnTo>
                  <a:pt x="2835566" y="1129822"/>
                </a:lnTo>
                <a:lnTo>
                  <a:pt x="2942138" y="1129822"/>
                </a:lnTo>
                <a:close/>
                <a:moveTo>
                  <a:pt x="2642810" y="830494"/>
                </a:moveTo>
                <a:lnTo>
                  <a:pt x="2642810" y="937066"/>
                </a:lnTo>
                <a:lnTo>
                  <a:pt x="2749382" y="937066"/>
                </a:lnTo>
                <a:close/>
                <a:moveTo>
                  <a:pt x="3220772" y="1405720"/>
                </a:moveTo>
                <a:lnTo>
                  <a:pt x="3220772" y="1512292"/>
                </a:lnTo>
                <a:lnTo>
                  <a:pt x="3327344" y="1512292"/>
                </a:lnTo>
                <a:close/>
                <a:moveTo>
                  <a:pt x="3029688" y="1214636"/>
                </a:moveTo>
                <a:lnTo>
                  <a:pt x="3029688" y="1321209"/>
                </a:lnTo>
                <a:lnTo>
                  <a:pt x="3136261" y="1321209"/>
                </a:lnTo>
                <a:close/>
                <a:moveTo>
                  <a:pt x="3602941" y="1787888"/>
                </a:moveTo>
                <a:lnTo>
                  <a:pt x="3602941" y="1894460"/>
                </a:lnTo>
                <a:lnTo>
                  <a:pt x="3709514" y="1894460"/>
                </a:lnTo>
                <a:close/>
                <a:moveTo>
                  <a:pt x="3411857" y="1596803"/>
                </a:moveTo>
                <a:lnTo>
                  <a:pt x="3411857" y="1703376"/>
                </a:lnTo>
                <a:lnTo>
                  <a:pt x="3518429" y="1703376"/>
                </a:lnTo>
                <a:close/>
                <a:moveTo>
                  <a:pt x="2353083" y="150965"/>
                </a:moveTo>
                <a:lnTo>
                  <a:pt x="2025288" y="132265"/>
                </a:lnTo>
                <a:lnTo>
                  <a:pt x="2071608" y="178585"/>
                </a:lnTo>
                <a:lnTo>
                  <a:pt x="2093619" y="156574"/>
                </a:lnTo>
                <a:lnTo>
                  <a:pt x="2220546" y="283501"/>
                </a:lnTo>
                <a:close/>
                <a:moveTo>
                  <a:pt x="2523312" y="286240"/>
                </a:moveTo>
                <a:lnTo>
                  <a:pt x="2373298" y="436253"/>
                </a:lnTo>
                <a:lnTo>
                  <a:pt x="2500225" y="563180"/>
                </a:lnTo>
                <a:lnTo>
                  <a:pt x="2473487" y="589919"/>
                </a:lnTo>
                <a:lnTo>
                  <a:pt x="2618667" y="735099"/>
                </a:lnTo>
                <a:lnTo>
                  <a:pt x="2619582" y="734183"/>
                </a:lnTo>
                <a:lnTo>
                  <a:pt x="2812338" y="926939"/>
                </a:lnTo>
                <a:lnTo>
                  <a:pt x="2845693" y="960294"/>
                </a:lnTo>
                <a:lnTo>
                  <a:pt x="3005093" y="1119693"/>
                </a:lnTo>
                <a:lnTo>
                  <a:pt x="3006461" y="1118325"/>
                </a:lnTo>
                <a:lnTo>
                  <a:pt x="3197545" y="1309409"/>
                </a:lnTo>
                <a:lnTo>
                  <a:pt x="3232572" y="1344436"/>
                </a:lnTo>
                <a:lnTo>
                  <a:pt x="3246403" y="1358267"/>
                </a:lnTo>
                <a:close/>
                <a:moveTo>
                  <a:pt x="2523816" y="30335"/>
                </a:moveTo>
                <a:lnTo>
                  <a:pt x="2626629" y="133149"/>
                </a:lnTo>
                <a:lnTo>
                  <a:pt x="2552082" y="207696"/>
                </a:lnTo>
                <a:lnTo>
                  <a:pt x="2576968" y="232583"/>
                </a:lnTo>
                <a:lnTo>
                  <a:pt x="2575182" y="234369"/>
                </a:lnTo>
                <a:lnTo>
                  <a:pt x="3513251" y="1625113"/>
                </a:lnTo>
                <a:lnTo>
                  <a:pt x="3579714" y="1691577"/>
                </a:lnTo>
                <a:lnTo>
                  <a:pt x="3614741" y="1726603"/>
                </a:lnTo>
                <a:lnTo>
                  <a:pt x="3784128" y="1895991"/>
                </a:lnTo>
                <a:lnTo>
                  <a:pt x="3784653" y="1895466"/>
                </a:lnTo>
                <a:lnTo>
                  <a:pt x="3802957" y="1913770"/>
                </a:lnTo>
                <a:lnTo>
                  <a:pt x="3802957" y="1914820"/>
                </a:lnTo>
                <a:lnTo>
                  <a:pt x="3805825" y="1917687"/>
                </a:lnTo>
                <a:lnTo>
                  <a:pt x="3802957" y="1920555"/>
                </a:lnTo>
                <a:lnTo>
                  <a:pt x="3802957" y="2329384"/>
                </a:lnTo>
                <a:lnTo>
                  <a:pt x="3784653" y="2347688"/>
                </a:lnTo>
                <a:lnTo>
                  <a:pt x="3580239" y="2143274"/>
                </a:lnTo>
                <a:lnTo>
                  <a:pt x="3579714" y="2143798"/>
                </a:lnTo>
                <a:lnTo>
                  <a:pt x="3514414" y="2078498"/>
                </a:lnTo>
                <a:lnTo>
                  <a:pt x="2992605" y="2600306"/>
                </a:lnTo>
                <a:lnTo>
                  <a:pt x="2990741" y="2611151"/>
                </a:lnTo>
                <a:lnTo>
                  <a:pt x="2771416" y="2767764"/>
                </a:lnTo>
                <a:lnTo>
                  <a:pt x="2746140" y="2742487"/>
                </a:lnTo>
                <a:lnTo>
                  <a:pt x="2670170" y="2818456"/>
                </a:lnTo>
                <a:lnTo>
                  <a:pt x="2651401" y="2799687"/>
                </a:lnTo>
                <a:cubicBezTo>
                  <a:pt x="2625528" y="2785735"/>
                  <a:pt x="2592950" y="2788926"/>
                  <a:pt x="2569612" y="2809139"/>
                </a:cubicBezTo>
                <a:cubicBezTo>
                  <a:pt x="2540180" y="2834630"/>
                  <a:pt x="2535445" y="2878528"/>
                  <a:pt x="2558763" y="2909709"/>
                </a:cubicBezTo>
                <a:cubicBezTo>
                  <a:pt x="2580225" y="2939886"/>
                  <a:pt x="2602221" y="2944074"/>
                  <a:pt x="2698387" y="2956528"/>
                </a:cubicBezTo>
                <a:cubicBezTo>
                  <a:pt x="2612716" y="3019512"/>
                  <a:pt x="2549084" y="3004923"/>
                  <a:pt x="2499317" y="2954166"/>
                </a:cubicBezTo>
                <a:cubicBezTo>
                  <a:pt x="2449549" y="2903408"/>
                  <a:pt x="2462151" y="2804007"/>
                  <a:pt x="2521014" y="2753027"/>
                </a:cubicBezTo>
                <a:cubicBezTo>
                  <a:pt x="2561003" y="2718393"/>
                  <a:pt x="2614554" y="2708748"/>
                  <a:pt x="2661444" y="2725347"/>
                </a:cubicBezTo>
                <a:lnTo>
                  <a:pt x="2695222" y="2691569"/>
                </a:lnTo>
                <a:lnTo>
                  <a:pt x="2669947" y="2666294"/>
                </a:lnTo>
                <a:lnTo>
                  <a:pt x="2810390" y="2469612"/>
                </a:lnTo>
                <a:lnTo>
                  <a:pt x="2809356" y="2468579"/>
                </a:lnTo>
                <a:lnTo>
                  <a:pt x="2815551" y="2462385"/>
                </a:lnTo>
                <a:lnTo>
                  <a:pt x="2826559" y="2446968"/>
                </a:lnTo>
                <a:lnTo>
                  <a:pt x="2831882" y="2446053"/>
                </a:lnTo>
                <a:lnTo>
                  <a:pt x="3356925" y="1921010"/>
                </a:lnTo>
                <a:lnTo>
                  <a:pt x="3353603" y="1917688"/>
                </a:lnTo>
                <a:lnTo>
                  <a:pt x="3197545" y="1761630"/>
                </a:lnTo>
                <a:lnTo>
                  <a:pt x="3197544" y="1761631"/>
                </a:lnTo>
                <a:lnTo>
                  <a:pt x="3006461" y="1570547"/>
                </a:lnTo>
                <a:lnTo>
                  <a:pt x="2971434" y="1535520"/>
                </a:lnTo>
                <a:lnTo>
                  <a:pt x="2813706" y="1377793"/>
                </a:lnTo>
                <a:lnTo>
                  <a:pt x="2812338" y="1379161"/>
                </a:lnTo>
                <a:lnTo>
                  <a:pt x="2619582" y="1186405"/>
                </a:lnTo>
                <a:lnTo>
                  <a:pt x="2586227" y="1153050"/>
                </a:lnTo>
                <a:lnTo>
                  <a:pt x="2430017" y="996839"/>
                </a:lnTo>
                <a:lnTo>
                  <a:pt x="2429101" y="997755"/>
                </a:lnTo>
                <a:lnTo>
                  <a:pt x="2247376" y="816030"/>
                </a:lnTo>
                <a:lnTo>
                  <a:pt x="2194721" y="868684"/>
                </a:lnTo>
                <a:lnTo>
                  <a:pt x="2169629" y="843592"/>
                </a:lnTo>
                <a:lnTo>
                  <a:pt x="2012511" y="1000710"/>
                </a:lnTo>
                <a:lnTo>
                  <a:pt x="1948715" y="936915"/>
                </a:lnTo>
                <a:lnTo>
                  <a:pt x="1776261" y="1109369"/>
                </a:lnTo>
                <a:lnTo>
                  <a:pt x="1741234" y="1144396"/>
                </a:lnTo>
                <a:lnTo>
                  <a:pt x="1585176" y="1300453"/>
                </a:lnTo>
                <a:lnTo>
                  <a:pt x="1550150" y="1335480"/>
                </a:lnTo>
                <a:lnTo>
                  <a:pt x="1394093" y="1491537"/>
                </a:lnTo>
                <a:lnTo>
                  <a:pt x="1359065" y="1526564"/>
                </a:lnTo>
                <a:lnTo>
                  <a:pt x="1201338" y="1684291"/>
                </a:lnTo>
                <a:lnTo>
                  <a:pt x="1202706" y="1685660"/>
                </a:lnTo>
                <a:lnTo>
                  <a:pt x="1009951" y="1878416"/>
                </a:lnTo>
                <a:lnTo>
                  <a:pt x="976596" y="1911771"/>
                </a:lnTo>
                <a:lnTo>
                  <a:pt x="820385" y="2067981"/>
                </a:lnTo>
                <a:lnTo>
                  <a:pt x="821301" y="2068897"/>
                </a:lnTo>
                <a:lnTo>
                  <a:pt x="612116" y="2278081"/>
                </a:lnTo>
                <a:lnTo>
                  <a:pt x="673628" y="2339593"/>
                </a:lnTo>
                <a:lnTo>
                  <a:pt x="567426" y="2445795"/>
                </a:lnTo>
                <a:lnTo>
                  <a:pt x="672230" y="2550598"/>
                </a:lnTo>
                <a:lnTo>
                  <a:pt x="566028" y="2656800"/>
                </a:lnTo>
                <a:lnTo>
                  <a:pt x="0" y="2090772"/>
                </a:lnTo>
                <a:lnTo>
                  <a:pt x="106202" y="1984570"/>
                </a:lnTo>
                <a:lnTo>
                  <a:pt x="211005" y="2089373"/>
                </a:lnTo>
                <a:lnTo>
                  <a:pt x="317206" y="1983171"/>
                </a:lnTo>
                <a:lnTo>
                  <a:pt x="386005" y="2051970"/>
                </a:lnTo>
                <a:lnTo>
                  <a:pt x="558644" y="1879331"/>
                </a:lnTo>
                <a:lnTo>
                  <a:pt x="557729" y="1878415"/>
                </a:lnTo>
                <a:lnTo>
                  <a:pt x="750485" y="1685660"/>
                </a:lnTo>
                <a:lnTo>
                  <a:pt x="783839" y="1652305"/>
                </a:lnTo>
                <a:lnTo>
                  <a:pt x="943239" y="1492905"/>
                </a:lnTo>
                <a:lnTo>
                  <a:pt x="941871" y="1491537"/>
                </a:lnTo>
                <a:lnTo>
                  <a:pt x="1132954" y="1300453"/>
                </a:lnTo>
                <a:lnTo>
                  <a:pt x="1167982" y="1265426"/>
                </a:lnTo>
                <a:lnTo>
                  <a:pt x="1324039" y="1109369"/>
                </a:lnTo>
                <a:lnTo>
                  <a:pt x="1359065" y="1074342"/>
                </a:lnTo>
                <a:lnTo>
                  <a:pt x="1515123" y="918285"/>
                </a:lnTo>
                <a:lnTo>
                  <a:pt x="1550150" y="883258"/>
                </a:lnTo>
                <a:lnTo>
                  <a:pt x="1722604" y="710804"/>
                </a:lnTo>
                <a:lnTo>
                  <a:pt x="1656089" y="644289"/>
                </a:lnTo>
                <a:lnTo>
                  <a:pt x="1813208" y="487170"/>
                </a:lnTo>
                <a:lnTo>
                  <a:pt x="1788115" y="462078"/>
                </a:lnTo>
                <a:lnTo>
                  <a:pt x="1817021" y="433172"/>
                </a:lnTo>
                <a:lnTo>
                  <a:pt x="1638436" y="254587"/>
                </a:lnTo>
                <a:lnTo>
                  <a:pt x="1893022" y="0"/>
                </a:lnTo>
                <a:lnTo>
                  <a:pt x="1948799" y="55777"/>
                </a:lnTo>
                <a:lnTo>
                  <a:pt x="2421315" y="82732"/>
                </a:lnTo>
                <a:lnTo>
                  <a:pt x="2424216" y="79831"/>
                </a:lnTo>
                <a:lnTo>
                  <a:pt x="2449269" y="1048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832ADFA3-926D-4CC2-A81B-8EE4FFF45E95}"/>
              </a:ext>
            </a:extLst>
          </p:cNvPr>
          <p:cNvSpPr>
            <a:spLocks noChangeAspect="1"/>
          </p:cNvSpPr>
          <p:nvPr/>
        </p:nvSpPr>
        <p:spPr>
          <a:xfrm>
            <a:off x="2132976" y="2206373"/>
            <a:ext cx="239181" cy="329225"/>
          </a:xfrm>
          <a:custGeom>
            <a:avLst/>
            <a:gdLst/>
            <a:ahLst/>
            <a:cxnLst/>
            <a:rect l="l" t="t" r="r" b="b"/>
            <a:pathLst>
              <a:path w="2862291" h="3939861">
                <a:moveTo>
                  <a:pt x="483172" y="3610747"/>
                </a:moveTo>
                <a:cubicBezTo>
                  <a:pt x="440599" y="3610747"/>
                  <a:pt x="406087" y="3645259"/>
                  <a:pt x="406087" y="3687832"/>
                </a:cubicBezTo>
                <a:cubicBezTo>
                  <a:pt x="406087" y="3730405"/>
                  <a:pt x="440599" y="3764917"/>
                  <a:pt x="483172" y="3764917"/>
                </a:cubicBezTo>
                <a:cubicBezTo>
                  <a:pt x="525745" y="3764917"/>
                  <a:pt x="560257" y="3730405"/>
                  <a:pt x="560257" y="3687832"/>
                </a:cubicBezTo>
                <a:cubicBezTo>
                  <a:pt x="560257" y="3645259"/>
                  <a:pt x="525745" y="3610747"/>
                  <a:pt x="483172" y="3610747"/>
                </a:cubicBezTo>
                <a:close/>
                <a:moveTo>
                  <a:pt x="2052229" y="3610746"/>
                </a:moveTo>
                <a:cubicBezTo>
                  <a:pt x="2009656" y="3610746"/>
                  <a:pt x="1975144" y="3645258"/>
                  <a:pt x="1975144" y="3687831"/>
                </a:cubicBezTo>
                <a:cubicBezTo>
                  <a:pt x="1975144" y="3730404"/>
                  <a:pt x="2009656" y="3764916"/>
                  <a:pt x="2052229" y="3764916"/>
                </a:cubicBezTo>
                <a:cubicBezTo>
                  <a:pt x="2094802" y="3764916"/>
                  <a:pt x="2129314" y="3730404"/>
                  <a:pt x="2129314" y="3687831"/>
                </a:cubicBezTo>
                <a:cubicBezTo>
                  <a:pt x="2129314" y="3645258"/>
                  <a:pt x="2094802" y="3610746"/>
                  <a:pt x="2052229" y="3610746"/>
                </a:cubicBezTo>
                <a:close/>
                <a:moveTo>
                  <a:pt x="1578923" y="1215908"/>
                </a:moveTo>
                <a:cubicBezTo>
                  <a:pt x="1549100" y="1215908"/>
                  <a:pt x="1524923" y="1240085"/>
                  <a:pt x="1524923" y="1269908"/>
                </a:cubicBezTo>
                <a:lnTo>
                  <a:pt x="1524923" y="2745908"/>
                </a:lnTo>
                <a:cubicBezTo>
                  <a:pt x="1524923" y="2775731"/>
                  <a:pt x="1549100" y="2799908"/>
                  <a:pt x="1578923" y="2799908"/>
                </a:cubicBezTo>
                <a:cubicBezTo>
                  <a:pt x="1608746" y="2799908"/>
                  <a:pt x="1632923" y="2775731"/>
                  <a:pt x="1632923" y="2745908"/>
                </a:cubicBezTo>
                <a:lnTo>
                  <a:pt x="1632923" y="1269908"/>
                </a:lnTo>
                <a:cubicBezTo>
                  <a:pt x="1632923" y="1240085"/>
                  <a:pt x="1608746" y="1215908"/>
                  <a:pt x="1578923" y="1215908"/>
                </a:cubicBezTo>
                <a:close/>
                <a:moveTo>
                  <a:pt x="1318523" y="1215908"/>
                </a:moveTo>
                <a:cubicBezTo>
                  <a:pt x="1288700" y="1215908"/>
                  <a:pt x="1264523" y="1240085"/>
                  <a:pt x="1264523" y="1269908"/>
                </a:cubicBezTo>
                <a:lnTo>
                  <a:pt x="1264523" y="2745908"/>
                </a:lnTo>
                <a:cubicBezTo>
                  <a:pt x="1264523" y="2775731"/>
                  <a:pt x="1288700" y="2799908"/>
                  <a:pt x="1318523" y="2799908"/>
                </a:cubicBezTo>
                <a:cubicBezTo>
                  <a:pt x="1348346" y="2799908"/>
                  <a:pt x="1372523" y="2775731"/>
                  <a:pt x="1372523" y="2745908"/>
                </a:cubicBezTo>
                <a:lnTo>
                  <a:pt x="1372523" y="1269908"/>
                </a:lnTo>
                <a:cubicBezTo>
                  <a:pt x="1372523" y="1240085"/>
                  <a:pt x="1348346" y="1215908"/>
                  <a:pt x="1318523" y="1215908"/>
                </a:cubicBezTo>
                <a:close/>
                <a:moveTo>
                  <a:pt x="1058123" y="1215908"/>
                </a:moveTo>
                <a:cubicBezTo>
                  <a:pt x="1028300" y="1215908"/>
                  <a:pt x="1004123" y="1240085"/>
                  <a:pt x="1004123" y="1269908"/>
                </a:cubicBezTo>
                <a:lnTo>
                  <a:pt x="1004123" y="2745908"/>
                </a:lnTo>
                <a:cubicBezTo>
                  <a:pt x="1004123" y="2775731"/>
                  <a:pt x="1028300" y="2799908"/>
                  <a:pt x="1058123" y="2799908"/>
                </a:cubicBezTo>
                <a:cubicBezTo>
                  <a:pt x="1087946" y="2799908"/>
                  <a:pt x="1112123" y="2775731"/>
                  <a:pt x="1112123" y="2745908"/>
                </a:cubicBezTo>
                <a:lnTo>
                  <a:pt x="1112123" y="1269908"/>
                </a:lnTo>
                <a:cubicBezTo>
                  <a:pt x="1112123" y="1240085"/>
                  <a:pt x="1087946" y="1215908"/>
                  <a:pt x="1058123" y="1215908"/>
                </a:cubicBezTo>
                <a:close/>
                <a:moveTo>
                  <a:pt x="797723" y="1215908"/>
                </a:moveTo>
                <a:cubicBezTo>
                  <a:pt x="767900" y="1215908"/>
                  <a:pt x="743723" y="1240085"/>
                  <a:pt x="743723" y="1269908"/>
                </a:cubicBezTo>
                <a:lnTo>
                  <a:pt x="743723" y="2745908"/>
                </a:lnTo>
                <a:cubicBezTo>
                  <a:pt x="743723" y="2775731"/>
                  <a:pt x="767900" y="2799908"/>
                  <a:pt x="797723" y="2799908"/>
                </a:cubicBezTo>
                <a:cubicBezTo>
                  <a:pt x="827546" y="2799908"/>
                  <a:pt x="851723" y="2775731"/>
                  <a:pt x="851723" y="2745908"/>
                </a:cubicBezTo>
                <a:lnTo>
                  <a:pt x="851723" y="1269908"/>
                </a:lnTo>
                <a:cubicBezTo>
                  <a:pt x="851723" y="1240085"/>
                  <a:pt x="827546" y="1215908"/>
                  <a:pt x="797723" y="1215908"/>
                </a:cubicBezTo>
                <a:close/>
                <a:moveTo>
                  <a:pt x="537323" y="1215908"/>
                </a:moveTo>
                <a:cubicBezTo>
                  <a:pt x="507500" y="1215908"/>
                  <a:pt x="483323" y="1240085"/>
                  <a:pt x="483323" y="1269908"/>
                </a:cubicBezTo>
                <a:lnTo>
                  <a:pt x="483323" y="2745908"/>
                </a:lnTo>
                <a:cubicBezTo>
                  <a:pt x="483323" y="2775731"/>
                  <a:pt x="507500" y="2799908"/>
                  <a:pt x="537323" y="2799908"/>
                </a:cubicBezTo>
                <a:cubicBezTo>
                  <a:pt x="567146" y="2799908"/>
                  <a:pt x="591323" y="2775731"/>
                  <a:pt x="591323" y="2745908"/>
                </a:cubicBezTo>
                <a:lnTo>
                  <a:pt x="591323" y="1269908"/>
                </a:lnTo>
                <a:cubicBezTo>
                  <a:pt x="591323" y="1240085"/>
                  <a:pt x="567146" y="1215908"/>
                  <a:pt x="537323" y="1215908"/>
                </a:cubicBezTo>
                <a:close/>
                <a:moveTo>
                  <a:pt x="1071414" y="977717"/>
                </a:moveTo>
                <a:cubicBezTo>
                  <a:pt x="1014599" y="977717"/>
                  <a:pt x="965699" y="1011599"/>
                  <a:pt x="944338" y="1060494"/>
                </a:cubicBezTo>
                <a:lnTo>
                  <a:pt x="1198489" y="1060494"/>
                </a:lnTo>
                <a:cubicBezTo>
                  <a:pt x="1177129" y="1011599"/>
                  <a:pt x="1128228" y="977717"/>
                  <a:pt x="1071414" y="977717"/>
                </a:cubicBezTo>
                <a:close/>
                <a:moveTo>
                  <a:pt x="872752" y="191454"/>
                </a:moveTo>
                <a:cubicBezTo>
                  <a:pt x="759529" y="233114"/>
                  <a:pt x="679221" y="342129"/>
                  <a:pt x="679221" y="469900"/>
                </a:cubicBezTo>
                <a:lnTo>
                  <a:pt x="679221" y="1060494"/>
                </a:lnTo>
                <a:lnTo>
                  <a:pt x="797638" y="1060494"/>
                </a:lnTo>
                <a:cubicBezTo>
                  <a:pt x="823919" y="933391"/>
                  <a:pt x="936512" y="837880"/>
                  <a:pt x="1071414" y="837880"/>
                </a:cubicBezTo>
                <a:cubicBezTo>
                  <a:pt x="1206315" y="837880"/>
                  <a:pt x="1318908" y="933391"/>
                  <a:pt x="1345190" y="1060494"/>
                </a:cubicBezTo>
                <a:lnTo>
                  <a:pt x="1458130" y="1060494"/>
                </a:lnTo>
                <a:lnTo>
                  <a:pt x="1458130" y="469900"/>
                </a:lnTo>
                <a:cubicBezTo>
                  <a:pt x="1458130" y="344471"/>
                  <a:pt x="1380739" y="237117"/>
                  <a:pt x="1270928" y="193418"/>
                </a:cubicBezTo>
                <a:cubicBezTo>
                  <a:pt x="1254126" y="208193"/>
                  <a:pt x="1231951" y="216024"/>
                  <a:pt x="1207947" y="216024"/>
                </a:cubicBezTo>
                <a:lnTo>
                  <a:pt x="938648" y="216024"/>
                </a:lnTo>
                <a:cubicBezTo>
                  <a:pt x="913362" y="216024"/>
                  <a:pt x="890106" y="207335"/>
                  <a:pt x="872752" y="191454"/>
                </a:cubicBezTo>
                <a:close/>
                <a:moveTo>
                  <a:pt x="938648" y="0"/>
                </a:moveTo>
                <a:lnTo>
                  <a:pt x="1207947" y="0"/>
                </a:lnTo>
                <a:cubicBezTo>
                  <a:pt x="1249829" y="0"/>
                  <a:pt x="1286143" y="23838"/>
                  <a:pt x="1302947" y="59260"/>
                </a:cubicBezTo>
                <a:cubicBezTo>
                  <a:pt x="1459619" y="107029"/>
                  <a:pt x="1572731" y="253123"/>
                  <a:pt x="1572731" y="425635"/>
                </a:cubicBezTo>
                <a:lnTo>
                  <a:pt x="1572731" y="1062970"/>
                </a:lnTo>
                <a:cubicBezTo>
                  <a:pt x="1700463" y="1074093"/>
                  <a:pt x="1800202" y="1181663"/>
                  <a:pt x="1800202" y="1312527"/>
                </a:cubicBezTo>
                <a:lnTo>
                  <a:pt x="1800202" y="2703289"/>
                </a:lnTo>
                <a:cubicBezTo>
                  <a:pt x="1800202" y="2833087"/>
                  <a:pt x="1702083" y="2939968"/>
                  <a:pt x="1575831" y="2952534"/>
                </a:cubicBezTo>
                <a:lnTo>
                  <a:pt x="1539130" y="3099337"/>
                </a:lnTo>
                <a:lnTo>
                  <a:pt x="1377130" y="3099337"/>
                </a:lnTo>
                <a:lnTo>
                  <a:pt x="1341126" y="2955322"/>
                </a:lnTo>
                <a:lnTo>
                  <a:pt x="743221" y="2955322"/>
                </a:lnTo>
                <a:lnTo>
                  <a:pt x="707217" y="3099338"/>
                </a:lnTo>
                <a:lnTo>
                  <a:pt x="2063557" y="3099338"/>
                </a:lnTo>
                <a:lnTo>
                  <a:pt x="2063557" y="924090"/>
                </a:lnTo>
                <a:cubicBezTo>
                  <a:pt x="2063557" y="873822"/>
                  <a:pt x="2088497" y="829380"/>
                  <a:pt x="2128246" y="804684"/>
                </a:cubicBezTo>
                <a:cubicBezTo>
                  <a:pt x="2129584" y="799633"/>
                  <a:pt x="2132808" y="796081"/>
                  <a:pt x="2136234" y="792655"/>
                </a:cubicBezTo>
                <a:lnTo>
                  <a:pt x="2607705" y="321183"/>
                </a:lnTo>
                <a:cubicBezTo>
                  <a:pt x="2636744" y="292144"/>
                  <a:pt x="2674804" y="277625"/>
                  <a:pt x="2712864" y="277625"/>
                </a:cubicBezTo>
                <a:cubicBezTo>
                  <a:pt x="2750924" y="277625"/>
                  <a:pt x="2788985" y="292144"/>
                  <a:pt x="2818024" y="321183"/>
                </a:cubicBezTo>
                <a:lnTo>
                  <a:pt x="2862291" y="365451"/>
                </a:lnTo>
                <a:cubicBezTo>
                  <a:pt x="2920370" y="423529"/>
                  <a:pt x="2920370" y="517692"/>
                  <a:pt x="2862291" y="575770"/>
                </a:cubicBezTo>
                <a:lnTo>
                  <a:pt x="2423597" y="1014465"/>
                </a:lnTo>
                <a:lnTo>
                  <a:pt x="2423597" y="3310659"/>
                </a:lnTo>
                <a:cubicBezTo>
                  <a:pt x="2423597" y="3392794"/>
                  <a:pt x="2357014" y="3459377"/>
                  <a:pt x="2274879" y="3459377"/>
                </a:cubicBezTo>
                <a:lnTo>
                  <a:pt x="2247260" y="3459377"/>
                </a:lnTo>
                <a:lnTo>
                  <a:pt x="2157276" y="3459377"/>
                </a:lnTo>
                <a:cubicBezTo>
                  <a:pt x="2244145" y="3498679"/>
                  <a:pt x="2304259" y="3586235"/>
                  <a:pt x="2304259" y="3687831"/>
                </a:cubicBezTo>
                <a:cubicBezTo>
                  <a:pt x="2304259" y="3827023"/>
                  <a:pt x="2191422" y="3939860"/>
                  <a:pt x="2052230" y="3939860"/>
                </a:cubicBezTo>
                <a:cubicBezTo>
                  <a:pt x="1913038" y="3939860"/>
                  <a:pt x="1800201" y="3827023"/>
                  <a:pt x="1800201" y="3687831"/>
                </a:cubicBezTo>
                <a:cubicBezTo>
                  <a:pt x="1800201" y="3586235"/>
                  <a:pt x="1860315" y="3498679"/>
                  <a:pt x="1947184" y="3459377"/>
                </a:cubicBezTo>
                <a:lnTo>
                  <a:pt x="588218" y="3459378"/>
                </a:lnTo>
                <a:cubicBezTo>
                  <a:pt x="675087" y="3498679"/>
                  <a:pt x="735202" y="3586235"/>
                  <a:pt x="735202" y="3687832"/>
                </a:cubicBezTo>
                <a:cubicBezTo>
                  <a:pt x="735202" y="3827024"/>
                  <a:pt x="622365" y="3939861"/>
                  <a:pt x="483173" y="3939861"/>
                </a:cubicBezTo>
                <a:cubicBezTo>
                  <a:pt x="343981" y="3939861"/>
                  <a:pt x="231144" y="3827024"/>
                  <a:pt x="231144" y="3687832"/>
                </a:cubicBezTo>
                <a:cubicBezTo>
                  <a:pt x="231144" y="3586235"/>
                  <a:pt x="291259" y="3498679"/>
                  <a:pt x="378128" y="3459378"/>
                </a:cubicBezTo>
                <a:lnTo>
                  <a:pt x="148718" y="3459378"/>
                </a:lnTo>
                <a:cubicBezTo>
                  <a:pt x="66583" y="3459378"/>
                  <a:pt x="0" y="3392795"/>
                  <a:pt x="0" y="3310660"/>
                </a:cubicBezTo>
                <a:lnTo>
                  <a:pt x="0" y="3248056"/>
                </a:lnTo>
                <a:cubicBezTo>
                  <a:pt x="0" y="3165921"/>
                  <a:pt x="66583" y="3099338"/>
                  <a:pt x="148718" y="3099338"/>
                </a:cubicBezTo>
                <a:lnTo>
                  <a:pt x="544674" y="3099338"/>
                </a:lnTo>
                <a:lnTo>
                  <a:pt x="507859" y="2952075"/>
                </a:lnTo>
                <a:cubicBezTo>
                  <a:pt x="383796" y="2937382"/>
                  <a:pt x="288034" y="2831519"/>
                  <a:pt x="288034" y="2703289"/>
                </a:cubicBezTo>
                <a:lnTo>
                  <a:pt x="288034" y="1312527"/>
                </a:lnTo>
                <a:cubicBezTo>
                  <a:pt x="288034" y="1173333"/>
                  <a:pt x="400873" y="1060494"/>
                  <a:pt x="540067" y="1060494"/>
                </a:cubicBezTo>
                <a:lnTo>
                  <a:pt x="564619" y="1060494"/>
                </a:lnTo>
                <a:lnTo>
                  <a:pt x="564619" y="425635"/>
                </a:lnTo>
                <a:cubicBezTo>
                  <a:pt x="564619" y="248812"/>
                  <a:pt x="683454" y="99744"/>
                  <a:pt x="846095" y="55630"/>
                </a:cubicBezTo>
                <a:cubicBezTo>
                  <a:pt x="863191" y="22078"/>
                  <a:pt x="898341" y="0"/>
                  <a:pt x="9386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" name="Oval 17">
            <a:extLst>
              <a:ext uri="{FF2B5EF4-FFF2-40B4-BE49-F238E27FC236}">
                <a16:creationId xmlns:a16="http://schemas.microsoft.com/office/drawing/2014/main" id="{0CDFF802-485A-4C29-807F-BE3CB622D4CD}"/>
              </a:ext>
            </a:extLst>
          </p:cNvPr>
          <p:cNvSpPr/>
          <p:nvPr/>
        </p:nvSpPr>
        <p:spPr>
          <a:xfrm rot="18918221">
            <a:off x="2794041" y="1813839"/>
            <a:ext cx="266610" cy="438869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" name="Isosceles Triangle 15">
            <a:extLst>
              <a:ext uri="{FF2B5EF4-FFF2-40B4-BE49-F238E27FC236}">
                <a16:creationId xmlns:a16="http://schemas.microsoft.com/office/drawing/2014/main" id="{1F0B127E-BAE3-4E96-A6B8-2E1D6C53BB7C}"/>
              </a:ext>
            </a:extLst>
          </p:cNvPr>
          <p:cNvSpPr/>
          <p:nvPr/>
        </p:nvSpPr>
        <p:spPr>
          <a:xfrm rot="2700000">
            <a:off x="1047942" y="2342625"/>
            <a:ext cx="325314" cy="388490"/>
          </a:xfrm>
          <a:custGeom>
            <a:avLst/>
            <a:gdLst>
              <a:gd name="connsiteX0" fmla="*/ 1136248 w 2273082"/>
              <a:gd name="connsiteY0" fmla="*/ 0 h 2717137"/>
              <a:gd name="connsiteX1" fmla="*/ 1297521 w 2273082"/>
              <a:gd name="connsiteY1" fmla="*/ 278058 h 2717137"/>
              <a:gd name="connsiteX2" fmla="*/ 1297521 w 2273082"/>
              <a:gd name="connsiteY2" fmla="*/ 1136177 h 2717137"/>
              <a:gd name="connsiteX3" fmla="*/ 2243605 w 2273082"/>
              <a:gd name="connsiteY3" fmla="*/ 1859882 h 2717137"/>
              <a:gd name="connsiteX4" fmla="*/ 2273082 w 2273082"/>
              <a:gd name="connsiteY4" fmla="*/ 2022587 h 2717137"/>
              <a:gd name="connsiteX5" fmla="*/ 1297521 w 2273082"/>
              <a:gd name="connsiteY5" fmla="*/ 1619844 h 2717137"/>
              <a:gd name="connsiteX6" fmla="*/ 1297521 w 2273082"/>
              <a:gd name="connsiteY6" fmla="*/ 1921812 h 2717137"/>
              <a:gd name="connsiteX7" fmla="*/ 1298247 w 2273082"/>
              <a:gd name="connsiteY7" fmla="*/ 1921812 h 2717137"/>
              <a:gd name="connsiteX8" fmla="*/ 1220288 w 2273082"/>
              <a:gd name="connsiteY8" fmla="*/ 2268335 h 2717137"/>
              <a:gd name="connsiteX9" fmla="*/ 1622045 w 2273082"/>
              <a:gd name="connsiteY9" fmla="*/ 2444341 h 2717137"/>
              <a:gd name="connsiteX10" fmla="*/ 1683005 w 2273082"/>
              <a:gd name="connsiteY10" fmla="*/ 2717137 h 2717137"/>
              <a:gd name="connsiteX11" fmla="*/ 1138503 w 2273082"/>
              <a:gd name="connsiteY11" fmla="*/ 2509111 h 2717137"/>
              <a:gd name="connsiteX12" fmla="*/ 594001 w 2273082"/>
              <a:gd name="connsiteY12" fmla="*/ 2717137 h 2717137"/>
              <a:gd name="connsiteX13" fmla="*/ 643531 w 2273082"/>
              <a:gd name="connsiteY13" fmla="*/ 2451961 h 2717137"/>
              <a:gd name="connsiteX14" fmla="*/ 1052704 w 2273082"/>
              <a:gd name="connsiteY14" fmla="*/ 2270546 h 2717137"/>
              <a:gd name="connsiteX15" fmla="*/ 974247 w 2273082"/>
              <a:gd name="connsiteY15" fmla="*/ 1921812 h 2717137"/>
              <a:gd name="connsiteX16" fmla="*/ 974974 w 2273082"/>
              <a:gd name="connsiteY16" fmla="*/ 1921812 h 2717137"/>
              <a:gd name="connsiteX17" fmla="*/ 974974 w 2273082"/>
              <a:gd name="connsiteY17" fmla="*/ 1620087 h 2717137"/>
              <a:gd name="connsiteX18" fmla="*/ 0 w 2273082"/>
              <a:gd name="connsiteY18" fmla="*/ 2022587 h 2717137"/>
              <a:gd name="connsiteX19" fmla="*/ 48527 w 2273082"/>
              <a:gd name="connsiteY19" fmla="*/ 1856072 h 2717137"/>
              <a:gd name="connsiteX20" fmla="*/ 974974 w 2273082"/>
              <a:gd name="connsiteY20" fmla="*/ 1136848 h 2717137"/>
              <a:gd name="connsiteX21" fmla="*/ 974974 w 2273082"/>
              <a:gd name="connsiteY21" fmla="*/ 278058 h 2717137"/>
              <a:gd name="connsiteX22" fmla="*/ 1136248 w 2273082"/>
              <a:gd name="connsiteY22" fmla="*/ 0 h 2717137"/>
              <a:gd name="connsiteX0" fmla="*/ 1136248 w 2273082"/>
              <a:gd name="connsiteY0" fmla="*/ 0 h 2717137"/>
              <a:gd name="connsiteX1" fmla="*/ 1297521 w 2273082"/>
              <a:gd name="connsiteY1" fmla="*/ 278058 h 2717137"/>
              <a:gd name="connsiteX2" fmla="*/ 1297521 w 2273082"/>
              <a:gd name="connsiteY2" fmla="*/ 1136177 h 2717137"/>
              <a:gd name="connsiteX3" fmla="*/ 2243605 w 2273082"/>
              <a:gd name="connsiteY3" fmla="*/ 1859882 h 2717137"/>
              <a:gd name="connsiteX4" fmla="*/ 2273082 w 2273082"/>
              <a:gd name="connsiteY4" fmla="*/ 2022587 h 2717137"/>
              <a:gd name="connsiteX5" fmla="*/ 1297521 w 2273082"/>
              <a:gd name="connsiteY5" fmla="*/ 1619844 h 2717137"/>
              <a:gd name="connsiteX6" fmla="*/ 1297521 w 2273082"/>
              <a:gd name="connsiteY6" fmla="*/ 1921812 h 2717137"/>
              <a:gd name="connsiteX7" fmla="*/ 1298247 w 2273082"/>
              <a:gd name="connsiteY7" fmla="*/ 1921812 h 2717137"/>
              <a:gd name="connsiteX8" fmla="*/ 1220288 w 2273082"/>
              <a:gd name="connsiteY8" fmla="*/ 2268335 h 2717137"/>
              <a:gd name="connsiteX9" fmla="*/ 1622045 w 2273082"/>
              <a:gd name="connsiteY9" fmla="*/ 2444341 h 2717137"/>
              <a:gd name="connsiteX10" fmla="*/ 1683005 w 2273082"/>
              <a:gd name="connsiteY10" fmla="*/ 2717137 h 2717137"/>
              <a:gd name="connsiteX11" fmla="*/ 1138503 w 2273082"/>
              <a:gd name="connsiteY11" fmla="*/ 2509111 h 2717137"/>
              <a:gd name="connsiteX12" fmla="*/ 594001 w 2273082"/>
              <a:gd name="connsiteY12" fmla="*/ 2717137 h 2717137"/>
              <a:gd name="connsiteX13" fmla="*/ 643531 w 2273082"/>
              <a:gd name="connsiteY13" fmla="*/ 2451961 h 2717137"/>
              <a:gd name="connsiteX14" fmla="*/ 1052704 w 2273082"/>
              <a:gd name="connsiteY14" fmla="*/ 2270546 h 2717137"/>
              <a:gd name="connsiteX15" fmla="*/ 974247 w 2273082"/>
              <a:gd name="connsiteY15" fmla="*/ 1921812 h 2717137"/>
              <a:gd name="connsiteX16" fmla="*/ 974974 w 2273082"/>
              <a:gd name="connsiteY16" fmla="*/ 1921812 h 2717137"/>
              <a:gd name="connsiteX17" fmla="*/ 974974 w 2273082"/>
              <a:gd name="connsiteY17" fmla="*/ 1620087 h 2717137"/>
              <a:gd name="connsiteX18" fmla="*/ 0 w 2273082"/>
              <a:gd name="connsiteY18" fmla="*/ 2022587 h 2717137"/>
              <a:gd name="connsiteX19" fmla="*/ 48527 w 2273082"/>
              <a:gd name="connsiteY19" fmla="*/ 1856072 h 2717137"/>
              <a:gd name="connsiteX20" fmla="*/ 974974 w 2273082"/>
              <a:gd name="connsiteY20" fmla="*/ 1136848 h 2717137"/>
              <a:gd name="connsiteX21" fmla="*/ 974974 w 2273082"/>
              <a:gd name="connsiteY21" fmla="*/ 278058 h 2717137"/>
              <a:gd name="connsiteX22" fmla="*/ 1136248 w 2273082"/>
              <a:gd name="connsiteY22" fmla="*/ 0 h 2717137"/>
              <a:gd name="connsiteX0" fmla="*/ 1136248 w 2273082"/>
              <a:gd name="connsiteY0" fmla="*/ 0 h 2717137"/>
              <a:gd name="connsiteX1" fmla="*/ 1297521 w 2273082"/>
              <a:gd name="connsiteY1" fmla="*/ 278058 h 2717137"/>
              <a:gd name="connsiteX2" fmla="*/ 1297521 w 2273082"/>
              <a:gd name="connsiteY2" fmla="*/ 1136177 h 2717137"/>
              <a:gd name="connsiteX3" fmla="*/ 2243605 w 2273082"/>
              <a:gd name="connsiteY3" fmla="*/ 1859882 h 2717137"/>
              <a:gd name="connsiteX4" fmla="*/ 2273082 w 2273082"/>
              <a:gd name="connsiteY4" fmla="*/ 2022587 h 2717137"/>
              <a:gd name="connsiteX5" fmla="*/ 1297521 w 2273082"/>
              <a:gd name="connsiteY5" fmla="*/ 1619844 h 2717137"/>
              <a:gd name="connsiteX6" fmla="*/ 1297521 w 2273082"/>
              <a:gd name="connsiteY6" fmla="*/ 1921812 h 2717137"/>
              <a:gd name="connsiteX7" fmla="*/ 1298247 w 2273082"/>
              <a:gd name="connsiteY7" fmla="*/ 1921812 h 2717137"/>
              <a:gd name="connsiteX8" fmla="*/ 1220288 w 2273082"/>
              <a:gd name="connsiteY8" fmla="*/ 2268335 h 2717137"/>
              <a:gd name="connsiteX9" fmla="*/ 1622045 w 2273082"/>
              <a:gd name="connsiteY9" fmla="*/ 2444341 h 2717137"/>
              <a:gd name="connsiteX10" fmla="*/ 1683005 w 2273082"/>
              <a:gd name="connsiteY10" fmla="*/ 2717137 h 2717137"/>
              <a:gd name="connsiteX11" fmla="*/ 1138503 w 2273082"/>
              <a:gd name="connsiteY11" fmla="*/ 2509111 h 2717137"/>
              <a:gd name="connsiteX12" fmla="*/ 594001 w 2273082"/>
              <a:gd name="connsiteY12" fmla="*/ 2717137 h 2717137"/>
              <a:gd name="connsiteX13" fmla="*/ 643531 w 2273082"/>
              <a:gd name="connsiteY13" fmla="*/ 2451961 h 2717137"/>
              <a:gd name="connsiteX14" fmla="*/ 1052704 w 2273082"/>
              <a:gd name="connsiteY14" fmla="*/ 2270546 h 2717137"/>
              <a:gd name="connsiteX15" fmla="*/ 974247 w 2273082"/>
              <a:gd name="connsiteY15" fmla="*/ 1921812 h 2717137"/>
              <a:gd name="connsiteX16" fmla="*/ 974974 w 2273082"/>
              <a:gd name="connsiteY16" fmla="*/ 1921812 h 2717137"/>
              <a:gd name="connsiteX17" fmla="*/ 974974 w 2273082"/>
              <a:gd name="connsiteY17" fmla="*/ 1620087 h 2717137"/>
              <a:gd name="connsiteX18" fmla="*/ 0 w 2273082"/>
              <a:gd name="connsiteY18" fmla="*/ 2022587 h 2717137"/>
              <a:gd name="connsiteX19" fmla="*/ 48527 w 2273082"/>
              <a:gd name="connsiteY19" fmla="*/ 1856072 h 2717137"/>
              <a:gd name="connsiteX20" fmla="*/ 974974 w 2273082"/>
              <a:gd name="connsiteY20" fmla="*/ 1136848 h 2717137"/>
              <a:gd name="connsiteX21" fmla="*/ 974974 w 2273082"/>
              <a:gd name="connsiteY21" fmla="*/ 278058 h 2717137"/>
              <a:gd name="connsiteX22" fmla="*/ 1136248 w 2273082"/>
              <a:gd name="connsiteY22" fmla="*/ 0 h 2717137"/>
              <a:gd name="connsiteX0" fmla="*/ 1136248 w 2273082"/>
              <a:gd name="connsiteY0" fmla="*/ 0 h 2717137"/>
              <a:gd name="connsiteX1" fmla="*/ 1297521 w 2273082"/>
              <a:gd name="connsiteY1" fmla="*/ 278058 h 2717137"/>
              <a:gd name="connsiteX2" fmla="*/ 1297521 w 2273082"/>
              <a:gd name="connsiteY2" fmla="*/ 1136177 h 2717137"/>
              <a:gd name="connsiteX3" fmla="*/ 2243605 w 2273082"/>
              <a:gd name="connsiteY3" fmla="*/ 1859882 h 2717137"/>
              <a:gd name="connsiteX4" fmla="*/ 2273082 w 2273082"/>
              <a:gd name="connsiteY4" fmla="*/ 2022587 h 2717137"/>
              <a:gd name="connsiteX5" fmla="*/ 1297521 w 2273082"/>
              <a:gd name="connsiteY5" fmla="*/ 1619844 h 2717137"/>
              <a:gd name="connsiteX6" fmla="*/ 1297521 w 2273082"/>
              <a:gd name="connsiteY6" fmla="*/ 1921812 h 2717137"/>
              <a:gd name="connsiteX7" fmla="*/ 1298247 w 2273082"/>
              <a:gd name="connsiteY7" fmla="*/ 1921812 h 2717137"/>
              <a:gd name="connsiteX8" fmla="*/ 1220288 w 2273082"/>
              <a:gd name="connsiteY8" fmla="*/ 2268335 h 2717137"/>
              <a:gd name="connsiteX9" fmla="*/ 1622045 w 2273082"/>
              <a:gd name="connsiteY9" fmla="*/ 2444341 h 2717137"/>
              <a:gd name="connsiteX10" fmla="*/ 1683005 w 2273082"/>
              <a:gd name="connsiteY10" fmla="*/ 2717137 h 2717137"/>
              <a:gd name="connsiteX11" fmla="*/ 1138503 w 2273082"/>
              <a:gd name="connsiteY11" fmla="*/ 2509111 h 2717137"/>
              <a:gd name="connsiteX12" fmla="*/ 594001 w 2273082"/>
              <a:gd name="connsiteY12" fmla="*/ 2717137 h 2717137"/>
              <a:gd name="connsiteX13" fmla="*/ 643531 w 2273082"/>
              <a:gd name="connsiteY13" fmla="*/ 2451961 h 2717137"/>
              <a:gd name="connsiteX14" fmla="*/ 1052704 w 2273082"/>
              <a:gd name="connsiteY14" fmla="*/ 2270546 h 2717137"/>
              <a:gd name="connsiteX15" fmla="*/ 974247 w 2273082"/>
              <a:gd name="connsiteY15" fmla="*/ 1921812 h 2717137"/>
              <a:gd name="connsiteX16" fmla="*/ 974974 w 2273082"/>
              <a:gd name="connsiteY16" fmla="*/ 1921812 h 2717137"/>
              <a:gd name="connsiteX17" fmla="*/ 974974 w 2273082"/>
              <a:gd name="connsiteY17" fmla="*/ 1620087 h 2717137"/>
              <a:gd name="connsiteX18" fmla="*/ 0 w 2273082"/>
              <a:gd name="connsiteY18" fmla="*/ 2022587 h 2717137"/>
              <a:gd name="connsiteX19" fmla="*/ 48527 w 2273082"/>
              <a:gd name="connsiteY19" fmla="*/ 1856072 h 2717137"/>
              <a:gd name="connsiteX20" fmla="*/ 974974 w 2273082"/>
              <a:gd name="connsiteY20" fmla="*/ 1136848 h 2717137"/>
              <a:gd name="connsiteX21" fmla="*/ 974974 w 2273082"/>
              <a:gd name="connsiteY21" fmla="*/ 278058 h 2717137"/>
              <a:gd name="connsiteX22" fmla="*/ 1136248 w 2273082"/>
              <a:gd name="connsiteY22" fmla="*/ 0 h 2717137"/>
              <a:gd name="connsiteX0" fmla="*/ 1136248 w 2273082"/>
              <a:gd name="connsiteY0" fmla="*/ 0 h 2717137"/>
              <a:gd name="connsiteX1" fmla="*/ 1297521 w 2273082"/>
              <a:gd name="connsiteY1" fmla="*/ 278058 h 2717137"/>
              <a:gd name="connsiteX2" fmla="*/ 1297521 w 2273082"/>
              <a:gd name="connsiteY2" fmla="*/ 1136177 h 2717137"/>
              <a:gd name="connsiteX3" fmla="*/ 2243605 w 2273082"/>
              <a:gd name="connsiteY3" fmla="*/ 1859882 h 2717137"/>
              <a:gd name="connsiteX4" fmla="*/ 2273082 w 2273082"/>
              <a:gd name="connsiteY4" fmla="*/ 2022587 h 2717137"/>
              <a:gd name="connsiteX5" fmla="*/ 1297521 w 2273082"/>
              <a:gd name="connsiteY5" fmla="*/ 1619844 h 2717137"/>
              <a:gd name="connsiteX6" fmla="*/ 1297521 w 2273082"/>
              <a:gd name="connsiteY6" fmla="*/ 1921812 h 2717137"/>
              <a:gd name="connsiteX7" fmla="*/ 1298247 w 2273082"/>
              <a:gd name="connsiteY7" fmla="*/ 1921812 h 2717137"/>
              <a:gd name="connsiteX8" fmla="*/ 1220288 w 2273082"/>
              <a:gd name="connsiteY8" fmla="*/ 2268335 h 2717137"/>
              <a:gd name="connsiteX9" fmla="*/ 1622045 w 2273082"/>
              <a:gd name="connsiteY9" fmla="*/ 2444341 h 2717137"/>
              <a:gd name="connsiteX10" fmla="*/ 1683005 w 2273082"/>
              <a:gd name="connsiteY10" fmla="*/ 2717137 h 2717137"/>
              <a:gd name="connsiteX11" fmla="*/ 1138503 w 2273082"/>
              <a:gd name="connsiteY11" fmla="*/ 2509111 h 2717137"/>
              <a:gd name="connsiteX12" fmla="*/ 594001 w 2273082"/>
              <a:gd name="connsiteY12" fmla="*/ 2717137 h 2717137"/>
              <a:gd name="connsiteX13" fmla="*/ 643531 w 2273082"/>
              <a:gd name="connsiteY13" fmla="*/ 2451961 h 2717137"/>
              <a:gd name="connsiteX14" fmla="*/ 1052704 w 2273082"/>
              <a:gd name="connsiteY14" fmla="*/ 2270546 h 2717137"/>
              <a:gd name="connsiteX15" fmla="*/ 974247 w 2273082"/>
              <a:gd name="connsiteY15" fmla="*/ 1921812 h 2717137"/>
              <a:gd name="connsiteX16" fmla="*/ 974974 w 2273082"/>
              <a:gd name="connsiteY16" fmla="*/ 1921812 h 2717137"/>
              <a:gd name="connsiteX17" fmla="*/ 974974 w 2273082"/>
              <a:gd name="connsiteY17" fmla="*/ 1620087 h 2717137"/>
              <a:gd name="connsiteX18" fmla="*/ 0 w 2273082"/>
              <a:gd name="connsiteY18" fmla="*/ 2022587 h 2717137"/>
              <a:gd name="connsiteX19" fmla="*/ 48527 w 2273082"/>
              <a:gd name="connsiteY19" fmla="*/ 1856072 h 2717137"/>
              <a:gd name="connsiteX20" fmla="*/ 974974 w 2273082"/>
              <a:gd name="connsiteY20" fmla="*/ 1136848 h 2717137"/>
              <a:gd name="connsiteX21" fmla="*/ 974974 w 2273082"/>
              <a:gd name="connsiteY21" fmla="*/ 278058 h 2717137"/>
              <a:gd name="connsiteX22" fmla="*/ 1136248 w 2273082"/>
              <a:gd name="connsiteY22" fmla="*/ 0 h 2717137"/>
              <a:gd name="connsiteX0" fmla="*/ 1136248 w 2273082"/>
              <a:gd name="connsiteY0" fmla="*/ 0 h 2717137"/>
              <a:gd name="connsiteX1" fmla="*/ 1297521 w 2273082"/>
              <a:gd name="connsiteY1" fmla="*/ 278058 h 2717137"/>
              <a:gd name="connsiteX2" fmla="*/ 1297521 w 2273082"/>
              <a:gd name="connsiteY2" fmla="*/ 1136177 h 2717137"/>
              <a:gd name="connsiteX3" fmla="*/ 2243605 w 2273082"/>
              <a:gd name="connsiteY3" fmla="*/ 1859882 h 2717137"/>
              <a:gd name="connsiteX4" fmla="*/ 2273082 w 2273082"/>
              <a:gd name="connsiteY4" fmla="*/ 2022587 h 2717137"/>
              <a:gd name="connsiteX5" fmla="*/ 1297521 w 2273082"/>
              <a:gd name="connsiteY5" fmla="*/ 1619844 h 2717137"/>
              <a:gd name="connsiteX6" fmla="*/ 1297521 w 2273082"/>
              <a:gd name="connsiteY6" fmla="*/ 1921812 h 2717137"/>
              <a:gd name="connsiteX7" fmla="*/ 1298247 w 2273082"/>
              <a:gd name="connsiteY7" fmla="*/ 1921812 h 2717137"/>
              <a:gd name="connsiteX8" fmla="*/ 1220288 w 2273082"/>
              <a:gd name="connsiteY8" fmla="*/ 2268335 h 2717137"/>
              <a:gd name="connsiteX9" fmla="*/ 1622045 w 2273082"/>
              <a:gd name="connsiteY9" fmla="*/ 2444341 h 2717137"/>
              <a:gd name="connsiteX10" fmla="*/ 1683005 w 2273082"/>
              <a:gd name="connsiteY10" fmla="*/ 2717137 h 2717137"/>
              <a:gd name="connsiteX11" fmla="*/ 1138503 w 2273082"/>
              <a:gd name="connsiteY11" fmla="*/ 2509111 h 2717137"/>
              <a:gd name="connsiteX12" fmla="*/ 594001 w 2273082"/>
              <a:gd name="connsiteY12" fmla="*/ 2717137 h 2717137"/>
              <a:gd name="connsiteX13" fmla="*/ 643531 w 2273082"/>
              <a:gd name="connsiteY13" fmla="*/ 2451961 h 2717137"/>
              <a:gd name="connsiteX14" fmla="*/ 1052704 w 2273082"/>
              <a:gd name="connsiteY14" fmla="*/ 2270546 h 2717137"/>
              <a:gd name="connsiteX15" fmla="*/ 974247 w 2273082"/>
              <a:gd name="connsiteY15" fmla="*/ 1921812 h 2717137"/>
              <a:gd name="connsiteX16" fmla="*/ 974974 w 2273082"/>
              <a:gd name="connsiteY16" fmla="*/ 1921812 h 2717137"/>
              <a:gd name="connsiteX17" fmla="*/ 974974 w 2273082"/>
              <a:gd name="connsiteY17" fmla="*/ 1620087 h 2717137"/>
              <a:gd name="connsiteX18" fmla="*/ 0 w 2273082"/>
              <a:gd name="connsiteY18" fmla="*/ 2022587 h 2717137"/>
              <a:gd name="connsiteX19" fmla="*/ 48527 w 2273082"/>
              <a:gd name="connsiteY19" fmla="*/ 1856072 h 2717137"/>
              <a:gd name="connsiteX20" fmla="*/ 974974 w 2273082"/>
              <a:gd name="connsiteY20" fmla="*/ 1136848 h 2717137"/>
              <a:gd name="connsiteX21" fmla="*/ 974974 w 2273082"/>
              <a:gd name="connsiteY21" fmla="*/ 278058 h 2717137"/>
              <a:gd name="connsiteX22" fmla="*/ 1136248 w 2273082"/>
              <a:gd name="connsiteY22" fmla="*/ 0 h 2717137"/>
              <a:gd name="connsiteX0" fmla="*/ 1136248 w 2273082"/>
              <a:gd name="connsiteY0" fmla="*/ 0 h 2717137"/>
              <a:gd name="connsiteX1" fmla="*/ 1297521 w 2273082"/>
              <a:gd name="connsiteY1" fmla="*/ 278058 h 2717137"/>
              <a:gd name="connsiteX2" fmla="*/ 1297521 w 2273082"/>
              <a:gd name="connsiteY2" fmla="*/ 1136177 h 2717137"/>
              <a:gd name="connsiteX3" fmla="*/ 2243605 w 2273082"/>
              <a:gd name="connsiteY3" fmla="*/ 1859882 h 2717137"/>
              <a:gd name="connsiteX4" fmla="*/ 2273082 w 2273082"/>
              <a:gd name="connsiteY4" fmla="*/ 2022587 h 2717137"/>
              <a:gd name="connsiteX5" fmla="*/ 1297521 w 2273082"/>
              <a:gd name="connsiteY5" fmla="*/ 1619844 h 2717137"/>
              <a:gd name="connsiteX6" fmla="*/ 1297521 w 2273082"/>
              <a:gd name="connsiteY6" fmla="*/ 1921812 h 2717137"/>
              <a:gd name="connsiteX7" fmla="*/ 1298247 w 2273082"/>
              <a:gd name="connsiteY7" fmla="*/ 1921812 h 2717137"/>
              <a:gd name="connsiteX8" fmla="*/ 1220288 w 2273082"/>
              <a:gd name="connsiteY8" fmla="*/ 2268335 h 2717137"/>
              <a:gd name="connsiteX9" fmla="*/ 1622045 w 2273082"/>
              <a:gd name="connsiteY9" fmla="*/ 2444341 h 2717137"/>
              <a:gd name="connsiteX10" fmla="*/ 1683005 w 2273082"/>
              <a:gd name="connsiteY10" fmla="*/ 2717137 h 2717137"/>
              <a:gd name="connsiteX11" fmla="*/ 1138503 w 2273082"/>
              <a:gd name="connsiteY11" fmla="*/ 2509111 h 2717137"/>
              <a:gd name="connsiteX12" fmla="*/ 594001 w 2273082"/>
              <a:gd name="connsiteY12" fmla="*/ 2717137 h 2717137"/>
              <a:gd name="connsiteX13" fmla="*/ 643531 w 2273082"/>
              <a:gd name="connsiteY13" fmla="*/ 2451961 h 2717137"/>
              <a:gd name="connsiteX14" fmla="*/ 1052704 w 2273082"/>
              <a:gd name="connsiteY14" fmla="*/ 2270546 h 2717137"/>
              <a:gd name="connsiteX15" fmla="*/ 974247 w 2273082"/>
              <a:gd name="connsiteY15" fmla="*/ 1921812 h 2717137"/>
              <a:gd name="connsiteX16" fmla="*/ 974974 w 2273082"/>
              <a:gd name="connsiteY16" fmla="*/ 1921812 h 2717137"/>
              <a:gd name="connsiteX17" fmla="*/ 974974 w 2273082"/>
              <a:gd name="connsiteY17" fmla="*/ 1620087 h 2717137"/>
              <a:gd name="connsiteX18" fmla="*/ 0 w 2273082"/>
              <a:gd name="connsiteY18" fmla="*/ 2022587 h 2717137"/>
              <a:gd name="connsiteX19" fmla="*/ 48527 w 2273082"/>
              <a:gd name="connsiteY19" fmla="*/ 1856072 h 2717137"/>
              <a:gd name="connsiteX20" fmla="*/ 974974 w 2273082"/>
              <a:gd name="connsiteY20" fmla="*/ 1136848 h 2717137"/>
              <a:gd name="connsiteX21" fmla="*/ 974974 w 2273082"/>
              <a:gd name="connsiteY21" fmla="*/ 278058 h 2717137"/>
              <a:gd name="connsiteX22" fmla="*/ 1136248 w 2273082"/>
              <a:gd name="connsiteY22" fmla="*/ 0 h 2717137"/>
              <a:gd name="connsiteX0" fmla="*/ 1136248 w 2274379"/>
              <a:gd name="connsiteY0" fmla="*/ 0 h 2717137"/>
              <a:gd name="connsiteX1" fmla="*/ 1297521 w 2274379"/>
              <a:gd name="connsiteY1" fmla="*/ 278058 h 2717137"/>
              <a:gd name="connsiteX2" fmla="*/ 1297521 w 2274379"/>
              <a:gd name="connsiteY2" fmla="*/ 1136177 h 2717137"/>
              <a:gd name="connsiteX3" fmla="*/ 2243605 w 2274379"/>
              <a:gd name="connsiteY3" fmla="*/ 1859882 h 2717137"/>
              <a:gd name="connsiteX4" fmla="*/ 2273082 w 2274379"/>
              <a:gd name="connsiteY4" fmla="*/ 2022587 h 2717137"/>
              <a:gd name="connsiteX5" fmla="*/ 1297521 w 2274379"/>
              <a:gd name="connsiteY5" fmla="*/ 1619844 h 2717137"/>
              <a:gd name="connsiteX6" fmla="*/ 1297521 w 2274379"/>
              <a:gd name="connsiteY6" fmla="*/ 1921812 h 2717137"/>
              <a:gd name="connsiteX7" fmla="*/ 1298247 w 2274379"/>
              <a:gd name="connsiteY7" fmla="*/ 1921812 h 2717137"/>
              <a:gd name="connsiteX8" fmla="*/ 1220288 w 2274379"/>
              <a:gd name="connsiteY8" fmla="*/ 2268335 h 2717137"/>
              <a:gd name="connsiteX9" fmla="*/ 1622045 w 2274379"/>
              <a:gd name="connsiteY9" fmla="*/ 2444341 h 2717137"/>
              <a:gd name="connsiteX10" fmla="*/ 1683005 w 2274379"/>
              <a:gd name="connsiteY10" fmla="*/ 2717137 h 2717137"/>
              <a:gd name="connsiteX11" fmla="*/ 1138503 w 2274379"/>
              <a:gd name="connsiteY11" fmla="*/ 2509111 h 2717137"/>
              <a:gd name="connsiteX12" fmla="*/ 594001 w 2274379"/>
              <a:gd name="connsiteY12" fmla="*/ 2717137 h 2717137"/>
              <a:gd name="connsiteX13" fmla="*/ 643531 w 2274379"/>
              <a:gd name="connsiteY13" fmla="*/ 2451961 h 2717137"/>
              <a:gd name="connsiteX14" fmla="*/ 1052704 w 2274379"/>
              <a:gd name="connsiteY14" fmla="*/ 2270546 h 2717137"/>
              <a:gd name="connsiteX15" fmla="*/ 974247 w 2274379"/>
              <a:gd name="connsiteY15" fmla="*/ 1921812 h 2717137"/>
              <a:gd name="connsiteX16" fmla="*/ 974974 w 2274379"/>
              <a:gd name="connsiteY16" fmla="*/ 1921812 h 2717137"/>
              <a:gd name="connsiteX17" fmla="*/ 974974 w 2274379"/>
              <a:gd name="connsiteY17" fmla="*/ 1620087 h 2717137"/>
              <a:gd name="connsiteX18" fmla="*/ 0 w 2274379"/>
              <a:gd name="connsiteY18" fmla="*/ 2022587 h 2717137"/>
              <a:gd name="connsiteX19" fmla="*/ 48527 w 2274379"/>
              <a:gd name="connsiteY19" fmla="*/ 1856072 h 2717137"/>
              <a:gd name="connsiteX20" fmla="*/ 974974 w 2274379"/>
              <a:gd name="connsiteY20" fmla="*/ 1136848 h 2717137"/>
              <a:gd name="connsiteX21" fmla="*/ 974974 w 2274379"/>
              <a:gd name="connsiteY21" fmla="*/ 278058 h 2717137"/>
              <a:gd name="connsiteX22" fmla="*/ 1136248 w 2274379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75272" h="2717137">
                <a:moveTo>
                  <a:pt x="1136248" y="0"/>
                </a:moveTo>
                <a:cubicBezTo>
                  <a:pt x="1209824" y="92686"/>
                  <a:pt x="1256150" y="148214"/>
                  <a:pt x="1297521" y="278058"/>
                </a:cubicBezTo>
                <a:lnTo>
                  <a:pt x="1297521" y="1136177"/>
                </a:lnTo>
                <a:lnTo>
                  <a:pt x="2243605" y="1859882"/>
                </a:lnTo>
                <a:cubicBezTo>
                  <a:pt x="2268294" y="1919072"/>
                  <a:pt x="2280597" y="1951012"/>
                  <a:pt x="2273082" y="2022587"/>
                </a:cubicBezTo>
                <a:lnTo>
                  <a:pt x="1297521" y="1619844"/>
                </a:lnTo>
                <a:lnTo>
                  <a:pt x="1297521" y="1921812"/>
                </a:lnTo>
                <a:lnTo>
                  <a:pt x="1298247" y="1921812"/>
                </a:lnTo>
                <a:cubicBezTo>
                  <a:pt x="1272261" y="2037320"/>
                  <a:pt x="1273523" y="2135486"/>
                  <a:pt x="1220288" y="2268335"/>
                </a:cubicBezTo>
                <a:lnTo>
                  <a:pt x="1622045" y="2444341"/>
                </a:lnTo>
                <a:lnTo>
                  <a:pt x="1683005" y="2717137"/>
                </a:lnTo>
                <a:cubicBezTo>
                  <a:pt x="1508936" y="2640364"/>
                  <a:pt x="1332391" y="2561112"/>
                  <a:pt x="1138503" y="2509111"/>
                </a:cubicBezTo>
                <a:cubicBezTo>
                  <a:pt x="924798" y="2551203"/>
                  <a:pt x="777979" y="2630455"/>
                  <a:pt x="594001" y="2717137"/>
                </a:cubicBezTo>
                <a:lnTo>
                  <a:pt x="643531" y="2451961"/>
                </a:lnTo>
                <a:lnTo>
                  <a:pt x="1052704" y="2270546"/>
                </a:lnTo>
                <a:cubicBezTo>
                  <a:pt x="1001780" y="2159255"/>
                  <a:pt x="1000399" y="2038057"/>
                  <a:pt x="974247" y="1921812"/>
                </a:cubicBezTo>
                <a:lnTo>
                  <a:pt x="974974" y="1921812"/>
                </a:lnTo>
                <a:lnTo>
                  <a:pt x="974974" y="1620087"/>
                </a:lnTo>
                <a:lnTo>
                  <a:pt x="0" y="2022587"/>
                </a:lnTo>
                <a:cubicBezTo>
                  <a:pt x="6266" y="1947265"/>
                  <a:pt x="17488" y="1916531"/>
                  <a:pt x="48527" y="1856072"/>
                </a:cubicBezTo>
                <a:lnTo>
                  <a:pt x="974974" y="1136848"/>
                </a:lnTo>
                <a:lnTo>
                  <a:pt x="974974" y="278058"/>
                </a:lnTo>
                <a:cubicBezTo>
                  <a:pt x="1006436" y="163077"/>
                  <a:pt x="1057717" y="102595"/>
                  <a:pt x="11362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Rounded Rectangle 23551">
            <a:extLst>
              <a:ext uri="{FF2B5EF4-FFF2-40B4-BE49-F238E27FC236}">
                <a16:creationId xmlns:a16="http://schemas.microsoft.com/office/drawing/2014/main" id="{83CC2625-913F-4001-A738-51DBB21F8464}"/>
              </a:ext>
            </a:extLst>
          </p:cNvPr>
          <p:cNvSpPr>
            <a:spLocks noChangeAspect="1"/>
          </p:cNvSpPr>
          <p:nvPr/>
        </p:nvSpPr>
        <p:spPr>
          <a:xfrm>
            <a:off x="3539503" y="1604344"/>
            <a:ext cx="413246" cy="217218"/>
          </a:xfrm>
          <a:custGeom>
            <a:avLst/>
            <a:gdLst/>
            <a:ahLst/>
            <a:cxnLst/>
            <a:rect l="l" t="t" r="r" b="b"/>
            <a:pathLst>
              <a:path w="3888432" h="1556502">
                <a:moveTo>
                  <a:pt x="1020793" y="1148393"/>
                </a:moveTo>
                <a:cubicBezTo>
                  <a:pt x="1088601" y="1148393"/>
                  <a:pt x="1143569" y="1203362"/>
                  <a:pt x="1143569" y="1271170"/>
                </a:cubicBezTo>
                <a:cubicBezTo>
                  <a:pt x="1143569" y="1338977"/>
                  <a:pt x="1088601" y="1393946"/>
                  <a:pt x="1020793" y="1393946"/>
                </a:cubicBezTo>
                <a:cubicBezTo>
                  <a:pt x="952985" y="1393946"/>
                  <a:pt x="898016" y="1338977"/>
                  <a:pt x="898016" y="1271170"/>
                </a:cubicBezTo>
                <a:cubicBezTo>
                  <a:pt x="898016" y="1203362"/>
                  <a:pt x="952985" y="1148393"/>
                  <a:pt x="1020793" y="1148393"/>
                </a:cubicBezTo>
                <a:close/>
                <a:moveTo>
                  <a:pt x="2976975" y="1148393"/>
                </a:moveTo>
                <a:cubicBezTo>
                  <a:pt x="3044783" y="1148393"/>
                  <a:pt x="3099752" y="1203362"/>
                  <a:pt x="3099752" y="1271170"/>
                </a:cubicBezTo>
                <a:cubicBezTo>
                  <a:pt x="3099752" y="1338978"/>
                  <a:pt x="3044783" y="1393946"/>
                  <a:pt x="2976975" y="1393946"/>
                </a:cubicBezTo>
                <a:cubicBezTo>
                  <a:pt x="2909167" y="1393946"/>
                  <a:pt x="2854198" y="1338978"/>
                  <a:pt x="2854198" y="1271170"/>
                </a:cubicBezTo>
                <a:cubicBezTo>
                  <a:pt x="2854198" y="1203362"/>
                  <a:pt x="2909167" y="1148393"/>
                  <a:pt x="2976975" y="1148393"/>
                </a:cubicBezTo>
                <a:close/>
                <a:moveTo>
                  <a:pt x="2971358" y="981192"/>
                </a:moveTo>
                <a:cubicBezTo>
                  <a:pt x="2812490" y="981192"/>
                  <a:pt x="2683702" y="1109979"/>
                  <a:pt x="2683702" y="1268847"/>
                </a:cubicBezTo>
                <a:cubicBezTo>
                  <a:pt x="2683702" y="1427715"/>
                  <a:pt x="2812490" y="1556502"/>
                  <a:pt x="2971358" y="1556502"/>
                </a:cubicBezTo>
                <a:cubicBezTo>
                  <a:pt x="3130226" y="1556502"/>
                  <a:pt x="3259013" y="1427715"/>
                  <a:pt x="3259013" y="1268847"/>
                </a:cubicBezTo>
                <a:cubicBezTo>
                  <a:pt x="3259013" y="1109979"/>
                  <a:pt x="3130226" y="981192"/>
                  <a:pt x="2971358" y="981192"/>
                </a:cubicBezTo>
                <a:close/>
                <a:moveTo>
                  <a:pt x="1015175" y="981191"/>
                </a:moveTo>
                <a:cubicBezTo>
                  <a:pt x="856308" y="981191"/>
                  <a:pt x="727520" y="1109979"/>
                  <a:pt x="727520" y="1268847"/>
                </a:cubicBezTo>
                <a:cubicBezTo>
                  <a:pt x="727520" y="1427715"/>
                  <a:pt x="856308" y="1556502"/>
                  <a:pt x="1015175" y="1556502"/>
                </a:cubicBezTo>
                <a:cubicBezTo>
                  <a:pt x="1174043" y="1556502"/>
                  <a:pt x="1302831" y="1427715"/>
                  <a:pt x="1302831" y="1268847"/>
                </a:cubicBezTo>
                <a:cubicBezTo>
                  <a:pt x="1302831" y="1109979"/>
                  <a:pt x="1174043" y="981191"/>
                  <a:pt x="1015175" y="981191"/>
                </a:cubicBezTo>
                <a:close/>
                <a:moveTo>
                  <a:pt x="2078038" y="174262"/>
                </a:moveTo>
                <a:lnTo>
                  <a:pt x="2078038" y="503839"/>
                </a:lnTo>
                <a:lnTo>
                  <a:pt x="1360941" y="503839"/>
                </a:lnTo>
                <a:lnTo>
                  <a:pt x="1717210" y="174262"/>
                </a:lnTo>
                <a:close/>
                <a:moveTo>
                  <a:pt x="2605475" y="174262"/>
                </a:moveTo>
                <a:lnTo>
                  <a:pt x="2961744" y="503839"/>
                </a:lnTo>
                <a:lnTo>
                  <a:pt x="2233507" y="503839"/>
                </a:lnTo>
                <a:lnTo>
                  <a:pt x="2233507" y="174262"/>
                </a:lnTo>
                <a:close/>
                <a:moveTo>
                  <a:pt x="2636232" y="0"/>
                </a:moveTo>
                <a:lnTo>
                  <a:pt x="1656145" y="0"/>
                </a:lnTo>
                <a:lnTo>
                  <a:pt x="1063172" y="515033"/>
                </a:lnTo>
                <a:lnTo>
                  <a:pt x="406409" y="515033"/>
                </a:lnTo>
                <a:cubicBezTo>
                  <a:pt x="249014" y="515033"/>
                  <a:pt x="121419" y="642628"/>
                  <a:pt x="121419" y="800023"/>
                </a:cubicBezTo>
                <a:lnTo>
                  <a:pt x="121419" y="889271"/>
                </a:lnTo>
                <a:cubicBezTo>
                  <a:pt x="121419" y="909592"/>
                  <a:pt x="123545" y="929417"/>
                  <a:pt x="127765" y="948497"/>
                </a:cubicBezTo>
                <a:cubicBezTo>
                  <a:pt x="54389" y="961341"/>
                  <a:pt x="0" y="1026124"/>
                  <a:pt x="0" y="1103610"/>
                </a:cubicBezTo>
                <a:lnTo>
                  <a:pt x="0" y="1109160"/>
                </a:lnTo>
                <a:cubicBezTo>
                  <a:pt x="0" y="1198648"/>
                  <a:pt x="72543" y="1271192"/>
                  <a:pt x="162031" y="1271192"/>
                </a:cubicBezTo>
                <a:lnTo>
                  <a:pt x="218719" y="1271192"/>
                </a:lnTo>
                <a:lnTo>
                  <a:pt x="218719" y="1274779"/>
                </a:lnTo>
                <a:lnTo>
                  <a:pt x="509289" y="1274779"/>
                </a:lnTo>
                <a:lnTo>
                  <a:pt x="509289" y="1273860"/>
                </a:lnTo>
                <a:lnTo>
                  <a:pt x="642206" y="1273860"/>
                </a:lnTo>
                <a:lnTo>
                  <a:pt x="641487" y="1266729"/>
                </a:lnTo>
                <a:cubicBezTo>
                  <a:pt x="641487" y="1188532"/>
                  <a:pt x="665232" y="1115881"/>
                  <a:pt x="705924" y="1055606"/>
                </a:cubicBezTo>
                <a:lnTo>
                  <a:pt x="706310" y="1055063"/>
                </a:lnTo>
                <a:lnTo>
                  <a:pt x="747091" y="1005636"/>
                </a:lnTo>
                <a:lnTo>
                  <a:pt x="758703" y="994078"/>
                </a:lnTo>
                <a:lnTo>
                  <a:pt x="793327" y="965510"/>
                </a:lnTo>
                <a:lnTo>
                  <a:pt x="819302" y="947229"/>
                </a:lnTo>
                <a:lnTo>
                  <a:pt x="840004" y="935993"/>
                </a:lnTo>
                <a:cubicBezTo>
                  <a:pt x="891959" y="907399"/>
                  <a:pt x="951737" y="891735"/>
                  <a:pt x="1015174" y="891735"/>
                </a:cubicBezTo>
                <a:cubicBezTo>
                  <a:pt x="1084098" y="891735"/>
                  <a:pt x="1148704" y="910225"/>
                  <a:pt x="1204246" y="942564"/>
                </a:cubicBezTo>
                <a:cubicBezTo>
                  <a:pt x="1149428" y="908365"/>
                  <a:pt x="1084703" y="889259"/>
                  <a:pt x="1015546" y="889127"/>
                </a:cubicBezTo>
                <a:cubicBezTo>
                  <a:pt x="1016856" y="888736"/>
                  <a:pt x="1018171" y="888729"/>
                  <a:pt x="1019487" y="888729"/>
                </a:cubicBezTo>
                <a:cubicBezTo>
                  <a:pt x="1228251" y="888729"/>
                  <a:pt x="1397487" y="1057965"/>
                  <a:pt x="1397487" y="1266729"/>
                </a:cubicBezTo>
                <a:cubicBezTo>
                  <a:pt x="1397487" y="1269424"/>
                  <a:pt x="1397459" y="1272113"/>
                  <a:pt x="1396675" y="1274779"/>
                </a:cubicBezTo>
                <a:lnTo>
                  <a:pt x="1485322" y="1274779"/>
                </a:lnTo>
                <a:lnTo>
                  <a:pt x="1485322" y="1271192"/>
                </a:lnTo>
                <a:lnTo>
                  <a:pt x="2594483" y="1271192"/>
                </a:lnTo>
                <a:cubicBezTo>
                  <a:pt x="2594248" y="1270411"/>
                  <a:pt x="2594246" y="1269629"/>
                  <a:pt x="2594246" y="1268846"/>
                </a:cubicBezTo>
                <a:cubicBezTo>
                  <a:pt x="2594246" y="1060573"/>
                  <a:pt x="2763083" y="891735"/>
                  <a:pt x="2971356" y="891735"/>
                </a:cubicBezTo>
                <a:cubicBezTo>
                  <a:pt x="3179630" y="891735"/>
                  <a:pt x="3348467" y="1060573"/>
                  <a:pt x="3348467" y="1268846"/>
                </a:cubicBezTo>
                <a:lnTo>
                  <a:pt x="3348230" y="1271192"/>
                </a:lnTo>
                <a:lnTo>
                  <a:pt x="3726400" y="1271192"/>
                </a:lnTo>
                <a:cubicBezTo>
                  <a:pt x="3815888" y="1271192"/>
                  <a:pt x="3888432" y="1198648"/>
                  <a:pt x="3888432" y="1109160"/>
                </a:cubicBezTo>
                <a:lnTo>
                  <a:pt x="3888432" y="1103610"/>
                </a:lnTo>
                <a:cubicBezTo>
                  <a:pt x="3888432" y="1035369"/>
                  <a:pt x="3846247" y="976982"/>
                  <a:pt x="3786305" y="953672"/>
                </a:cubicBezTo>
                <a:cubicBezTo>
                  <a:pt x="3791719" y="933075"/>
                  <a:pt x="3794257" y="911469"/>
                  <a:pt x="3794257" y="889271"/>
                </a:cubicBezTo>
                <a:lnTo>
                  <a:pt x="3794257" y="800023"/>
                </a:lnTo>
                <a:cubicBezTo>
                  <a:pt x="3794257" y="642628"/>
                  <a:pt x="3666662" y="515033"/>
                  <a:pt x="3509267" y="515033"/>
                </a:cubicBezTo>
                <a:lnTo>
                  <a:pt x="3229205" y="5150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" name="Rectangle 23554">
            <a:extLst>
              <a:ext uri="{FF2B5EF4-FFF2-40B4-BE49-F238E27FC236}">
                <a16:creationId xmlns:a16="http://schemas.microsoft.com/office/drawing/2014/main" id="{FD59A94E-67B3-41AA-99C3-6B0B20911945}"/>
              </a:ext>
            </a:extLst>
          </p:cNvPr>
          <p:cNvSpPr>
            <a:spLocks noChangeAspect="1"/>
          </p:cNvSpPr>
          <p:nvPr/>
        </p:nvSpPr>
        <p:spPr>
          <a:xfrm flipH="1">
            <a:off x="990547" y="3669660"/>
            <a:ext cx="356871" cy="303202"/>
          </a:xfrm>
          <a:custGeom>
            <a:avLst/>
            <a:gdLst/>
            <a:ahLst/>
            <a:cxnLst/>
            <a:rect l="l" t="t" r="r" b="b"/>
            <a:pathLst>
              <a:path w="3960441" h="3364818">
                <a:moveTo>
                  <a:pt x="1333915" y="2579977"/>
                </a:moveTo>
                <a:cubicBezTo>
                  <a:pt x="1328835" y="2579977"/>
                  <a:pt x="1324717" y="2584094"/>
                  <a:pt x="1324717" y="2589174"/>
                </a:cubicBezTo>
                <a:lnTo>
                  <a:pt x="1324717" y="2625964"/>
                </a:lnTo>
                <a:cubicBezTo>
                  <a:pt x="1324717" y="2631044"/>
                  <a:pt x="1328835" y="2635161"/>
                  <a:pt x="1333915" y="2635161"/>
                </a:cubicBezTo>
                <a:lnTo>
                  <a:pt x="2639943" y="2635161"/>
                </a:lnTo>
                <a:cubicBezTo>
                  <a:pt x="2645023" y="2635161"/>
                  <a:pt x="2649141" y="2631044"/>
                  <a:pt x="2649141" y="2625964"/>
                </a:cubicBezTo>
                <a:lnTo>
                  <a:pt x="2649141" y="2589174"/>
                </a:lnTo>
                <a:cubicBezTo>
                  <a:pt x="2649141" y="2584094"/>
                  <a:pt x="2645023" y="2579977"/>
                  <a:pt x="2639943" y="2579977"/>
                </a:cubicBezTo>
                <a:close/>
                <a:moveTo>
                  <a:pt x="1333915" y="2420180"/>
                </a:moveTo>
                <a:cubicBezTo>
                  <a:pt x="1328835" y="2420180"/>
                  <a:pt x="1324717" y="2424297"/>
                  <a:pt x="1324717" y="2429377"/>
                </a:cubicBezTo>
                <a:lnTo>
                  <a:pt x="1324717" y="2466167"/>
                </a:lnTo>
                <a:cubicBezTo>
                  <a:pt x="1324717" y="2471247"/>
                  <a:pt x="1328835" y="2475364"/>
                  <a:pt x="1333915" y="2475364"/>
                </a:cubicBezTo>
                <a:lnTo>
                  <a:pt x="2639943" y="2475364"/>
                </a:lnTo>
                <a:cubicBezTo>
                  <a:pt x="2645023" y="2475364"/>
                  <a:pt x="2649141" y="2471247"/>
                  <a:pt x="2649141" y="2466167"/>
                </a:cubicBezTo>
                <a:lnTo>
                  <a:pt x="2649141" y="2429377"/>
                </a:lnTo>
                <a:cubicBezTo>
                  <a:pt x="2649141" y="2424297"/>
                  <a:pt x="2645023" y="2420180"/>
                  <a:pt x="2639943" y="2420180"/>
                </a:cubicBezTo>
                <a:close/>
                <a:moveTo>
                  <a:pt x="1333915" y="2260382"/>
                </a:moveTo>
                <a:cubicBezTo>
                  <a:pt x="1328835" y="2260382"/>
                  <a:pt x="1324717" y="2264499"/>
                  <a:pt x="1324717" y="2269579"/>
                </a:cubicBezTo>
                <a:lnTo>
                  <a:pt x="1324717" y="2306368"/>
                </a:lnTo>
                <a:cubicBezTo>
                  <a:pt x="1324717" y="2311448"/>
                  <a:pt x="1328835" y="2315566"/>
                  <a:pt x="1333915" y="2315566"/>
                </a:cubicBezTo>
                <a:lnTo>
                  <a:pt x="2639943" y="2315566"/>
                </a:lnTo>
                <a:cubicBezTo>
                  <a:pt x="2645023" y="2315566"/>
                  <a:pt x="2649141" y="2311448"/>
                  <a:pt x="2649141" y="2306368"/>
                </a:cubicBezTo>
                <a:lnTo>
                  <a:pt x="2649141" y="2269579"/>
                </a:lnTo>
                <a:cubicBezTo>
                  <a:pt x="2649141" y="2264499"/>
                  <a:pt x="2645023" y="2260382"/>
                  <a:pt x="2639943" y="2260382"/>
                </a:cubicBezTo>
                <a:close/>
                <a:moveTo>
                  <a:pt x="3126189" y="2223642"/>
                </a:moveTo>
                <a:cubicBezTo>
                  <a:pt x="3006895" y="2223642"/>
                  <a:pt x="2910189" y="2320348"/>
                  <a:pt x="2910189" y="2439642"/>
                </a:cubicBezTo>
                <a:cubicBezTo>
                  <a:pt x="2910189" y="2558936"/>
                  <a:pt x="3006895" y="2655642"/>
                  <a:pt x="3126189" y="2655642"/>
                </a:cubicBezTo>
                <a:cubicBezTo>
                  <a:pt x="3245483" y="2655642"/>
                  <a:pt x="3342189" y="2558936"/>
                  <a:pt x="3342189" y="2439642"/>
                </a:cubicBezTo>
                <a:cubicBezTo>
                  <a:pt x="3342189" y="2320348"/>
                  <a:pt x="3245483" y="2223642"/>
                  <a:pt x="3126189" y="2223642"/>
                </a:cubicBezTo>
                <a:close/>
                <a:moveTo>
                  <a:pt x="859578" y="2218523"/>
                </a:moveTo>
                <a:cubicBezTo>
                  <a:pt x="744527" y="2218523"/>
                  <a:pt x="651259" y="2311790"/>
                  <a:pt x="651259" y="2426842"/>
                </a:cubicBezTo>
                <a:cubicBezTo>
                  <a:pt x="651259" y="2541893"/>
                  <a:pt x="744527" y="2635161"/>
                  <a:pt x="859578" y="2635161"/>
                </a:cubicBezTo>
                <a:cubicBezTo>
                  <a:pt x="974630" y="2635161"/>
                  <a:pt x="1067897" y="2541893"/>
                  <a:pt x="1067897" y="2426842"/>
                </a:cubicBezTo>
                <a:cubicBezTo>
                  <a:pt x="1067897" y="2311790"/>
                  <a:pt x="974630" y="2218523"/>
                  <a:pt x="859578" y="2218523"/>
                </a:cubicBezTo>
                <a:close/>
                <a:moveTo>
                  <a:pt x="1871701" y="635200"/>
                </a:moveTo>
                <a:cubicBezTo>
                  <a:pt x="1381458" y="644736"/>
                  <a:pt x="1018694" y="716473"/>
                  <a:pt x="980424" y="801248"/>
                </a:cubicBezTo>
                <a:lnTo>
                  <a:pt x="979954" y="801248"/>
                </a:lnTo>
                <a:lnTo>
                  <a:pt x="977292" y="811895"/>
                </a:lnTo>
                <a:cubicBezTo>
                  <a:pt x="976157" y="813296"/>
                  <a:pt x="976066" y="814820"/>
                  <a:pt x="976180" y="816347"/>
                </a:cubicBezTo>
                <a:lnTo>
                  <a:pt x="795977" y="1537155"/>
                </a:lnTo>
                <a:lnTo>
                  <a:pt x="3168603" y="1537155"/>
                </a:lnTo>
                <a:lnTo>
                  <a:pt x="2984626" y="801248"/>
                </a:lnTo>
                <a:lnTo>
                  <a:pt x="2976093" y="801248"/>
                </a:lnTo>
                <a:cubicBezTo>
                  <a:pt x="2937858" y="717165"/>
                  <a:pt x="2580113" y="645145"/>
                  <a:pt x="2088410" y="635267"/>
                </a:cubicBezTo>
                <a:cubicBezTo>
                  <a:pt x="2016399" y="633822"/>
                  <a:pt x="1943738" y="633799"/>
                  <a:pt x="1871701" y="635200"/>
                </a:cubicBezTo>
                <a:close/>
                <a:moveTo>
                  <a:pt x="1462979" y="0"/>
                </a:moveTo>
                <a:lnTo>
                  <a:pt x="2510732" y="0"/>
                </a:lnTo>
                <a:cubicBezTo>
                  <a:pt x="2553905" y="0"/>
                  <a:pt x="2588903" y="34997"/>
                  <a:pt x="2588903" y="78170"/>
                </a:cubicBezTo>
                <a:lnTo>
                  <a:pt x="2588903" y="433797"/>
                </a:lnTo>
                <a:cubicBezTo>
                  <a:pt x="3038017" y="475961"/>
                  <a:pt x="3324934" y="564368"/>
                  <a:pt x="3312039" y="659853"/>
                </a:cubicBezTo>
                <a:lnTo>
                  <a:pt x="3314035" y="659853"/>
                </a:lnTo>
                <a:lnTo>
                  <a:pt x="3516885" y="1471251"/>
                </a:lnTo>
                <a:cubicBezTo>
                  <a:pt x="3530074" y="1447322"/>
                  <a:pt x="3549491" y="1432519"/>
                  <a:pt x="3571039" y="1432519"/>
                </a:cubicBezTo>
                <a:lnTo>
                  <a:pt x="3885785" y="1432519"/>
                </a:lnTo>
                <a:cubicBezTo>
                  <a:pt x="3927012" y="1432519"/>
                  <a:pt x="3960441" y="1486709"/>
                  <a:pt x="3960441" y="1553561"/>
                </a:cubicBezTo>
                <a:cubicBezTo>
                  <a:pt x="3960441" y="1620415"/>
                  <a:pt x="3927012" y="1674603"/>
                  <a:pt x="3885785" y="1674603"/>
                </a:cubicBezTo>
                <a:lnTo>
                  <a:pt x="3571039" y="1674603"/>
                </a:lnTo>
                <a:lnTo>
                  <a:pt x="3567428" y="1673421"/>
                </a:lnTo>
                <a:lnTo>
                  <a:pt x="3568671" y="1678393"/>
                </a:lnTo>
                <a:cubicBezTo>
                  <a:pt x="3672942" y="1773136"/>
                  <a:pt x="3737544" y="1910038"/>
                  <a:pt x="3737544" y="2062028"/>
                </a:cubicBezTo>
                <a:lnTo>
                  <a:pt x="3737544" y="2413961"/>
                </a:lnTo>
                <a:cubicBezTo>
                  <a:pt x="3737544" y="2629713"/>
                  <a:pt x="3607370" y="2815060"/>
                  <a:pt x="3420381" y="2892817"/>
                </a:cubicBezTo>
                <a:lnTo>
                  <a:pt x="3420381" y="3209197"/>
                </a:lnTo>
                <a:cubicBezTo>
                  <a:pt x="3420381" y="3295143"/>
                  <a:pt x="3350708" y="3364816"/>
                  <a:pt x="3264762" y="3364816"/>
                </a:cubicBezTo>
                <a:lnTo>
                  <a:pt x="2999936" y="3364816"/>
                </a:lnTo>
                <a:cubicBezTo>
                  <a:pt x="2913990" y="3364816"/>
                  <a:pt x="2844317" y="3295143"/>
                  <a:pt x="2844317" y="3209197"/>
                </a:cubicBezTo>
                <a:lnTo>
                  <a:pt x="2844317" y="2907616"/>
                </a:lnTo>
                <a:lnTo>
                  <a:pt x="1116125" y="2907616"/>
                </a:lnTo>
                <a:lnTo>
                  <a:pt x="1116125" y="3209199"/>
                </a:lnTo>
                <a:cubicBezTo>
                  <a:pt x="1116125" y="3295145"/>
                  <a:pt x="1046452" y="3364818"/>
                  <a:pt x="960506" y="3364818"/>
                </a:cubicBezTo>
                <a:lnTo>
                  <a:pt x="695680" y="3364818"/>
                </a:lnTo>
                <a:cubicBezTo>
                  <a:pt x="609734" y="3364818"/>
                  <a:pt x="540061" y="3295145"/>
                  <a:pt x="540061" y="3209199"/>
                </a:cubicBezTo>
                <a:lnTo>
                  <a:pt x="540061" y="2888789"/>
                </a:lnTo>
                <a:cubicBezTo>
                  <a:pt x="360356" y="2806419"/>
                  <a:pt x="236167" y="2624693"/>
                  <a:pt x="236167" y="2413961"/>
                </a:cubicBezTo>
                <a:lnTo>
                  <a:pt x="236167" y="2062028"/>
                </a:lnTo>
                <a:cubicBezTo>
                  <a:pt x="236167" y="1910038"/>
                  <a:pt x="300770" y="1773136"/>
                  <a:pt x="405042" y="1678393"/>
                </a:cubicBezTo>
                <a:lnTo>
                  <a:pt x="407467" y="1668691"/>
                </a:lnTo>
                <a:cubicBezTo>
                  <a:pt x="402272" y="1673244"/>
                  <a:pt x="395935" y="1674603"/>
                  <a:pt x="389402" y="1674603"/>
                </a:cubicBezTo>
                <a:lnTo>
                  <a:pt x="74658" y="1674603"/>
                </a:lnTo>
                <a:cubicBezTo>
                  <a:pt x="33429" y="1674603"/>
                  <a:pt x="0" y="1620415"/>
                  <a:pt x="0" y="1553561"/>
                </a:cubicBezTo>
                <a:cubicBezTo>
                  <a:pt x="0" y="1486709"/>
                  <a:pt x="33429" y="1432519"/>
                  <a:pt x="74658" y="1432519"/>
                </a:cubicBezTo>
                <a:lnTo>
                  <a:pt x="389402" y="1432519"/>
                </a:lnTo>
                <a:cubicBezTo>
                  <a:pt x="416427" y="1432519"/>
                  <a:pt x="440099" y="1455801"/>
                  <a:pt x="451844" y="1491180"/>
                </a:cubicBezTo>
                <a:lnTo>
                  <a:pt x="659676" y="659853"/>
                </a:lnTo>
                <a:lnTo>
                  <a:pt x="666048" y="659853"/>
                </a:lnTo>
                <a:cubicBezTo>
                  <a:pt x="653344" y="564084"/>
                  <a:pt x="940380" y="476400"/>
                  <a:pt x="1384809" y="434090"/>
                </a:cubicBezTo>
                <a:lnTo>
                  <a:pt x="1384809" y="78170"/>
                </a:lnTo>
                <a:cubicBezTo>
                  <a:pt x="1384809" y="34997"/>
                  <a:pt x="1419806" y="0"/>
                  <a:pt x="1462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5F85DA63-D283-4D55-8453-10FE2BE354F8}"/>
              </a:ext>
            </a:extLst>
          </p:cNvPr>
          <p:cNvSpPr>
            <a:spLocks noChangeAspect="1"/>
          </p:cNvSpPr>
          <p:nvPr/>
        </p:nvSpPr>
        <p:spPr>
          <a:xfrm flipH="1">
            <a:off x="5434288" y="3187459"/>
            <a:ext cx="278980" cy="278988"/>
          </a:xfrm>
          <a:custGeom>
            <a:avLst/>
            <a:gdLst/>
            <a:ahLst/>
            <a:cxnLst/>
            <a:rect l="l" t="t" r="r" b="b"/>
            <a:pathLst>
              <a:path w="3946957" h="3947095">
                <a:moveTo>
                  <a:pt x="455702" y="3587095"/>
                </a:moveTo>
                <a:lnTo>
                  <a:pt x="1175702" y="3587095"/>
                </a:lnTo>
                <a:lnTo>
                  <a:pt x="1175702" y="3799441"/>
                </a:lnTo>
                <a:cubicBezTo>
                  <a:pt x="1175702" y="3880988"/>
                  <a:pt x="1109595" y="3947095"/>
                  <a:pt x="1028048" y="3947095"/>
                </a:cubicBezTo>
                <a:lnTo>
                  <a:pt x="603356" y="3947095"/>
                </a:lnTo>
                <a:cubicBezTo>
                  <a:pt x="521809" y="3947095"/>
                  <a:pt x="455702" y="3880988"/>
                  <a:pt x="455702" y="3799441"/>
                </a:cubicBezTo>
                <a:close/>
                <a:moveTo>
                  <a:pt x="2751999" y="3587094"/>
                </a:moveTo>
                <a:lnTo>
                  <a:pt x="3471999" y="3587094"/>
                </a:lnTo>
                <a:lnTo>
                  <a:pt x="3471999" y="3799440"/>
                </a:lnTo>
                <a:cubicBezTo>
                  <a:pt x="3471999" y="3880987"/>
                  <a:pt x="3405892" y="3947094"/>
                  <a:pt x="3324345" y="3947094"/>
                </a:cubicBezTo>
                <a:lnTo>
                  <a:pt x="2899653" y="3947094"/>
                </a:lnTo>
                <a:cubicBezTo>
                  <a:pt x="2818106" y="3947094"/>
                  <a:pt x="2751999" y="3880987"/>
                  <a:pt x="2751999" y="3799440"/>
                </a:cubicBezTo>
                <a:close/>
                <a:moveTo>
                  <a:pt x="1383221" y="3134113"/>
                </a:moveTo>
                <a:cubicBezTo>
                  <a:pt x="1353398" y="3134113"/>
                  <a:pt x="1329221" y="3158290"/>
                  <a:pt x="1329221" y="3188113"/>
                </a:cubicBezTo>
                <a:cubicBezTo>
                  <a:pt x="1329221" y="3217936"/>
                  <a:pt x="1353398" y="3242113"/>
                  <a:pt x="1383221" y="3242113"/>
                </a:cubicBezTo>
                <a:lnTo>
                  <a:pt x="2535221" y="3242113"/>
                </a:lnTo>
                <a:cubicBezTo>
                  <a:pt x="2565044" y="3242113"/>
                  <a:pt x="2589221" y="3217936"/>
                  <a:pt x="2589221" y="3188113"/>
                </a:cubicBezTo>
                <a:cubicBezTo>
                  <a:pt x="2589221" y="3158290"/>
                  <a:pt x="2565044" y="3134113"/>
                  <a:pt x="2535221" y="3134113"/>
                </a:cubicBezTo>
                <a:close/>
                <a:moveTo>
                  <a:pt x="1383221" y="2844258"/>
                </a:moveTo>
                <a:cubicBezTo>
                  <a:pt x="1353398" y="2844258"/>
                  <a:pt x="1329221" y="2868435"/>
                  <a:pt x="1329221" y="2898258"/>
                </a:cubicBezTo>
                <a:cubicBezTo>
                  <a:pt x="1329221" y="2928081"/>
                  <a:pt x="1353398" y="2952258"/>
                  <a:pt x="1383221" y="2952258"/>
                </a:cubicBezTo>
                <a:lnTo>
                  <a:pt x="2535221" y="2952258"/>
                </a:lnTo>
                <a:cubicBezTo>
                  <a:pt x="2565044" y="2952258"/>
                  <a:pt x="2589221" y="2928081"/>
                  <a:pt x="2589221" y="2898258"/>
                </a:cubicBezTo>
                <a:cubicBezTo>
                  <a:pt x="2589221" y="2868435"/>
                  <a:pt x="2565044" y="2844258"/>
                  <a:pt x="2535221" y="2844258"/>
                </a:cubicBezTo>
                <a:close/>
                <a:moveTo>
                  <a:pt x="1383221" y="2554402"/>
                </a:moveTo>
                <a:cubicBezTo>
                  <a:pt x="1353398" y="2554402"/>
                  <a:pt x="1329221" y="2578579"/>
                  <a:pt x="1329221" y="2608402"/>
                </a:cubicBezTo>
                <a:cubicBezTo>
                  <a:pt x="1329221" y="2638225"/>
                  <a:pt x="1353398" y="2662402"/>
                  <a:pt x="1383221" y="2662402"/>
                </a:cubicBezTo>
                <a:lnTo>
                  <a:pt x="2535221" y="2662402"/>
                </a:lnTo>
                <a:cubicBezTo>
                  <a:pt x="2565044" y="2662402"/>
                  <a:pt x="2589221" y="2638225"/>
                  <a:pt x="2589221" y="2608402"/>
                </a:cubicBezTo>
                <a:cubicBezTo>
                  <a:pt x="2589221" y="2578579"/>
                  <a:pt x="2565044" y="2554402"/>
                  <a:pt x="2535221" y="2554402"/>
                </a:cubicBezTo>
                <a:close/>
                <a:moveTo>
                  <a:pt x="3111999" y="2270017"/>
                </a:moveTo>
                <a:cubicBezTo>
                  <a:pt x="2985747" y="2270017"/>
                  <a:pt x="2883399" y="2372365"/>
                  <a:pt x="2883399" y="2498617"/>
                </a:cubicBezTo>
                <a:cubicBezTo>
                  <a:pt x="2883399" y="2624869"/>
                  <a:pt x="2985747" y="2727217"/>
                  <a:pt x="3111999" y="2727217"/>
                </a:cubicBezTo>
                <a:cubicBezTo>
                  <a:pt x="3238251" y="2727217"/>
                  <a:pt x="3340599" y="2624869"/>
                  <a:pt x="3340599" y="2498617"/>
                </a:cubicBezTo>
                <a:cubicBezTo>
                  <a:pt x="3340599" y="2372365"/>
                  <a:pt x="3238251" y="2270017"/>
                  <a:pt x="3111999" y="2270017"/>
                </a:cubicBezTo>
                <a:close/>
                <a:moveTo>
                  <a:pt x="760887" y="2270017"/>
                </a:moveTo>
                <a:cubicBezTo>
                  <a:pt x="634635" y="2270017"/>
                  <a:pt x="532287" y="2372365"/>
                  <a:pt x="532287" y="2498617"/>
                </a:cubicBezTo>
                <a:cubicBezTo>
                  <a:pt x="532287" y="2624869"/>
                  <a:pt x="634635" y="2727217"/>
                  <a:pt x="760887" y="2727217"/>
                </a:cubicBezTo>
                <a:cubicBezTo>
                  <a:pt x="887139" y="2727217"/>
                  <a:pt x="989487" y="2624869"/>
                  <a:pt x="989487" y="2498617"/>
                </a:cubicBezTo>
                <a:cubicBezTo>
                  <a:pt x="989487" y="2372365"/>
                  <a:pt x="887139" y="2270017"/>
                  <a:pt x="760887" y="2270017"/>
                </a:cubicBezTo>
                <a:close/>
                <a:moveTo>
                  <a:pt x="971207" y="829857"/>
                </a:moveTo>
                <a:cubicBezTo>
                  <a:pt x="870305" y="829857"/>
                  <a:pt x="788507" y="911655"/>
                  <a:pt x="788507" y="1012557"/>
                </a:cubicBezTo>
                <a:lnTo>
                  <a:pt x="788507" y="1926037"/>
                </a:lnTo>
                <a:lnTo>
                  <a:pt x="3156387" y="1926037"/>
                </a:lnTo>
                <a:lnTo>
                  <a:pt x="3156387" y="1012557"/>
                </a:lnTo>
                <a:cubicBezTo>
                  <a:pt x="3156387" y="911655"/>
                  <a:pt x="3074589" y="829857"/>
                  <a:pt x="2973687" y="829857"/>
                </a:cubicBezTo>
                <a:close/>
                <a:moveTo>
                  <a:pt x="1090121" y="237323"/>
                </a:moveTo>
                <a:cubicBezTo>
                  <a:pt x="1000767" y="237323"/>
                  <a:pt x="928331" y="309759"/>
                  <a:pt x="928331" y="399113"/>
                </a:cubicBezTo>
                <a:cubicBezTo>
                  <a:pt x="928331" y="488467"/>
                  <a:pt x="1000767" y="560903"/>
                  <a:pt x="1090121" y="560903"/>
                </a:cubicBezTo>
                <a:lnTo>
                  <a:pt x="2854773" y="560903"/>
                </a:lnTo>
                <a:cubicBezTo>
                  <a:pt x="2944127" y="560903"/>
                  <a:pt x="3016563" y="488467"/>
                  <a:pt x="3016563" y="399113"/>
                </a:cubicBezTo>
                <a:cubicBezTo>
                  <a:pt x="3016563" y="309759"/>
                  <a:pt x="2944127" y="237323"/>
                  <a:pt x="2854773" y="237323"/>
                </a:cubicBezTo>
                <a:close/>
                <a:moveTo>
                  <a:pt x="754613" y="0"/>
                </a:moveTo>
                <a:lnTo>
                  <a:pt x="1184466" y="0"/>
                </a:lnTo>
                <a:lnTo>
                  <a:pt x="2753503" y="0"/>
                </a:lnTo>
                <a:lnTo>
                  <a:pt x="3190281" y="0"/>
                </a:lnTo>
                <a:cubicBezTo>
                  <a:pt x="3392606" y="0"/>
                  <a:pt x="3556623" y="164017"/>
                  <a:pt x="3556623" y="366342"/>
                </a:cubicBezTo>
                <a:lnTo>
                  <a:pt x="3556623" y="2083289"/>
                </a:lnTo>
                <a:cubicBezTo>
                  <a:pt x="3623269" y="2093308"/>
                  <a:pt x="3680196" y="2132276"/>
                  <a:pt x="3715583" y="2186636"/>
                </a:cubicBezTo>
                <a:cubicBezTo>
                  <a:pt x="3751084" y="2177432"/>
                  <a:pt x="3776678" y="2144881"/>
                  <a:pt x="3776678" y="2106351"/>
                </a:cubicBezTo>
                <a:lnTo>
                  <a:pt x="3776678" y="2014806"/>
                </a:lnTo>
                <a:lnTo>
                  <a:pt x="3738736" y="2014806"/>
                </a:lnTo>
                <a:cubicBezTo>
                  <a:pt x="3694658" y="2014806"/>
                  <a:pt x="3658925" y="1979073"/>
                  <a:pt x="3658925" y="1934995"/>
                </a:cubicBezTo>
                <a:lnTo>
                  <a:pt x="3658925" y="1524592"/>
                </a:lnTo>
                <a:cubicBezTo>
                  <a:pt x="3658925" y="1480514"/>
                  <a:pt x="3694658" y="1444781"/>
                  <a:pt x="3738736" y="1444781"/>
                </a:cubicBezTo>
                <a:lnTo>
                  <a:pt x="3867146" y="1444781"/>
                </a:lnTo>
                <a:cubicBezTo>
                  <a:pt x="3911224" y="1444781"/>
                  <a:pt x="3946957" y="1480514"/>
                  <a:pt x="3946957" y="1524592"/>
                </a:cubicBezTo>
                <a:lnTo>
                  <a:pt x="3946957" y="1934995"/>
                </a:lnTo>
                <a:lnTo>
                  <a:pt x="3942009" y="1959504"/>
                </a:lnTo>
                <a:lnTo>
                  <a:pt x="3946957" y="1964452"/>
                </a:lnTo>
                <a:lnTo>
                  <a:pt x="3941010" y="1964452"/>
                </a:lnTo>
                <a:cubicBezTo>
                  <a:pt x="3932395" y="1986875"/>
                  <a:pt x="3913715" y="2004223"/>
                  <a:pt x="3890197" y="2010152"/>
                </a:cubicBezTo>
                <a:lnTo>
                  <a:pt x="3890197" y="2106351"/>
                </a:lnTo>
                <a:cubicBezTo>
                  <a:pt x="3890197" y="2194633"/>
                  <a:pt x="3832612" y="2269465"/>
                  <a:pt x="3752660" y="2294428"/>
                </a:cubicBezTo>
                <a:cubicBezTo>
                  <a:pt x="3754645" y="2302103"/>
                  <a:pt x="3755036" y="2310007"/>
                  <a:pt x="3755036" y="2318002"/>
                </a:cubicBezTo>
                <a:lnTo>
                  <a:pt x="3755036" y="3278100"/>
                </a:lnTo>
                <a:cubicBezTo>
                  <a:pt x="3755036" y="3410665"/>
                  <a:pt x="3647570" y="3518131"/>
                  <a:pt x="3515005" y="3518131"/>
                </a:cubicBezTo>
                <a:lnTo>
                  <a:pt x="422750" y="3518131"/>
                </a:lnTo>
                <a:cubicBezTo>
                  <a:pt x="290185" y="3518131"/>
                  <a:pt x="182719" y="3410665"/>
                  <a:pt x="182719" y="3278100"/>
                </a:cubicBezTo>
                <a:lnTo>
                  <a:pt x="182719" y="2318002"/>
                </a:lnTo>
                <a:lnTo>
                  <a:pt x="185375" y="2291659"/>
                </a:lnTo>
                <a:cubicBezTo>
                  <a:pt x="110118" y="2263849"/>
                  <a:pt x="56760" y="2191331"/>
                  <a:pt x="56760" y="2106351"/>
                </a:cubicBezTo>
                <a:lnTo>
                  <a:pt x="56760" y="2010152"/>
                </a:lnTo>
                <a:cubicBezTo>
                  <a:pt x="33242" y="2004223"/>
                  <a:pt x="14562" y="1986875"/>
                  <a:pt x="5947" y="1964452"/>
                </a:cubicBezTo>
                <a:lnTo>
                  <a:pt x="0" y="1964452"/>
                </a:lnTo>
                <a:lnTo>
                  <a:pt x="4948" y="1959504"/>
                </a:lnTo>
                <a:cubicBezTo>
                  <a:pt x="1383" y="1952016"/>
                  <a:pt x="0" y="1943667"/>
                  <a:pt x="0" y="1934995"/>
                </a:cubicBezTo>
                <a:lnTo>
                  <a:pt x="0" y="1524592"/>
                </a:lnTo>
                <a:cubicBezTo>
                  <a:pt x="0" y="1480514"/>
                  <a:pt x="35733" y="1444781"/>
                  <a:pt x="79811" y="1444781"/>
                </a:cubicBezTo>
                <a:lnTo>
                  <a:pt x="208221" y="1444781"/>
                </a:lnTo>
                <a:cubicBezTo>
                  <a:pt x="252299" y="1444781"/>
                  <a:pt x="288032" y="1480514"/>
                  <a:pt x="288032" y="1524592"/>
                </a:cubicBezTo>
                <a:lnTo>
                  <a:pt x="288032" y="1934995"/>
                </a:lnTo>
                <a:cubicBezTo>
                  <a:pt x="288032" y="1979073"/>
                  <a:pt x="252299" y="2014806"/>
                  <a:pt x="208221" y="2014806"/>
                </a:cubicBezTo>
                <a:lnTo>
                  <a:pt x="170279" y="2014806"/>
                </a:lnTo>
                <a:lnTo>
                  <a:pt x="170279" y="2106351"/>
                </a:lnTo>
                <a:cubicBezTo>
                  <a:pt x="170279" y="2141902"/>
                  <a:pt x="192068" y="2172363"/>
                  <a:pt x="223082" y="2184962"/>
                </a:cubicBezTo>
                <a:cubicBezTo>
                  <a:pt x="259935" y="2129570"/>
                  <a:pt x="319242" y="2090441"/>
                  <a:pt x="388271" y="2082340"/>
                </a:cubicBezTo>
                <a:lnTo>
                  <a:pt x="388271" y="366342"/>
                </a:lnTo>
                <a:cubicBezTo>
                  <a:pt x="388271" y="164017"/>
                  <a:pt x="552288" y="0"/>
                  <a:pt x="75461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Rectangle 41">
            <a:extLst>
              <a:ext uri="{FF2B5EF4-FFF2-40B4-BE49-F238E27FC236}">
                <a16:creationId xmlns:a16="http://schemas.microsoft.com/office/drawing/2014/main" id="{8ADF80C3-1867-439D-B18C-584FB58ECCD5}"/>
              </a:ext>
            </a:extLst>
          </p:cNvPr>
          <p:cNvSpPr>
            <a:spLocks/>
          </p:cNvSpPr>
          <p:nvPr/>
        </p:nvSpPr>
        <p:spPr>
          <a:xfrm>
            <a:off x="3792820" y="1921285"/>
            <a:ext cx="274021" cy="274021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Isosceles Triangle 3">
            <a:extLst>
              <a:ext uri="{FF2B5EF4-FFF2-40B4-BE49-F238E27FC236}">
                <a16:creationId xmlns:a16="http://schemas.microsoft.com/office/drawing/2014/main" id="{183AAA12-24BC-476F-A3EF-66A84BD8EC38}"/>
              </a:ext>
            </a:extLst>
          </p:cNvPr>
          <p:cNvSpPr>
            <a:spLocks noChangeAspect="1"/>
          </p:cNvSpPr>
          <p:nvPr/>
        </p:nvSpPr>
        <p:spPr>
          <a:xfrm>
            <a:off x="2912580" y="992448"/>
            <a:ext cx="273763" cy="274021"/>
          </a:xfrm>
          <a:custGeom>
            <a:avLst/>
            <a:gdLst/>
            <a:ahLst/>
            <a:cxnLst/>
            <a:rect l="l" t="t" r="r" b="b"/>
            <a:pathLst>
              <a:path w="3935086" h="3938802">
                <a:moveTo>
                  <a:pt x="1861742" y="3314001"/>
                </a:moveTo>
                <a:cubicBezTo>
                  <a:pt x="1921395" y="3314001"/>
                  <a:pt x="1969754" y="3362360"/>
                  <a:pt x="1969754" y="3422013"/>
                </a:cubicBezTo>
                <a:cubicBezTo>
                  <a:pt x="1969754" y="3481666"/>
                  <a:pt x="1921395" y="3530025"/>
                  <a:pt x="1861742" y="3530025"/>
                </a:cubicBezTo>
                <a:cubicBezTo>
                  <a:pt x="1802089" y="3530025"/>
                  <a:pt x="1753730" y="3481666"/>
                  <a:pt x="1753730" y="3422013"/>
                </a:cubicBezTo>
                <a:cubicBezTo>
                  <a:pt x="1753730" y="3362360"/>
                  <a:pt x="1802089" y="3314001"/>
                  <a:pt x="1861742" y="3314001"/>
                </a:cubicBezTo>
                <a:close/>
                <a:moveTo>
                  <a:pt x="2097646" y="2118753"/>
                </a:moveTo>
                <a:lnTo>
                  <a:pt x="2097646" y="2478753"/>
                </a:lnTo>
                <a:lnTo>
                  <a:pt x="2457646" y="2478753"/>
                </a:lnTo>
                <a:lnTo>
                  <a:pt x="2457646" y="2118753"/>
                </a:lnTo>
                <a:close/>
                <a:moveTo>
                  <a:pt x="1476536" y="2118753"/>
                </a:moveTo>
                <a:lnTo>
                  <a:pt x="1476536" y="2478753"/>
                </a:lnTo>
                <a:lnTo>
                  <a:pt x="1836536" y="2478753"/>
                </a:lnTo>
                <a:lnTo>
                  <a:pt x="1836536" y="2118753"/>
                </a:lnTo>
                <a:close/>
                <a:moveTo>
                  <a:pt x="2097646" y="1539638"/>
                </a:moveTo>
                <a:lnTo>
                  <a:pt x="2097646" y="1899638"/>
                </a:lnTo>
                <a:lnTo>
                  <a:pt x="2457646" y="1899638"/>
                </a:lnTo>
                <a:lnTo>
                  <a:pt x="2457646" y="1539638"/>
                </a:lnTo>
                <a:close/>
                <a:moveTo>
                  <a:pt x="1476536" y="1539638"/>
                </a:moveTo>
                <a:lnTo>
                  <a:pt x="1476536" y="1899638"/>
                </a:lnTo>
                <a:lnTo>
                  <a:pt x="1836536" y="1899638"/>
                </a:lnTo>
                <a:lnTo>
                  <a:pt x="1836536" y="1539638"/>
                </a:lnTo>
                <a:close/>
                <a:moveTo>
                  <a:pt x="1989788" y="770570"/>
                </a:moveTo>
                <a:lnTo>
                  <a:pt x="3429788" y="1850570"/>
                </a:lnTo>
                <a:lnTo>
                  <a:pt x="3430108" y="1850570"/>
                </a:lnTo>
                <a:lnTo>
                  <a:pt x="3430108" y="3938802"/>
                </a:lnTo>
                <a:lnTo>
                  <a:pt x="2265771" y="3938802"/>
                </a:lnTo>
                <a:lnTo>
                  <a:pt x="2265771" y="2786674"/>
                </a:lnTo>
                <a:lnTo>
                  <a:pt x="1669844" y="2786674"/>
                </a:lnTo>
                <a:lnTo>
                  <a:pt x="1669844" y="3938802"/>
                </a:lnTo>
                <a:lnTo>
                  <a:pt x="549788" y="3938802"/>
                </a:lnTo>
                <a:lnTo>
                  <a:pt x="549788" y="1850570"/>
                </a:lnTo>
                <a:close/>
                <a:moveTo>
                  <a:pt x="1969233" y="1003"/>
                </a:moveTo>
                <a:cubicBezTo>
                  <a:pt x="1995162" y="-2644"/>
                  <a:pt x="2022483" y="3601"/>
                  <a:pt x="2045048" y="20601"/>
                </a:cubicBezTo>
                <a:lnTo>
                  <a:pt x="3894333" y="1413834"/>
                </a:lnTo>
                <a:cubicBezTo>
                  <a:pt x="3939464" y="1447835"/>
                  <a:pt x="3948486" y="1511986"/>
                  <a:pt x="3914485" y="1557117"/>
                </a:cubicBezTo>
                <a:lnTo>
                  <a:pt x="3756006" y="1767472"/>
                </a:lnTo>
                <a:cubicBezTo>
                  <a:pt x="3722004" y="1812603"/>
                  <a:pt x="3657854" y="1821626"/>
                  <a:pt x="3612722" y="1787625"/>
                </a:cubicBezTo>
                <a:lnTo>
                  <a:pt x="1967544" y="548164"/>
                </a:lnTo>
                <a:lnTo>
                  <a:pt x="322364" y="1787626"/>
                </a:lnTo>
                <a:cubicBezTo>
                  <a:pt x="277233" y="1821627"/>
                  <a:pt x="213082" y="1812604"/>
                  <a:pt x="179080" y="1767473"/>
                </a:cubicBezTo>
                <a:lnTo>
                  <a:pt x="20601" y="1557118"/>
                </a:lnTo>
                <a:cubicBezTo>
                  <a:pt x="-13400" y="1511987"/>
                  <a:pt x="-4378" y="1447836"/>
                  <a:pt x="40754" y="1413835"/>
                </a:cubicBezTo>
                <a:lnTo>
                  <a:pt x="1890038" y="20602"/>
                </a:lnTo>
                <a:cubicBezTo>
                  <a:pt x="1912604" y="3602"/>
                  <a:pt x="1939924" y="-2643"/>
                  <a:pt x="1965854" y="1004"/>
                </a:cubicBezTo>
                <a:lnTo>
                  <a:pt x="1967542" y="1586"/>
                </a:lnTo>
                <a:cubicBezTo>
                  <a:pt x="1968071" y="1171"/>
                  <a:pt x="1968652" y="1085"/>
                  <a:pt x="1969233" y="100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6" name="Parallelogram 16">
            <a:extLst>
              <a:ext uri="{FF2B5EF4-FFF2-40B4-BE49-F238E27FC236}">
                <a16:creationId xmlns:a16="http://schemas.microsoft.com/office/drawing/2014/main" id="{18E16099-A8B0-45FF-A70B-4B08B5AAD615}"/>
              </a:ext>
            </a:extLst>
          </p:cNvPr>
          <p:cNvSpPr>
            <a:spLocks noChangeAspect="1"/>
          </p:cNvSpPr>
          <p:nvPr/>
        </p:nvSpPr>
        <p:spPr>
          <a:xfrm>
            <a:off x="5288852" y="4944107"/>
            <a:ext cx="316863" cy="284490"/>
          </a:xfrm>
          <a:custGeom>
            <a:avLst/>
            <a:gdLst/>
            <a:ahLst/>
            <a:cxnLst/>
            <a:rect l="l" t="t" r="r" b="b"/>
            <a:pathLst>
              <a:path w="3934640" h="3532656">
                <a:moveTo>
                  <a:pt x="2573592" y="1183599"/>
                </a:moveTo>
                <a:lnTo>
                  <a:pt x="2377693" y="2032131"/>
                </a:lnTo>
                <a:lnTo>
                  <a:pt x="2446949" y="2032131"/>
                </a:lnTo>
                <a:lnTo>
                  <a:pt x="2804808" y="1183599"/>
                </a:lnTo>
                <a:close/>
                <a:moveTo>
                  <a:pt x="2007316" y="1183599"/>
                </a:moveTo>
                <a:lnTo>
                  <a:pt x="1947980" y="2032131"/>
                </a:lnTo>
                <a:lnTo>
                  <a:pt x="2122757" y="2032131"/>
                </a:lnTo>
                <a:lnTo>
                  <a:pt x="2318656" y="1183599"/>
                </a:lnTo>
                <a:close/>
                <a:moveTo>
                  <a:pt x="1419083" y="1183599"/>
                </a:moveTo>
                <a:lnTo>
                  <a:pt x="1523269" y="2032131"/>
                </a:lnTo>
                <a:lnTo>
                  <a:pt x="1698972" y="2032131"/>
                </a:lnTo>
                <a:lnTo>
                  <a:pt x="1758307" y="1183599"/>
                </a:lnTo>
                <a:close/>
                <a:moveTo>
                  <a:pt x="877916" y="1183599"/>
                </a:moveTo>
                <a:lnTo>
                  <a:pt x="1073815" y="2032131"/>
                </a:lnTo>
                <a:lnTo>
                  <a:pt x="1273002" y="2032131"/>
                </a:lnTo>
                <a:lnTo>
                  <a:pt x="1168815" y="1183599"/>
                </a:lnTo>
                <a:close/>
                <a:moveTo>
                  <a:pt x="371286" y="1183599"/>
                </a:moveTo>
                <a:lnTo>
                  <a:pt x="697066" y="2032131"/>
                </a:lnTo>
                <a:lnTo>
                  <a:pt x="818879" y="2032131"/>
                </a:lnTo>
                <a:lnTo>
                  <a:pt x="622980" y="1183599"/>
                </a:lnTo>
                <a:close/>
                <a:moveTo>
                  <a:pt x="3322640" y="0"/>
                </a:moveTo>
                <a:lnTo>
                  <a:pt x="3934640" y="0"/>
                </a:lnTo>
                <a:lnTo>
                  <a:pt x="3934640" y="248402"/>
                </a:lnTo>
                <a:lnTo>
                  <a:pt x="3502713" y="248402"/>
                </a:lnTo>
                <a:lnTo>
                  <a:pt x="2335462" y="3016114"/>
                </a:lnTo>
                <a:cubicBezTo>
                  <a:pt x="2402764" y="3068355"/>
                  <a:pt x="2445341" y="3150225"/>
                  <a:pt x="2445341" y="3242039"/>
                </a:cubicBezTo>
                <a:cubicBezTo>
                  <a:pt x="2445341" y="3402542"/>
                  <a:pt x="2315227" y="3532656"/>
                  <a:pt x="2154724" y="3532656"/>
                </a:cubicBezTo>
                <a:cubicBezTo>
                  <a:pt x="1994221" y="3532656"/>
                  <a:pt x="1864107" y="3402542"/>
                  <a:pt x="1864107" y="3242039"/>
                </a:cubicBezTo>
                <a:lnTo>
                  <a:pt x="1868362" y="3199824"/>
                </a:lnTo>
                <a:lnTo>
                  <a:pt x="1016832" y="3199824"/>
                </a:lnTo>
                <a:cubicBezTo>
                  <a:pt x="1020041" y="3213488"/>
                  <a:pt x="1021088" y="3227641"/>
                  <a:pt x="1021088" y="3242039"/>
                </a:cubicBezTo>
                <a:cubicBezTo>
                  <a:pt x="1021088" y="3402542"/>
                  <a:pt x="890974" y="3532656"/>
                  <a:pt x="730471" y="3532656"/>
                </a:cubicBezTo>
                <a:cubicBezTo>
                  <a:pt x="569968" y="3532656"/>
                  <a:pt x="439854" y="3402542"/>
                  <a:pt x="439854" y="3242039"/>
                </a:cubicBezTo>
                <a:cubicBezTo>
                  <a:pt x="439854" y="3081536"/>
                  <a:pt x="569968" y="2951422"/>
                  <a:pt x="730471" y="2951422"/>
                </a:cubicBezTo>
                <a:lnTo>
                  <a:pt x="755059" y="2953901"/>
                </a:lnTo>
                <a:lnTo>
                  <a:pt x="755059" y="2951422"/>
                </a:lnTo>
                <a:lnTo>
                  <a:pt x="2059249" y="2951422"/>
                </a:lnTo>
                <a:lnTo>
                  <a:pt x="2342189" y="2280533"/>
                </a:lnTo>
                <a:lnTo>
                  <a:pt x="568448" y="2280533"/>
                </a:lnTo>
                <a:lnTo>
                  <a:pt x="568448" y="2279626"/>
                </a:lnTo>
                <a:lnTo>
                  <a:pt x="516172" y="2279626"/>
                </a:lnTo>
                <a:lnTo>
                  <a:pt x="95370" y="1183599"/>
                </a:lnTo>
                <a:lnTo>
                  <a:pt x="82280" y="1183599"/>
                </a:lnTo>
                <a:lnTo>
                  <a:pt x="82280" y="1149505"/>
                </a:lnTo>
                <a:lnTo>
                  <a:pt x="0" y="935197"/>
                </a:lnTo>
                <a:lnTo>
                  <a:pt x="82280" y="935197"/>
                </a:lnTo>
                <a:lnTo>
                  <a:pt x="275916" y="935197"/>
                </a:lnTo>
                <a:lnTo>
                  <a:pt x="2909569" y="935197"/>
                </a:lnTo>
                <a:lnTo>
                  <a:pt x="3297651" y="15001"/>
                </a:lnTo>
                <a:lnTo>
                  <a:pt x="3322640" y="150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3A989944-BD14-4E13-90B5-1F397DE992ED}"/>
              </a:ext>
            </a:extLst>
          </p:cNvPr>
          <p:cNvSpPr>
            <a:spLocks/>
          </p:cNvSpPr>
          <p:nvPr/>
        </p:nvSpPr>
        <p:spPr>
          <a:xfrm>
            <a:off x="1437938" y="1687425"/>
            <a:ext cx="413246" cy="330597"/>
          </a:xfrm>
          <a:custGeom>
            <a:avLst/>
            <a:gdLst/>
            <a:ahLst/>
            <a:cxnLst/>
            <a:rect l="l" t="t" r="r" b="b"/>
            <a:pathLst>
              <a:path w="3964058" h="2401366">
                <a:moveTo>
                  <a:pt x="0" y="2185342"/>
                </a:moveTo>
                <a:lnTo>
                  <a:pt x="3964058" y="2185342"/>
                </a:lnTo>
                <a:lnTo>
                  <a:pt x="3964058" y="2401366"/>
                </a:lnTo>
                <a:lnTo>
                  <a:pt x="0" y="2401366"/>
                </a:lnTo>
                <a:close/>
                <a:moveTo>
                  <a:pt x="3366634" y="90453"/>
                </a:moveTo>
                <a:lnTo>
                  <a:pt x="3202377" y="155489"/>
                </a:lnTo>
                <a:lnTo>
                  <a:pt x="3241038" y="189472"/>
                </a:lnTo>
                <a:lnTo>
                  <a:pt x="3405296" y="124437"/>
                </a:lnTo>
                <a:close/>
                <a:moveTo>
                  <a:pt x="3670744" y="384"/>
                </a:moveTo>
                <a:cubicBezTo>
                  <a:pt x="3794484" y="2958"/>
                  <a:pt x="3900638" y="18267"/>
                  <a:pt x="3916429" y="40853"/>
                </a:cubicBezTo>
                <a:cubicBezTo>
                  <a:pt x="4006811" y="254939"/>
                  <a:pt x="3180239" y="539375"/>
                  <a:pt x="2656892" y="780145"/>
                </a:cubicBezTo>
                <a:lnTo>
                  <a:pt x="2287010" y="1217115"/>
                </a:lnTo>
                <a:lnTo>
                  <a:pt x="1812675" y="1059655"/>
                </a:lnTo>
                <a:cubicBezTo>
                  <a:pt x="1363417" y="1215884"/>
                  <a:pt x="1069413" y="1350282"/>
                  <a:pt x="479459" y="1460419"/>
                </a:cubicBezTo>
                <a:cubicBezTo>
                  <a:pt x="514059" y="1427544"/>
                  <a:pt x="497717" y="1409222"/>
                  <a:pt x="505635" y="1393328"/>
                </a:cubicBezTo>
                <a:cubicBezTo>
                  <a:pt x="352375" y="1237485"/>
                  <a:pt x="184559" y="1096199"/>
                  <a:pt x="9468" y="923375"/>
                </a:cubicBezTo>
                <a:cubicBezTo>
                  <a:pt x="172142" y="842599"/>
                  <a:pt x="354222" y="880689"/>
                  <a:pt x="667296" y="1112842"/>
                </a:cubicBezTo>
                <a:cubicBezTo>
                  <a:pt x="958235" y="1051014"/>
                  <a:pt x="1184590" y="920979"/>
                  <a:pt x="1379107" y="831375"/>
                </a:cubicBezTo>
                <a:lnTo>
                  <a:pt x="742785" y="342341"/>
                </a:lnTo>
                <a:lnTo>
                  <a:pt x="1019074" y="236619"/>
                </a:lnTo>
                <a:lnTo>
                  <a:pt x="2335346" y="437418"/>
                </a:lnTo>
                <a:lnTo>
                  <a:pt x="3319535" y="36327"/>
                </a:lnTo>
                <a:cubicBezTo>
                  <a:pt x="3405675" y="7972"/>
                  <a:pt x="3547003" y="-2190"/>
                  <a:pt x="3670744" y="38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BEEDE253-F9B5-4F9D-B851-585833DBD99C}"/>
              </a:ext>
            </a:extLst>
          </p:cNvPr>
          <p:cNvSpPr>
            <a:spLocks/>
          </p:cNvSpPr>
          <p:nvPr/>
        </p:nvSpPr>
        <p:spPr>
          <a:xfrm>
            <a:off x="4615614" y="2118033"/>
            <a:ext cx="320246" cy="320246"/>
          </a:xfrm>
          <a:custGeom>
            <a:avLst/>
            <a:gdLst/>
            <a:ahLst/>
            <a:cxnLst/>
            <a:rect l="l" t="t" r="r" b="b"/>
            <a:pathLst>
              <a:path w="3964058" h="2918304">
                <a:moveTo>
                  <a:pt x="0" y="2702280"/>
                </a:moveTo>
                <a:lnTo>
                  <a:pt x="3964058" y="2702280"/>
                </a:lnTo>
                <a:lnTo>
                  <a:pt x="3964058" y="2918304"/>
                </a:lnTo>
                <a:lnTo>
                  <a:pt x="0" y="2918304"/>
                </a:lnTo>
                <a:close/>
                <a:moveTo>
                  <a:pt x="3246747" y="1714751"/>
                </a:moveTo>
                <a:lnTo>
                  <a:pt x="3250054" y="1766118"/>
                </a:lnTo>
                <a:lnTo>
                  <a:pt x="3412189" y="1836280"/>
                </a:lnTo>
                <a:lnTo>
                  <a:pt x="3408881" y="1784911"/>
                </a:lnTo>
                <a:close/>
                <a:moveTo>
                  <a:pt x="446042" y="0"/>
                </a:moveTo>
                <a:cubicBezTo>
                  <a:pt x="618186" y="57911"/>
                  <a:pt x="720003" y="213595"/>
                  <a:pt x="777223" y="599128"/>
                </a:cubicBezTo>
                <a:cubicBezTo>
                  <a:pt x="1026666" y="761134"/>
                  <a:pt x="1278673" y="829243"/>
                  <a:pt x="1479576" y="903428"/>
                </a:cubicBezTo>
                <a:lnTo>
                  <a:pt x="1375428" y="107681"/>
                </a:lnTo>
                <a:lnTo>
                  <a:pt x="1645551" y="228290"/>
                </a:lnTo>
                <a:lnTo>
                  <a:pt x="2434309" y="1301021"/>
                </a:lnTo>
                <a:lnTo>
                  <a:pt x="3413850" y="1713334"/>
                </a:lnTo>
                <a:cubicBezTo>
                  <a:pt x="3494810" y="1754194"/>
                  <a:pt x="3601930" y="1846942"/>
                  <a:pt x="3687608" y="1936260"/>
                </a:cubicBezTo>
                <a:cubicBezTo>
                  <a:pt x="3773285" y="2025578"/>
                  <a:pt x="3837521" y="2111465"/>
                  <a:pt x="3832717" y="2138602"/>
                </a:cubicBezTo>
                <a:cubicBezTo>
                  <a:pt x="3745245" y="2353893"/>
                  <a:pt x="2959644" y="1970545"/>
                  <a:pt x="2419332" y="1770733"/>
                </a:cubicBezTo>
                <a:lnTo>
                  <a:pt x="1848801" y="1818171"/>
                </a:lnTo>
                <a:lnTo>
                  <a:pt x="1624737" y="1371425"/>
                </a:lnTo>
                <a:cubicBezTo>
                  <a:pt x="1196592" y="1164222"/>
                  <a:pt x="893667" y="1051363"/>
                  <a:pt x="398628" y="712081"/>
                </a:cubicBezTo>
                <a:cubicBezTo>
                  <a:pt x="446340" y="713302"/>
                  <a:pt x="447739" y="688791"/>
                  <a:pt x="464577" y="683150"/>
                </a:cubicBezTo>
                <a:cubicBezTo>
                  <a:pt x="466403" y="464581"/>
                  <a:pt x="447644" y="246014"/>
                  <a:pt x="4460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9" name="Trapezoid 2">
            <a:extLst>
              <a:ext uri="{FF2B5EF4-FFF2-40B4-BE49-F238E27FC236}">
                <a16:creationId xmlns:a16="http://schemas.microsoft.com/office/drawing/2014/main" id="{245B93B4-1DBA-41E4-8F47-2D1E7D3F2915}"/>
              </a:ext>
            </a:extLst>
          </p:cNvPr>
          <p:cNvSpPr>
            <a:spLocks noChangeAspect="1"/>
          </p:cNvSpPr>
          <p:nvPr/>
        </p:nvSpPr>
        <p:spPr>
          <a:xfrm>
            <a:off x="5673799" y="2769498"/>
            <a:ext cx="266083" cy="329430"/>
          </a:xfrm>
          <a:custGeom>
            <a:avLst/>
            <a:gdLst/>
            <a:ahLst/>
            <a:cxnLst/>
            <a:rect l="l" t="t" r="r" b="b"/>
            <a:pathLst>
              <a:path w="3176916" h="3933269">
                <a:moveTo>
                  <a:pt x="1597126" y="1340437"/>
                </a:moveTo>
                <a:cubicBezTo>
                  <a:pt x="1516725" y="1340222"/>
                  <a:pt x="1389074" y="1393456"/>
                  <a:pt x="1340877" y="1496151"/>
                </a:cubicBezTo>
                <a:cubicBezTo>
                  <a:pt x="1343250" y="1522078"/>
                  <a:pt x="1343241" y="1512286"/>
                  <a:pt x="1347995" y="1554882"/>
                </a:cubicBezTo>
                <a:cubicBezTo>
                  <a:pt x="1416100" y="1454837"/>
                  <a:pt x="1524178" y="1437570"/>
                  <a:pt x="1593513" y="1429698"/>
                </a:cubicBezTo>
                <a:cubicBezTo>
                  <a:pt x="1662848" y="1421826"/>
                  <a:pt x="1796931" y="1484376"/>
                  <a:pt x="1831845" y="1544793"/>
                </a:cubicBezTo>
                <a:cubicBezTo>
                  <a:pt x="1835344" y="1495673"/>
                  <a:pt x="1834080" y="1513228"/>
                  <a:pt x="1837578" y="1468870"/>
                </a:cubicBezTo>
                <a:cubicBezTo>
                  <a:pt x="1774303" y="1383001"/>
                  <a:pt x="1677527" y="1340652"/>
                  <a:pt x="1597126" y="1340437"/>
                </a:cubicBezTo>
                <a:close/>
                <a:moveTo>
                  <a:pt x="2160240" y="1304708"/>
                </a:moveTo>
                <a:lnTo>
                  <a:pt x="3176916" y="1304708"/>
                </a:lnTo>
                <a:lnTo>
                  <a:pt x="3176916" y="1520732"/>
                </a:lnTo>
                <a:lnTo>
                  <a:pt x="2160240" y="1520732"/>
                </a:lnTo>
                <a:close/>
                <a:moveTo>
                  <a:pt x="0" y="1304708"/>
                </a:moveTo>
                <a:lnTo>
                  <a:pt x="1016676" y="1304708"/>
                </a:lnTo>
                <a:lnTo>
                  <a:pt x="1016676" y="1520732"/>
                </a:lnTo>
                <a:lnTo>
                  <a:pt x="0" y="1520732"/>
                </a:lnTo>
                <a:close/>
                <a:moveTo>
                  <a:pt x="1586368" y="1190405"/>
                </a:moveTo>
                <a:cubicBezTo>
                  <a:pt x="1742191" y="1188817"/>
                  <a:pt x="1896109" y="1256762"/>
                  <a:pt x="1914771" y="1391382"/>
                </a:cubicBezTo>
                <a:lnTo>
                  <a:pt x="2359597" y="3933269"/>
                </a:lnTo>
                <a:lnTo>
                  <a:pt x="847429" y="3933269"/>
                </a:lnTo>
                <a:lnTo>
                  <a:pt x="1246535" y="1406622"/>
                </a:lnTo>
                <a:cubicBezTo>
                  <a:pt x="1272818" y="1263112"/>
                  <a:pt x="1430545" y="1191992"/>
                  <a:pt x="1586368" y="1190405"/>
                </a:cubicBezTo>
                <a:close/>
                <a:moveTo>
                  <a:pt x="2642670" y="318729"/>
                </a:moveTo>
                <a:lnTo>
                  <a:pt x="2795422" y="471481"/>
                </a:lnTo>
                <a:lnTo>
                  <a:pt x="2076524" y="1190379"/>
                </a:lnTo>
                <a:lnTo>
                  <a:pt x="1923772" y="1037627"/>
                </a:lnTo>
                <a:close/>
                <a:moveTo>
                  <a:pt x="564355" y="318729"/>
                </a:moveTo>
                <a:lnTo>
                  <a:pt x="1283254" y="1037627"/>
                </a:lnTo>
                <a:lnTo>
                  <a:pt x="1130501" y="1190379"/>
                </a:lnTo>
                <a:lnTo>
                  <a:pt x="411603" y="471481"/>
                </a:lnTo>
                <a:close/>
                <a:moveTo>
                  <a:pt x="1495501" y="0"/>
                </a:moveTo>
                <a:lnTo>
                  <a:pt x="1711525" y="0"/>
                </a:lnTo>
                <a:lnTo>
                  <a:pt x="1711525" y="1016676"/>
                </a:lnTo>
                <a:lnTo>
                  <a:pt x="1495501" y="101667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0" name="Pie 2">
            <a:extLst>
              <a:ext uri="{FF2B5EF4-FFF2-40B4-BE49-F238E27FC236}">
                <a16:creationId xmlns:a16="http://schemas.microsoft.com/office/drawing/2014/main" id="{6496D44A-6E81-4299-B5FF-50CDA9195019}"/>
              </a:ext>
            </a:extLst>
          </p:cNvPr>
          <p:cNvSpPr>
            <a:spLocks noChangeAspect="1"/>
          </p:cNvSpPr>
          <p:nvPr/>
        </p:nvSpPr>
        <p:spPr>
          <a:xfrm>
            <a:off x="1701627" y="2124656"/>
            <a:ext cx="312121" cy="306896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278FE5F1-6212-40DA-B1A8-FD53F470AF7A}"/>
              </a:ext>
            </a:extLst>
          </p:cNvPr>
          <p:cNvSpPr/>
          <p:nvPr/>
        </p:nvSpPr>
        <p:spPr>
          <a:xfrm>
            <a:off x="1084006" y="4235649"/>
            <a:ext cx="239935" cy="245971"/>
          </a:xfrm>
          <a:custGeom>
            <a:avLst/>
            <a:gdLst/>
            <a:ahLst/>
            <a:cxnLst/>
            <a:rect l="l" t="t" r="r" b="b"/>
            <a:pathLst>
              <a:path w="3888432" h="3986242">
                <a:moveTo>
                  <a:pt x="1060704" y="2277639"/>
                </a:moveTo>
                <a:lnTo>
                  <a:pt x="1060704" y="3485989"/>
                </a:lnTo>
                <a:lnTo>
                  <a:pt x="520704" y="3485989"/>
                </a:lnTo>
                <a:lnTo>
                  <a:pt x="520704" y="2578397"/>
                </a:lnTo>
                <a:close/>
                <a:moveTo>
                  <a:pt x="1767636" y="1883906"/>
                </a:moveTo>
                <a:lnTo>
                  <a:pt x="1767636" y="3485989"/>
                </a:lnTo>
                <a:lnTo>
                  <a:pt x="1227636" y="3485989"/>
                </a:lnTo>
                <a:lnTo>
                  <a:pt x="1227636" y="2184664"/>
                </a:lnTo>
                <a:close/>
                <a:moveTo>
                  <a:pt x="2474568" y="1490174"/>
                </a:moveTo>
                <a:lnTo>
                  <a:pt x="2474568" y="3485989"/>
                </a:lnTo>
                <a:lnTo>
                  <a:pt x="1934568" y="3485989"/>
                </a:lnTo>
                <a:lnTo>
                  <a:pt x="1934568" y="1790932"/>
                </a:lnTo>
                <a:close/>
                <a:moveTo>
                  <a:pt x="3181500" y="1096441"/>
                </a:moveTo>
                <a:lnTo>
                  <a:pt x="3181500" y="3485989"/>
                </a:lnTo>
                <a:lnTo>
                  <a:pt x="2641500" y="3485989"/>
                </a:lnTo>
                <a:lnTo>
                  <a:pt x="2641500" y="1397199"/>
                </a:lnTo>
                <a:close/>
                <a:moveTo>
                  <a:pt x="3888432" y="702709"/>
                </a:moveTo>
                <a:lnTo>
                  <a:pt x="3888432" y="3485989"/>
                </a:lnTo>
                <a:lnTo>
                  <a:pt x="3348432" y="3485989"/>
                </a:lnTo>
                <a:lnTo>
                  <a:pt x="3348432" y="1003467"/>
                </a:lnTo>
                <a:close/>
                <a:moveTo>
                  <a:pt x="0" y="1427"/>
                </a:moveTo>
                <a:lnTo>
                  <a:pt x="360000" y="1427"/>
                </a:lnTo>
                <a:lnTo>
                  <a:pt x="360000" y="3626242"/>
                </a:lnTo>
                <a:lnTo>
                  <a:pt x="3888432" y="3626242"/>
                </a:lnTo>
                <a:lnTo>
                  <a:pt x="3888432" y="3986242"/>
                </a:lnTo>
                <a:lnTo>
                  <a:pt x="0" y="3986242"/>
                </a:lnTo>
                <a:lnTo>
                  <a:pt x="0" y="3889859"/>
                </a:lnTo>
                <a:lnTo>
                  <a:pt x="0" y="3626242"/>
                </a:lnTo>
                <a:close/>
                <a:moveTo>
                  <a:pt x="3116446" y="0"/>
                </a:moveTo>
                <a:lnTo>
                  <a:pt x="3874383" y="16355"/>
                </a:lnTo>
                <a:lnTo>
                  <a:pt x="3507531" y="679701"/>
                </a:lnTo>
                <a:lnTo>
                  <a:pt x="3394003" y="482392"/>
                </a:lnTo>
                <a:lnTo>
                  <a:pt x="568716" y="2113573"/>
                </a:lnTo>
                <a:lnTo>
                  <a:pt x="388716" y="1801804"/>
                </a:lnTo>
                <a:lnTo>
                  <a:pt x="3214465" y="17035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FB7BF892-8044-4BEA-9439-42A57FF68335}"/>
              </a:ext>
            </a:extLst>
          </p:cNvPr>
          <p:cNvSpPr>
            <a:spLocks noChangeAspect="1"/>
          </p:cNvSpPr>
          <p:nvPr/>
        </p:nvSpPr>
        <p:spPr>
          <a:xfrm>
            <a:off x="4751182" y="1723189"/>
            <a:ext cx="249227" cy="254070"/>
          </a:xfrm>
          <a:custGeom>
            <a:avLst/>
            <a:gdLst/>
            <a:ahLst/>
            <a:cxnLst/>
            <a:rect l="l" t="t" r="r" b="b"/>
            <a:pathLst>
              <a:path w="3908866" h="3984815">
                <a:moveTo>
                  <a:pt x="3299723" y="2249687"/>
                </a:moveTo>
                <a:lnTo>
                  <a:pt x="3839723" y="2550445"/>
                </a:lnTo>
                <a:lnTo>
                  <a:pt x="3839723" y="3458037"/>
                </a:lnTo>
                <a:lnTo>
                  <a:pt x="3299723" y="3458037"/>
                </a:lnTo>
                <a:close/>
                <a:moveTo>
                  <a:pt x="2592791" y="1855954"/>
                </a:moveTo>
                <a:lnTo>
                  <a:pt x="3132791" y="2156712"/>
                </a:lnTo>
                <a:lnTo>
                  <a:pt x="3132791" y="3458037"/>
                </a:lnTo>
                <a:lnTo>
                  <a:pt x="2592791" y="3458037"/>
                </a:lnTo>
                <a:close/>
                <a:moveTo>
                  <a:pt x="1885859" y="1462222"/>
                </a:moveTo>
                <a:lnTo>
                  <a:pt x="2425859" y="1762980"/>
                </a:lnTo>
                <a:lnTo>
                  <a:pt x="2425859" y="3458037"/>
                </a:lnTo>
                <a:lnTo>
                  <a:pt x="1885859" y="3458037"/>
                </a:lnTo>
                <a:close/>
                <a:moveTo>
                  <a:pt x="1178927" y="1068489"/>
                </a:moveTo>
                <a:lnTo>
                  <a:pt x="1718927" y="1369247"/>
                </a:lnTo>
                <a:lnTo>
                  <a:pt x="1718927" y="3458037"/>
                </a:lnTo>
                <a:lnTo>
                  <a:pt x="1178927" y="3458037"/>
                </a:lnTo>
                <a:close/>
                <a:moveTo>
                  <a:pt x="471995" y="674757"/>
                </a:moveTo>
                <a:lnTo>
                  <a:pt x="1011995" y="975515"/>
                </a:lnTo>
                <a:lnTo>
                  <a:pt x="1011995" y="3458037"/>
                </a:lnTo>
                <a:lnTo>
                  <a:pt x="471995" y="3458037"/>
                </a:lnTo>
                <a:close/>
                <a:moveTo>
                  <a:pt x="756196" y="9210"/>
                </a:moveTo>
                <a:lnTo>
                  <a:pt x="3466058" y="1521082"/>
                </a:lnTo>
                <a:lnTo>
                  <a:pt x="3562058" y="1349580"/>
                </a:lnTo>
                <a:lnTo>
                  <a:pt x="3908866" y="1993248"/>
                </a:lnTo>
                <a:lnTo>
                  <a:pt x="3179028" y="2033852"/>
                </a:lnTo>
                <a:lnTo>
                  <a:pt x="3290216" y="1835216"/>
                </a:lnTo>
                <a:lnTo>
                  <a:pt x="580798" y="323591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1B56D73A-F74F-490C-B3A2-91EE98B2D7A3}"/>
              </a:ext>
            </a:extLst>
          </p:cNvPr>
          <p:cNvSpPr/>
          <p:nvPr/>
        </p:nvSpPr>
        <p:spPr>
          <a:xfrm>
            <a:off x="3638553" y="1246550"/>
            <a:ext cx="250131" cy="256331"/>
          </a:xfrm>
          <a:custGeom>
            <a:avLst/>
            <a:gdLst/>
            <a:ahLst/>
            <a:cxnLst/>
            <a:rect l="l" t="t" r="r" b="b"/>
            <a:pathLst>
              <a:path w="3888432" h="3984815">
                <a:moveTo>
                  <a:pt x="3131805" y="2156163"/>
                </a:moveTo>
                <a:lnTo>
                  <a:pt x="3132791" y="2156712"/>
                </a:lnTo>
                <a:lnTo>
                  <a:pt x="3132791" y="3458037"/>
                </a:lnTo>
                <a:lnTo>
                  <a:pt x="2592791" y="3458037"/>
                </a:lnTo>
                <a:lnTo>
                  <a:pt x="2592791" y="2392416"/>
                </a:lnTo>
                <a:lnTo>
                  <a:pt x="3131805" y="2392416"/>
                </a:lnTo>
                <a:close/>
                <a:moveTo>
                  <a:pt x="1894806" y="1447696"/>
                </a:moveTo>
                <a:lnTo>
                  <a:pt x="2434806" y="1447696"/>
                </a:lnTo>
                <a:lnTo>
                  <a:pt x="2434806" y="3067696"/>
                </a:lnTo>
                <a:lnTo>
                  <a:pt x="2425859" y="3067696"/>
                </a:lnTo>
                <a:lnTo>
                  <a:pt x="2425859" y="3458037"/>
                </a:lnTo>
                <a:lnTo>
                  <a:pt x="1885859" y="3458037"/>
                </a:lnTo>
                <a:lnTo>
                  <a:pt x="1885859" y="1462222"/>
                </a:lnTo>
                <a:lnTo>
                  <a:pt x="1894806" y="1467205"/>
                </a:lnTo>
                <a:close/>
                <a:moveTo>
                  <a:pt x="1178927" y="1068489"/>
                </a:moveTo>
                <a:lnTo>
                  <a:pt x="1179306" y="1068700"/>
                </a:lnTo>
                <a:lnTo>
                  <a:pt x="1179306" y="1992407"/>
                </a:lnTo>
                <a:lnTo>
                  <a:pt x="1718927" y="1992407"/>
                </a:lnTo>
                <a:lnTo>
                  <a:pt x="1718927" y="3458037"/>
                </a:lnTo>
                <a:lnTo>
                  <a:pt x="1178927" y="3458037"/>
                </a:lnTo>
                <a:close/>
                <a:moveTo>
                  <a:pt x="471995" y="674757"/>
                </a:moveTo>
                <a:lnTo>
                  <a:pt x="482407" y="680556"/>
                </a:lnTo>
                <a:lnTo>
                  <a:pt x="1022307" y="680556"/>
                </a:lnTo>
                <a:lnTo>
                  <a:pt x="1022307" y="2085638"/>
                </a:lnTo>
                <a:lnTo>
                  <a:pt x="1011995" y="2085638"/>
                </a:lnTo>
                <a:lnTo>
                  <a:pt x="1011995" y="3458037"/>
                </a:lnTo>
                <a:lnTo>
                  <a:pt x="471995" y="3458037"/>
                </a:lnTo>
                <a:close/>
                <a:moveTo>
                  <a:pt x="3301860" y="259154"/>
                </a:moveTo>
                <a:lnTo>
                  <a:pt x="3841860" y="259154"/>
                </a:lnTo>
                <a:lnTo>
                  <a:pt x="3841860" y="2548347"/>
                </a:lnTo>
                <a:lnTo>
                  <a:pt x="3835956" y="2548347"/>
                </a:lnTo>
                <a:lnTo>
                  <a:pt x="3839723" y="2550445"/>
                </a:lnTo>
                <a:lnTo>
                  <a:pt x="3839723" y="3458037"/>
                </a:lnTo>
                <a:lnTo>
                  <a:pt x="3299723" y="3458037"/>
                </a:lnTo>
                <a:lnTo>
                  <a:pt x="3299723" y="2249687"/>
                </a:lnTo>
                <a:lnTo>
                  <a:pt x="3301860" y="2250877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Rounded Rectangle 4">
            <a:extLst>
              <a:ext uri="{FF2B5EF4-FFF2-40B4-BE49-F238E27FC236}">
                <a16:creationId xmlns:a16="http://schemas.microsoft.com/office/drawing/2014/main" id="{A5E8D466-CC64-444F-9B40-1A37FCD01C69}"/>
              </a:ext>
            </a:extLst>
          </p:cNvPr>
          <p:cNvSpPr>
            <a:spLocks noChangeAspect="1"/>
          </p:cNvSpPr>
          <p:nvPr/>
        </p:nvSpPr>
        <p:spPr>
          <a:xfrm>
            <a:off x="1881615" y="2587423"/>
            <a:ext cx="348897" cy="247399"/>
          </a:xfrm>
          <a:custGeom>
            <a:avLst/>
            <a:gdLst/>
            <a:ahLst/>
            <a:cxnLst/>
            <a:rect l="l" t="t" r="r" b="b"/>
            <a:pathLst>
              <a:path w="3960000" h="2808000">
                <a:moveTo>
                  <a:pt x="2137982" y="2165237"/>
                </a:moveTo>
                <a:lnTo>
                  <a:pt x="2111402" y="2204211"/>
                </a:lnTo>
                <a:lnTo>
                  <a:pt x="2137982" y="2204211"/>
                </a:lnTo>
                <a:close/>
                <a:moveTo>
                  <a:pt x="2635730" y="2101964"/>
                </a:moveTo>
                <a:cubicBezTo>
                  <a:pt x="2615812" y="2101964"/>
                  <a:pt x="2599666" y="2142287"/>
                  <a:pt x="2599666" y="2192028"/>
                </a:cubicBezTo>
                <a:cubicBezTo>
                  <a:pt x="2599666" y="2241769"/>
                  <a:pt x="2615812" y="2282092"/>
                  <a:pt x="2635730" y="2282092"/>
                </a:cubicBezTo>
                <a:cubicBezTo>
                  <a:pt x="2655648" y="2282092"/>
                  <a:pt x="2671794" y="2241769"/>
                  <a:pt x="2671794" y="2192028"/>
                </a:cubicBezTo>
                <a:cubicBezTo>
                  <a:pt x="2671794" y="2142287"/>
                  <a:pt x="2655648" y="2101964"/>
                  <a:pt x="2635730" y="2101964"/>
                </a:cubicBezTo>
                <a:close/>
                <a:moveTo>
                  <a:pt x="1280012" y="2101964"/>
                </a:moveTo>
                <a:cubicBezTo>
                  <a:pt x="1260094" y="2101964"/>
                  <a:pt x="1243948" y="2142287"/>
                  <a:pt x="1243948" y="2192028"/>
                </a:cubicBezTo>
                <a:cubicBezTo>
                  <a:pt x="1243948" y="2241769"/>
                  <a:pt x="1260094" y="2282092"/>
                  <a:pt x="1280012" y="2282092"/>
                </a:cubicBezTo>
                <a:cubicBezTo>
                  <a:pt x="1299930" y="2282092"/>
                  <a:pt x="1316076" y="2241769"/>
                  <a:pt x="1316076" y="2192028"/>
                </a:cubicBezTo>
                <a:cubicBezTo>
                  <a:pt x="1316076" y="2142287"/>
                  <a:pt x="1299930" y="2101964"/>
                  <a:pt x="1280012" y="2101964"/>
                </a:cubicBezTo>
                <a:close/>
                <a:moveTo>
                  <a:pt x="2138296" y="2025749"/>
                </a:moveTo>
                <a:lnTo>
                  <a:pt x="2139137" y="2026323"/>
                </a:lnTo>
                <a:lnTo>
                  <a:pt x="2216315" y="2026323"/>
                </a:lnTo>
                <a:lnTo>
                  <a:pt x="2216315" y="2204211"/>
                </a:lnTo>
                <a:lnTo>
                  <a:pt x="2256063" y="2204211"/>
                </a:lnTo>
                <a:lnTo>
                  <a:pt x="2256063" y="2282544"/>
                </a:lnTo>
                <a:lnTo>
                  <a:pt x="2216315" y="2282544"/>
                </a:lnTo>
                <a:lnTo>
                  <a:pt x="2216315" y="2357732"/>
                </a:lnTo>
                <a:lnTo>
                  <a:pt x="2137982" y="2357732"/>
                </a:lnTo>
                <a:lnTo>
                  <a:pt x="2137982" y="2282544"/>
                </a:lnTo>
                <a:lnTo>
                  <a:pt x="2015039" y="2282544"/>
                </a:lnTo>
                <a:lnTo>
                  <a:pt x="2015039" y="2208059"/>
                </a:lnTo>
                <a:lnTo>
                  <a:pt x="2014304" y="2207558"/>
                </a:lnTo>
                <a:lnTo>
                  <a:pt x="2015039" y="2206481"/>
                </a:lnTo>
                <a:lnTo>
                  <a:pt x="2015039" y="2204211"/>
                </a:lnTo>
                <a:lnTo>
                  <a:pt x="2016587" y="2204211"/>
                </a:lnTo>
                <a:close/>
                <a:moveTo>
                  <a:pt x="1855876" y="2017651"/>
                </a:moveTo>
                <a:cubicBezTo>
                  <a:pt x="1914135" y="2017257"/>
                  <a:pt x="1961791" y="2063958"/>
                  <a:pt x="1962577" y="2122214"/>
                </a:cubicBezTo>
                <a:cubicBezTo>
                  <a:pt x="1962954" y="2150145"/>
                  <a:pt x="1952489" y="2175712"/>
                  <a:pt x="1934995" y="2194820"/>
                </a:cubicBezTo>
                <a:cubicBezTo>
                  <a:pt x="1952694" y="2214184"/>
                  <a:pt x="1963194" y="2240138"/>
                  <a:pt x="1962560" y="2268406"/>
                </a:cubicBezTo>
                <a:cubicBezTo>
                  <a:pt x="1961260" y="2326468"/>
                  <a:pt x="1913477" y="2372672"/>
                  <a:pt x="1855404" y="2372021"/>
                </a:cubicBezTo>
                <a:cubicBezTo>
                  <a:pt x="1797331" y="2371371"/>
                  <a:pt x="1750595" y="2324109"/>
                  <a:pt x="1750595" y="2266032"/>
                </a:cubicBezTo>
                <a:lnTo>
                  <a:pt x="1826499" y="2266032"/>
                </a:lnTo>
                <a:cubicBezTo>
                  <a:pt x="1826499" y="2282520"/>
                  <a:pt x="1839767" y="2295938"/>
                  <a:pt x="1856254" y="2296122"/>
                </a:cubicBezTo>
                <a:cubicBezTo>
                  <a:pt x="1872741" y="2296307"/>
                  <a:pt x="1886306" y="2283190"/>
                  <a:pt x="1886676" y="2266706"/>
                </a:cubicBezTo>
                <a:cubicBezTo>
                  <a:pt x="1887039" y="2250493"/>
                  <a:pt x="1874503" y="2236962"/>
                  <a:pt x="1858407" y="2236065"/>
                </a:cubicBezTo>
                <a:lnTo>
                  <a:pt x="1814193" y="2236065"/>
                </a:lnTo>
                <a:lnTo>
                  <a:pt x="1814193" y="2152552"/>
                </a:lnTo>
                <a:lnTo>
                  <a:pt x="1857384" y="2152552"/>
                </a:lnTo>
                <a:cubicBezTo>
                  <a:pt x="1873190" y="2152141"/>
                  <a:pt x="1885741" y="2139089"/>
                  <a:pt x="1885527" y="2123254"/>
                </a:cubicBezTo>
                <a:cubicBezTo>
                  <a:pt x="1885313" y="2107349"/>
                  <a:pt x="1872302" y="2094598"/>
                  <a:pt x="1856396" y="2094706"/>
                </a:cubicBezTo>
                <a:cubicBezTo>
                  <a:pt x="1840490" y="2094813"/>
                  <a:pt x="1827652" y="2107738"/>
                  <a:pt x="1827652" y="2123644"/>
                </a:cubicBezTo>
                <a:lnTo>
                  <a:pt x="1750595" y="2123644"/>
                </a:lnTo>
                <a:cubicBezTo>
                  <a:pt x="1750595" y="2065383"/>
                  <a:pt x="1797616" y="2018044"/>
                  <a:pt x="1855876" y="2017651"/>
                </a:cubicBezTo>
                <a:close/>
                <a:moveTo>
                  <a:pt x="2930344" y="2012028"/>
                </a:moveTo>
                <a:cubicBezTo>
                  <a:pt x="2996416" y="2014229"/>
                  <a:pt x="3045968" y="2074602"/>
                  <a:pt x="3038901" y="2136479"/>
                </a:cubicBezTo>
                <a:cubicBezTo>
                  <a:pt x="3029916" y="2202312"/>
                  <a:pt x="2982346" y="2231435"/>
                  <a:pt x="2939412" y="2275597"/>
                </a:cubicBezTo>
                <a:lnTo>
                  <a:pt x="3031192" y="2275597"/>
                </a:lnTo>
                <a:lnTo>
                  <a:pt x="3031192" y="2357732"/>
                </a:lnTo>
                <a:lnTo>
                  <a:pt x="2819358" y="2357732"/>
                </a:lnTo>
                <a:cubicBezTo>
                  <a:pt x="2819409" y="2335416"/>
                  <a:pt x="2820521" y="2314113"/>
                  <a:pt x="2820571" y="2291797"/>
                </a:cubicBezTo>
                <a:cubicBezTo>
                  <a:pt x="2870625" y="2240158"/>
                  <a:pt x="2905662" y="2213324"/>
                  <a:pt x="2965770" y="2143601"/>
                </a:cubicBezTo>
                <a:cubicBezTo>
                  <a:pt x="2980233" y="2116927"/>
                  <a:pt x="2957264" y="2092452"/>
                  <a:pt x="2931831" y="2093607"/>
                </a:cubicBezTo>
                <a:cubicBezTo>
                  <a:pt x="2910102" y="2094595"/>
                  <a:pt x="2891536" y="2110969"/>
                  <a:pt x="2889885" y="2139461"/>
                </a:cubicBezTo>
                <a:lnTo>
                  <a:pt x="2818945" y="2139461"/>
                </a:lnTo>
                <a:cubicBezTo>
                  <a:pt x="2821421" y="2064364"/>
                  <a:pt x="2869776" y="2012037"/>
                  <a:pt x="2930344" y="2012028"/>
                </a:cubicBezTo>
                <a:close/>
                <a:moveTo>
                  <a:pt x="2635730" y="2012028"/>
                </a:moveTo>
                <a:cubicBezTo>
                  <a:pt x="2705318" y="2012028"/>
                  <a:pt x="2761730" y="2092617"/>
                  <a:pt x="2761730" y="2192028"/>
                </a:cubicBezTo>
                <a:cubicBezTo>
                  <a:pt x="2761730" y="2291439"/>
                  <a:pt x="2705318" y="2372028"/>
                  <a:pt x="2635730" y="2372028"/>
                </a:cubicBezTo>
                <a:cubicBezTo>
                  <a:pt x="2566142" y="2372028"/>
                  <a:pt x="2509730" y="2291439"/>
                  <a:pt x="2509730" y="2192028"/>
                </a:cubicBezTo>
                <a:cubicBezTo>
                  <a:pt x="2509730" y="2092617"/>
                  <a:pt x="2566142" y="2012028"/>
                  <a:pt x="2635730" y="2012028"/>
                </a:cubicBezTo>
                <a:close/>
                <a:moveTo>
                  <a:pt x="2436237" y="2012028"/>
                </a:moveTo>
                <a:lnTo>
                  <a:pt x="2436206" y="2012510"/>
                </a:lnTo>
                <a:lnTo>
                  <a:pt x="2452515" y="2012510"/>
                </a:lnTo>
                <a:lnTo>
                  <a:pt x="2452515" y="2372028"/>
                </a:lnTo>
                <a:lnTo>
                  <a:pt x="2364870" y="2372028"/>
                </a:lnTo>
                <a:lnTo>
                  <a:pt x="2364870" y="2101874"/>
                </a:lnTo>
                <a:cubicBezTo>
                  <a:pt x="2347394" y="2108434"/>
                  <a:pt x="2328091" y="2111607"/>
                  <a:pt x="2308515" y="2111039"/>
                </a:cubicBezTo>
                <a:lnTo>
                  <a:pt x="2311564" y="2043892"/>
                </a:lnTo>
                <a:cubicBezTo>
                  <a:pt x="2321741" y="2044066"/>
                  <a:pt x="2331771" y="2042373"/>
                  <a:pt x="2340372" y="2039030"/>
                </a:cubicBezTo>
                <a:cubicBezTo>
                  <a:pt x="2355279" y="2033236"/>
                  <a:pt x="2364268" y="2023137"/>
                  <a:pt x="2364156" y="2012310"/>
                </a:cubicBezTo>
                <a:cubicBezTo>
                  <a:pt x="2388183" y="2012216"/>
                  <a:pt x="2412210" y="2012122"/>
                  <a:pt x="2436237" y="2012028"/>
                </a:cubicBezTo>
                <a:close/>
                <a:moveTo>
                  <a:pt x="1574625" y="2012028"/>
                </a:moveTo>
                <a:cubicBezTo>
                  <a:pt x="1640698" y="2014229"/>
                  <a:pt x="1690250" y="2074602"/>
                  <a:pt x="1683183" y="2136479"/>
                </a:cubicBezTo>
                <a:cubicBezTo>
                  <a:pt x="1674198" y="2202312"/>
                  <a:pt x="1626628" y="2231435"/>
                  <a:pt x="1583694" y="2275597"/>
                </a:cubicBezTo>
                <a:lnTo>
                  <a:pt x="1675474" y="2275597"/>
                </a:lnTo>
                <a:lnTo>
                  <a:pt x="1675474" y="2357732"/>
                </a:lnTo>
                <a:lnTo>
                  <a:pt x="1463640" y="2357732"/>
                </a:lnTo>
                <a:cubicBezTo>
                  <a:pt x="1463691" y="2335416"/>
                  <a:pt x="1464802" y="2314113"/>
                  <a:pt x="1464853" y="2291797"/>
                </a:cubicBezTo>
                <a:cubicBezTo>
                  <a:pt x="1514907" y="2240158"/>
                  <a:pt x="1549943" y="2213324"/>
                  <a:pt x="1610052" y="2143601"/>
                </a:cubicBezTo>
                <a:cubicBezTo>
                  <a:pt x="1624515" y="2116927"/>
                  <a:pt x="1601546" y="2092452"/>
                  <a:pt x="1576112" y="2093607"/>
                </a:cubicBezTo>
                <a:cubicBezTo>
                  <a:pt x="1554383" y="2094595"/>
                  <a:pt x="1535817" y="2110969"/>
                  <a:pt x="1534167" y="2139461"/>
                </a:cubicBezTo>
                <a:lnTo>
                  <a:pt x="1463227" y="2139461"/>
                </a:lnTo>
                <a:cubicBezTo>
                  <a:pt x="1465703" y="2064364"/>
                  <a:pt x="1514058" y="2012037"/>
                  <a:pt x="1574625" y="2012028"/>
                </a:cubicBezTo>
                <a:close/>
                <a:moveTo>
                  <a:pt x="1280012" y="2012028"/>
                </a:moveTo>
                <a:cubicBezTo>
                  <a:pt x="1349600" y="2012028"/>
                  <a:pt x="1406012" y="2092617"/>
                  <a:pt x="1406012" y="2192028"/>
                </a:cubicBezTo>
                <a:cubicBezTo>
                  <a:pt x="1406012" y="2291439"/>
                  <a:pt x="1349600" y="2372028"/>
                  <a:pt x="1280012" y="2372028"/>
                </a:cubicBezTo>
                <a:cubicBezTo>
                  <a:pt x="1210424" y="2372028"/>
                  <a:pt x="1154012" y="2291439"/>
                  <a:pt x="1154012" y="2192028"/>
                </a:cubicBezTo>
                <a:cubicBezTo>
                  <a:pt x="1154012" y="2092617"/>
                  <a:pt x="1210424" y="2012028"/>
                  <a:pt x="1280012" y="2012028"/>
                </a:cubicBezTo>
                <a:close/>
                <a:moveTo>
                  <a:pt x="1080519" y="2012028"/>
                </a:moveTo>
                <a:lnTo>
                  <a:pt x="1080488" y="2012510"/>
                </a:lnTo>
                <a:lnTo>
                  <a:pt x="1096797" y="2012510"/>
                </a:lnTo>
                <a:lnTo>
                  <a:pt x="1096797" y="2372028"/>
                </a:lnTo>
                <a:lnTo>
                  <a:pt x="1009152" y="2372028"/>
                </a:lnTo>
                <a:lnTo>
                  <a:pt x="1009152" y="2101874"/>
                </a:lnTo>
                <a:cubicBezTo>
                  <a:pt x="991676" y="2108434"/>
                  <a:pt x="972373" y="2111607"/>
                  <a:pt x="952797" y="2111039"/>
                </a:cubicBezTo>
                <a:lnTo>
                  <a:pt x="955846" y="2043892"/>
                </a:lnTo>
                <a:cubicBezTo>
                  <a:pt x="966023" y="2044066"/>
                  <a:pt x="976053" y="2042373"/>
                  <a:pt x="984654" y="2039030"/>
                </a:cubicBezTo>
                <a:cubicBezTo>
                  <a:pt x="999561" y="2033236"/>
                  <a:pt x="1008550" y="2023137"/>
                  <a:pt x="1008438" y="2012310"/>
                </a:cubicBezTo>
                <a:cubicBezTo>
                  <a:pt x="1032465" y="2012216"/>
                  <a:pt x="1056492" y="2012122"/>
                  <a:pt x="1080519" y="2012028"/>
                </a:cubicBezTo>
                <a:close/>
                <a:moveTo>
                  <a:pt x="3373743" y="362438"/>
                </a:moveTo>
                <a:lnTo>
                  <a:pt x="3553743" y="362438"/>
                </a:lnTo>
                <a:lnTo>
                  <a:pt x="3553743" y="2414438"/>
                </a:lnTo>
                <a:lnTo>
                  <a:pt x="3373743" y="2414438"/>
                </a:lnTo>
                <a:close/>
                <a:moveTo>
                  <a:pt x="3129580" y="362438"/>
                </a:moveTo>
                <a:lnTo>
                  <a:pt x="3273580" y="362438"/>
                </a:lnTo>
                <a:lnTo>
                  <a:pt x="3273580" y="2414438"/>
                </a:lnTo>
                <a:lnTo>
                  <a:pt x="3129580" y="2414438"/>
                </a:lnTo>
                <a:close/>
                <a:moveTo>
                  <a:pt x="2939411" y="362438"/>
                </a:moveTo>
                <a:lnTo>
                  <a:pt x="3029411" y="362438"/>
                </a:lnTo>
                <a:lnTo>
                  <a:pt x="3029411" y="1957238"/>
                </a:lnTo>
                <a:lnTo>
                  <a:pt x="2939411" y="1957238"/>
                </a:lnTo>
                <a:close/>
                <a:moveTo>
                  <a:pt x="2731242" y="362438"/>
                </a:moveTo>
                <a:lnTo>
                  <a:pt x="2839242" y="362438"/>
                </a:lnTo>
                <a:lnTo>
                  <a:pt x="2839242" y="1957238"/>
                </a:lnTo>
                <a:lnTo>
                  <a:pt x="2731242" y="1957238"/>
                </a:lnTo>
                <a:close/>
                <a:moveTo>
                  <a:pt x="2487073" y="362438"/>
                </a:moveTo>
                <a:lnTo>
                  <a:pt x="2631073" y="362438"/>
                </a:lnTo>
                <a:lnTo>
                  <a:pt x="2631073" y="1957238"/>
                </a:lnTo>
                <a:lnTo>
                  <a:pt x="2487073" y="1957238"/>
                </a:lnTo>
                <a:close/>
                <a:moveTo>
                  <a:pt x="2296904" y="362438"/>
                </a:moveTo>
                <a:lnTo>
                  <a:pt x="2386904" y="362438"/>
                </a:lnTo>
                <a:lnTo>
                  <a:pt x="2386904" y="1957238"/>
                </a:lnTo>
                <a:lnTo>
                  <a:pt x="2296904" y="1957238"/>
                </a:lnTo>
                <a:close/>
                <a:moveTo>
                  <a:pt x="2016735" y="362438"/>
                </a:moveTo>
                <a:lnTo>
                  <a:pt x="2196735" y="362438"/>
                </a:lnTo>
                <a:lnTo>
                  <a:pt x="2196735" y="1957238"/>
                </a:lnTo>
                <a:lnTo>
                  <a:pt x="2016735" y="1957238"/>
                </a:lnTo>
                <a:close/>
                <a:moveTo>
                  <a:pt x="1826566" y="362438"/>
                </a:moveTo>
                <a:lnTo>
                  <a:pt x="1916566" y="362438"/>
                </a:lnTo>
                <a:lnTo>
                  <a:pt x="1916566" y="1957238"/>
                </a:lnTo>
                <a:lnTo>
                  <a:pt x="1826566" y="1957238"/>
                </a:lnTo>
                <a:close/>
                <a:moveTo>
                  <a:pt x="1582397" y="362438"/>
                </a:moveTo>
                <a:lnTo>
                  <a:pt x="1726397" y="362438"/>
                </a:lnTo>
                <a:lnTo>
                  <a:pt x="1726397" y="1957238"/>
                </a:lnTo>
                <a:lnTo>
                  <a:pt x="1582397" y="1957238"/>
                </a:lnTo>
                <a:close/>
                <a:moveTo>
                  <a:pt x="1302228" y="362438"/>
                </a:moveTo>
                <a:lnTo>
                  <a:pt x="1482228" y="362438"/>
                </a:lnTo>
                <a:lnTo>
                  <a:pt x="1482228" y="1957238"/>
                </a:lnTo>
                <a:lnTo>
                  <a:pt x="1302228" y="1957238"/>
                </a:lnTo>
                <a:close/>
                <a:moveTo>
                  <a:pt x="1094059" y="362438"/>
                </a:moveTo>
                <a:lnTo>
                  <a:pt x="1202059" y="362438"/>
                </a:lnTo>
                <a:lnTo>
                  <a:pt x="1202059" y="1957238"/>
                </a:lnTo>
                <a:lnTo>
                  <a:pt x="1094059" y="1957238"/>
                </a:lnTo>
                <a:close/>
                <a:moveTo>
                  <a:pt x="903890" y="362438"/>
                </a:moveTo>
                <a:lnTo>
                  <a:pt x="993890" y="362438"/>
                </a:lnTo>
                <a:lnTo>
                  <a:pt x="993890" y="1957238"/>
                </a:lnTo>
                <a:lnTo>
                  <a:pt x="903890" y="1957238"/>
                </a:lnTo>
                <a:close/>
                <a:moveTo>
                  <a:pt x="623721" y="362438"/>
                </a:moveTo>
                <a:lnTo>
                  <a:pt x="803721" y="362438"/>
                </a:lnTo>
                <a:lnTo>
                  <a:pt x="803721" y="2414438"/>
                </a:lnTo>
                <a:lnTo>
                  <a:pt x="623721" y="2414438"/>
                </a:lnTo>
                <a:close/>
                <a:moveTo>
                  <a:pt x="433552" y="362438"/>
                </a:moveTo>
                <a:lnTo>
                  <a:pt x="523552" y="362438"/>
                </a:lnTo>
                <a:lnTo>
                  <a:pt x="523552" y="2414438"/>
                </a:lnTo>
                <a:lnTo>
                  <a:pt x="433552" y="2414438"/>
                </a:lnTo>
                <a:close/>
                <a:moveTo>
                  <a:pt x="303674" y="216000"/>
                </a:moveTo>
                <a:cubicBezTo>
                  <a:pt x="255253" y="216000"/>
                  <a:pt x="216000" y="255253"/>
                  <a:pt x="216000" y="303674"/>
                </a:cubicBezTo>
                <a:lnTo>
                  <a:pt x="216000" y="2504326"/>
                </a:lnTo>
                <a:cubicBezTo>
                  <a:pt x="216000" y="2552747"/>
                  <a:pt x="255253" y="2592000"/>
                  <a:pt x="303674" y="2592000"/>
                </a:cubicBezTo>
                <a:lnTo>
                  <a:pt x="3656326" y="2592000"/>
                </a:lnTo>
                <a:cubicBezTo>
                  <a:pt x="3704747" y="2592000"/>
                  <a:pt x="3744000" y="2552747"/>
                  <a:pt x="3744000" y="2504326"/>
                </a:cubicBezTo>
                <a:lnTo>
                  <a:pt x="3744000" y="303674"/>
                </a:lnTo>
                <a:cubicBezTo>
                  <a:pt x="3744000" y="255253"/>
                  <a:pt x="3704747" y="216000"/>
                  <a:pt x="3656326" y="216000"/>
                </a:cubicBezTo>
                <a:close/>
                <a:moveTo>
                  <a:pt x="149021" y="0"/>
                </a:moveTo>
                <a:lnTo>
                  <a:pt x="3810979" y="0"/>
                </a:lnTo>
                <a:cubicBezTo>
                  <a:pt x="3893281" y="0"/>
                  <a:pt x="3960000" y="66719"/>
                  <a:pt x="3960000" y="149021"/>
                </a:cubicBezTo>
                <a:lnTo>
                  <a:pt x="3960000" y="2658979"/>
                </a:lnTo>
                <a:cubicBezTo>
                  <a:pt x="3960000" y="2741281"/>
                  <a:pt x="3893281" y="2808000"/>
                  <a:pt x="3810979" y="2808000"/>
                </a:cubicBezTo>
                <a:lnTo>
                  <a:pt x="149021" y="2808000"/>
                </a:lnTo>
                <a:cubicBezTo>
                  <a:pt x="66719" y="2808000"/>
                  <a:pt x="0" y="2741281"/>
                  <a:pt x="0" y="2658979"/>
                </a:cubicBezTo>
                <a:lnTo>
                  <a:pt x="0" y="149021"/>
                </a:lnTo>
                <a:cubicBezTo>
                  <a:pt x="0" y="66719"/>
                  <a:pt x="66719" y="0"/>
                  <a:pt x="1490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00AC4C59-A077-4373-A880-03865E08D802}"/>
              </a:ext>
            </a:extLst>
          </p:cNvPr>
          <p:cNvSpPr>
            <a:spLocks noChangeAspect="1"/>
          </p:cNvSpPr>
          <p:nvPr/>
        </p:nvSpPr>
        <p:spPr>
          <a:xfrm>
            <a:off x="5371910" y="2117966"/>
            <a:ext cx="245204" cy="245022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18950DD0-7926-4C49-B629-B8AE3AB0B1D8}"/>
              </a:ext>
            </a:extLst>
          </p:cNvPr>
          <p:cNvSpPr>
            <a:spLocks noChangeAspect="1"/>
          </p:cNvSpPr>
          <p:nvPr/>
        </p:nvSpPr>
        <p:spPr>
          <a:xfrm>
            <a:off x="5454038" y="2712659"/>
            <a:ext cx="249229" cy="196508"/>
          </a:xfrm>
          <a:custGeom>
            <a:avLst/>
            <a:gdLst/>
            <a:ahLst/>
            <a:cxnLst/>
            <a:rect l="l" t="t" r="r" b="b"/>
            <a:pathLst>
              <a:path w="3744416" h="2952328">
                <a:moveTo>
                  <a:pt x="184806" y="576064"/>
                </a:moveTo>
                <a:lnTo>
                  <a:pt x="895314" y="576064"/>
                </a:lnTo>
                <a:cubicBezTo>
                  <a:pt x="997380" y="576064"/>
                  <a:pt x="1080120" y="658804"/>
                  <a:pt x="1080120" y="760870"/>
                </a:cubicBezTo>
                <a:lnTo>
                  <a:pt x="1080120" y="792088"/>
                </a:lnTo>
                <a:lnTo>
                  <a:pt x="3312368" y="792088"/>
                </a:lnTo>
                <a:lnTo>
                  <a:pt x="3312368" y="2952328"/>
                </a:lnTo>
                <a:lnTo>
                  <a:pt x="0" y="2952328"/>
                </a:lnTo>
                <a:lnTo>
                  <a:pt x="0" y="1072569"/>
                </a:lnTo>
                <a:lnTo>
                  <a:pt x="0" y="792088"/>
                </a:lnTo>
                <a:lnTo>
                  <a:pt x="0" y="760870"/>
                </a:lnTo>
                <a:cubicBezTo>
                  <a:pt x="0" y="658804"/>
                  <a:pt x="82740" y="576064"/>
                  <a:pt x="184806" y="576064"/>
                </a:cubicBezTo>
                <a:close/>
                <a:moveTo>
                  <a:pt x="616854" y="0"/>
                </a:moveTo>
                <a:lnTo>
                  <a:pt x="1327362" y="0"/>
                </a:lnTo>
                <a:cubicBezTo>
                  <a:pt x="1429428" y="0"/>
                  <a:pt x="1512168" y="82740"/>
                  <a:pt x="1512168" y="184806"/>
                </a:cubicBezTo>
                <a:lnTo>
                  <a:pt x="1512168" y="216024"/>
                </a:lnTo>
                <a:lnTo>
                  <a:pt x="3744416" y="216024"/>
                </a:lnTo>
                <a:lnTo>
                  <a:pt x="3744416" y="2376264"/>
                </a:lnTo>
                <a:lnTo>
                  <a:pt x="3464768" y="2376264"/>
                </a:lnTo>
                <a:lnTo>
                  <a:pt x="3464768" y="648072"/>
                </a:lnTo>
                <a:lnTo>
                  <a:pt x="1232520" y="648072"/>
                </a:lnTo>
                <a:lnTo>
                  <a:pt x="1232520" y="616854"/>
                </a:lnTo>
                <a:cubicBezTo>
                  <a:pt x="1232520" y="514788"/>
                  <a:pt x="1149780" y="432048"/>
                  <a:pt x="1047714" y="432048"/>
                </a:cubicBezTo>
                <a:lnTo>
                  <a:pt x="432048" y="432048"/>
                </a:lnTo>
                <a:lnTo>
                  <a:pt x="432048" y="216024"/>
                </a:lnTo>
                <a:lnTo>
                  <a:pt x="432048" y="184806"/>
                </a:lnTo>
                <a:cubicBezTo>
                  <a:pt x="432048" y="82740"/>
                  <a:pt x="514788" y="0"/>
                  <a:pt x="616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7" name="Rounded Rectangle 15">
            <a:extLst>
              <a:ext uri="{FF2B5EF4-FFF2-40B4-BE49-F238E27FC236}">
                <a16:creationId xmlns:a16="http://schemas.microsoft.com/office/drawing/2014/main" id="{808BB162-34DD-44E4-B276-0BEA31F62310}"/>
              </a:ext>
            </a:extLst>
          </p:cNvPr>
          <p:cNvSpPr>
            <a:spLocks noChangeAspect="1"/>
          </p:cNvSpPr>
          <p:nvPr/>
        </p:nvSpPr>
        <p:spPr>
          <a:xfrm>
            <a:off x="5544597" y="4040152"/>
            <a:ext cx="220067" cy="348897"/>
          </a:xfrm>
          <a:custGeom>
            <a:avLst/>
            <a:gdLst/>
            <a:ahLst/>
            <a:cxnLst/>
            <a:rect l="l" t="t" r="r" b="b"/>
            <a:pathLst>
              <a:path w="2448272" h="3881510">
                <a:moveTo>
                  <a:pt x="543085" y="3318905"/>
                </a:moveTo>
                <a:cubicBezTo>
                  <a:pt x="520356" y="3318905"/>
                  <a:pt x="501931" y="3337330"/>
                  <a:pt x="501931" y="3360059"/>
                </a:cubicBezTo>
                <a:lnTo>
                  <a:pt x="501931" y="3385751"/>
                </a:lnTo>
                <a:cubicBezTo>
                  <a:pt x="501931" y="3408480"/>
                  <a:pt x="520356" y="3426905"/>
                  <a:pt x="543085" y="3426905"/>
                </a:cubicBezTo>
                <a:lnTo>
                  <a:pt x="1900777" y="3426905"/>
                </a:lnTo>
                <a:cubicBezTo>
                  <a:pt x="1923506" y="3426905"/>
                  <a:pt x="1941931" y="3408480"/>
                  <a:pt x="1941931" y="3385751"/>
                </a:cubicBezTo>
                <a:lnTo>
                  <a:pt x="1941931" y="3360059"/>
                </a:lnTo>
                <a:cubicBezTo>
                  <a:pt x="1941931" y="3337330"/>
                  <a:pt x="1923506" y="3318905"/>
                  <a:pt x="1900777" y="3318905"/>
                </a:cubicBezTo>
                <a:close/>
                <a:moveTo>
                  <a:pt x="543085" y="3058505"/>
                </a:moveTo>
                <a:cubicBezTo>
                  <a:pt x="520356" y="3058505"/>
                  <a:pt x="501931" y="3076930"/>
                  <a:pt x="501931" y="3099659"/>
                </a:cubicBezTo>
                <a:lnTo>
                  <a:pt x="501931" y="3125351"/>
                </a:lnTo>
                <a:cubicBezTo>
                  <a:pt x="501931" y="3148080"/>
                  <a:pt x="520356" y="3166505"/>
                  <a:pt x="543085" y="3166505"/>
                </a:cubicBezTo>
                <a:lnTo>
                  <a:pt x="1900777" y="3166505"/>
                </a:lnTo>
                <a:cubicBezTo>
                  <a:pt x="1923506" y="3166505"/>
                  <a:pt x="1941931" y="3148080"/>
                  <a:pt x="1941931" y="3125351"/>
                </a:cubicBezTo>
                <a:lnTo>
                  <a:pt x="1941931" y="3099659"/>
                </a:lnTo>
                <a:cubicBezTo>
                  <a:pt x="1941931" y="3076930"/>
                  <a:pt x="1923506" y="3058505"/>
                  <a:pt x="1900777" y="3058505"/>
                </a:cubicBezTo>
                <a:close/>
                <a:moveTo>
                  <a:pt x="543085" y="2798105"/>
                </a:moveTo>
                <a:cubicBezTo>
                  <a:pt x="520356" y="2798105"/>
                  <a:pt x="501931" y="2816530"/>
                  <a:pt x="501931" y="2839259"/>
                </a:cubicBezTo>
                <a:lnTo>
                  <a:pt x="501931" y="2864951"/>
                </a:lnTo>
                <a:cubicBezTo>
                  <a:pt x="501931" y="2887680"/>
                  <a:pt x="520356" y="2906105"/>
                  <a:pt x="543085" y="2906105"/>
                </a:cubicBezTo>
                <a:lnTo>
                  <a:pt x="1900777" y="2906105"/>
                </a:lnTo>
                <a:cubicBezTo>
                  <a:pt x="1923506" y="2906105"/>
                  <a:pt x="1941931" y="2887680"/>
                  <a:pt x="1941931" y="2864951"/>
                </a:cubicBezTo>
                <a:lnTo>
                  <a:pt x="1941931" y="2839259"/>
                </a:lnTo>
                <a:cubicBezTo>
                  <a:pt x="1941931" y="2816530"/>
                  <a:pt x="1923506" y="2798105"/>
                  <a:pt x="1900777" y="2798105"/>
                </a:cubicBezTo>
                <a:close/>
                <a:moveTo>
                  <a:pt x="543085" y="2537705"/>
                </a:moveTo>
                <a:cubicBezTo>
                  <a:pt x="520356" y="2537705"/>
                  <a:pt x="501931" y="2556130"/>
                  <a:pt x="501931" y="2578859"/>
                </a:cubicBezTo>
                <a:lnTo>
                  <a:pt x="501931" y="2604551"/>
                </a:lnTo>
                <a:cubicBezTo>
                  <a:pt x="501931" y="2627280"/>
                  <a:pt x="520356" y="2645705"/>
                  <a:pt x="543085" y="2645705"/>
                </a:cubicBezTo>
                <a:lnTo>
                  <a:pt x="1900777" y="2645705"/>
                </a:lnTo>
                <a:cubicBezTo>
                  <a:pt x="1923506" y="2645705"/>
                  <a:pt x="1941931" y="2627280"/>
                  <a:pt x="1941931" y="2604551"/>
                </a:cubicBezTo>
                <a:lnTo>
                  <a:pt x="1941931" y="2578859"/>
                </a:lnTo>
                <a:cubicBezTo>
                  <a:pt x="1941931" y="2556130"/>
                  <a:pt x="1923506" y="2537705"/>
                  <a:pt x="1900777" y="2537705"/>
                </a:cubicBezTo>
                <a:close/>
                <a:moveTo>
                  <a:pt x="1407963" y="1741759"/>
                </a:moveTo>
                <a:lnTo>
                  <a:pt x="1648053" y="1843688"/>
                </a:lnTo>
                <a:lnTo>
                  <a:pt x="1645107" y="1848987"/>
                </a:lnTo>
                <a:lnTo>
                  <a:pt x="1652185" y="1848987"/>
                </a:lnTo>
                <a:lnTo>
                  <a:pt x="1734988" y="2200120"/>
                </a:lnTo>
                <a:lnTo>
                  <a:pt x="1162614" y="2200120"/>
                </a:lnTo>
                <a:lnTo>
                  <a:pt x="1208622" y="1885046"/>
                </a:lnTo>
                <a:lnTo>
                  <a:pt x="1201960" y="1885046"/>
                </a:lnTo>
                <a:lnTo>
                  <a:pt x="1181260" y="1814733"/>
                </a:lnTo>
                <a:lnTo>
                  <a:pt x="1235452" y="1771276"/>
                </a:lnTo>
                <a:lnTo>
                  <a:pt x="1289644" y="1814733"/>
                </a:lnTo>
                <a:lnTo>
                  <a:pt x="1268945" y="1885046"/>
                </a:lnTo>
                <a:lnTo>
                  <a:pt x="1259625" y="1885046"/>
                </a:lnTo>
                <a:lnTo>
                  <a:pt x="1305086" y="2196367"/>
                </a:lnTo>
                <a:lnTo>
                  <a:pt x="1318623" y="2137060"/>
                </a:lnTo>
                <a:lnTo>
                  <a:pt x="1317360" y="2137060"/>
                </a:lnTo>
                <a:close/>
                <a:moveTo>
                  <a:pt x="1044150" y="1737444"/>
                </a:moveTo>
                <a:lnTo>
                  <a:pt x="1144370" y="2137060"/>
                </a:lnTo>
                <a:lnTo>
                  <a:pt x="1142987" y="2137060"/>
                </a:lnTo>
                <a:lnTo>
                  <a:pt x="1158737" y="2200120"/>
                </a:lnTo>
                <a:lnTo>
                  <a:pt x="969555" y="2200120"/>
                </a:lnTo>
                <a:lnTo>
                  <a:pt x="969555" y="2205317"/>
                </a:lnTo>
                <a:lnTo>
                  <a:pt x="801444" y="2205317"/>
                </a:lnTo>
                <a:lnTo>
                  <a:pt x="801444" y="2200120"/>
                </a:lnTo>
                <a:lnTo>
                  <a:pt x="708875" y="2200120"/>
                </a:lnTo>
                <a:lnTo>
                  <a:pt x="791678" y="1848987"/>
                </a:lnTo>
                <a:lnTo>
                  <a:pt x="796841" y="1848987"/>
                </a:lnTo>
                <a:lnTo>
                  <a:pt x="793895" y="1843688"/>
                </a:lnTo>
                <a:close/>
                <a:moveTo>
                  <a:pt x="1418147" y="1592214"/>
                </a:moveTo>
                <a:lnTo>
                  <a:pt x="1417993" y="1592480"/>
                </a:lnTo>
                <a:lnTo>
                  <a:pt x="1417532" y="1592480"/>
                </a:lnTo>
                <a:close/>
                <a:moveTo>
                  <a:pt x="1175822" y="1169553"/>
                </a:moveTo>
                <a:lnTo>
                  <a:pt x="1284798" y="1169553"/>
                </a:lnTo>
                <a:cubicBezTo>
                  <a:pt x="1357903" y="1169553"/>
                  <a:pt x="1418253" y="1224159"/>
                  <a:pt x="1426606" y="1294895"/>
                </a:cubicBezTo>
                <a:lnTo>
                  <a:pt x="1428452" y="1294895"/>
                </a:lnTo>
                <a:lnTo>
                  <a:pt x="1428452" y="1313203"/>
                </a:lnTo>
                <a:lnTo>
                  <a:pt x="1428452" y="1373838"/>
                </a:lnTo>
                <a:cubicBezTo>
                  <a:pt x="1455007" y="1380394"/>
                  <a:pt x="1475468" y="1402726"/>
                  <a:pt x="1479456" y="1431026"/>
                </a:cubicBezTo>
                <a:cubicBezTo>
                  <a:pt x="1484416" y="1466221"/>
                  <a:pt x="1462341" y="1499586"/>
                  <a:pt x="1428010" y="1508785"/>
                </a:cubicBezTo>
                <a:lnTo>
                  <a:pt x="1427342" y="1504048"/>
                </a:lnTo>
                <a:lnTo>
                  <a:pt x="1423287" y="1530397"/>
                </a:lnTo>
                <a:cubicBezTo>
                  <a:pt x="1423194" y="1625698"/>
                  <a:pt x="1345902" y="1702920"/>
                  <a:pt x="1250574" y="1702920"/>
                </a:cubicBezTo>
                <a:lnTo>
                  <a:pt x="1212759" y="1702920"/>
                </a:lnTo>
                <a:cubicBezTo>
                  <a:pt x="1124641" y="1702920"/>
                  <a:pt x="1051933" y="1636936"/>
                  <a:pt x="1042181" y="1551580"/>
                </a:cubicBezTo>
                <a:cubicBezTo>
                  <a:pt x="1036298" y="1535297"/>
                  <a:pt x="1033353" y="1517836"/>
                  <a:pt x="1032845" y="1499760"/>
                </a:cubicBezTo>
                <a:cubicBezTo>
                  <a:pt x="1009566" y="1485946"/>
                  <a:pt x="996357" y="1459067"/>
                  <a:pt x="1000309" y="1431026"/>
                </a:cubicBezTo>
                <a:cubicBezTo>
                  <a:pt x="1003240" y="1410221"/>
                  <a:pt x="1015076" y="1392641"/>
                  <a:pt x="1032167" y="1382743"/>
                </a:cubicBezTo>
                <a:lnTo>
                  <a:pt x="1032167" y="1313207"/>
                </a:lnTo>
                <a:lnTo>
                  <a:pt x="1032167" y="1294895"/>
                </a:lnTo>
                <a:lnTo>
                  <a:pt x="1034013" y="1294895"/>
                </a:lnTo>
                <a:cubicBezTo>
                  <a:pt x="1042367" y="1224159"/>
                  <a:pt x="1102717" y="1169553"/>
                  <a:pt x="1175822" y="1169553"/>
                </a:cubicBezTo>
                <a:close/>
                <a:moveTo>
                  <a:pt x="537855" y="927758"/>
                </a:moveTo>
                <a:lnTo>
                  <a:pt x="537855" y="2309705"/>
                </a:lnTo>
                <a:lnTo>
                  <a:pt x="1906007" y="2309705"/>
                </a:lnTo>
                <a:lnTo>
                  <a:pt x="1906007" y="927758"/>
                </a:lnTo>
                <a:close/>
                <a:moveTo>
                  <a:pt x="408053" y="253635"/>
                </a:moveTo>
                <a:lnTo>
                  <a:pt x="899721" y="253635"/>
                </a:lnTo>
                <a:lnTo>
                  <a:pt x="899721" y="441670"/>
                </a:lnTo>
                <a:cubicBezTo>
                  <a:pt x="847459" y="456941"/>
                  <a:pt x="810090" y="505588"/>
                  <a:pt x="810090" y="562964"/>
                </a:cubicBezTo>
                <a:lnTo>
                  <a:pt x="810090" y="608858"/>
                </a:lnTo>
                <a:cubicBezTo>
                  <a:pt x="810090" y="680271"/>
                  <a:pt x="867981" y="738162"/>
                  <a:pt x="939394" y="738162"/>
                </a:cubicBezTo>
                <a:lnTo>
                  <a:pt x="1508878" y="738162"/>
                </a:lnTo>
                <a:cubicBezTo>
                  <a:pt x="1580291" y="738162"/>
                  <a:pt x="1638182" y="680271"/>
                  <a:pt x="1638182" y="608858"/>
                </a:cubicBezTo>
                <a:lnTo>
                  <a:pt x="1638182" y="562964"/>
                </a:lnTo>
                <a:cubicBezTo>
                  <a:pt x="1638182" y="492319"/>
                  <a:pt x="1581530" y="434907"/>
                  <a:pt x="1511170" y="434123"/>
                </a:cubicBezTo>
                <a:lnTo>
                  <a:pt x="1511170" y="253635"/>
                </a:lnTo>
                <a:lnTo>
                  <a:pt x="2040219" y="253635"/>
                </a:lnTo>
                <a:cubicBezTo>
                  <a:pt x="2265580" y="253635"/>
                  <a:pt x="2448272" y="436327"/>
                  <a:pt x="2448272" y="661688"/>
                </a:cubicBezTo>
                <a:lnTo>
                  <a:pt x="2448272" y="3473457"/>
                </a:lnTo>
                <a:cubicBezTo>
                  <a:pt x="2448272" y="3698818"/>
                  <a:pt x="2265580" y="3881510"/>
                  <a:pt x="2040219" y="3881510"/>
                </a:cubicBezTo>
                <a:lnTo>
                  <a:pt x="408053" y="3881510"/>
                </a:lnTo>
                <a:cubicBezTo>
                  <a:pt x="182692" y="3881510"/>
                  <a:pt x="0" y="3698818"/>
                  <a:pt x="0" y="3473457"/>
                </a:cubicBezTo>
                <a:lnTo>
                  <a:pt x="0" y="661688"/>
                </a:lnTo>
                <a:cubicBezTo>
                  <a:pt x="0" y="436327"/>
                  <a:pt x="182692" y="253635"/>
                  <a:pt x="408053" y="253635"/>
                </a:cubicBezTo>
                <a:close/>
                <a:moveTo>
                  <a:pt x="1008112" y="0"/>
                </a:moveTo>
                <a:lnTo>
                  <a:pt x="1431181" y="0"/>
                </a:lnTo>
                <a:lnTo>
                  <a:pt x="1431181" y="593489"/>
                </a:lnTo>
                <a:lnTo>
                  <a:pt x="1008112" y="59348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" name="Rounded Rectangle 16">
            <a:extLst>
              <a:ext uri="{FF2B5EF4-FFF2-40B4-BE49-F238E27FC236}">
                <a16:creationId xmlns:a16="http://schemas.microsoft.com/office/drawing/2014/main" id="{F3868E19-6218-4BA1-B69A-C2531AF32318}"/>
              </a:ext>
            </a:extLst>
          </p:cNvPr>
          <p:cNvSpPr>
            <a:spLocks noChangeAspect="1"/>
          </p:cNvSpPr>
          <p:nvPr/>
        </p:nvSpPr>
        <p:spPr>
          <a:xfrm>
            <a:off x="1263490" y="4719876"/>
            <a:ext cx="348897" cy="245520"/>
          </a:xfrm>
          <a:custGeom>
            <a:avLst/>
            <a:gdLst/>
            <a:ahLst/>
            <a:cxnLst/>
            <a:rect l="l" t="t" r="r" b="b"/>
            <a:pathLst>
              <a:path w="3888432" h="2736304">
                <a:moveTo>
                  <a:pt x="1324542" y="1693069"/>
                </a:moveTo>
                <a:lnTo>
                  <a:pt x="1371242" y="1693069"/>
                </a:lnTo>
                <a:cubicBezTo>
                  <a:pt x="1385857" y="1693069"/>
                  <a:pt x="1397704" y="1704917"/>
                  <a:pt x="1397704" y="1719531"/>
                </a:cubicBezTo>
                <a:lnTo>
                  <a:pt x="1397704" y="1766231"/>
                </a:lnTo>
                <a:cubicBezTo>
                  <a:pt x="1397704" y="1780846"/>
                  <a:pt x="1385857" y="1792693"/>
                  <a:pt x="1371242" y="1792693"/>
                </a:cubicBezTo>
                <a:lnTo>
                  <a:pt x="1324542" y="1792693"/>
                </a:lnTo>
                <a:cubicBezTo>
                  <a:pt x="1309928" y="1792693"/>
                  <a:pt x="1298080" y="1780846"/>
                  <a:pt x="1298080" y="1766231"/>
                </a:cubicBezTo>
                <a:lnTo>
                  <a:pt x="1298080" y="1719531"/>
                </a:lnTo>
                <a:cubicBezTo>
                  <a:pt x="1298080" y="1704917"/>
                  <a:pt x="1309928" y="1693069"/>
                  <a:pt x="1324542" y="1693069"/>
                </a:cubicBezTo>
                <a:close/>
                <a:moveTo>
                  <a:pt x="1174792" y="1693069"/>
                </a:moveTo>
                <a:lnTo>
                  <a:pt x="1221492" y="1693069"/>
                </a:lnTo>
                <a:cubicBezTo>
                  <a:pt x="1236107" y="1693069"/>
                  <a:pt x="1247954" y="1704917"/>
                  <a:pt x="1247954" y="1719531"/>
                </a:cubicBezTo>
                <a:lnTo>
                  <a:pt x="1247954" y="1766231"/>
                </a:lnTo>
                <a:cubicBezTo>
                  <a:pt x="1247954" y="1780846"/>
                  <a:pt x="1236107" y="1792693"/>
                  <a:pt x="1221492" y="1792693"/>
                </a:cubicBezTo>
                <a:lnTo>
                  <a:pt x="1174792" y="1792693"/>
                </a:lnTo>
                <a:cubicBezTo>
                  <a:pt x="1160178" y="1792693"/>
                  <a:pt x="1148330" y="1780846"/>
                  <a:pt x="1148330" y="1766231"/>
                </a:cubicBezTo>
                <a:lnTo>
                  <a:pt x="1148330" y="1719531"/>
                </a:lnTo>
                <a:cubicBezTo>
                  <a:pt x="1148330" y="1704917"/>
                  <a:pt x="1160178" y="1693069"/>
                  <a:pt x="1174792" y="1693069"/>
                </a:cubicBezTo>
                <a:close/>
                <a:moveTo>
                  <a:pt x="1025670" y="1693069"/>
                </a:moveTo>
                <a:lnTo>
                  <a:pt x="1072369" y="1693069"/>
                </a:lnTo>
                <a:cubicBezTo>
                  <a:pt x="1086984" y="1693069"/>
                  <a:pt x="1098832" y="1704917"/>
                  <a:pt x="1098832" y="1719531"/>
                </a:cubicBezTo>
                <a:lnTo>
                  <a:pt x="1098832" y="1766231"/>
                </a:lnTo>
                <a:cubicBezTo>
                  <a:pt x="1098832" y="1780846"/>
                  <a:pt x="1086984" y="1792693"/>
                  <a:pt x="1072369" y="1792693"/>
                </a:cubicBezTo>
                <a:lnTo>
                  <a:pt x="1025670" y="1792693"/>
                </a:lnTo>
                <a:cubicBezTo>
                  <a:pt x="1011055" y="1792693"/>
                  <a:pt x="999207" y="1780846"/>
                  <a:pt x="999207" y="1766231"/>
                </a:cubicBezTo>
                <a:lnTo>
                  <a:pt x="999207" y="1719531"/>
                </a:lnTo>
                <a:cubicBezTo>
                  <a:pt x="999207" y="1704917"/>
                  <a:pt x="1011055" y="1693069"/>
                  <a:pt x="1025670" y="1693069"/>
                </a:cubicBezTo>
                <a:close/>
                <a:moveTo>
                  <a:pt x="2538530" y="1609316"/>
                </a:moveTo>
                <a:lnTo>
                  <a:pt x="2133002" y="1939195"/>
                </a:lnTo>
                <a:lnTo>
                  <a:pt x="3272021" y="1939195"/>
                </a:lnTo>
                <a:lnTo>
                  <a:pt x="2866494" y="1609316"/>
                </a:lnTo>
                <a:close/>
                <a:moveTo>
                  <a:pt x="1324542" y="1547147"/>
                </a:moveTo>
                <a:lnTo>
                  <a:pt x="1371242" y="1547147"/>
                </a:lnTo>
                <a:cubicBezTo>
                  <a:pt x="1385857" y="1547147"/>
                  <a:pt x="1397704" y="1558995"/>
                  <a:pt x="1397704" y="1573609"/>
                </a:cubicBezTo>
                <a:lnTo>
                  <a:pt x="1397704" y="1620309"/>
                </a:lnTo>
                <a:cubicBezTo>
                  <a:pt x="1397704" y="1634924"/>
                  <a:pt x="1385857" y="1646771"/>
                  <a:pt x="1371242" y="1646771"/>
                </a:cubicBezTo>
                <a:lnTo>
                  <a:pt x="1324542" y="1646771"/>
                </a:lnTo>
                <a:cubicBezTo>
                  <a:pt x="1309928" y="1646771"/>
                  <a:pt x="1298080" y="1634924"/>
                  <a:pt x="1298080" y="1620309"/>
                </a:cubicBezTo>
                <a:lnTo>
                  <a:pt x="1298080" y="1573609"/>
                </a:lnTo>
                <a:cubicBezTo>
                  <a:pt x="1298080" y="1558995"/>
                  <a:pt x="1309928" y="1547147"/>
                  <a:pt x="1324542" y="1547147"/>
                </a:cubicBezTo>
                <a:close/>
                <a:moveTo>
                  <a:pt x="1174792" y="1547147"/>
                </a:moveTo>
                <a:lnTo>
                  <a:pt x="1221492" y="1547147"/>
                </a:lnTo>
                <a:cubicBezTo>
                  <a:pt x="1236107" y="1547147"/>
                  <a:pt x="1247954" y="1558995"/>
                  <a:pt x="1247954" y="1573609"/>
                </a:cubicBezTo>
                <a:lnTo>
                  <a:pt x="1247954" y="1620309"/>
                </a:lnTo>
                <a:cubicBezTo>
                  <a:pt x="1247954" y="1634924"/>
                  <a:pt x="1236107" y="1646771"/>
                  <a:pt x="1221492" y="1646771"/>
                </a:cubicBezTo>
                <a:lnTo>
                  <a:pt x="1174792" y="1646771"/>
                </a:lnTo>
                <a:cubicBezTo>
                  <a:pt x="1160178" y="1646771"/>
                  <a:pt x="1148330" y="1634924"/>
                  <a:pt x="1148330" y="1620309"/>
                </a:cubicBezTo>
                <a:lnTo>
                  <a:pt x="1148330" y="1573609"/>
                </a:lnTo>
                <a:cubicBezTo>
                  <a:pt x="1148330" y="1558995"/>
                  <a:pt x="1160178" y="1547147"/>
                  <a:pt x="1174792" y="1547147"/>
                </a:cubicBezTo>
                <a:close/>
                <a:moveTo>
                  <a:pt x="1025670" y="1547147"/>
                </a:moveTo>
                <a:lnTo>
                  <a:pt x="1072369" y="1547147"/>
                </a:lnTo>
                <a:cubicBezTo>
                  <a:pt x="1086984" y="1547147"/>
                  <a:pt x="1098832" y="1558995"/>
                  <a:pt x="1098832" y="1573609"/>
                </a:cubicBezTo>
                <a:lnTo>
                  <a:pt x="1098832" y="1620309"/>
                </a:lnTo>
                <a:cubicBezTo>
                  <a:pt x="1098832" y="1634924"/>
                  <a:pt x="1086984" y="1646771"/>
                  <a:pt x="1072369" y="1646771"/>
                </a:cubicBezTo>
                <a:lnTo>
                  <a:pt x="1025670" y="1646771"/>
                </a:lnTo>
                <a:cubicBezTo>
                  <a:pt x="1011055" y="1646771"/>
                  <a:pt x="999207" y="1634924"/>
                  <a:pt x="999207" y="1620309"/>
                </a:cubicBezTo>
                <a:lnTo>
                  <a:pt x="999207" y="1573609"/>
                </a:lnTo>
                <a:cubicBezTo>
                  <a:pt x="999207" y="1558995"/>
                  <a:pt x="1011055" y="1547147"/>
                  <a:pt x="1025670" y="1547147"/>
                </a:cubicBezTo>
                <a:close/>
                <a:moveTo>
                  <a:pt x="2504665" y="1505875"/>
                </a:moveTo>
                <a:cubicBezTo>
                  <a:pt x="2501347" y="1505875"/>
                  <a:pt x="2498657" y="1508565"/>
                  <a:pt x="2498657" y="1511883"/>
                </a:cubicBezTo>
                <a:lnTo>
                  <a:pt x="2498657" y="1535912"/>
                </a:lnTo>
                <a:cubicBezTo>
                  <a:pt x="2498657" y="1539230"/>
                  <a:pt x="2501347" y="1541920"/>
                  <a:pt x="2504665" y="1541920"/>
                </a:cubicBezTo>
                <a:lnTo>
                  <a:pt x="2893211" y="1541920"/>
                </a:lnTo>
                <a:cubicBezTo>
                  <a:pt x="2896529" y="1541920"/>
                  <a:pt x="2899219" y="1539230"/>
                  <a:pt x="2899219" y="1535912"/>
                </a:cubicBezTo>
                <a:lnTo>
                  <a:pt x="2899219" y="1511883"/>
                </a:lnTo>
                <a:cubicBezTo>
                  <a:pt x="2899219" y="1508565"/>
                  <a:pt x="2896529" y="1505875"/>
                  <a:pt x="2893211" y="1505875"/>
                </a:cubicBezTo>
                <a:close/>
                <a:moveTo>
                  <a:pt x="2504665" y="1422733"/>
                </a:moveTo>
                <a:cubicBezTo>
                  <a:pt x="2501347" y="1422733"/>
                  <a:pt x="2498657" y="1425422"/>
                  <a:pt x="2498657" y="1428740"/>
                </a:cubicBezTo>
                <a:lnTo>
                  <a:pt x="2498657" y="1452770"/>
                </a:lnTo>
                <a:cubicBezTo>
                  <a:pt x="2498657" y="1456088"/>
                  <a:pt x="2501347" y="1458777"/>
                  <a:pt x="2504665" y="1458777"/>
                </a:cubicBezTo>
                <a:lnTo>
                  <a:pt x="2893211" y="1458777"/>
                </a:lnTo>
                <a:cubicBezTo>
                  <a:pt x="2896529" y="1458777"/>
                  <a:pt x="2899219" y="1456088"/>
                  <a:pt x="2899219" y="1452770"/>
                </a:cubicBezTo>
                <a:lnTo>
                  <a:pt x="2899219" y="1428740"/>
                </a:lnTo>
                <a:cubicBezTo>
                  <a:pt x="2899219" y="1425422"/>
                  <a:pt x="2896529" y="1422733"/>
                  <a:pt x="2893211" y="1422733"/>
                </a:cubicBezTo>
                <a:close/>
                <a:moveTo>
                  <a:pt x="1324542" y="1401225"/>
                </a:moveTo>
                <a:lnTo>
                  <a:pt x="1371242" y="1401225"/>
                </a:lnTo>
                <a:cubicBezTo>
                  <a:pt x="1385857" y="1401225"/>
                  <a:pt x="1397704" y="1413073"/>
                  <a:pt x="1397704" y="1427687"/>
                </a:cubicBezTo>
                <a:lnTo>
                  <a:pt x="1397704" y="1474387"/>
                </a:lnTo>
                <a:cubicBezTo>
                  <a:pt x="1397704" y="1489001"/>
                  <a:pt x="1385857" y="1500849"/>
                  <a:pt x="1371242" y="1500849"/>
                </a:cubicBezTo>
                <a:lnTo>
                  <a:pt x="1324542" y="1500849"/>
                </a:lnTo>
                <a:cubicBezTo>
                  <a:pt x="1309928" y="1500849"/>
                  <a:pt x="1298080" y="1489001"/>
                  <a:pt x="1298080" y="1474387"/>
                </a:cubicBezTo>
                <a:lnTo>
                  <a:pt x="1298080" y="1427687"/>
                </a:lnTo>
                <a:cubicBezTo>
                  <a:pt x="1298080" y="1413073"/>
                  <a:pt x="1309928" y="1401225"/>
                  <a:pt x="1324542" y="1401225"/>
                </a:cubicBezTo>
                <a:close/>
                <a:moveTo>
                  <a:pt x="1174792" y="1401225"/>
                </a:moveTo>
                <a:lnTo>
                  <a:pt x="1221492" y="1401225"/>
                </a:lnTo>
                <a:cubicBezTo>
                  <a:pt x="1236107" y="1401225"/>
                  <a:pt x="1247954" y="1413073"/>
                  <a:pt x="1247954" y="1427687"/>
                </a:cubicBezTo>
                <a:lnTo>
                  <a:pt x="1247954" y="1474387"/>
                </a:lnTo>
                <a:cubicBezTo>
                  <a:pt x="1247954" y="1489001"/>
                  <a:pt x="1236107" y="1500849"/>
                  <a:pt x="1221492" y="1500849"/>
                </a:cubicBezTo>
                <a:lnTo>
                  <a:pt x="1174792" y="1500849"/>
                </a:lnTo>
                <a:cubicBezTo>
                  <a:pt x="1160178" y="1500849"/>
                  <a:pt x="1148330" y="1489001"/>
                  <a:pt x="1148330" y="1474387"/>
                </a:cubicBezTo>
                <a:lnTo>
                  <a:pt x="1148330" y="1427687"/>
                </a:lnTo>
                <a:cubicBezTo>
                  <a:pt x="1148330" y="1413073"/>
                  <a:pt x="1160178" y="1401225"/>
                  <a:pt x="1174792" y="1401225"/>
                </a:cubicBezTo>
                <a:close/>
                <a:moveTo>
                  <a:pt x="1025670" y="1401225"/>
                </a:moveTo>
                <a:lnTo>
                  <a:pt x="1072369" y="1401225"/>
                </a:lnTo>
                <a:cubicBezTo>
                  <a:pt x="1086984" y="1401225"/>
                  <a:pt x="1098832" y="1413073"/>
                  <a:pt x="1098832" y="1427687"/>
                </a:cubicBezTo>
                <a:lnTo>
                  <a:pt x="1098832" y="1474387"/>
                </a:lnTo>
                <a:cubicBezTo>
                  <a:pt x="1098832" y="1489001"/>
                  <a:pt x="1086984" y="1500849"/>
                  <a:pt x="1072369" y="1500849"/>
                </a:cubicBezTo>
                <a:lnTo>
                  <a:pt x="1025670" y="1500849"/>
                </a:lnTo>
                <a:cubicBezTo>
                  <a:pt x="1011055" y="1500849"/>
                  <a:pt x="999207" y="1489001"/>
                  <a:pt x="999207" y="1474387"/>
                </a:cubicBezTo>
                <a:lnTo>
                  <a:pt x="999207" y="1427687"/>
                </a:lnTo>
                <a:cubicBezTo>
                  <a:pt x="999207" y="1413073"/>
                  <a:pt x="1011055" y="1401225"/>
                  <a:pt x="1025670" y="1401225"/>
                </a:cubicBezTo>
                <a:close/>
                <a:moveTo>
                  <a:pt x="2504665" y="1339590"/>
                </a:moveTo>
                <a:cubicBezTo>
                  <a:pt x="2501347" y="1339590"/>
                  <a:pt x="2498657" y="1342280"/>
                  <a:pt x="2498657" y="1345598"/>
                </a:cubicBezTo>
                <a:lnTo>
                  <a:pt x="2498657" y="1369628"/>
                </a:lnTo>
                <a:cubicBezTo>
                  <a:pt x="2498657" y="1372945"/>
                  <a:pt x="2501347" y="1375635"/>
                  <a:pt x="2504665" y="1375635"/>
                </a:cubicBezTo>
                <a:lnTo>
                  <a:pt x="2893211" y="1375635"/>
                </a:lnTo>
                <a:cubicBezTo>
                  <a:pt x="2896529" y="1375635"/>
                  <a:pt x="2899219" y="1372945"/>
                  <a:pt x="2899219" y="1369628"/>
                </a:cubicBezTo>
                <a:lnTo>
                  <a:pt x="2899219" y="1345598"/>
                </a:lnTo>
                <a:cubicBezTo>
                  <a:pt x="2899219" y="1342280"/>
                  <a:pt x="2896529" y="1339590"/>
                  <a:pt x="2893211" y="1339590"/>
                </a:cubicBezTo>
                <a:close/>
                <a:moveTo>
                  <a:pt x="2088232" y="1285358"/>
                </a:moveTo>
                <a:lnTo>
                  <a:pt x="2088232" y="1938513"/>
                </a:lnTo>
                <a:lnTo>
                  <a:pt x="2504773" y="1611936"/>
                </a:lnTo>
                <a:close/>
                <a:moveTo>
                  <a:pt x="3314199" y="1280118"/>
                </a:moveTo>
                <a:lnTo>
                  <a:pt x="2897658" y="1608841"/>
                </a:lnTo>
                <a:lnTo>
                  <a:pt x="3314199" y="1937564"/>
                </a:lnTo>
                <a:close/>
                <a:moveTo>
                  <a:pt x="1527230" y="1221901"/>
                </a:moveTo>
                <a:cubicBezTo>
                  <a:pt x="1521727" y="1221901"/>
                  <a:pt x="1517267" y="1226362"/>
                  <a:pt x="1517267" y="1231864"/>
                </a:cubicBezTo>
                <a:lnTo>
                  <a:pt x="1517267" y="1271713"/>
                </a:lnTo>
                <a:cubicBezTo>
                  <a:pt x="1517267" y="1277215"/>
                  <a:pt x="1521727" y="1281676"/>
                  <a:pt x="1527230" y="1281676"/>
                </a:cubicBezTo>
                <a:lnTo>
                  <a:pt x="1732319" y="1281676"/>
                </a:lnTo>
                <a:cubicBezTo>
                  <a:pt x="1737821" y="1281676"/>
                  <a:pt x="1742281" y="1277215"/>
                  <a:pt x="1742281" y="1271713"/>
                </a:cubicBezTo>
                <a:lnTo>
                  <a:pt x="1742281" y="1231864"/>
                </a:lnTo>
                <a:cubicBezTo>
                  <a:pt x="1742281" y="1226362"/>
                  <a:pt x="1737821" y="1221901"/>
                  <a:pt x="1732319" y="1221901"/>
                </a:cubicBezTo>
                <a:close/>
                <a:moveTo>
                  <a:pt x="666834" y="1221901"/>
                </a:moveTo>
                <a:cubicBezTo>
                  <a:pt x="661332" y="1221901"/>
                  <a:pt x="656871" y="1226362"/>
                  <a:pt x="656871" y="1231864"/>
                </a:cubicBezTo>
                <a:lnTo>
                  <a:pt x="656871" y="1271713"/>
                </a:lnTo>
                <a:cubicBezTo>
                  <a:pt x="656871" y="1277215"/>
                  <a:pt x="661332" y="1281676"/>
                  <a:pt x="666834" y="1281676"/>
                </a:cubicBezTo>
                <a:lnTo>
                  <a:pt x="871923" y="1281676"/>
                </a:lnTo>
                <a:cubicBezTo>
                  <a:pt x="877425" y="1281676"/>
                  <a:pt x="881885" y="1277215"/>
                  <a:pt x="881885" y="1271713"/>
                </a:cubicBezTo>
                <a:lnTo>
                  <a:pt x="881885" y="1231864"/>
                </a:lnTo>
                <a:cubicBezTo>
                  <a:pt x="881885" y="1226362"/>
                  <a:pt x="877425" y="1221901"/>
                  <a:pt x="871923" y="1221901"/>
                </a:cubicBezTo>
                <a:close/>
                <a:moveTo>
                  <a:pt x="1052149" y="1111644"/>
                </a:moveTo>
                <a:cubicBezTo>
                  <a:pt x="1044919" y="1111644"/>
                  <a:pt x="1039057" y="1117506"/>
                  <a:pt x="1039057" y="1124736"/>
                </a:cubicBezTo>
                <a:lnTo>
                  <a:pt x="1039057" y="1168203"/>
                </a:lnTo>
                <a:lnTo>
                  <a:pt x="1009466" y="1168203"/>
                </a:lnTo>
                <a:cubicBezTo>
                  <a:pt x="969193" y="1174775"/>
                  <a:pt x="956437" y="1243393"/>
                  <a:pt x="940007" y="1277093"/>
                </a:cubicBezTo>
                <a:cubicBezTo>
                  <a:pt x="776268" y="1309492"/>
                  <a:pt x="775043" y="1328679"/>
                  <a:pt x="736793" y="1421744"/>
                </a:cubicBezTo>
                <a:lnTo>
                  <a:pt x="648072" y="1812480"/>
                </a:lnTo>
                <a:cubicBezTo>
                  <a:pt x="648072" y="1882463"/>
                  <a:pt x="704805" y="1939195"/>
                  <a:pt x="774788" y="1939195"/>
                </a:cubicBezTo>
                <a:lnTo>
                  <a:pt x="1183772" y="1939195"/>
                </a:lnTo>
                <a:lnTo>
                  <a:pt x="1198456" y="1939195"/>
                </a:lnTo>
                <a:lnTo>
                  <a:pt x="1607440" y="1939195"/>
                </a:lnTo>
                <a:cubicBezTo>
                  <a:pt x="1677423" y="1939195"/>
                  <a:pt x="1734156" y="1882463"/>
                  <a:pt x="1734156" y="1812480"/>
                </a:cubicBezTo>
                <a:lnTo>
                  <a:pt x="1645435" y="1421744"/>
                </a:lnTo>
                <a:cubicBezTo>
                  <a:pt x="1607185" y="1328679"/>
                  <a:pt x="1605960" y="1309492"/>
                  <a:pt x="1442221" y="1277093"/>
                </a:cubicBezTo>
                <a:cubicBezTo>
                  <a:pt x="1425791" y="1243393"/>
                  <a:pt x="1413035" y="1174775"/>
                  <a:pt x="1372762" y="1168203"/>
                </a:cubicBezTo>
                <a:lnTo>
                  <a:pt x="1357854" y="1168203"/>
                </a:lnTo>
                <a:lnTo>
                  <a:pt x="1357854" y="1124736"/>
                </a:lnTo>
                <a:cubicBezTo>
                  <a:pt x="1357854" y="1117506"/>
                  <a:pt x="1351993" y="1111644"/>
                  <a:pt x="1344762" y="1111644"/>
                </a:cubicBezTo>
                <a:lnTo>
                  <a:pt x="1268702" y="1111644"/>
                </a:lnTo>
                <a:cubicBezTo>
                  <a:pt x="1261471" y="1111644"/>
                  <a:pt x="1255610" y="1117506"/>
                  <a:pt x="1255610" y="1124736"/>
                </a:cubicBezTo>
                <a:lnTo>
                  <a:pt x="1255610" y="1168203"/>
                </a:lnTo>
                <a:lnTo>
                  <a:pt x="1198456" y="1168203"/>
                </a:lnTo>
                <a:lnTo>
                  <a:pt x="1183772" y="1168203"/>
                </a:lnTo>
                <a:lnTo>
                  <a:pt x="1141302" y="1168203"/>
                </a:lnTo>
                <a:lnTo>
                  <a:pt x="1141302" y="1124736"/>
                </a:lnTo>
                <a:cubicBezTo>
                  <a:pt x="1141302" y="1117506"/>
                  <a:pt x="1135440" y="1111644"/>
                  <a:pt x="1128210" y="1111644"/>
                </a:cubicBezTo>
                <a:close/>
                <a:moveTo>
                  <a:pt x="2705133" y="840243"/>
                </a:moveTo>
                <a:lnTo>
                  <a:pt x="2088233" y="1255464"/>
                </a:lnTo>
                <a:lnTo>
                  <a:pt x="2299068" y="1414858"/>
                </a:lnTo>
                <a:lnTo>
                  <a:pt x="2299068" y="1228076"/>
                </a:lnTo>
                <a:lnTo>
                  <a:pt x="3108494" y="1228076"/>
                </a:lnTo>
                <a:lnTo>
                  <a:pt x="3108494" y="1416902"/>
                </a:lnTo>
                <a:lnTo>
                  <a:pt x="3322033" y="1255464"/>
                </a:lnTo>
                <a:lnTo>
                  <a:pt x="3322033" y="1255464"/>
                </a:lnTo>
                <a:close/>
                <a:moveTo>
                  <a:pt x="1195706" y="835207"/>
                </a:moveTo>
                <a:lnTo>
                  <a:pt x="1195706" y="835221"/>
                </a:lnTo>
                <a:cubicBezTo>
                  <a:pt x="866618" y="834160"/>
                  <a:pt x="692194" y="969423"/>
                  <a:pt x="665970" y="1132153"/>
                </a:cubicBezTo>
                <a:cubicBezTo>
                  <a:pt x="665970" y="1145595"/>
                  <a:pt x="659622" y="1181725"/>
                  <a:pt x="663418" y="1194550"/>
                </a:cubicBezTo>
                <a:lnTo>
                  <a:pt x="878440" y="1194550"/>
                </a:lnTo>
                <a:cubicBezTo>
                  <a:pt x="887485" y="1007425"/>
                  <a:pt x="1085027" y="1006045"/>
                  <a:pt x="1195706" y="1007712"/>
                </a:cubicBezTo>
                <a:lnTo>
                  <a:pt x="1195706" y="1007714"/>
                </a:lnTo>
                <a:cubicBezTo>
                  <a:pt x="1195809" y="1007712"/>
                  <a:pt x="1195911" y="1007710"/>
                  <a:pt x="1196014" y="1007712"/>
                </a:cubicBezTo>
                <a:lnTo>
                  <a:pt x="1196322" y="1007714"/>
                </a:lnTo>
                <a:lnTo>
                  <a:pt x="1196322" y="1007712"/>
                </a:lnTo>
                <a:cubicBezTo>
                  <a:pt x="1307001" y="1006045"/>
                  <a:pt x="1504542" y="1007425"/>
                  <a:pt x="1513587" y="1194550"/>
                </a:cubicBezTo>
                <a:lnTo>
                  <a:pt x="1728609" y="1194550"/>
                </a:lnTo>
                <a:cubicBezTo>
                  <a:pt x="1732405" y="1181725"/>
                  <a:pt x="1726057" y="1145595"/>
                  <a:pt x="1726057" y="1132153"/>
                </a:cubicBezTo>
                <a:cubicBezTo>
                  <a:pt x="1699834" y="969423"/>
                  <a:pt x="1525410" y="834160"/>
                  <a:pt x="1196322" y="835221"/>
                </a:cubicBezTo>
                <a:lnTo>
                  <a:pt x="1196322" y="835207"/>
                </a:lnTo>
                <a:cubicBezTo>
                  <a:pt x="1196219" y="835207"/>
                  <a:pt x="1196117" y="835206"/>
                  <a:pt x="1196014" y="835214"/>
                </a:cubicBezTo>
                <a:close/>
                <a:moveTo>
                  <a:pt x="713043" y="263029"/>
                </a:moveTo>
                <a:lnTo>
                  <a:pt x="3158596" y="263029"/>
                </a:lnTo>
                <a:cubicBezTo>
                  <a:pt x="3365555" y="263029"/>
                  <a:pt x="3533328" y="430802"/>
                  <a:pt x="3533328" y="637761"/>
                </a:cubicBezTo>
                <a:lnTo>
                  <a:pt x="3533328" y="2136642"/>
                </a:lnTo>
                <a:cubicBezTo>
                  <a:pt x="3533328" y="2343601"/>
                  <a:pt x="3365555" y="2511374"/>
                  <a:pt x="3158596" y="2511374"/>
                </a:cubicBezTo>
                <a:lnTo>
                  <a:pt x="713043" y="2511374"/>
                </a:lnTo>
                <a:cubicBezTo>
                  <a:pt x="506084" y="2511374"/>
                  <a:pt x="338311" y="2343601"/>
                  <a:pt x="338311" y="2136642"/>
                </a:cubicBezTo>
                <a:lnTo>
                  <a:pt x="338311" y="637761"/>
                </a:lnTo>
                <a:cubicBezTo>
                  <a:pt x="338311" y="430802"/>
                  <a:pt x="506084" y="263029"/>
                  <a:pt x="713043" y="263029"/>
                </a:cubicBezTo>
                <a:close/>
                <a:moveTo>
                  <a:pt x="593824" y="142875"/>
                </a:moveTo>
                <a:cubicBezTo>
                  <a:pt x="365814" y="142875"/>
                  <a:pt x="180975" y="327714"/>
                  <a:pt x="180975" y="555724"/>
                </a:cubicBezTo>
                <a:lnTo>
                  <a:pt x="180975" y="2207068"/>
                </a:lnTo>
                <a:cubicBezTo>
                  <a:pt x="180975" y="2435078"/>
                  <a:pt x="365814" y="2619917"/>
                  <a:pt x="593824" y="2619917"/>
                </a:cubicBezTo>
                <a:lnTo>
                  <a:pt x="3288134" y="2619917"/>
                </a:lnTo>
                <a:cubicBezTo>
                  <a:pt x="3516144" y="2619917"/>
                  <a:pt x="3700983" y="2435078"/>
                  <a:pt x="3700983" y="2207068"/>
                </a:cubicBezTo>
                <a:lnTo>
                  <a:pt x="3700983" y="555724"/>
                </a:lnTo>
                <a:cubicBezTo>
                  <a:pt x="3700983" y="327714"/>
                  <a:pt x="3516144" y="142875"/>
                  <a:pt x="3288134" y="142875"/>
                </a:cubicBezTo>
                <a:close/>
                <a:moveTo>
                  <a:pt x="456060" y="0"/>
                </a:moveTo>
                <a:lnTo>
                  <a:pt x="3432372" y="0"/>
                </a:lnTo>
                <a:cubicBezTo>
                  <a:pt x="3684247" y="0"/>
                  <a:pt x="3888432" y="204185"/>
                  <a:pt x="3888432" y="456060"/>
                </a:cubicBezTo>
                <a:lnTo>
                  <a:pt x="3888432" y="2280244"/>
                </a:lnTo>
                <a:cubicBezTo>
                  <a:pt x="3888432" y="2532119"/>
                  <a:pt x="3684247" y="2736304"/>
                  <a:pt x="3432372" y="2736304"/>
                </a:cubicBezTo>
                <a:lnTo>
                  <a:pt x="456060" y="2736304"/>
                </a:lnTo>
                <a:cubicBezTo>
                  <a:pt x="204185" y="2736304"/>
                  <a:pt x="0" y="2532119"/>
                  <a:pt x="0" y="2280244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9" name="Donut 21">
            <a:extLst>
              <a:ext uri="{FF2B5EF4-FFF2-40B4-BE49-F238E27FC236}">
                <a16:creationId xmlns:a16="http://schemas.microsoft.com/office/drawing/2014/main" id="{B64C54AE-84BB-4382-B0A6-C6DDEE405934}"/>
              </a:ext>
            </a:extLst>
          </p:cNvPr>
          <p:cNvSpPr>
            <a:spLocks/>
          </p:cNvSpPr>
          <p:nvPr/>
        </p:nvSpPr>
        <p:spPr>
          <a:xfrm>
            <a:off x="5237021" y="4459583"/>
            <a:ext cx="249227" cy="249227"/>
          </a:xfrm>
          <a:custGeom>
            <a:avLst/>
            <a:gdLst/>
            <a:ahLst/>
            <a:cxnLst/>
            <a:rect l="l" t="t" r="r" b="b"/>
            <a:pathLst>
              <a:path w="3934148" h="3956624">
                <a:moveTo>
                  <a:pt x="3047194" y="2259765"/>
                </a:moveTo>
                <a:cubicBezTo>
                  <a:pt x="2802268" y="2259765"/>
                  <a:pt x="2603717" y="2540344"/>
                  <a:pt x="2603717" y="2886456"/>
                </a:cubicBezTo>
                <a:cubicBezTo>
                  <a:pt x="2603717" y="3232568"/>
                  <a:pt x="2802268" y="3513147"/>
                  <a:pt x="3047194" y="3513147"/>
                </a:cubicBezTo>
                <a:cubicBezTo>
                  <a:pt x="3292120" y="3513147"/>
                  <a:pt x="3490671" y="3232568"/>
                  <a:pt x="3490671" y="2886456"/>
                </a:cubicBezTo>
                <a:cubicBezTo>
                  <a:pt x="3490671" y="2540344"/>
                  <a:pt x="3292120" y="2259765"/>
                  <a:pt x="3047194" y="2259765"/>
                </a:cubicBezTo>
                <a:close/>
                <a:moveTo>
                  <a:pt x="3047194" y="1816288"/>
                </a:moveTo>
                <a:cubicBezTo>
                  <a:pt x="3537045" y="1816288"/>
                  <a:pt x="3934148" y="2295419"/>
                  <a:pt x="3934148" y="2886456"/>
                </a:cubicBezTo>
                <a:cubicBezTo>
                  <a:pt x="3934148" y="3477493"/>
                  <a:pt x="3537045" y="3956624"/>
                  <a:pt x="3047194" y="3956624"/>
                </a:cubicBezTo>
                <a:cubicBezTo>
                  <a:pt x="2557343" y="3956624"/>
                  <a:pt x="2160240" y="3477493"/>
                  <a:pt x="2160240" y="2886456"/>
                </a:cubicBezTo>
                <a:cubicBezTo>
                  <a:pt x="2160240" y="2295419"/>
                  <a:pt x="2557343" y="1816288"/>
                  <a:pt x="3047194" y="1816288"/>
                </a:cubicBezTo>
                <a:close/>
                <a:moveTo>
                  <a:pt x="886954" y="443477"/>
                </a:moveTo>
                <a:cubicBezTo>
                  <a:pt x="642028" y="443477"/>
                  <a:pt x="443477" y="724056"/>
                  <a:pt x="443477" y="1070168"/>
                </a:cubicBezTo>
                <a:cubicBezTo>
                  <a:pt x="443477" y="1416280"/>
                  <a:pt x="642028" y="1696859"/>
                  <a:pt x="886954" y="1696859"/>
                </a:cubicBezTo>
                <a:cubicBezTo>
                  <a:pt x="1131880" y="1696859"/>
                  <a:pt x="1330431" y="1416280"/>
                  <a:pt x="1330431" y="1070168"/>
                </a:cubicBezTo>
                <a:cubicBezTo>
                  <a:pt x="1330431" y="724056"/>
                  <a:pt x="1131880" y="443477"/>
                  <a:pt x="886954" y="443477"/>
                </a:cubicBezTo>
                <a:close/>
                <a:moveTo>
                  <a:pt x="2992326" y="5291"/>
                </a:moveTo>
                <a:lnTo>
                  <a:pt x="3531059" y="5291"/>
                </a:lnTo>
                <a:lnTo>
                  <a:pt x="896107" y="3919534"/>
                </a:lnTo>
                <a:lnTo>
                  <a:pt x="357374" y="3919534"/>
                </a:lnTo>
                <a:close/>
                <a:moveTo>
                  <a:pt x="886954" y="0"/>
                </a:moveTo>
                <a:cubicBezTo>
                  <a:pt x="1376805" y="0"/>
                  <a:pt x="1773908" y="479131"/>
                  <a:pt x="1773908" y="1070168"/>
                </a:cubicBezTo>
                <a:cubicBezTo>
                  <a:pt x="1773908" y="1661205"/>
                  <a:pt x="1376805" y="2140336"/>
                  <a:pt x="886954" y="2140336"/>
                </a:cubicBezTo>
                <a:cubicBezTo>
                  <a:pt x="397103" y="2140336"/>
                  <a:pt x="0" y="1661205"/>
                  <a:pt x="0" y="1070168"/>
                </a:cubicBezTo>
                <a:cubicBezTo>
                  <a:pt x="0" y="479131"/>
                  <a:pt x="397103" y="0"/>
                  <a:pt x="8869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0" name="Round Same Side Corner Rectangle 20">
            <a:extLst>
              <a:ext uri="{FF2B5EF4-FFF2-40B4-BE49-F238E27FC236}">
                <a16:creationId xmlns:a16="http://schemas.microsoft.com/office/drawing/2014/main" id="{7040DCD6-F382-47E5-A007-7CBF79844003}"/>
              </a:ext>
            </a:extLst>
          </p:cNvPr>
          <p:cNvSpPr>
            <a:spLocks noChangeAspect="1"/>
          </p:cNvSpPr>
          <p:nvPr/>
        </p:nvSpPr>
        <p:spPr>
          <a:xfrm>
            <a:off x="1426714" y="3317601"/>
            <a:ext cx="325577" cy="348895"/>
          </a:xfrm>
          <a:custGeom>
            <a:avLst/>
            <a:gdLst/>
            <a:ahLst/>
            <a:cxnLst/>
            <a:rect l="l" t="t" r="r" b="b"/>
            <a:pathLst>
              <a:path w="3693941" h="3958524">
                <a:moveTo>
                  <a:pt x="1259659" y="1763929"/>
                </a:moveTo>
                <a:lnTo>
                  <a:pt x="1093043" y="1930546"/>
                </a:lnTo>
                <a:lnTo>
                  <a:pt x="1097397" y="2187994"/>
                </a:lnTo>
                <a:lnTo>
                  <a:pt x="1266879" y="2190860"/>
                </a:lnTo>
                <a:close/>
                <a:moveTo>
                  <a:pt x="1949135" y="1602992"/>
                </a:moveTo>
                <a:lnTo>
                  <a:pt x="1831095" y="1721032"/>
                </a:lnTo>
                <a:lnTo>
                  <a:pt x="1780848" y="1670785"/>
                </a:lnTo>
                <a:lnTo>
                  <a:pt x="1789784" y="2199254"/>
                </a:lnTo>
                <a:lnTo>
                  <a:pt x="1959266" y="2202120"/>
                </a:lnTo>
                <a:close/>
                <a:moveTo>
                  <a:pt x="1486555" y="1537034"/>
                </a:moveTo>
                <a:lnTo>
                  <a:pt x="1319938" y="1703650"/>
                </a:lnTo>
                <a:lnTo>
                  <a:pt x="1328203" y="2192344"/>
                </a:lnTo>
                <a:lnTo>
                  <a:pt x="1497685" y="2195210"/>
                </a:lnTo>
                <a:close/>
                <a:moveTo>
                  <a:pt x="1555241" y="1445177"/>
                </a:moveTo>
                <a:lnTo>
                  <a:pt x="1546449" y="1453969"/>
                </a:lnTo>
                <a:lnTo>
                  <a:pt x="1558993" y="2195799"/>
                </a:lnTo>
                <a:lnTo>
                  <a:pt x="1728476" y="2198665"/>
                </a:lnTo>
                <a:lnTo>
                  <a:pt x="1718495" y="1608431"/>
                </a:lnTo>
                <a:close/>
                <a:moveTo>
                  <a:pt x="2176261" y="1389700"/>
                </a:moveTo>
                <a:lnTo>
                  <a:pt x="2009815" y="1566435"/>
                </a:lnTo>
                <a:lnTo>
                  <a:pt x="2020575" y="2202709"/>
                </a:lnTo>
                <a:lnTo>
                  <a:pt x="2190057" y="2205575"/>
                </a:lnTo>
                <a:close/>
                <a:moveTo>
                  <a:pt x="2359564" y="1195064"/>
                </a:moveTo>
                <a:lnTo>
                  <a:pt x="2236479" y="1325759"/>
                </a:lnTo>
                <a:lnTo>
                  <a:pt x="2251397" y="2207956"/>
                </a:lnTo>
                <a:lnTo>
                  <a:pt x="2420879" y="2210822"/>
                </a:lnTo>
                <a:lnTo>
                  <a:pt x="2404462" y="1239962"/>
                </a:lnTo>
                <a:close/>
                <a:moveTo>
                  <a:pt x="2155383" y="876720"/>
                </a:moveTo>
                <a:lnTo>
                  <a:pt x="2212254" y="933591"/>
                </a:lnTo>
                <a:lnTo>
                  <a:pt x="1826009" y="1319836"/>
                </a:lnTo>
                <a:lnTo>
                  <a:pt x="1563397" y="1057223"/>
                </a:lnTo>
                <a:lnTo>
                  <a:pt x="1560389" y="1060231"/>
                </a:lnTo>
                <a:lnTo>
                  <a:pt x="1557198" y="1057040"/>
                </a:lnTo>
                <a:lnTo>
                  <a:pt x="1092172" y="1522067"/>
                </a:lnTo>
                <a:lnTo>
                  <a:pt x="1091115" y="1816522"/>
                </a:lnTo>
                <a:lnTo>
                  <a:pt x="1091395" y="1816802"/>
                </a:lnTo>
                <a:lnTo>
                  <a:pt x="1565094" y="1343103"/>
                </a:lnTo>
                <a:lnTo>
                  <a:pt x="1829645" y="1607654"/>
                </a:lnTo>
                <a:lnTo>
                  <a:pt x="1971736" y="1465563"/>
                </a:lnTo>
                <a:lnTo>
                  <a:pt x="1971389" y="1465216"/>
                </a:lnTo>
                <a:lnTo>
                  <a:pt x="2357634" y="1078971"/>
                </a:lnTo>
                <a:lnTo>
                  <a:pt x="2414505" y="1135842"/>
                </a:lnTo>
                <a:lnTo>
                  <a:pt x="2411278" y="879947"/>
                </a:lnTo>
                <a:close/>
                <a:moveTo>
                  <a:pt x="2527403" y="872992"/>
                </a:moveTo>
                <a:cubicBezTo>
                  <a:pt x="2497077" y="872479"/>
                  <a:pt x="2472908" y="896648"/>
                  <a:pt x="2473421" y="926974"/>
                </a:cubicBezTo>
                <a:lnTo>
                  <a:pt x="2496340" y="2282330"/>
                </a:lnTo>
                <a:lnTo>
                  <a:pt x="1148248" y="2259534"/>
                </a:lnTo>
                <a:cubicBezTo>
                  <a:pt x="1117921" y="2259021"/>
                  <a:pt x="1093753" y="2283189"/>
                  <a:pt x="1094266" y="2313516"/>
                </a:cubicBezTo>
                <a:cubicBezTo>
                  <a:pt x="1094778" y="2343843"/>
                  <a:pt x="1119778" y="2368843"/>
                  <a:pt x="1150105" y="2369356"/>
                </a:cubicBezTo>
                <a:lnTo>
                  <a:pt x="2498197" y="2392152"/>
                </a:lnTo>
                <a:lnTo>
                  <a:pt x="2608020" y="2394009"/>
                </a:lnTo>
                <a:lnTo>
                  <a:pt x="2606162" y="2284187"/>
                </a:lnTo>
                <a:lnTo>
                  <a:pt x="2583243" y="928832"/>
                </a:lnTo>
                <a:cubicBezTo>
                  <a:pt x="2582730" y="898505"/>
                  <a:pt x="2557730" y="873505"/>
                  <a:pt x="2527403" y="872992"/>
                </a:cubicBezTo>
                <a:close/>
                <a:moveTo>
                  <a:pt x="1814377" y="0"/>
                </a:moveTo>
                <a:lnTo>
                  <a:pt x="1927791" y="0"/>
                </a:lnTo>
                <a:cubicBezTo>
                  <a:pt x="2022725" y="0"/>
                  <a:pt x="2099684" y="76959"/>
                  <a:pt x="2099684" y="171893"/>
                </a:cubicBezTo>
                <a:lnTo>
                  <a:pt x="2099684" y="220828"/>
                </a:lnTo>
                <a:lnTo>
                  <a:pt x="3593525" y="220828"/>
                </a:lnTo>
                <a:cubicBezTo>
                  <a:pt x="3636470" y="220828"/>
                  <a:pt x="3671284" y="255642"/>
                  <a:pt x="3671284" y="298587"/>
                </a:cubicBezTo>
                <a:lnTo>
                  <a:pt x="3671284" y="436388"/>
                </a:lnTo>
                <a:cubicBezTo>
                  <a:pt x="3671284" y="479333"/>
                  <a:pt x="3636470" y="514147"/>
                  <a:pt x="3593525" y="514147"/>
                </a:cubicBezTo>
                <a:lnTo>
                  <a:pt x="2099684" y="514147"/>
                </a:lnTo>
                <a:lnTo>
                  <a:pt x="2099684" y="584283"/>
                </a:lnTo>
                <a:lnTo>
                  <a:pt x="3485177" y="584283"/>
                </a:lnTo>
                <a:lnTo>
                  <a:pt x="3485177" y="2592297"/>
                </a:lnTo>
                <a:lnTo>
                  <a:pt x="2099684" y="2592297"/>
                </a:lnTo>
                <a:lnTo>
                  <a:pt x="2099684" y="2648596"/>
                </a:lnTo>
                <a:lnTo>
                  <a:pt x="3522641" y="2648596"/>
                </a:lnTo>
                <a:cubicBezTo>
                  <a:pt x="3565586" y="2648596"/>
                  <a:pt x="3600400" y="2683410"/>
                  <a:pt x="3600400" y="2726355"/>
                </a:cubicBezTo>
                <a:lnTo>
                  <a:pt x="3600400" y="2864156"/>
                </a:lnTo>
                <a:cubicBezTo>
                  <a:pt x="3600400" y="2907101"/>
                  <a:pt x="3565586" y="2941915"/>
                  <a:pt x="3522641" y="2941915"/>
                </a:cubicBezTo>
                <a:lnTo>
                  <a:pt x="2832113" y="2941915"/>
                </a:lnTo>
                <a:lnTo>
                  <a:pt x="3693941" y="3958522"/>
                </a:lnTo>
                <a:lnTo>
                  <a:pt x="3372650" y="3958522"/>
                </a:lnTo>
                <a:lnTo>
                  <a:pt x="2510822" y="2941915"/>
                </a:lnTo>
                <a:lnTo>
                  <a:pt x="1183121" y="2941915"/>
                </a:lnTo>
                <a:lnTo>
                  <a:pt x="321291" y="3958524"/>
                </a:lnTo>
                <a:lnTo>
                  <a:pt x="0" y="3958524"/>
                </a:lnTo>
                <a:lnTo>
                  <a:pt x="861830" y="2941915"/>
                </a:lnTo>
                <a:lnTo>
                  <a:pt x="77759" y="2941915"/>
                </a:lnTo>
                <a:cubicBezTo>
                  <a:pt x="34814" y="2941915"/>
                  <a:pt x="0" y="2907101"/>
                  <a:pt x="0" y="2864156"/>
                </a:cubicBezTo>
                <a:lnTo>
                  <a:pt x="0" y="2726355"/>
                </a:lnTo>
                <a:cubicBezTo>
                  <a:pt x="0" y="2683410"/>
                  <a:pt x="34814" y="2648596"/>
                  <a:pt x="77759" y="2648596"/>
                </a:cubicBezTo>
                <a:lnTo>
                  <a:pt x="1642484" y="2648596"/>
                </a:lnTo>
                <a:lnTo>
                  <a:pt x="1642484" y="2592297"/>
                </a:lnTo>
                <a:lnTo>
                  <a:pt x="100801" y="2592297"/>
                </a:lnTo>
                <a:lnTo>
                  <a:pt x="100801" y="584283"/>
                </a:lnTo>
                <a:lnTo>
                  <a:pt x="1642484" y="584283"/>
                </a:lnTo>
                <a:lnTo>
                  <a:pt x="1642484" y="514147"/>
                </a:lnTo>
                <a:lnTo>
                  <a:pt x="148643" y="514147"/>
                </a:lnTo>
                <a:cubicBezTo>
                  <a:pt x="105698" y="514147"/>
                  <a:pt x="70884" y="479333"/>
                  <a:pt x="70884" y="436388"/>
                </a:cubicBezTo>
                <a:lnTo>
                  <a:pt x="70884" y="298587"/>
                </a:lnTo>
                <a:cubicBezTo>
                  <a:pt x="70884" y="255642"/>
                  <a:pt x="105698" y="220828"/>
                  <a:pt x="148643" y="220828"/>
                </a:cubicBezTo>
                <a:lnTo>
                  <a:pt x="1642484" y="220828"/>
                </a:lnTo>
                <a:lnTo>
                  <a:pt x="1642484" y="171893"/>
                </a:lnTo>
                <a:cubicBezTo>
                  <a:pt x="1642484" y="76959"/>
                  <a:pt x="1719443" y="0"/>
                  <a:pt x="18143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1" name="Round Same Side Corner Rectangle 3">
            <a:extLst>
              <a:ext uri="{FF2B5EF4-FFF2-40B4-BE49-F238E27FC236}">
                <a16:creationId xmlns:a16="http://schemas.microsoft.com/office/drawing/2014/main" id="{383159BD-4D42-4175-856E-F66EC3A0F276}"/>
              </a:ext>
            </a:extLst>
          </p:cNvPr>
          <p:cNvSpPr>
            <a:spLocks noChangeAspect="1"/>
          </p:cNvSpPr>
          <p:nvPr/>
        </p:nvSpPr>
        <p:spPr>
          <a:xfrm rot="10800000">
            <a:off x="1053454" y="2799490"/>
            <a:ext cx="243847" cy="245204"/>
          </a:xfrm>
          <a:custGeom>
            <a:avLst/>
            <a:gdLst/>
            <a:ahLst/>
            <a:cxnLst/>
            <a:rect l="l" t="t" r="r" b="b"/>
            <a:pathLst>
              <a:path w="3935149" h="3957041">
                <a:moveTo>
                  <a:pt x="2899653" y="531993"/>
                </a:moveTo>
                <a:lnTo>
                  <a:pt x="2899653" y="423993"/>
                </a:lnTo>
                <a:lnTo>
                  <a:pt x="271653" y="423993"/>
                </a:lnTo>
                <a:lnTo>
                  <a:pt x="271653" y="531993"/>
                </a:lnTo>
                <a:close/>
                <a:moveTo>
                  <a:pt x="2899653" y="893649"/>
                </a:moveTo>
                <a:lnTo>
                  <a:pt x="2899653" y="785649"/>
                </a:lnTo>
                <a:lnTo>
                  <a:pt x="271653" y="785649"/>
                </a:lnTo>
                <a:lnTo>
                  <a:pt x="271653" y="893649"/>
                </a:lnTo>
                <a:close/>
                <a:moveTo>
                  <a:pt x="2899653" y="1255303"/>
                </a:moveTo>
                <a:lnTo>
                  <a:pt x="2899653" y="1147303"/>
                </a:lnTo>
                <a:lnTo>
                  <a:pt x="271653" y="1147303"/>
                </a:lnTo>
                <a:lnTo>
                  <a:pt x="271653" y="1255303"/>
                </a:lnTo>
                <a:close/>
                <a:moveTo>
                  <a:pt x="2899653" y="1616957"/>
                </a:moveTo>
                <a:lnTo>
                  <a:pt x="2899653" y="1508957"/>
                </a:lnTo>
                <a:lnTo>
                  <a:pt x="271653" y="1508957"/>
                </a:lnTo>
                <a:lnTo>
                  <a:pt x="271653" y="1616957"/>
                </a:lnTo>
                <a:close/>
                <a:moveTo>
                  <a:pt x="1315653" y="1999083"/>
                </a:moveTo>
                <a:lnTo>
                  <a:pt x="1315653" y="1891083"/>
                </a:lnTo>
                <a:lnTo>
                  <a:pt x="271653" y="1891083"/>
                </a:lnTo>
                <a:lnTo>
                  <a:pt x="271653" y="1999083"/>
                </a:lnTo>
                <a:close/>
                <a:moveTo>
                  <a:pt x="1315653" y="2360737"/>
                </a:moveTo>
                <a:lnTo>
                  <a:pt x="1315653" y="2252737"/>
                </a:lnTo>
                <a:lnTo>
                  <a:pt x="271653" y="2252737"/>
                </a:lnTo>
                <a:lnTo>
                  <a:pt x="271653" y="2360737"/>
                </a:lnTo>
                <a:close/>
                <a:moveTo>
                  <a:pt x="1315653" y="2722391"/>
                </a:moveTo>
                <a:lnTo>
                  <a:pt x="1315653" y="2614391"/>
                </a:lnTo>
                <a:lnTo>
                  <a:pt x="271653" y="2614391"/>
                </a:lnTo>
                <a:lnTo>
                  <a:pt x="271653" y="2722391"/>
                </a:lnTo>
                <a:close/>
                <a:moveTo>
                  <a:pt x="2900162" y="2797568"/>
                </a:moveTo>
                <a:lnTo>
                  <a:pt x="2900162" y="1844447"/>
                </a:lnTo>
                <a:lnTo>
                  <a:pt x="1629979" y="1844447"/>
                </a:lnTo>
                <a:lnTo>
                  <a:pt x="1629979" y="2797568"/>
                </a:lnTo>
                <a:close/>
                <a:moveTo>
                  <a:pt x="3810581" y="2815737"/>
                </a:moveTo>
                <a:lnTo>
                  <a:pt x="3810581" y="306661"/>
                </a:lnTo>
                <a:cubicBezTo>
                  <a:pt x="3810581" y="280746"/>
                  <a:pt x="3789572" y="259737"/>
                  <a:pt x="3763657" y="259737"/>
                </a:cubicBezTo>
                <a:cubicBezTo>
                  <a:pt x="3737742" y="259737"/>
                  <a:pt x="3716733" y="280746"/>
                  <a:pt x="3716733" y="306661"/>
                </a:cubicBezTo>
                <a:lnTo>
                  <a:pt x="3716733" y="2815737"/>
                </a:lnTo>
                <a:close/>
                <a:moveTo>
                  <a:pt x="3598887" y="2979130"/>
                </a:moveTo>
                <a:lnTo>
                  <a:pt x="3598887" y="218054"/>
                </a:lnTo>
                <a:cubicBezTo>
                  <a:pt x="3598887" y="192139"/>
                  <a:pt x="3577878" y="171130"/>
                  <a:pt x="3551963" y="171130"/>
                </a:cubicBezTo>
                <a:cubicBezTo>
                  <a:pt x="3526048" y="171130"/>
                  <a:pt x="3505039" y="192139"/>
                  <a:pt x="3505039" y="218054"/>
                </a:cubicBezTo>
                <a:lnTo>
                  <a:pt x="3505039" y="2979130"/>
                </a:lnTo>
                <a:close/>
                <a:moveTo>
                  <a:pt x="3355251" y="3231428"/>
                </a:moveTo>
                <a:lnTo>
                  <a:pt x="3355251" y="182352"/>
                </a:lnTo>
                <a:cubicBezTo>
                  <a:pt x="3355251" y="156437"/>
                  <a:pt x="3334242" y="135428"/>
                  <a:pt x="3308327" y="135428"/>
                </a:cubicBezTo>
                <a:cubicBezTo>
                  <a:pt x="3282412" y="135428"/>
                  <a:pt x="3261403" y="156437"/>
                  <a:pt x="3261403" y="182352"/>
                </a:cubicBezTo>
                <a:lnTo>
                  <a:pt x="3261403" y="3231428"/>
                </a:lnTo>
                <a:close/>
                <a:moveTo>
                  <a:pt x="689888" y="3532959"/>
                </a:moveTo>
                <a:cubicBezTo>
                  <a:pt x="817550" y="3530004"/>
                  <a:pt x="918251" y="3455702"/>
                  <a:pt x="916146" y="3366015"/>
                </a:cubicBezTo>
                <a:cubicBezTo>
                  <a:pt x="914042" y="3276328"/>
                  <a:pt x="809910" y="3204397"/>
                  <a:pt x="682179" y="3204397"/>
                </a:cubicBezTo>
                <a:lnTo>
                  <a:pt x="682179" y="3204473"/>
                </a:lnTo>
                <a:cubicBezTo>
                  <a:pt x="645571" y="3204473"/>
                  <a:pt x="615727" y="3183857"/>
                  <a:pt x="615124" y="3158153"/>
                </a:cubicBezTo>
                <a:cubicBezTo>
                  <a:pt x="614521" y="3132449"/>
                  <a:pt x="643381" y="3111154"/>
                  <a:pt x="679969" y="3110307"/>
                </a:cubicBezTo>
                <a:cubicBezTo>
                  <a:pt x="716557" y="3109460"/>
                  <a:pt x="747352" y="3129374"/>
                  <a:pt x="749161" y="3155050"/>
                </a:cubicBezTo>
                <a:lnTo>
                  <a:pt x="915893" y="3149258"/>
                </a:lnTo>
                <a:cubicBezTo>
                  <a:pt x="909582" y="3059669"/>
                  <a:pt x="802131" y="2990185"/>
                  <a:pt x="674469" y="2993141"/>
                </a:cubicBezTo>
                <a:cubicBezTo>
                  <a:pt x="546807" y="2996096"/>
                  <a:pt x="446107" y="3070398"/>
                  <a:pt x="448211" y="3160085"/>
                </a:cubicBezTo>
                <a:cubicBezTo>
                  <a:pt x="450316" y="3249772"/>
                  <a:pt x="554448" y="3321703"/>
                  <a:pt x="682179" y="3321703"/>
                </a:cubicBezTo>
                <a:lnTo>
                  <a:pt x="682179" y="3321627"/>
                </a:lnTo>
                <a:cubicBezTo>
                  <a:pt x="718786" y="3321627"/>
                  <a:pt x="748631" y="3342242"/>
                  <a:pt x="749234" y="3367946"/>
                </a:cubicBezTo>
                <a:cubicBezTo>
                  <a:pt x="749837" y="3393651"/>
                  <a:pt x="720976" y="3414946"/>
                  <a:pt x="684388" y="3415793"/>
                </a:cubicBezTo>
                <a:cubicBezTo>
                  <a:pt x="647800" y="3416640"/>
                  <a:pt x="617005" y="3396726"/>
                  <a:pt x="615196" y="3371049"/>
                </a:cubicBezTo>
                <a:lnTo>
                  <a:pt x="448465" y="3376842"/>
                </a:lnTo>
                <a:cubicBezTo>
                  <a:pt x="454776" y="3466431"/>
                  <a:pt x="562226" y="3535915"/>
                  <a:pt x="689888" y="3532959"/>
                </a:cubicBezTo>
                <a:close/>
                <a:moveTo>
                  <a:pt x="1563929" y="3533050"/>
                </a:moveTo>
                <a:lnTo>
                  <a:pt x="1450158" y="2995479"/>
                </a:lnTo>
                <a:cubicBezTo>
                  <a:pt x="1450329" y="2994669"/>
                  <a:pt x="1450501" y="2993860"/>
                  <a:pt x="1450672" y="2993050"/>
                </a:cubicBezTo>
                <a:lnTo>
                  <a:pt x="1449643" y="2993050"/>
                </a:lnTo>
                <a:lnTo>
                  <a:pt x="1303428" y="2993050"/>
                </a:lnTo>
                <a:lnTo>
                  <a:pt x="1302400" y="2993050"/>
                </a:lnTo>
                <a:cubicBezTo>
                  <a:pt x="1302571" y="2993860"/>
                  <a:pt x="1302743" y="2994669"/>
                  <a:pt x="1302914" y="2995479"/>
                </a:cubicBezTo>
                <a:lnTo>
                  <a:pt x="1260527" y="3195759"/>
                </a:lnTo>
                <a:lnTo>
                  <a:pt x="1218140" y="2995479"/>
                </a:lnTo>
                <a:cubicBezTo>
                  <a:pt x="1218311" y="2994669"/>
                  <a:pt x="1218483" y="2993860"/>
                  <a:pt x="1218654" y="2993050"/>
                </a:cubicBezTo>
                <a:lnTo>
                  <a:pt x="1217625" y="2993050"/>
                </a:lnTo>
                <a:lnTo>
                  <a:pt x="1071410" y="2993050"/>
                </a:lnTo>
                <a:lnTo>
                  <a:pt x="1070382" y="2993050"/>
                </a:lnTo>
                <a:cubicBezTo>
                  <a:pt x="1070553" y="2993860"/>
                  <a:pt x="1070725" y="2994669"/>
                  <a:pt x="1070896" y="2995479"/>
                </a:cubicBezTo>
                <a:lnTo>
                  <a:pt x="957124" y="3533050"/>
                </a:lnTo>
                <a:lnTo>
                  <a:pt x="1104368" y="3533050"/>
                </a:lnTo>
                <a:lnTo>
                  <a:pt x="1144518" y="3343342"/>
                </a:lnTo>
                <a:lnTo>
                  <a:pt x="1184667" y="3533050"/>
                </a:lnTo>
                <a:lnTo>
                  <a:pt x="1189142" y="3533050"/>
                </a:lnTo>
                <a:lnTo>
                  <a:pt x="1331911" y="3533050"/>
                </a:lnTo>
                <a:lnTo>
                  <a:pt x="1336386" y="3533050"/>
                </a:lnTo>
                <a:lnTo>
                  <a:pt x="1376536" y="3343342"/>
                </a:lnTo>
                <a:lnTo>
                  <a:pt x="1416686" y="3533050"/>
                </a:lnTo>
                <a:close/>
                <a:moveTo>
                  <a:pt x="2126028" y="3533050"/>
                </a:moveTo>
                <a:lnTo>
                  <a:pt x="2126028" y="3406155"/>
                </a:lnTo>
                <a:lnTo>
                  <a:pt x="2126028" y="3326497"/>
                </a:lnTo>
                <a:lnTo>
                  <a:pt x="2126028" y="3199602"/>
                </a:lnTo>
                <a:lnTo>
                  <a:pt x="2126028" y="3119945"/>
                </a:lnTo>
                <a:lnTo>
                  <a:pt x="2126028" y="2993050"/>
                </a:lnTo>
                <a:lnTo>
                  <a:pt x="1658028" y="2993050"/>
                </a:lnTo>
                <a:lnTo>
                  <a:pt x="1658028" y="3119945"/>
                </a:lnTo>
                <a:lnTo>
                  <a:pt x="1989309" y="3119945"/>
                </a:lnTo>
                <a:lnTo>
                  <a:pt x="1989309" y="3199602"/>
                </a:lnTo>
                <a:lnTo>
                  <a:pt x="1658028" y="3199602"/>
                </a:lnTo>
                <a:lnTo>
                  <a:pt x="1658028" y="3326497"/>
                </a:lnTo>
                <a:lnTo>
                  <a:pt x="1989309" y="3326497"/>
                </a:lnTo>
                <a:lnTo>
                  <a:pt x="1989309" y="3406155"/>
                </a:lnTo>
                <a:lnTo>
                  <a:pt x="1658028" y="3406155"/>
                </a:lnTo>
                <a:lnTo>
                  <a:pt x="1658028" y="3533050"/>
                </a:lnTo>
                <a:close/>
                <a:moveTo>
                  <a:pt x="2721509" y="3533050"/>
                </a:moveTo>
                <a:lnTo>
                  <a:pt x="2721509" y="2993050"/>
                </a:lnTo>
                <a:lnTo>
                  <a:pt x="2610374" y="2993050"/>
                </a:lnTo>
                <a:lnTo>
                  <a:pt x="2610374" y="3332072"/>
                </a:lnTo>
                <a:lnTo>
                  <a:pt x="2365383" y="2996750"/>
                </a:lnTo>
                <a:lnTo>
                  <a:pt x="2365383" y="2993050"/>
                </a:lnTo>
                <a:lnTo>
                  <a:pt x="2254248" y="2993050"/>
                </a:lnTo>
                <a:lnTo>
                  <a:pt x="2254248" y="3533050"/>
                </a:lnTo>
                <a:lnTo>
                  <a:pt x="2365383" y="3533050"/>
                </a:lnTo>
                <a:lnTo>
                  <a:pt x="2365383" y="3195316"/>
                </a:lnTo>
                <a:lnTo>
                  <a:pt x="2610374" y="3530639"/>
                </a:lnTo>
                <a:lnTo>
                  <a:pt x="2610374" y="3533050"/>
                </a:lnTo>
                <a:close/>
                <a:moveTo>
                  <a:pt x="3240360" y="3957041"/>
                </a:moveTo>
                <a:lnTo>
                  <a:pt x="0" y="3957041"/>
                </a:lnTo>
                <a:cubicBezTo>
                  <a:pt x="1236" y="2806695"/>
                  <a:pt x="2473" y="1669946"/>
                  <a:pt x="3709" y="519600"/>
                </a:cubicBezTo>
                <a:cubicBezTo>
                  <a:pt x="5872" y="183235"/>
                  <a:pt x="181397" y="16834"/>
                  <a:pt x="503091" y="0"/>
                </a:cubicBezTo>
                <a:lnTo>
                  <a:pt x="3441061" y="1"/>
                </a:lnTo>
                <a:cubicBezTo>
                  <a:pt x="3578904" y="24486"/>
                  <a:pt x="3655553" y="22411"/>
                  <a:pt x="3759198" y="79593"/>
                </a:cubicBezTo>
                <a:cubicBezTo>
                  <a:pt x="3885281" y="187263"/>
                  <a:pt x="3932832" y="263653"/>
                  <a:pt x="3933900" y="449681"/>
                </a:cubicBezTo>
                <a:cubicBezTo>
                  <a:pt x="3936712" y="939497"/>
                  <a:pt x="3933899" y="2112038"/>
                  <a:pt x="3933899" y="3013339"/>
                </a:cubicBezTo>
                <a:lnTo>
                  <a:pt x="3711125" y="3015171"/>
                </a:lnTo>
                <a:cubicBezTo>
                  <a:pt x="3710964" y="3066672"/>
                  <a:pt x="3710896" y="3117212"/>
                  <a:pt x="3710896" y="3166612"/>
                </a:cubicBezTo>
                <a:lnTo>
                  <a:pt x="3501148" y="3170775"/>
                </a:lnTo>
                <a:lnTo>
                  <a:pt x="3501148" y="3349247"/>
                </a:lnTo>
                <a:lnTo>
                  <a:pt x="3290598" y="3353687"/>
                </a:lnTo>
                <a:lnTo>
                  <a:pt x="3240846" y="335072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2" name="Donut 2">
            <a:extLst>
              <a:ext uri="{FF2B5EF4-FFF2-40B4-BE49-F238E27FC236}">
                <a16:creationId xmlns:a16="http://schemas.microsoft.com/office/drawing/2014/main" id="{43F30CBE-F220-4BFE-B67C-183C51AF84EF}"/>
              </a:ext>
            </a:extLst>
          </p:cNvPr>
          <p:cNvSpPr>
            <a:spLocks noChangeAspect="1"/>
          </p:cNvSpPr>
          <p:nvPr/>
        </p:nvSpPr>
        <p:spPr>
          <a:xfrm>
            <a:off x="5197950" y="2909228"/>
            <a:ext cx="273004" cy="296797"/>
          </a:xfrm>
          <a:custGeom>
            <a:avLst/>
            <a:gdLst/>
            <a:ahLst/>
            <a:cxnLst/>
            <a:rect l="l" t="t" r="r" b="b"/>
            <a:pathLst>
              <a:path w="3708000" h="4031150">
                <a:moveTo>
                  <a:pt x="2226025" y="2078010"/>
                </a:moveTo>
                <a:lnTo>
                  <a:pt x="1976753" y="2339372"/>
                </a:lnTo>
                <a:lnTo>
                  <a:pt x="1976910" y="2339581"/>
                </a:lnTo>
                <a:lnTo>
                  <a:pt x="1976204" y="2339948"/>
                </a:lnTo>
                <a:lnTo>
                  <a:pt x="1975656" y="2340523"/>
                </a:lnTo>
                <a:lnTo>
                  <a:pt x="1975499" y="2340314"/>
                </a:lnTo>
                <a:lnTo>
                  <a:pt x="1688579" y="2489240"/>
                </a:lnTo>
                <a:cubicBezTo>
                  <a:pt x="1740712" y="2519877"/>
                  <a:pt x="1801557" y="2536438"/>
                  <a:pt x="1866270" y="2536438"/>
                </a:cubicBezTo>
                <a:cubicBezTo>
                  <a:pt x="2071258" y="2536438"/>
                  <a:pt x="2237434" y="2370262"/>
                  <a:pt x="2237434" y="2165274"/>
                </a:cubicBezTo>
                <a:cubicBezTo>
                  <a:pt x="2237434" y="2135129"/>
                  <a:pt x="2233840" y="2105822"/>
                  <a:pt x="2226025" y="2078010"/>
                </a:cubicBezTo>
                <a:close/>
                <a:moveTo>
                  <a:pt x="1866270" y="1794110"/>
                </a:moveTo>
                <a:cubicBezTo>
                  <a:pt x="1661282" y="1794110"/>
                  <a:pt x="1495106" y="1960286"/>
                  <a:pt x="1495106" y="2165274"/>
                </a:cubicBezTo>
                <a:cubicBezTo>
                  <a:pt x="1495106" y="2194876"/>
                  <a:pt x="1498572" y="2223668"/>
                  <a:pt x="1506052" y="2251046"/>
                </a:cubicBezTo>
                <a:lnTo>
                  <a:pt x="1731247" y="2014929"/>
                </a:lnTo>
                <a:lnTo>
                  <a:pt x="1731090" y="2014720"/>
                </a:lnTo>
                <a:lnTo>
                  <a:pt x="1731796" y="2014353"/>
                </a:lnTo>
                <a:lnTo>
                  <a:pt x="1732344" y="2013778"/>
                </a:lnTo>
                <a:lnTo>
                  <a:pt x="1732501" y="2013987"/>
                </a:lnTo>
                <a:lnTo>
                  <a:pt x="2054335" y="1846939"/>
                </a:lnTo>
                <a:cubicBezTo>
                  <a:pt x="1999773" y="1812909"/>
                  <a:pt x="1935217" y="1794110"/>
                  <a:pt x="1866270" y="1794110"/>
                </a:cubicBezTo>
                <a:close/>
                <a:moveTo>
                  <a:pt x="1866270" y="1281021"/>
                </a:moveTo>
                <a:lnTo>
                  <a:pt x="1995916" y="1728077"/>
                </a:lnTo>
                <a:cubicBezTo>
                  <a:pt x="2049420" y="1742880"/>
                  <a:pt x="2098387" y="1768442"/>
                  <a:pt x="2141027" y="1801941"/>
                </a:cubicBezTo>
                <a:lnTo>
                  <a:pt x="2830781" y="1443923"/>
                </a:lnTo>
                <a:lnTo>
                  <a:pt x="2293677" y="2007077"/>
                </a:lnTo>
                <a:lnTo>
                  <a:pt x="2302169" y="2036187"/>
                </a:lnTo>
                <a:lnTo>
                  <a:pt x="2755181" y="2167560"/>
                </a:lnTo>
                <a:lnTo>
                  <a:pt x="2301207" y="2299213"/>
                </a:lnTo>
                <a:cubicBezTo>
                  <a:pt x="2288949" y="2340747"/>
                  <a:pt x="2270868" y="2379745"/>
                  <a:pt x="2246307" y="2414255"/>
                </a:cubicBezTo>
                <a:lnTo>
                  <a:pt x="2368615" y="2636476"/>
                </a:lnTo>
                <a:lnTo>
                  <a:pt x="2152396" y="2517472"/>
                </a:lnTo>
                <a:cubicBezTo>
                  <a:pt x="2112986" y="2553805"/>
                  <a:pt x="2065424" y="2580505"/>
                  <a:pt x="2013636" y="2598144"/>
                </a:cubicBezTo>
                <a:lnTo>
                  <a:pt x="1875846" y="3073280"/>
                </a:lnTo>
                <a:lnTo>
                  <a:pt x="1739624" y="2603548"/>
                </a:lnTo>
                <a:cubicBezTo>
                  <a:pt x="1688445" y="2589723"/>
                  <a:pt x="1641302" y="2566161"/>
                  <a:pt x="1599709" y="2535368"/>
                </a:cubicBezTo>
                <a:lnTo>
                  <a:pt x="877219" y="2910378"/>
                </a:lnTo>
                <a:lnTo>
                  <a:pt x="1438400" y="2321979"/>
                </a:lnTo>
                <a:lnTo>
                  <a:pt x="1437655" y="2319411"/>
                </a:lnTo>
                <a:lnTo>
                  <a:pt x="963153" y="2181805"/>
                </a:lnTo>
                <a:lnTo>
                  <a:pt x="1425898" y="2047609"/>
                </a:lnTo>
                <a:cubicBezTo>
                  <a:pt x="1440318" y="1991458"/>
                  <a:pt x="1465316" y="1939627"/>
                  <a:pt x="1501635" y="1896529"/>
                </a:cubicBezTo>
                <a:lnTo>
                  <a:pt x="1375628" y="1667588"/>
                </a:lnTo>
                <a:lnTo>
                  <a:pt x="1605635" y="1794181"/>
                </a:lnTo>
                <a:cubicBezTo>
                  <a:pt x="1643852" y="1764149"/>
                  <a:pt x="1688437" y="1742763"/>
                  <a:pt x="1736328" y="1729097"/>
                </a:cubicBezTo>
                <a:close/>
                <a:moveTo>
                  <a:pt x="1801446" y="873772"/>
                </a:moveTo>
                <a:cubicBezTo>
                  <a:pt x="1122607" y="899096"/>
                  <a:pt x="577020" y="1443990"/>
                  <a:pt x="550657" y="2122563"/>
                </a:cubicBezTo>
                <a:lnTo>
                  <a:pt x="754935" y="2181804"/>
                </a:lnTo>
                <a:lnTo>
                  <a:pt x="551187" y="2240891"/>
                </a:lnTo>
                <a:cubicBezTo>
                  <a:pt x="582476" y="2925954"/>
                  <a:pt x="1143118" y="3472541"/>
                  <a:pt x="1833783" y="3482192"/>
                </a:cubicBezTo>
                <a:lnTo>
                  <a:pt x="1883029" y="3312376"/>
                </a:lnTo>
                <a:lnTo>
                  <a:pt x="1931451" y="3479348"/>
                </a:lnTo>
                <a:cubicBezTo>
                  <a:pt x="2602724" y="3441618"/>
                  <a:pt x="3137685" y="2895457"/>
                  <a:pt x="3157888" y="2219621"/>
                </a:cubicBezTo>
                <a:lnTo>
                  <a:pt x="2970483" y="2165273"/>
                </a:lnTo>
                <a:lnTo>
                  <a:pt x="3156785" y="2111246"/>
                </a:lnTo>
                <a:cubicBezTo>
                  <a:pt x="3124894" y="1437932"/>
                  <a:pt x="2581609" y="898954"/>
                  <a:pt x="1906553" y="873772"/>
                </a:cubicBezTo>
                <a:lnTo>
                  <a:pt x="1853999" y="1054992"/>
                </a:lnTo>
                <a:close/>
                <a:moveTo>
                  <a:pt x="1842112" y="204015"/>
                </a:moveTo>
                <a:cubicBezTo>
                  <a:pt x="1750186" y="208331"/>
                  <a:pt x="1671595" y="261235"/>
                  <a:pt x="1631665" y="337724"/>
                </a:cubicBezTo>
                <a:cubicBezTo>
                  <a:pt x="1704451" y="327639"/>
                  <a:pt x="1778701" y="323150"/>
                  <a:pt x="1854000" y="323150"/>
                </a:cubicBezTo>
                <a:cubicBezTo>
                  <a:pt x="1929687" y="323150"/>
                  <a:pt x="2004315" y="327685"/>
                  <a:pt x="2077458" y="337895"/>
                </a:cubicBezTo>
                <a:cubicBezTo>
                  <a:pt x="2032849" y="253989"/>
                  <a:pt x="1942703" y="199292"/>
                  <a:pt x="1842112" y="204015"/>
                </a:cubicBezTo>
                <a:close/>
                <a:moveTo>
                  <a:pt x="1832557" y="511"/>
                </a:moveTo>
                <a:cubicBezTo>
                  <a:pt x="2064724" y="-10390"/>
                  <a:pt x="2266043" y="154192"/>
                  <a:pt x="2302551" y="380077"/>
                </a:cubicBezTo>
                <a:cubicBezTo>
                  <a:pt x="3110034" y="578670"/>
                  <a:pt x="3708000" y="1308079"/>
                  <a:pt x="3708000" y="2177150"/>
                </a:cubicBezTo>
                <a:cubicBezTo>
                  <a:pt x="3708000" y="3201086"/>
                  <a:pt x="2877936" y="4031150"/>
                  <a:pt x="1854000" y="4031150"/>
                </a:cubicBezTo>
                <a:cubicBezTo>
                  <a:pt x="830064" y="4031150"/>
                  <a:pt x="0" y="3201086"/>
                  <a:pt x="0" y="2177150"/>
                </a:cubicBezTo>
                <a:cubicBezTo>
                  <a:pt x="0" y="1308490"/>
                  <a:pt x="597400" y="579361"/>
                  <a:pt x="1404307" y="380371"/>
                </a:cubicBezTo>
                <a:cubicBezTo>
                  <a:pt x="1438620" y="172028"/>
                  <a:pt x="1614858" y="10733"/>
                  <a:pt x="1832557" y="51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3" name="Rectangle 19">
            <a:extLst>
              <a:ext uri="{FF2B5EF4-FFF2-40B4-BE49-F238E27FC236}">
                <a16:creationId xmlns:a16="http://schemas.microsoft.com/office/drawing/2014/main" id="{CF5AA673-0BDF-4DE7-ABD3-A22D0FE64ACC}"/>
              </a:ext>
            </a:extLst>
          </p:cNvPr>
          <p:cNvSpPr>
            <a:spLocks noChangeAspect="1"/>
          </p:cNvSpPr>
          <p:nvPr/>
        </p:nvSpPr>
        <p:spPr>
          <a:xfrm>
            <a:off x="1472694" y="4277668"/>
            <a:ext cx="270957" cy="348895"/>
          </a:xfrm>
          <a:custGeom>
            <a:avLst/>
            <a:gdLst/>
            <a:ahLst/>
            <a:cxnLst/>
            <a:rect l="l" t="t" r="r" b="b"/>
            <a:pathLst>
              <a:path w="3039346" h="3913585">
                <a:moveTo>
                  <a:pt x="1527178" y="2618567"/>
                </a:moveTo>
                <a:cubicBezTo>
                  <a:pt x="1429201" y="2618567"/>
                  <a:pt x="1349775" y="2697993"/>
                  <a:pt x="1349775" y="2795971"/>
                </a:cubicBezTo>
                <a:cubicBezTo>
                  <a:pt x="1349775" y="2861110"/>
                  <a:pt x="1384883" y="2918050"/>
                  <a:pt x="1437574" y="2948279"/>
                </a:cubicBezTo>
                <a:lnTo>
                  <a:pt x="1275150" y="3311239"/>
                </a:lnTo>
                <a:lnTo>
                  <a:pt x="1779206" y="3311239"/>
                </a:lnTo>
                <a:lnTo>
                  <a:pt x="1616782" y="2948279"/>
                </a:lnTo>
                <a:cubicBezTo>
                  <a:pt x="1669475" y="2918050"/>
                  <a:pt x="1704582" y="2861110"/>
                  <a:pt x="1704582" y="2795971"/>
                </a:cubicBezTo>
                <a:cubicBezTo>
                  <a:pt x="1704582" y="2697993"/>
                  <a:pt x="1625156" y="2618567"/>
                  <a:pt x="1527178" y="2618567"/>
                </a:cubicBezTo>
                <a:close/>
                <a:moveTo>
                  <a:pt x="1527178" y="0"/>
                </a:moveTo>
                <a:cubicBezTo>
                  <a:pt x="2026975" y="0"/>
                  <a:pt x="2435288" y="391686"/>
                  <a:pt x="2460697" y="884907"/>
                </a:cubicBezTo>
                <a:lnTo>
                  <a:pt x="2463282" y="884907"/>
                </a:lnTo>
                <a:lnTo>
                  <a:pt x="2463282" y="936104"/>
                </a:lnTo>
                <a:lnTo>
                  <a:pt x="2463282" y="1656184"/>
                </a:lnTo>
                <a:lnTo>
                  <a:pt x="2067282" y="1656184"/>
                </a:lnTo>
                <a:lnTo>
                  <a:pt x="2067282" y="1427425"/>
                </a:lnTo>
                <a:lnTo>
                  <a:pt x="2310132" y="1427584"/>
                </a:lnTo>
                <a:cubicBezTo>
                  <a:pt x="2310132" y="1320268"/>
                  <a:pt x="2206785" y="1230216"/>
                  <a:pt x="2067282" y="1206340"/>
                </a:cubicBezTo>
                <a:lnTo>
                  <a:pt x="2067282" y="936104"/>
                </a:lnTo>
                <a:lnTo>
                  <a:pt x="2066786" y="936104"/>
                </a:lnTo>
                <a:cubicBezTo>
                  <a:pt x="2066786" y="638087"/>
                  <a:pt x="1825195" y="396496"/>
                  <a:pt x="1527178" y="396496"/>
                </a:cubicBezTo>
                <a:cubicBezTo>
                  <a:pt x="1229161" y="396496"/>
                  <a:pt x="987570" y="638087"/>
                  <a:pt x="987570" y="936104"/>
                </a:cubicBezTo>
                <a:lnTo>
                  <a:pt x="987074" y="936104"/>
                </a:lnTo>
                <a:lnTo>
                  <a:pt x="987074" y="1872209"/>
                </a:lnTo>
                <a:lnTo>
                  <a:pt x="2699110" y="1872209"/>
                </a:lnTo>
                <a:cubicBezTo>
                  <a:pt x="2887017" y="1872209"/>
                  <a:pt x="3039346" y="2024538"/>
                  <a:pt x="3039346" y="2212445"/>
                </a:cubicBezTo>
                <a:lnTo>
                  <a:pt x="3039346" y="3573349"/>
                </a:lnTo>
                <a:cubicBezTo>
                  <a:pt x="3039346" y="3761256"/>
                  <a:pt x="2887017" y="3913585"/>
                  <a:pt x="2699110" y="3913585"/>
                </a:cubicBezTo>
                <a:lnTo>
                  <a:pt x="340236" y="3913585"/>
                </a:lnTo>
                <a:cubicBezTo>
                  <a:pt x="152329" y="3913585"/>
                  <a:pt x="0" y="3761256"/>
                  <a:pt x="0" y="3573349"/>
                </a:cubicBezTo>
                <a:lnTo>
                  <a:pt x="0" y="2212445"/>
                </a:lnTo>
                <a:cubicBezTo>
                  <a:pt x="0" y="2024538"/>
                  <a:pt x="152329" y="1872209"/>
                  <a:pt x="340236" y="1872209"/>
                </a:cubicBezTo>
                <a:lnTo>
                  <a:pt x="591074" y="1872209"/>
                </a:lnTo>
                <a:lnTo>
                  <a:pt x="591074" y="936104"/>
                </a:lnTo>
                <a:cubicBezTo>
                  <a:pt x="591074" y="419108"/>
                  <a:pt x="1010182" y="0"/>
                  <a:pt x="15271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0BA495ED-8F56-4FD5-8532-D9F68F8A9AD0}"/>
              </a:ext>
            </a:extLst>
          </p:cNvPr>
          <p:cNvSpPr>
            <a:spLocks noChangeAspect="1"/>
          </p:cNvSpPr>
          <p:nvPr/>
        </p:nvSpPr>
        <p:spPr>
          <a:xfrm>
            <a:off x="5827747" y="3472879"/>
            <a:ext cx="244056" cy="250103"/>
          </a:xfrm>
          <a:custGeom>
            <a:avLst/>
            <a:gdLst/>
            <a:ahLst/>
            <a:cxnLst/>
            <a:rect l="l" t="t" r="r" b="b"/>
            <a:pathLst>
              <a:path w="3888432" h="3984815">
                <a:moveTo>
                  <a:pt x="1060704" y="2605404"/>
                </a:moveTo>
                <a:lnTo>
                  <a:pt x="1060704" y="3484562"/>
                </a:lnTo>
                <a:lnTo>
                  <a:pt x="520704" y="3484562"/>
                </a:lnTo>
                <a:lnTo>
                  <a:pt x="520704" y="2921369"/>
                </a:lnTo>
                <a:close/>
                <a:moveTo>
                  <a:pt x="1767636" y="2191764"/>
                </a:moveTo>
                <a:lnTo>
                  <a:pt x="1767636" y="3484562"/>
                </a:lnTo>
                <a:lnTo>
                  <a:pt x="1227636" y="3484562"/>
                </a:lnTo>
                <a:lnTo>
                  <a:pt x="1227636" y="2507729"/>
                </a:lnTo>
                <a:close/>
                <a:moveTo>
                  <a:pt x="727824" y="1898926"/>
                </a:moveTo>
                <a:cubicBezTo>
                  <a:pt x="778935" y="1901797"/>
                  <a:pt x="823008" y="1922133"/>
                  <a:pt x="848185" y="1959270"/>
                </a:cubicBezTo>
                <a:lnTo>
                  <a:pt x="709850" y="2046427"/>
                </a:lnTo>
                <a:cubicBezTo>
                  <a:pt x="695418" y="2025141"/>
                  <a:pt x="659325" y="2023114"/>
                  <a:pt x="628755" y="2041873"/>
                </a:cubicBezTo>
                <a:cubicBezTo>
                  <a:pt x="598186" y="2060633"/>
                  <a:pt x="584435" y="2093247"/>
                  <a:pt x="597859" y="2115152"/>
                </a:cubicBezTo>
                <a:cubicBezTo>
                  <a:pt x="611284" y="2137057"/>
                  <a:pt x="646923" y="2140159"/>
                  <a:pt x="677935" y="2122121"/>
                </a:cubicBezTo>
                <a:lnTo>
                  <a:pt x="677897" y="2122055"/>
                </a:lnTo>
                <a:cubicBezTo>
                  <a:pt x="786104" y="2059118"/>
                  <a:pt x="910457" y="2069940"/>
                  <a:pt x="957298" y="2146370"/>
                </a:cubicBezTo>
                <a:cubicBezTo>
                  <a:pt x="1004139" y="2222801"/>
                  <a:pt x="956160" y="2336598"/>
                  <a:pt x="849496" y="2402054"/>
                </a:cubicBezTo>
                <a:cubicBezTo>
                  <a:pt x="742833" y="2467510"/>
                  <a:pt x="616898" y="2460438"/>
                  <a:pt x="566543" y="2386164"/>
                </a:cubicBezTo>
                <a:lnTo>
                  <a:pt x="704879" y="2299007"/>
                </a:lnTo>
                <a:cubicBezTo>
                  <a:pt x="719311" y="2320294"/>
                  <a:pt x="755403" y="2322320"/>
                  <a:pt x="785973" y="2303561"/>
                </a:cubicBezTo>
                <a:cubicBezTo>
                  <a:pt x="816543" y="2284801"/>
                  <a:pt x="830294" y="2252187"/>
                  <a:pt x="816869" y="2230282"/>
                </a:cubicBezTo>
                <a:cubicBezTo>
                  <a:pt x="803444" y="2208377"/>
                  <a:pt x="767805" y="2205275"/>
                  <a:pt x="736793" y="2223313"/>
                </a:cubicBezTo>
                <a:lnTo>
                  <a:pt x="736831" y="2223379"/>
                </a:lnTo>
                <a:cubicBezTo>
                  <a:pt x="628624" y="2286317"/>
                  <a:pt x="504271" y="2275495"/>
                  <a:pt x="457430" y="2199064"/>
                </a:cubicBezTo>
                <a:cubicBezTo>
                  <a:pt x="410589" y="2122633"/>
                  <a:pt x="458569" y="2008836"/>
                  <a:pt x="565232" y="1943380"/>
                </a:cubicBezTo>
                <a:cubicBezTo>
                  <a:pt x="618564" y="1910652"/>
                  <a:pt x="676713" y="1896056"/>
                  <a:pt x="727824" y="1898926"/>
                </a:cubicBezTo>
                <a:close/>
                <a:moveTo>
                  <a:pt x="2474568" y="1778124"/>
                </a:moveTo>
                <a:lnTo>
                  <a:pt x="2474568" y="3484562"/>
                </a:lnTo>
                <a:lnTo>
                  <a:pt x="1934568" y="3484562"/>
                </a:lnTo>
                <a:lnTo>
                  <a:pt x="1934568" y="2094088"/>
                </a:lnTo>
                <a:close/>
                <a:moveTo>
                  <a:pt x="1224767" y="1559663"/>
                </a:moveTo>
                <a:lnTo>
                  <a:pt x="1357901" y="1788558"/>
                </a:lnTo>
                <a:lnTo>
                  <a:pt x="1360429" y="1792904"/>
                </a:lnTo>
                <a:lnTo>
                  <a:pt x="1360300" y="1792978"/>
                </a:lnTo>
                <a:cubicBezTo>
                  <a:pt x="1407585" y="1877153"/>
                  <a:pt x="1412196" y="1977076"/>
                  <a:pt x="1372257" y="2055997"/>
                </a:cubicBezTo>
                <a:cubicBezTo>
                  <a:pt x="1331625" y="2136287"/>
                  <a:pt x="1251098" y="2182566"/>
                  <a:pt x="1161171" y="2177306"/>
                </a:cubicBezTo>
                <a:cubicBezTo>
                  <a:pt x="1073551" y="2172181"/>
                  <a:pt x="990060" y="2118890"/>
                  <a:pt x="940792" y="2036981"/>
                </a:cubicBezTo>
                <a:lnTo>
                  <a:pt x="940643" y="2037067"/>
                </a:lnTo>
                <a:lnTo>
                  <a:pt x="804981" y="1803827"/>
                </a:lnTo>
                <a:lnTo>
                  <a:pt x="919468" y="1737237"/>
                </a:lnTo>
                <a:lnTo>
                  <a:pt x="1052024" y="1965138"/>
                </a:lnTo>
                <a:lnTo>
                  <a:pt x="1052135" y="1965075"/>
                </a:lnTo>
                <a:cubicBezTo>
                  <a:pt x="1074300" y="2003905"/>
                  <a:pt x="1113155" y="2029329"/>
                  <a:pt x="1153985" y="2031717"/>
                </a:cubicBezTo>
                <a:cubicBezTo>
                  <a:pt x="1194815" y="2034105"/>
                  <a:pt x="1231378" y="2013093"/>
                  <a:pt x="1249826" y="1976638"/>
                </a:cubicBezTo>
                <a:cubicBezTo>
                  <a:pt x="1268275" y="1940183"/>
                  <a:pt x="1265788" y="1893859"/>
                  <a:pt x="1243308" y="1855210"/>
                </a:cubicBezTo>
                <a:lnTo>
                  <a:pt x="1243414" y="1855148"/>
                </a:lnTo>
                <a:lnTo>
                  <a:pt x="1110280" y="1626253"/>
                </a:lnTo>
                <a:close/>
                <a:moveTo>
                  <a:pt x="1640138" y="1367306"/>
                </a:moveTo>
                <a:cubicBezTo>
                  <a:pt x="1702502" y="1369961"/>
                  <a:pt x="1763949" y="1394172"/>
                  <a:pt x="1812541" y="1439430"/>
                </a:cubicBezTo>
                <a:lnTo>
                  <a:pt x="1703977" y="1555990"/>
                </a:lnTo>
                <a:cubicBezTo>
                  <a:pt x="1664170" y="1518915"/>
                  <a:pt x="1603302" y="1516323"/>
                  <a:pt x="1560488" y="1549881"/>
                </a:cubicBezTo>
                <a:cubicBezTo>
                  <a:pt x="1517674" y="1583438"/>
                  <a:pt x="1505649" y="1643162"/>
                  <a:pt x="1532141" y="1690673"/>
                </a:cubicBezTo>
                <a:cubicBezTo>
                  <a:pt x="1558633" y="1738185"/>
                  <a:pt x="1615761" y="1759350"/>
                  <a:pt x="1666814" y="1740568"/>
                </a:cubicBezTo>
                <a:cubicBezTo>
                  <a:pt x="1717867" y="1721786"/>
                  <a:pt x="1747658" y="1668643"/>
                  <a:pt x="1737042" y="1615291"/>
                </a:cubicBezTo>
                <a:lnTo>
                  <a:pt x="1893267" y="1584208"/>
                </a:lnTo>
                <a:cubicBezTo>
                  <a:pt x="1919183" y="1714462"/>
                  <a:pt x="1846451" y="1844204"/>
                  <a:pt x="1721811" y="1890058"/>
                </a:cubicBezTo>
                <a:cubicBezTo>
                  <a:pt x="1597171" y="1935912"/>
                  <a:pt x="1457698" y="1884239"/>
                  <a:pt x="1393021" y="1768245"/>
                </a:cubicBezTo>
                <a:cubicBezTo>
                  <a:pt x="1328344" y="1652252"/>
                  <a:pt x="1357701" y="1506440"/>
                  <a:pt x="1462228" y="1424513"/>
                </a:cubicBezTo>
                <a:cubicBezTo>
                  <a:pt x="1514491" y="1383550"/>
                  <a:pt x="1577773" y="1364650"/>
                  <a:pt x="1640138" y="1367306"/>
                </a:cubicBezTo>
                <a:close/>
                <a:moveTo>
                  <a:pt x="3181500" y="1364483"/>
                </a:moveTo>
                <a:lnTo>
                  <a:pt x="3181500" y="3484562"/>
                </a:lnTo>
                <a:lnTo>
                  <a:pt x="2641500" y="3484562"/>
                </a:lnTo>
                <a:lnTo>
                  <a:pt x="2641500" y="1680448"/>
                </a:lnTo>
                <a:close/>
                <a:moveTo>
                  <a:pt x="2141599" y="1075636"/>
                </a:moveTo>
                <a:cubicBezTo>
                  <a:pt x="2203963" y="1078291"/>
                  <a:pt x="2265410" y="1102502"/>
                  <a:pt x="2314002" y="1147760"/>
                </a:cubicBezTo>
                <a:lnTo>
                  <a:pt x="2205438" y="1264320"/>
                </a:lnTo>
                <a:cubicBezTo>
                  <a:pt x="2165631" y="1227245"/>
                  <a:pt x="2104763" y="1224653"/>
                  <a:pt x="2061949" y="1258211"/>
                </a:cubicBezTo>
                <a:cubicBezTo>
                  <a:pt x="2019135" y="1291768"/>
                  <a:pt x="2007110" y="1351492"/>
                  <a:pt x="2033602" y="1399003"/>
                </a:cubicBezTo>
                <a:cubicBezTo>
                  <a:pt x="2060094" y="1446515"/>
                  <a:pt x="2117222" y="1467680"/>
                  <a:pt x="2168275" y="1448898"/>
                </a:cubicBezTo>
                <a:cubicBezTo>
                  <a:pt x="2219328" y="1430116"/>
                  <a:pt x="2249119" y="1376973"/>
                  <a:pt x="2238503" y="1323621"/>
                </a:cubicBezTo>
                <a:lnTo>
                  <a:pt x="2394728" y="1292538"/>
                </a:lnTo>
                <a:cubicBezTo>
                  <a:pt x="2420644" y="1422792"/>
                  <a:pt x="2347912" y="1552534"/>
                  <a:pt x="2223272" y="1598388"/>
                </a:cubicBezTo>
                <a:cubicBezTo>
                  <a:pt x="2098632" y="1644242"/>
                  <a:pt x="1959159" y="1592569"/>
                  <a:pt x="1894482" y="1476575"/>
                </a:cubicBezTo>
                <a:cubicBezTo>
                  <a:pt x="1829805" y="1360582"/>
                  <a:pt x="1859162" y="1214770"/>
                  <a:pt x="1963689" y="1132843"/>
                </a:cubicBezTo>
                <a:cubicBezTo>
                  <a:pt x="2015952" y="1091880"/>
                  <a:pt x="2079234" y="1072980"/>
                  <a:pt x="2141599" y="1075636"/>
                </a:cubicBezTo>
                <a:close/>
                <a:moveTo>
                  <a:pt x="3888432" y="950843"/>
                </a:moveTo>
                <a:lnTo>
                  <a:pt x="3888432" y="3484562"/>
                </a:lnTo>
                <a:lnTo>
                  <a:pt x="3348432" y="3484562"/>
                </a:lnTo>
                <a:lnTo>
                  <a:pt x="3348432" y="1266808"/>
                </a:lnTo>
                <a:close/>
                <a:moveTo>
                  <a:pt x="2612541" y="752479"/>
                </a:moveTo>
                <a:lnTo>
                  <a:pt x="2676292" y="862085"/>
                </a:lnTo>
                <a:lnTo>
                  <a:pt x="2428666" y="1006115"/>
                </a:lnTo>
                <a:lnTo>
                  <a:pt x="2468686" y="1074919"/>
                </a:lnTo>
                <a:lnTo>
                  <a:pt x="2716312" y="930890"/>
                </a:lnTo>
                <a:lnTo>
                  <a:pt x="2780063" y="1040496"/>
                </a:lnTo>
                <a:lnTo>
                  <a:pt x="2532437" y="1184525"/>
                </a:lnTo>
                <a:lnTo>
                  <a:pt x="2572457" y="1253330"/>
                </a:lnTo>
                <a:lnTo>
                  <a:pt x="2820083" y="1109301"/>
                </a:lnTo>
                <a:lnTo>
                  <a:pt x="2883834" y="1218907"/>
                </a:lnTo>
                <a:lnTo>
                  <a:pt x="2534013" y="1422377"/>
                </a:lnTo>
                <a:lnTo>
                  <a:pt x="2470261" y="1312771"/>
                </a:lnTo>
                <a:lnTo>
                  <a:pt x="2470262" y="1312771"/>
                </a:lnTo>
                <a:lnTo>
                  <a:pt x="2430242" y="1243966"/>
                </a:lnTo>
                <a:lnTo>
                  <a:pt x="2366491" y="1134360"/>
                </a:lnTo>
                <a:lnTo>
                  <a:pt x="2366491" y="1134360"/>
                </a:lnTo>
                <a:lnTo>
                  <a:pt x="2326471" y="1065555"/>
                </a:lnTo>
                <a:lnTo>
                  <a:pt x="2262720" y="955949"/>
                </a:lnTo>
                <a:close/>
                <a:moveTo>
                  <a:pt x="3001911" y="576226"/>
                </a:moveTo>
                <a:cubicBezTo>
                  <a:pt x="3053022" y="579097"/>
                  <a:pt x="3097095" y="599433"/>
                  <a:pt x="3122273" y="636570"/>
                </a:cubicBezTo>
                <a:lnTo>
                  <a:pt x="2983937" y="723727"/>
                </a:lnTo>
                <a:cubicBezTo>
                  <a:pt x="2969505" y="702441"/>
                  <a:pt x="2933412" y="700414"/>
                  <a:pt x="2902842" y="719173"/>
                </a:cubicBezTo>
                <a:cubicBezTo>
                  <a:pt x="2872273" y="737933"/>
                  <a:pt x="2858522" y="770547"/>
                  <a:pt x="2871946" y="792452"/>
                </a:cubicBezTo>
                <a:cubicBezTo>
                  <a:pt x="2885371" y="814357"/>
                  <a:pt x="2921011" y="817459"/>
                  <a:pt x="2952022" y="799421"/>
                </a:cubicBezTo>
                <a:lnTo>
                  <a:pt x="2951984" y="799355"/>
                </a:lnTo>
                <a:cubicBezTo>
                  <a:pt x="3060191" y="736418"/>
                  <a:pt x="3184544" y="747240"/>
                  <a:pt x="3231385" y="823670"/>
                </a:cubicBezTo>
                <a:cubicBezTo>
                  <a:pt x="3278226" y="900101"/>
                  <a:pt x="3230247" y="1013898"/>
                  <a:pt x="3123583" y="1079354"/>
                </a:cubicBezTo>
                <a:cubicBezTo>
                  <a:pt x="3016920" y="1144810"/>
                  <a:pt x="2890986" y="1137738"/>
                  <a:pt x="2840630" y="1063464"/>
                </a:cubicBezTo>
                <a:lnTo>
                  <a:pt x="2978966" y="976307"/>
                </a:lnTo>
                <a:cubicBezTo>
                  <a:pt x="2993398" y="997594"/>
                  <a:pt x="3029490" y="999620"/>
                  <a:pt x="3060060" y="980861"/>
                </a:cubicBezTo>
                <a:cubicBezTo>
                  <a:pt x="3090630" y="962101"/>
                  <a:pt x="3104381" y="929487"/>
                  <a:pt x="3090956" y="907582"/>
                </a:cubicBezTo>
                <a:cubicBezTo>
                  <a:pt x="3077531" y="885677"/>
                  <a:pt x="3041892" y="882575"/>
                  <a:pt x="3010880" y="900613"/>
                </a:cubicBezTo>
                <a:lnTo>
                  <a:pt x="3010918" y="900679"/>
                </a:lnTo>
                <a:cubicBezTo>
                  <a:pt x="2902711" y="963617"/>
                  <a:pt x="2778358" y="952795"/>
                  <a:pt x="2731517" y="876364"/>
                </a:cubicBezTo>
                <a:cubicBezTo>
                  <a:pt x="2684676" y="799933"/>
                  <a:pt x="2732656" y="686136"/>
                  <a:pt x="2839319" y="620680"/>
                </a:cubicBezTo>
                <a:cubicBezTo>
                  <a:pt x="2892651" y="587952"/>
                  <a:pt x="2950800" y="573356"/>
                  <a:pt x="3001911" y="576226"/>
                </a:cubicBezTo>
                <a:close/>
                <a:moveTo>
                  <a:pt x="3433408" y="325251"/>
                </a:moveTo>
                <a:cubicBezTo>
                  <a:pt x="3484519" y="328122"/>
                  <a:pt x="3528592" y="348458"/>
                  <a:pt x="3553770" y="385595"/>
                </a:cubicBezTo>
                <a:lnTo>
                  <a:pt x="3415434" y="472752"/>
                </a:lnTo>
                <a:cubicBezTo>
                  <a:pt x="3401002" y="451466"/>
                  <a:pt x="3364909" y="449439"/>
                  <a:pt x="3334339" y="468198"/>
                </a:cubicBezTo>
                <a:cubicBezTo>
                  <a:pt x="3303770" y="486958"/>
                  <a:pt x="3290019" y="519572"/>
                  <a:pt x="3303443" y="541477"/>
                </a:cubicBezTo>
                <a:cubicBezTo>
                  <a:pt x="3316868" y="563382"/>
                  <a:pt x="3352508" y="566484"/>
                  <a:pt x="3383519" y="548446"/>
                </a:cubicBezTo>
                <a:lnTo>
                  <a:pt x="3383481" y="548380"/>
                </a:lnTo>
                <a:cubicBezTo>
                  <a:pt x="3491688" y="485443"/>
                  <a:pt x="3616041" y="496264"/>
                  <a:pt x="3662882" y="572695"/>
                </a:cubicBezTo>
                <a:cubicBezTo>
                  <a:pt x="3709723" y="649126"/>
                  <a:pt x="3661744" y="762923"/>
                  <a:pt x="3555080" y="828379"/>
                </a:cubicBezTo>
                <a:cubicBezTo>
                  <a:pt x="3448417" y="893835"/>
                  <a:pt x="3322483" y="886763"/>
                  <a:pt x="3272127" y="812489"/>
                </a:cubicBezTo>
                <a:lnTo>
                  <a:pt x="3410463" y="725332"/>
                </a:lnTo>
                <a:cubicBezTo>
                  <a:pt x="3424895" y="746619"/>
                  <a:pt x="3460987" y="748645"/>
                  <a:pt x="3491557" y="729886"/>
                </a:cubicBezTo>
                <a:cubicBezTo>
                  <a:pt x="3522127" y="711126"/>
                  <a:pt x="3535878" y="678512"/>
                  <a:pt x="3522453" y="656607"/>
                </a:cubicBezTo>
                <a:cubicBezTo>
                  <a:pt x="3509028" y="634702"/>
                  <a:pt x="3473389" y="631600"/>
                  <a:pt x="3442377" y="649638"/>
                </a:cubicBezTo>
                <a:lnTo>
                  <a:pt x="3442415" y="649704"/>
                </a:lnTo>
                <a:cubicBezTo>
                  <a:pt x="3334208" y="712642"/>
                  <a:pt x="3209855" y="701820"/>
                  <a:pt x="3163014" y="625389"/>
                </a:cubicBezTo>
                <a:cubicBezTo>
                  <a:pt x="3116173" y="548958"/>
                  <a:pt x="3164153" y="435161"/>
                  <a:pt x="3270816" y="369705"/>
                </a:cubicBezTo>
                <a:cubicBezTo>
                  <a:pt x="3324148" y="336977"/>
                  <a:pt x="3382297" y="322381"/>
                  <a:pt x="3433408" y="325251"/>
                </a:cubicBez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Block Arc 21">
            <a:extLst>
              <a:ext uri="{FF2B5EF4-FFF2-40B4-BE49-F238E27FC236}">
                <a16:creationId xmlns:a16="http://schemas.microsoft.com/office/drawing/2014/main" id="{1810B446-8AE5-49B0-9CC5-AC06A908079D}"/>
              </a:ext>
            </a:extLst>
          </p:cNvPr>
          <p:cNvSpPr>
            <a:spLocks noChangeAspect="1"/>
          </p:cNvSpPr>
          <p:nvPr/>
        </p:nvSpPr>
        <p:spPr>
          <a:xfrm>
            <a:off x="4099013" y="1676452"/>
            <a:ext cx="205791" cy="282024"/>
          </a:xfrm>
          <a:custGeom>
            <a:avLst/>
            <a:gdLst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641823 w 1649823"/>
              <a:gd name="connsiteY16" fmla="*/ 1880682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3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26019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26019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26019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26019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4 w 1649823"/>
              <a:gd name="connsiteY16" fmla="*/ 1888529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41714 w 1649823"/>
              <a:gd name="connsiteY16" fmla="*/ 1888529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41714 w 1649823"/>
              <a:gd name="connsiteY16" fmla="*/ 1888529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41714 w 1649823"/>
              <a:gd name="connsiteY16" fmla="*/ 1888529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85082 w 1649823"/>
              <a:gd name="connsiteY19" fmla="*/ 2260987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50449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85082 w 1649823"/>
              <a:gd name="connsiteY19" fmla="*/ 2260987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50449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85082 w 1649823"/>
              <a:gd name="connsiteY19" fmla="*/ 2260987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88799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85082 w 1649823"/>
              <a:gd name="connsiteY19" fmla="*/ 2260987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60987"/>
              <a:gd name="connsiteX1" fmla="*/ 1299369 w 1649823"/>
              <a:gd name="connsiteY1" fmla="*/ 94365 h 2260987"/>
              <a:gd name="connsiteX2" fmla="*/ 1649823 w 1649823"/>
              <a:gd name="connsiteY2" fmla="*/ 702944 h 2260987"/>
              <a:gd name="connsiteX3" fmla="*/ 1257111 w 1649823"/>
              <a:gd name="connsiteY3" fmla="*/ 702416 h 2260987"/>
              <a:gd name="connsiteX4" fmla="*/ 1102708 w 1649823"/>
              <a:gd name="connsiteY4" fmla="*/ 434288 h 2260987"/>
              <a:gd name="connsiteX5" fmla="*/ 793301 w 1649823"/>
              <a:gd name="connsiteY5" fmla="*/ 434080 h 2260987"/>
              <a:gd name="connsiteX6" fmla="*/ 639582 w 1649823"/>
              <a:gd name="connsiteY6" fmla="*/ 694124 h 2260987"/>
              <a:gd name="connsiteX7" fmla="*/ 641823 w 1649823"/>
              <a:gd name="connsiteY7" fmla="*/ 694124 h 2260987"/>
              <a:gd name="connsiteX8" fmla="*/ 641823 w 1649823"/>
              <a:gd name="connsiteY8" fmla="*/ 922486 h 2260987"/>
              <a:gd name="connsiteX9" fmla="*/ 1090531 w 1649823"/>
              <a:gd name="connsiteY9" fmla="*/ 922486 h 2260987"/>
              <a:gd name="connsiteX10" fmla="*/ 1090531 w 1649823"/>
              <a:gd name="connsiteY10" fmla="*/ 1210486 h 2260987"/>
              <a:gd name="connsiteX11" fmla="*/ 641823 w 1649823"/>
              <a:gd name="connsiteY11" fmla="*/ 1210486 h 2260987"/>
              <a:gd name="connsiteX12" fmla="*/ 641823 w 1649823"/>
              <a:gd name="connsiteY12" fmla="*/ 1308697 h 2260987"/>
              <a:gd name="connsiteX13" fmla="*/ 1080000 w 1649823"/>
              <a:gd name="connsiteY13" fmla="*/ 1308697 h 2260987"/>
              <a:gd name="connsiteX14" fmla="*/ 1080000 w 1649823"/>
              <a:gd name="connsiteY14" fmla="*/ 1596697 h 2260987"/>
              <a:gd name="connsiteX15" fmla="*/ 641823 w 1649823"/>
              <a:gd name="connsiteY15" fmla="*/ 1596697 h 2260987"/>
              <a:gd name="connsiteX16" fmla="*/ 488799 w 1649823"/>
              <a:gd name="connsiteY16" fmla="*/ 1884606 h 2260987"/>
              <a:gd name="connsiteX17" fmla="*/ 1534707 w 1649823"/>
              <a:gd name="connsiteY17" fmla="*/ 1880682 h 2260987"/>
              <a:gd name="connsiteX18" fmla="*/ 1550401 w 1649823"/>
              <a:gd name="connsiteY18" fmla="*/ 2257063 h 2260987"/>
              <a:gd name="connsiteX19" fmla="*/ 85082 w 1649823"/>
              <a:gd name="connsiteY19" fmla="*/ 2260987 h 2260987"/>
              <a:gd name="connsiteX20" fmla="*/ 10531 w 1649823"/>
              <a:gd name="connsiteY20" fmla="*/ 1880682 h 2260987"/>
              <a:gd name="connsiteX21" fmla="*/ 14323 w 1649823"/>
              <a:gd name="connsiteY21" fmla="*/ 1892454 h 2260987"/>
              <a:gd name="connsiteX22" fmla="*/ 245823 w 1649823"/>
              <a:gd name="connsiteY22" fmla="*/ 1596697 h 2260987"/>
              <a:gd name="connsiteX23" fmla="*/ 0 w 1649823"/>
              <a:gd name="connsiteY23" fmla="*/ 1596697 h 2260987"/>
              <a:gd name="connsiteX24" fmla="*/ 0 w 1649823"/>
              <a:gd name="connsiteY24" fmla="*/ 1308697 h 2260987"/>
              <a:gd name="connsiteX25" fmla="*/ 245823 w 1649823"/>
              <a:gd name="connsiteY25" fmla="*/ 1308697 h 2260987"/>
              <a:gd name="connsiteX26" fmla="*/ 245823 w 1649823"/>
              <a:gd name="connsiteY26" fmla="*/ 1210486 h 2260987"/>
              <a:gd name="connsiteX27" fmla="*/ 10531 w 1649823"/>
              <a:gd name="connsiteY27" fmla="*/ 1210486 h 2260987"/>
              <a:gd name="connsiteX28" fmla="*/ 10531 w 1649823"/>
              <a:gd name="connsiteY28" fmla="*/ 922486 h 2260987"/>
              <a:gd name="connsiteX29" fmla="*/ 245823 w 1649823"/>
              <a:gd name="connsiteY29" fmla="*/ 922486 h 2260987"/>
              <a:gd name="connsiteX30" fmla="*/ 245823 w 1649823"/>
              <a:gd name="connsiteY30" fmla="*/ 694124 h 2260987"/>
              <a:gd name="connsiteX31" fmla="*/ 246347 w 1649823"/>
              <a:gd name="connsiteY31" fmla="*/ 694124 h 2260987"/>
              <a:gd name="connsiteX32" fmla="*/ 597097 w 1649823"/>
              <a:gd name="connsiteY32" fmla="*/ 93893 h 2260987"/>
              <a:gd name="connsiteX33" fmla="*/ 948296 w 1649823"/>
              <a:gd name="connsiteY33" fmla="*/ 0 h 2260987"/>
              <a:gd name="connsiteX0" fmla="*/ 948296 w 1649823"/>
              <a:gd name="connsiteY0" fmla="*/ 0 h 2260987"/>
              <a:gd name="connsiteX1" fmla="*/ 1299369 w 1649823"/>
              <a:gd name="connsiteY1" fmla="*/ 94365 h 2260987"/>
              <a:gd name="connsiteX2" fmla="*/ 1649823 w 1649823"/>
              <a:gd name="connsiteY2" fmla="*/ 702944 h 2260987"/>
              <a:gd name="connsiteX3" fmla="*/ 1257111 w 1649823"/>
              <a:gd name="connsiteY3" fmla="*/ 702416 h 2260987"/>
              <a:gd name="connsiteX4" fmla="*/ 1102708 w 1649823"/>
              <a:gd name="connsiteY4" fmla="*/ 434288 h 2260987"/>
              <a:gd name="connsiteX5" fmla="*/ 793301 w 1649823"/>
              <a:gd name="connsiteY5" fmla="*/ 434080 h 2260987"/>
              <a:gd name="connsiteX6" fmla="*/ 639582 w 1649823"/>
              <a:gd name="connsiteY6" fmla="*/ 694124 h 2260987"/>
              <a:gd name="connsiteX7" fmla="*/ 641823 w 1649823"/>
              <a:gd name="connsiteY7" fmla="*/ 694124 h 2260987"/>
              <a:gd name="connsiteX8" fmla="*/ 641823 w 1649823"/>
              <a:gd name="connsiteY8" fmla="*/ 922486 h 2260987"/>
              <a:gd name="connsiteX9" fmla="*/ 1090531 w 1649823"/>
              <a:gd name="connsiteY9" fmla="*/ 922486 h 2260987"/>
              <a:gd name="connsiteX10" fmla="*/ 1090531 w 1649823"/>
              <a:gd name="connsiteY10" fmla="*/ 1210486 h 2260987"/>
              <a:gd name="connsiteX11" fmla="*/ 641823 w 1649823"/>
              <a:gd name="connsiteY11" fmla="*/ 1210486 h 2260987"/>
              <a:gd name="connsiteX12" fmla="*/ 641823 w 1649823"/>
              <a:gd name="connsiteY12" fmla="*/ 1308697 h 2260987"/>
              <a:gd name="connsiteX13" fmla="*/ 1080000 w 1649823"/>
              <a:gd name="connsiteY13" fmla="*/ 1308697 h 2260987"/>
              <a:gd name="connsiteX14" fmla="*/ 1080000 w 1649823"/>
              <a:gd name="connsiteY14" fmla="*/ 1596697 h 2260987"/>
              <a:gd name="connsiteX15" fmla="*/ 641823 w 1649823"/>
              <a:gd name="connsiteY15" fmla="*/ 1596697 h 2260987"/>
              <a:gd name="connsiteX16" fmla="*/ 488799 w 1649823"/>
              <a:gd name="connsiteY16" fmla="*/ 1884606 h 2260987"/>
              <a:gd name="connsiteX17" fmla="*/ 1534707 w 1649823"/>
              <a:gd name="connsiteY17" fmla="*/ 1880682 h 2260987"/>
              <a:gd name="connsiteX18" fmla="*/ 1538630 w 1649823"/>
              <a:gd name="connsiteY18" fmla="*/ 2253139 h 2260987"/>
              <a:gd name="connsiteX19" fmla="*/ 85082 w 1649823"/>
              <a:gd name="connsiteY19" fmla="*/ 2260987 h 2260987"/>
              <a:gd name="connsiteX20" fmla="*/ 10531 w 1649823"/>
              <a:gd name="connsiteY20" fmla="*/ 1880682 h 2260987"/>
              <a:gd name="connsiteX21" fmla="*/ 14323 w 1649823"/>
              <a:gd name="connsiteY21" fmla="*/ 1892454 h 2260987"/>
              <a:gd name="connsiteX22" fmla="*/ 245823 w 1649823"/>
              <a:gd name="connsiteY22" fmla="*/ 1596697 h 2260987"/>
              <a:gd name="connsiteX23" fmla="*/ 0 w 1649823"/>
              <a:gd name="connsiteY23" fmla="*/ 1596697 h 2260987"/>
              <a:gd name="connsiteX24" fmla="*/ 0 w 1649823"/>
              <a:gd name="connsiteY24" fmla="*/ 1308697 h 2260987"/>
              <a:gd name="connsiteX25" fmla="*/ 245823 w 1649823"/>
              <a:gd name="connsiteY25" fmla="*/ 1308697 h 2260987"/>
              <a:gd name="connsiteX26" fmla="*/ 245823 w 1649823"/>
              <a:gd name="connsiteY26" fmla="*/ 1210486 h 2260987"/>
              <a:gd name="connsiteX27" fmla="*/ 10531 w 1649823"/>
              <a:gd name="connsiteY27" fmla="*/ 1210486 h 2260987"/>
              <a:gd name="connsiteX28" fmla="*/ 10531 w 1649823"/>
              <a:gd name="connsiteY28" fmla="*/ 922486 h 2260987"/>
              <a:gd name="connsiteX29" fmla="*/ 245823 w 1649823"/>
              <a:gd name="connsiteY29" fmla="*/ 922486 h 2260987"/>
              <a:gd name="connsiteX30" fmla="*/ 245823 w 1649823"/>
              <a:gd name="connsiteY30" fmla="*/ 694124 h 2260987"/>
              <a:gd name="connsiteX31" fmla="*/ 246347 w 1649823"/>
              <a:gd name="connsiteY31" fmla="*/ 694124 h 2260987"/>
              <a:gd name="connsiteX32" fmla="*/ 597097 w 1649823"/>
              <a:gd name="connsiteY32" fmla="*/ 93893 h 2260987"/>
              <a:gd name="connsiteX33" fmla="*/ 948296 w 1649823"/>
              <a:gd name="connsiteY33" fmla="*/ 0 h 2260987"/>
              <a:gd name="connsiteX0" fmla="*/ 948296 w 1649823"/>
              <a:gd name="connsiteY0" fmla="*/ 0 h 2260987"/>
              <a:gd name="connsiteX1" fmla="*/ 1299369 w 1649823"/>
              <a:gd name="connsiteY1" fmla="*/ 94365 h 2260987"/>
              <a:gd name="connsiteX2" fmla="*/ 1649823 w 1649823"/>
              <a:gd name="connsiteY2" fmla="*/ 702944 h 2260987"/>
              <a:gd name="connsiteX3" fmla="*/ 1257111 w 1649823"/>
              <a:gd name="connsiteY3" fmla="*/ 702416 h 2260987"/>
              <a:gd name="connsiteX4" fmla="*/ 1102708 w 1649823"/>
              <a:gd name="connsiteY4" fmla="*/ 434288 h 2260987"/>
              <a:gd name="connsiteX5" fmla="*/ 793301 w 1649823"/>
              <a:gd name="connsiteY5" fmla="*/ 434080 h 2260987"/>
              <a:gd name="connsiteX6" fmla="*/ 639582 w 1649823"/>
              <a:gd name="connsiteY6" fmla="*/ 694124 h 2260987"/>
              <a:gd name="connsiteX7" fmla="*/ 641823 w 1649823"/>
              <a:gd name="connsiteY7" fmla="*/ 694124 h 2260987"/>
              <a:gd name="connsiteX8" fmla="*/ 641823 w 1649823"/>
              <a:gd name="connsiteY8" fmla="*/ 922486 h 2260987"/>
              <a:gd name="connsiteX9" fmla="*/ 1090531 w 1649823"/>
              <a:gd name="connsiteY9" fmla="*/ 922486 h 2260987"/>
              <a:gd name="connsiteX10" fmla="*/ 1090531 w 1649823"/>
              <a:gd name="connsiteY10" fmla="*/ 1210486 h 2260987"/>
              <a:gd name="connsiteX11" fmla="*/ 641823 w 1649823"/>
              <a:gd name="connsiteY11" fmla="*/ 1210486 h 2260987"/>
              <a:gd name="connsiteX12" fmla="*/ 641823 w 1649823"/>
              <a:gd name="connsiteY12" fmla="*/ 1308697 h 2260987"/>
              <a:gd name="connsiteX13" fmla="*/ 1080000 w 1649823"/>
              <a:gd name="connsiteY13" fmla="*/ 1308697 h 2260987"/>
              <a:gd name="connsiteX14" fmla="*/ 1080000 w 1649823"/>
              <a:gd name="connsiteY14" fmla="*/ 1596697 h 2260987"/>
              <a:gd name="connsiteX15" fmla="*/ 641823 w 1649823"/>
              <a:gd name="connsiteY15" fmla="*/ 1596697 h 2260987"/>
              <a:gd name="connsiteX16" fmla="*/ 488799 w 1649823"/>
              <a:gd name="connsiteY16" fmla="*/ 1884606 h 2260987"/>
              <a:gd name="connsiteX17" fmla="*/ 1534707 w 1649823"/>
              <a:gd name="connsiteY17" fmla="*/ 1880682 h 2260987"/>
              <a:gd name="connsiteX18" fmla="*/ 1538630 w 1649823"/>
              <a:gd name="connsiteY18" fmla="*/ 2253139 h 2260987"/>
              <a:gd name="connsiteX19" fmla="*/ 85082 w 1649823"/>
              <a:gd name="connsiteY19" fmla="*/ 2260987 h 2260987"/>
              <a:gd name="connsiteX20" fmla="*/ 10531 w 1649823"/>
              <a:gd name="connsiteY20" fmla="*/ 1880682 h 2260987"/>
              <a:gd name="connsiteX21" fmla="*/ 14323 w 1649823"/>
              <a:gd name="connsiteY21" fmla="*/ 1892454 h 2260987"/>
              <a:gd name="connsiteX22" fmla="*/ 245823 w 1649823"/>
              <a:gd name="connsiteY22" fmla="*/ 1596697 h 2260987"/>
              <a:gd name="connsiteX23" fmla="*/ 0 w 1649823"/>
              <a:gd name="connsiteY23" fmla="*/ 1596697 h 2260987"/>
              <a:gd name="connsiteX24" fmla="*/ 0 w 1649823"/>
              <a:gd name="connsiteY24" fmla="*/ 1308697 h 2260987"/>
              <a:gd name="connsiteX25" fmla="*/ 245823 w 1649823"/>
              <a:gd name="connsiteY25" fmla="*/ 1308697 h 2260987"/>
              <a:gd name="connsiteX26" fmla="*/ 245823 w 1649823"/>
              <a:gd name="connsiteY26" fmla="*/ 1210486 h 2260987"/>
              <a:gd name="connsiteX27" fmla="*/ 10531 w 1649823"/>
              <a:gd name="connsiteY27" fmla="*/ 1210486 h 2260987"/>
              <a:gd name="connsiteX28" fmla="*/ 10531 w 1649823"/>
              <a:gd name="connsiteY28" fmla="*/ 922486 h 2260987"/>
              <a:gd name="connsiteX29" fmla="*/ 245823 w 1649823"/>
              <a:gd name="connsiteY29" fmla="*/ 922486 h 2260987"/>
              <a:gd name="connsiteX30" fmla="*/ 245823 w 1649823"/>
              <a:gd name="connsiteY30" fmla="*/ 694124 h 2260987"/>
              <a:gd name="connsiteX31" fmla="*/ 246347 w 1649823"/>
              <a:gd name="connsiteY31" fmla="*/ 694124 h 2260987"/>
              <a:gd name="connsiteX32" fmla="*/ 597097 w 1649823"/>
              <a:gd name="connsiteY32" fmla="*/ 93893 h 2260987"/>
              <a:gd name="connsiteX33" fmla="*/ 948296 w 1649823"/>
              <a:gd name="connsiteY33" fmla="*/ 0 h 2260987"/>
              <a:gd name="connsiteX0" fmla="*/ 948296 w 1649823"/>
              <a:gd name="connsiteY0" fmla="*/ 0 h 2260987"/>
              <a:gd name="connsiteX1" fmla="*/ 1299369 w 1649823"/>
              <a:gd name="connsiteY1" fmla="*/ 94365 h 2260987"/>
              <a:gd name="connsiteX2" fmla="*/ 1649823 w 1649823"/>
              <a:gd name="connsiteY2" fmla="*/ 702944 h 2260987"/>
              <a:gd name="connsiteX3" fmla="*/ 1257111 w 1649823"/>
              <a:gd name="connsiteY3" fmla="*/ 702416 h 2260987"/>
              <a:gd name="connsiteX4" fmla="*/ 1102708 w 1649823"/>
              <a:gd name="connsiteY4" fmla="*/ 434288 h 2260987"/>
              <a:gd name="connsiteX5" fmla="*/ 793301 w 1649823"/>
              <a:gd name="connsiteY5" fmla="*/ 434080 h 2260987"/>
              <a:gd name="connsiteX6" fmla="*/ 639582 w 1649823"/>
              <a:gd name="connsiteY6" fmla="*/ 694124 h 2260987"/>
              <a:gd name="connsiteX7" fmla="*/ 641823 w 1649823"/>
              <a:gd name="connsiteY7" fmla="*/ 694124 h 2260987"/>
              <a:gd name="connsiteX8" fmla="*/ 641823 w 1649823"/>
              <a:gd name="connsiteY8" fmla="*/ 922486 h 2260987"/>
              <a:gd name="connsiteX9" fmla="*/ 1090531 w 1649823"/>
              <a:gd name="connsiteY9" fmla="*/ 922486 h 2260987"/>
              <a:gd name="connsiteX10" fmla="*/ 1090531 w 1649823"/>
              <a:gd name="connsiteY10" fmla="*/ 1210486 h 2260987"/>
              <a:gd name="connsiteX11" fmla="*/ 641823 w 1649823"/>
              <a:gd name="connsiteY11" fmla="*/ 1210486 h 2260987"/>
              <a:gd name="connsiteX12" fmla="*/ 641823 w 1649823"/>
              <a:gd name="connsiteY12" fmla="*/ 1308697 h 2260987"/>
              <a:gd name="connsiteX13" fmla="*/ 1080000 w 1649823"/>
              <a:gd name="connsiteY13" fmla="*/ 1308697 h 2260987"/>
              <a:gd name="connsiteX14" fmla="*/ 1080000 w 1649823"/>
              <a:gd name="connsiteY14" fmla="*/ 1596697 h 2260987"/>
              <a:gd name="connsiteX15" fmla="*/ 641823 w 1649823"/>
              <a:gd name="connsiteY15" fmla="*/ 1596697 h 2260987"/>
              <a:gd name="connsiteX16" fmla="*/ 488799 w 1649823"/>
              <a:gd name="connsiteY16" fmla="*/ 1884606 h 2260987"/>
              <a:gd name="connsiteX17" fmla="*/ 1534707 w 1649823"/>
              <a:gd name="connsiteY17" fmla="*/ 1880682 h 2260987"/>
              <a:gd name="connsiteX18" fmla="*/ 1538630 w 1649823"/>
              <a:gd name="connsiteY18" fmla="*/ 2253139 h 2260987"/>
              <a:gd name="connsiteX19" fmla="*/ 85082 w 1649823"/>
              <a:gd name="connsiteY19" fmla="*/ 2260987 h 2260987"/>
              <a:gd name="connsiteX20" fmla="*/ 10531 w 1649823"/>
              <a:gd name="connsiteY20" fmla="*/ 1880682 h 2260987"/>
              <a:gd name="connsiteX21" fmla="*/ 14323 w 1649823"/>
              <a:gd name="connsiteY21" fmla="*/ 1892454 h 2260987"/>
              <a:gd name="connsiteX22" fmla="*/ 245823 w 1649823"/>
              <a:gd name="connsiteY22" fmla="*/ 1596697 h 2260987"/>
              <a:gd name="connsiteX23" fmla="*/ 0 w 1649823"/>
              <a:gd name="connsiteY23" fmla="*/ 1596697 h 2260987"/>
              <a:gd name="connsiteX24" fmla="*/ 0 w 1649823"/>
              <a:gd name="connsiteY24" fmla="*/ 1308697 h 2260987"/>
              <a:gd name="connsiteX25" fmla="*/ 245823 w 1649823"/>
              <a:gd name="connsiteY25" fmla="*/ 1308697 h 2260987"/>
              <a:gd name="connsiteX26" fmla="*/ 245823 w 1649823"/>
              <a:gd name="connsiteY26" fmla="*/ 1210486 h 2260987"/>
              <a:gd name="connsiteX27" fmla="*/ 10531 w 1649823"/>
              <a:gd name="connsiteY27" fmla="*/ 1210486 h 2260987"/>
              <a:gd name="connsiteX28" fmla="*/ 10531 w 1649823"/>
              <a:gd name="connsiteY28" fmla="*/ 922486 h 2260987"/>
              <a:gd name="connsiteX29" fmla="*/ 245823 w 1649823"/>
              <a:gd name="connsiteY29" fmla="*/ 922486 h 2260987"/>
              <a:gd name="connsiteX30" fmla="*/ 245823 w 1649823"/>
              <a:gd name="connsiteY30" fmla="*/ 694124 h 2260987"/>
              <a:gd name="connsiteX31" fmla="*/ 246347 w 1649823"/>
              <a:gd name="connsiteY31" fmla="*/ 694124 h 2260987"/>
              <a:gd name="connsiteX32" fmla="*/ 597097 w 1649823"/>
              <a:gd name="connsiteY32" fmla="*/ 93893 h 2260987"/>
              <a:gd name="connsiteX33" fmla="*/ 948296 w 1649823"/>
              <a:gd name="connsiteY33" fmla="*/ 0 h 226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49823" h="2260987">
                <a:moveTo>
                  <a:pt x="948296" y="0"/>
                </a:moveTo>
                <a:cubicBezTo>
                  <a:pt x="1069547" y="82"/>
                  <a:pt x="1190777" y="31540"/>
                  <a:pt x="1299369" y="94365"/>
                </a:cubicBezTo>
                <a:cubicBezTo>
                  <a:pt x="1516553" y="220016"/>
                  <a:pt x="1650161" y="452031"/>
                  <a:pt x="1649823" y="702944"/>
                </a:cubicBezTo>
                <a:lnTo>
                  <a:pt x="1257111" y="702416"/>
                </a:lnTo>
                <a:cubicBezTo>
                  <a:pt x="1257260" y="591869"/>
                  <a:pt x="1198395" y="489648"/>
                  <a:pt x="1102708" y="434288"/>
                </a:cubicBezTo>
                <a:cubicBezTo>
                  <a:pt x="1007021" y="378929"/>
                  <a:pt x="889062" y="378849"/>
                  <a:pt x="793301" y="434080"/>
                </a:cubicBezTo>
                <a:cubicBezTo>
                  <a:pt x="699825" y="487993"/>
                  <a:pt x="641374" y="586604"/>
                  <a:pt x="639582" y="694124"/>
                </a:cubicBezTo>
                <a:lnTo>
                  <a:pt x="641823" y="694124"/>
                </a:lnTo>
                <a:lnTo>
                  <a:pt x="641823" y="922486"/>
                </a:lnTo>
                <a:lnTo>
                  <a:pt x="1090531" y="922486"/>
                </a:lnTo>
                <a:lnTo>
                  <a:pt x="1090531" y="1210486"/>
                </a:lnTo>
                <a:lnTo>
                  <a:pt x="641823" y="1210486"/>
                </a:lnTo>
                <a:lnTo>
                  <a:pt x="641823" y="1308697"/>
                </a:lnTo>
                <a:lnTo>
                  <a:pt x="1080000" y="1308697"/>
                </a:lnTo>
                <a:lnTo>
                  <a:pt x="1080000" y="1596697"/>
                </a:lnTo>
                <a:lnTo>
                  <a:pt x="641823" y="1596697"/>
                </a:lnTo>
                <a:cubicBezTo>
                  <a:pt x="616973" y="1735828"/>
                  <a:pt x="568580" y="1816102"/>
                  <a:pt x="488799" y="1884606"/>
                </a:cubicBezTo>
                <a:lnTo>
                  <a:pt x="1534707" y="1880682"/>
                </a:lnTo>
                <a:cubicBezTo>
                  <a:pt x="1536015" y="2004834"/>
                  <a:pt x="1537322" y="2128987"/>
                  <a:pt x="1538630" y="2253139"/>
                </a:cubicBezTo>
                <a:lnTo>
                  <a:pt x="85082" y="2260987"/>
                </a:lnTo>
                <a:lnTo>
                  <a:pt x="10531" y="1880682"/>
                </a:lnTo>
                <a:lnTo>
                  <a:pt x="14323" y="1892454"/>
                </a:lnTo>
                <a:cubicBezTo>
                  <a:pt x="142499" y="1821335"/>
                  <a:pt x="231436" y="1758063"/>
                  <a:pt x="245823" y="1596697"/>
                </a:cubicBezTo>
                <a:lnTo>
                  <a:pt x="0" y="1596697"/>
                </a:lnTo>
                <a:lnTo>
                  <a:pt x="0" y="1308697"/>
                </a:lnTo>
                <a:lnTo>
                  <a:pt x="245823" y="1308697"/>
                </a:lnTo>
                <a:lnTo>
                  <a:pt x="245823" y="1210486"/>
                </a:lnTo>
                <a:lnTo>
                  <a:pt x="10531" y="1210486"/>
                </a:lnTo>
                <a:lnTo>
                  <a:pt x="10531" y="922486"/>
                </a:lnTo>
                <a:lnTo>
                  <a:pt x="245823" y="922486"/>
                </a:lnTo>
                <a:lnTo>
                  <a:pt x="245823" y="694124"/>
                </a:lnTo>
                <a:lnTo>
                  <a:pt x="246347" y="694124"/>
                </a:lnTo>
                <a:cubicBezTo>
                  <a:pt x="248640" y="446240"/>
                  <a:pt x="382021" y="217938"/>
                  <a:pt x="597097" y="93893"/>
                </a:cubicBezTo>
                <a:cubicBezTo>
                  <a:pt x="705773" y="31214"/>
                  <a:pt x="827045" y="-81"/>
                  <a:pt x="9482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6" name="Rectangle 23">
            <a:extLst>
              <a:ext uri="{FF2B5EF4-FFF2-40B4-BE49-F238E27FC236}">
                <a16:creationId xmlns:a16="http://schemas.microsoft.com/office/drawing/2014/main" id="{547FBCFF-D93F-45D7-8358-D48D1BEC9469}"/>
              </a:ext>
            </a:extLst>
          </p:cNvPr>
          <p:cNvSpPr>
            <a:spLocks noChangeAspect="1"/>
          </p:cNvSpPr>
          <p:nvPr/>
        </p:nvSpPr>
        <p:spPr>
          <a:xfrm>
            <a:off x="1449537" y="2732307"/>
            <a:ext cx="231845" cy="282024"/>
          </a:xfrm>
          <a:custGeom>
            <a:avLst/>
            <a:gdLst/>
            <a:ahLst/>
            <a:cxnLst/>
            <a:rect l="l" t="t" r="r" b="b"/>
            <a:pathLst>
              <a:path w="3201962" h="3894964">
                <a:moveTo>
                  <a:pt x="230584" y="0"/>
                </a:moveTo>
                <a:lnTo>
                  <a:pt x="393650" y="0"/>
                </a:lnTo>
                <a:lnTo>
                  <a:pt x="806648" y="0"/>
                </a:lnTo>
                <a:lnTo>
                  <a:pt x="3201962" y="0"/>
                </a:lnTo>
                <a:lnTo>
                  <a:pt x="3201962" y="649007"/>
                </a:lnTo>
                <a:lnTo>
                  <a:pt x="806648" y="649007"/>
                </a:lnTo>
                <a:lnTo>
                  <a:pt x="806648" y="1720444"/>
                </a:lnTo>
                <a:lnTo>
                  <a:pt x="3017140" y="1720444"/>
                </a:lnTo>
                <a:lnTo>
                  <a:pt x="3017140" y="2369451"/>
                </a:lnTo>
                <a:lnTo>
                  <a:pt x="806648" y="2369451"/>
                </a:lnTo>
                <a:lnTo>
                  <a:pt x="806648" y="2584541"/>
                </a:lnTo>
                <a:lnTo>
                  <a:pt x="2169844" y="2584541"/>
                </a:lnTo>
                <a:lnTo>
                  <a:pt x="2169844" y="3125069"/>
                </a:lnTo>
                <a:lnTo>
                  <a:pt x="806648" y="3125069"/>
                </a:lnTo>
                <a:lnTo>
                  <a:pt x="806648" y="3894964"/>
                </a:lnTo>
                <a:lnTo>
                  <a:pt x="230584" y="3894964"/>
                </a:lnTo>
                <a:lnTo>
                  <a:pt x="230584" y="3125069"/>
                </a:lnTo>
                <a:lnTo>
                  <a:pt x="0" y="3125069"/>
                </a:lnTo>
                <a:lnTo>
                  <a:pt x="0" y="2584541"/>
                </a:lnTo>
                <a:lnTo>
                  <a:pt x="230584" y="25845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7" name="Isosceles Triangle 33">
            <a:extLst>
              <a:ext uri="{FF2B5EF4-FFF2-40B4-BE49-F238E27FC236}">
                <a16:creationId xmlns:a16="http://schemas.microsoft.com/office/drawing/2014/main" id="{0377D630-3092-4813-B1E0-E79E84F72964}"/>
              </a:ext>
            </a:extLst>
          </p:cNvPr>
          <p:cNvSpPr>
            <a:spLocks/>
          </p:cNvSpPr>
          <p:nvPr/>
        </p:nvSpPr>
        <p:spPr>
          <a:xfrm rot="10800000">
            <a:off x="3888684" y="1062633"/>
            <a:ext cx="282024" cy="282024"/>
          </a:xfrm>
          <a:custGeom>
            <a:avLst/>
            <a:gdLst/>
            <a:ahLst/>
            <a:cxnLst/>
            <a:rect l="l" t="t" r="r" b="b"/>
            <a:pathLst>
              <a:path w="3982665" h="3915008">
                <a:moveTo>
                  <a:pt x="0" y="2664000"/>
                </a:moveTo>
                <a:lnTo>
                  <a:pt x="1911318" y="72000"/>
                </a:lnTo>
                <a:lnTo>
                  <a:pt x="1142725" y="2655962"/>
                </a:lnTo>
                <a:close/>
                <a:moveTo>
                  <a:pt x="3982665" y="2664000"/>
                </a:moveTo>
                <a:lnTo>
                  <a:pt x="2839940" y="2655962"/>
                </a:lnTo>
                <a:lnTo>
                  <a:pt x="2071347" y="72000"/>
                </a:lnTo>
                <a:close/>
                <a:moveTo>
                  <a:pt x="2621333" y="2664000"/>
                </a:moveTo>
                <a:lnTo>
                  <a:pt x="1361333" y="2664000"/>
                </a:lnTo>
                <a:lnTo>
                  <a:pt x="1991333" y="0"/>
                </a:lnTo>
                <a:close/>
                <a:moveTo>
                  <a:pt x="1806654" y="3915007"/>
                </a:moveTo>
                <a:lnTo>
                  <a:pt x="726654" y="3915007"/>
                </a:lnTo>
                <a:lnTo>
                  <a:pt x="1266654" y="2835007"/>
                </a:lnTo>
                <a:close/>
                <a:moveTo>
                  <a:pt x="555902" y="3915008"/>
                </a:moveTo>
                <a:lnTo>
                  <a:pt x="15902" y="2835008"/>
                </a:lnTo>
                <a:lnTo>
                  <a:pt x="1095902" y="2835008"/>
                </a:lnTo>
                <a:close/>
                <a:moveTo>
                  <a:pt x="1977406" y="3915008"/>
                </a:moveTo>
                <a:lnTo>
                  <a:pt x="1437406" y="2835008"/>
                </a:lnTo>
                <a:lnTo>
                  <a:pt x="2517406" y="2835008"/>
                </a:lnTo>
                <a:close/>
                <a:moveTo>
                  <a:pt x="3228158" y="3915008"/>
                </a:moveTo>
                <a:lnTo>
                  <a:pt x="2148158" y="3915008"/>
                </a:lnTo>
                <a:lnTo>
                  <a:pt x="2688158" y="2835008"/>
                </a:lnTo>
                <a:close/>
                <a:moveTo>
                  <a:pt x="3398910" y="3915008"/>
                </a:moveTo>
                <a:lnTo>
                  <a:pt x="2858910" y="2835008"/>
                </a:lnTo>
                <a:lnTo>
                  <a:pt x="3938910" y="283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3E2BC03F-717B-4022-81B0-9B87B70CFE7E}"/>
              </a:ext>
            </a:extLst>
          </p:cNvPr>
          <p:cNvSpPr>
            <a:spLocks/>
          </p:cNvSpPr>
          <p:nvPr/>
        </p:nvSpPr>
        <p:spPr>
          <a:xfrm>
            <a:off x="1672219" y="2991402"/>
            <a:ext cx="282024" cy="282024"/>
          </a:xfrm>
          <a:custGeom>
            <a:avLst/>
            <a:gdLst/>
            <a:ahLst/>
            <a:cxnLst/>
            <a:rect l="l" t="t" r="r" b="b"/>
            <a:pathLst>
              <a:path w="3928707" h="3954781">
                <a:moveTo>
                  <a:pt x="2773336" y="2238726"/>
                </a:moveTo>
                <a:cubicBezTo>
                  <a:pt x="2746826" y="2238726"/>
                  <a:pt x="2725335" y="2260217"/>
                  <a:pt x="2725335" y="2286727"/>
                </a:cubicBezTo>
                <a:lnTo>
                  <a:pt x="2725335" y="2478725"/>
                </a:lnTo>
                <a:cubicBezTo>
                  <a:pt x="2725335" y="2505235"/>
                  <a:pt x="2746826" y="2526726"/>
                  <a:pt x="2773336" y="2526726"/>
                </a:cubicBezTo>
                <a:lnTo>
                  <a:pt x="2965334" y="2526726"/>
                </a:lnTo>
                <a:cubicBezTo>
                  <a:pt x="2991844" y="2526726"/>
                  <a:pt x="3013335" y="2505235"/>
                  <a:pt x="3013335" y="2478725"/>
                </a:cubicBezTo>
                <a:lnTo>
                  <a:pt x="3013335" y="2286727"/>
                </a:lnTo>
                <a:cubicBezTo>
                  <a:pt x="3013335" y="2260217"/>
                  <a:pt x="2991844" y="2238726"/>
                  <a:pt x="2965334" y="2238726"/>
                </a:cubicBezTo>
                <a:close/>
                <a:moveTo>
                  <a:pt x="2313922" y="2238726"/>
                </a:moveTo>
                <a:cubicBezTo>
                  <a:pt x="2287412" y="2238726"/>
                  <a:pt x="2265921" y="2260217"/>
                  <a:pt x="2265921" y="2286727"/>
                </a:cubicBezTo>
                <a:lnTo>
                  <a:pt x="2265921" y="2478725"/>
                </a:lnTo>
                <a:cubicBezTo>
                  <a:pt x="2265921" y="2505235"/>
                  <a:pt x="2287412" y="2526726"/>
                  <a:pt x="2313922" y="2526726"/>
                </a:cubicBezTo>
                <a:lnTo>
                  <a:pt x="2505920" y="2526726"/>
                </a:lnTo>
                <a:cubicBezTo>
                  <a:pt x="2532430" y="2526726"/>
                  <a:pt x="2553921" y="2505235"/>
                  <a:pt x="2553921" y="2478725"/>
                </a:cubicBezTo>
                <a:lnTo>
                  <a:pt x="2553921" y="2286727"/>
                </a:lnTo>
                <a:cubicBezTo>
                  <a:pt x="2553921" y="2260217"/>
                  <a:pt x="2532430" y="2238726"/>
                  <a:pt x="2505920" y="2238726"/>
                </a:cubicBezTo>
                <a:close/>
                <a:moveTo>
                  <a:pt x="1854508" y="2238726"/>
                </a:moveTo>
                <a:cubicBezTo>
                  <a:pt x="1827998" y="2238726"/>
                  <a:pt x="1806507" y="2260217"/>
                  <a:pt x="1806507" y="2286727"/>
                </a:cubicBezTo>
                <a:lnTo>
                  <a:pt x="1806507" y="2478725"/>
                </a:lnTo>
                <a:cubicBezTo>
                  <a:pt x="1806507" y="2505235"/>
                  <a:pt x="1827998" y="2526726"/>
                  <a:pt x="1854508" y="2526726"/>
                </a:cubicBezTo>
                <a:lnTo>
                  <a:pt x="2046506" y="2526726"/>
                </a:lnTo>
                <a:cubicBezTo>
                  <a:pt x="2073016" y="2526726"/>
                  <a:pt x="2094507" y="2505235"/>
                  <a:pt x="2094507" y="2478725"/>
                </a:cubicBezTo>
                <a:lnTo>
                  <a:pt x="2094507" y="2286727"/>
                </a:lnTo>
                <a:cubicBezTo>
                  <a:pt x="2094507" y="2260217"/>
                  <a:pt x="2073016" y="2238726"/>
                  <a:pt x="2046506" y="2238726"/>
                </a:cubicBezTo>
                <a:close/>
                <a:moveTo>
                  <a:pt x="879732" y="2133675"/>
                </a:moveTo>
                <a:cubicBezTo>
                  <a:pt x="767330" y="2133675"/>
                  <a:pt x="676210" y="2224795"/>
                  <a:pt x="676210" y="2337197"/>
                </a:cubicBezTo>
                <a:cubicBezTo>
                  <a:pt x="676210" y="2449599"/>
                  <a:pt x="767330" y="2540719"/>
                  <a:pt x="879732" y="2540719"/>
                </a:cubicBezTo>
                <a:cubicBezTo>
                  <a:pt x="956121" y="2540719"/>
                  <a:pt x="1022681" y="2498634"/>
                  <a:pt x="1054808" y="2434886"/>
                </a:cubicBezTo>
                <a:lnTo>
                  <a:pt x="1469273" y="2434887"/>
                </a:lnTo>
                <a:cubicBezTo>
                  <a:pt x="1529381" y="2434887"/>
                  <a:pt x="1578108" y="2386160"/>
                  <a:pt x="1578108" y="2326052"/>
                </a:cubicBezTo>
                <a:cubicBezTo>
                  <a:pt x="1578108" y="2265944"/>
                  <a:pt x="1529381" y="2217217"/>
                  <a:pt x="1469273" y="2217217"/>
                </a:cubicBezTo>
                <a:lnTo>
                  <a:pt x="1039779" y="2217217"/>
                </a:lnTo>
                <a:cubicBezTo>
                  <a:pt x="1005455" y="2165662"/>
                  <a:pt x="946329" y="2133675"/>
                  <a:pt x="879732" y="2133675"/>
                </a:cubicBezTo>
                <a:close/>
                <a:moveTo>
                  <a:pt x="2773336" y="1699178"/>
                </a:moveTo>
                <a:cubicBezTo>
                  <a:pt x="2746826" y="1699178"/>
                  <a:pt x="2725335" y="1720669"/>
                  <a:pt x="2725335" y="1747179"/>
                </a:cubicBezTo>
                <a:lnTo>
                  <a:pt x="2725335" y="1939177"/>
                </a:lnTo>
                <a:cubicBezTo>
                  <a:pt x="2725335" y="1965687"/>
                  <a:pt x="2746826" y="1987178"/>
                  <a:pt x="2773336" y="1987178"/>
                </a:cubicBezTo>
                <a:lnTo>
                  <a:pt x="2965334" y="1987178"/>
                </a:lnTo>
                <a:cubicBezTo>
                  <a:pt x="2991844" y="1987178"/>
                  <a:pt x="3013335" y="1965687"/>
                  <a:pt x="3013335" y="1939177"/>
                </a:cubicBezTo>
                <a:lnTo>
                  <a:pt x="3013335" y="1747179"/>
                </a:lnTo>
                <a:cubicBezTo>
                  <a:pt x="3013335" y="1720669"/>
                  <a:pt x="2991844" y="1699178"/>
                  <a:pt x="2965334" y="1699178"/>
                </a:cubicBezTo>
                <a:close/>
                <a:moveTo>
                  <a:pt x="2313922" y="1699178"/>
                </a:moveTo>
                <a:cubicBezTo>
                  <a:pt x="2287412" y="1699178"/>
                  <a:pt x="2265921" y="1720669"/>
                  <a:pt x="2265921" y="1747179"/>
                </a:cubicBezTo>
                <a:lnTo>
                  <a:pt x="2265921" y="1939177"/>
                </a:lnTo>
                <a:cubicBezTo>
                  <a:pt x="2265921" y="1965687"/>
                  <a:pt x="2287412" y="1987178"/>
                  <a:pt x="2313922" y="1987178"/>
                </a:cubicBezTo>
                <a:lnTo>
                  <a:pt x="2505920" y="1987178"/>
                </a:lnTo>
                <a:cubicBezTo>
                  <a:pt x="2532430" y="1987178"/>
                  <a:pt x="2553921" y="1965687"/>
                  <a:pt x="2553921" y="1939177"/>
                </a:cubicBezTo>
                <a:lnTo>
                  <a:pt x="2553921" y="1747179"/>
                </a:lnTo>
                <a:cubicBezTo>
                  <a:pt x="2553921" y="1720669"/>
                  <a:pt x="2532430" y="1699178"/>
                  <a:pt x="2505920" y="1699178"/>
                </a:cubicBezTo>
                <a:close/>
                <a:moveTo>
                  <a:pt x="1854508" y="1699178"/>
                </a:moveTo>
                <a:cubicBezTo>
                  <a:pt x="1827998" y="1699178"/>
                  <a:pt x="1806507" y="1720669"/>
                  <a:pt x="1806507" y="1747179"/>
                </a:cubicBezTo>
                <a:lnTo>
                  <a:pt x="1806507" y="1939177"/>
                </a:lnTo>
                <a:cubicBezTo>
                  <a:pt x="1806507" y="1965687"/>
                  <a:pt x="1827998" y="1987178"/>
                  <a:pt x="1854508" y="1987178"/>
                </a:cubicBezTo>
                <a:lnTo>
                  <a:pt x="2046506" y="1987178"/>
                </a:lnTo>
                <a:cubicBezTo>
                  <a:pt x="2073016" y="1987178"/>
                  <a:pt x="2094507" y="1965687"/>
                  <a:pt x="2094507" y="1939177"/>
                </a:cubicBezTo>
                <a:lnTo>
                  <a:pt x="2094507" y="1747179"/>
                </a:lnTo>
                <a:cubicBezTo>
                  <a:pt x="2094507" y="1720669"/>
                  <a:pt x="2073016" y="1699178"/>
                  <a:pt x="2046506" y="1699178"/>
                </a:cubicBezTo>
                <a:close/>
                <a:moveTo>
                  <a:pt x="1035948" y="1186216"/>
                </a:moveTo>
                <a:cubicBezTo>
                  <a:pt x="1165960" y="1186216"/>
                  <a:pt x="1271356" y="1291612"/>
                  <a:pt x="1271356" y="1421624"/>
                </a:cubicBezTo>
                <a:cubicBezTo>
                  <a:pt x="1271356" y="1551636"/>
                  <a:pt x="1165960" y="1657032"/>
                  <a:pt x="1035948" y="1657032"/>
                </a:cubicBezTo>
                <a:cubicBezTo>
                  <a:pt x="905936" y="1657032"/>
                  <a:pt x="800540" y="1551636"/>
                  <a:pt x="800540" y="1421624"/>
                </a:cubicBezTo>
                <a:cubicBezTo>
                  <a:pt x="800540" y="1291612"/>
                  <a:pt x="905936" y="1186216"/>
                  <a:pt x="1035948" y="1186216"/>
                </a:cubicBezTo>
                <a:close/>
                <a:moveTo>
                  <a:pt x="2773336" y="1159631"/>
                </a:moveTo>
                <a:cubicBezTo>
                  <a:pt x="2746826" y="1159631"/>
                  <a:pt x="2725335" y="1181122"/>
                  <a:pt x="2725335" y="1207632"/>
                </a:cubicBezTo>
                <a:lnTo>
                  <a:pt x="2725335" y="1399630"/>
                </a:lnTo>
                <a:cubicBezTo>
                  <a:pt x="2725335" y="1426140"/>
                  <a:pt x="2746826" y="1447631"/>
                  <a:pt x="2773336" y="1447631"/>
                </a:cubicBezTo>
                <a:lnTo>
                  <a:pt x="2965334" y="1447631"/>
                </a:lnTo>
                <a:cubicBezTo>
                  <a:pt x="2991844" y="1447631"/>
                  <a:pt x="3013335" y="1426140"/>
                  <a:pt x="3013335" y="1399630"/>
                </a:cubicBezTo>
                <a:lnTo>
                  <a:pt x="3013335" y="1207632"/>
                </a:lnTo>
                <a:cubicBezTo>
                  <a:pt x="3013335" y="1181122"/>
                  <a:pt x="2991844" y="1159631"/>
                  <a:pt x="2965334" y="1159631"/>
                </a:cubicBezTo>
                <a:close/>
                <a:moveTo>
                  <a:pt x="2313922" y="1159631"/>
                </a:moveTo>
                <a:cubicBezTo>
                  <a:pt x="2287412" y="1159631"/>
                  <a:pt x="2265921" y="1181122"/>
                  <a:pt x="2265921" y="1207632"/>
                </a:cubicBezTo>
                <a:lnTo>
                  <a:pt x="2265921" y="1399630"/>
                </a:lnTo>
                <a:cubicBezTo>
                  <a:pt x="2265921" y="1426140"/>
                  <a:pt x="2287412" y="1447631"/>
                  <a:pt x="2313922" y="1447631"/>
                </a:cubicBezTo>
                <a:lnTo>
                  <a:pt x="2505920" y="1447631"/>
                </a:lnTo>
                <a:cubicBezTo>
                  <a:pt x="2532430" y="1447631"/>
                  <a:pt x="2553921" y="1426140"/>
                  <a:pt x="2553921" y="1399630"/>
                </a:cubicBezTo>
                <a:lnTo>
                  <a:pt x="2553921" y="1207632"/>
                </a:lnTo>
                <a:cubicBezTo>
                  <a:pt x="2553921" y="1181122"/>
                  <a:pt x="2532430" y="1159631"/>
                  <a:pt x="2505920" y="1159631"/>
                </a:cubicBezTo>
                <a:close/>
                <a:moveTo>
                  <a:pt x="1854508" y="1159631"/>
                </a:moveTo>
                <a:cubicBezTo>
                  <a:pt x="1827998" y="1159631"/>
                  <a:pt x="1806507" y="1181122"/>
                  <a:pt x="1806507" y="1207632"/>
                </a:cubicBezTo>
                <a:lnTo>
                  <a:pt x="1806507" y="1399630"/>
                </a:lnTo>
                <a:cubicBezTo>
                  <a:pt x="1806507" y="1426140"/>
                  <a:pt x="1827998" y="1447631"/>
                  <a:pt x="1854508" y="1447631"/>
                </a:cubicBezTo>
                <a:lnTo>
                  <a:pt x="2046506" y="1447631"/>
                </a:lnTo>
                <a:cubicBezTo>
                  <a:pt x="2073016" y="1447631"/>
                  <a:pt x="2094507" y="1426140"/>
                  <a:pt x="2094507" y="1399630"/>
                </a:cubicBezTo>
                <a:lnTo>
                  <a:pt x="2094507" y="1207632"/>
                </a:lnTo>
                <a:cubicBezTo>
                  <a:pt x="2094507" y="1181122"/>
                  <a:pt x="2073016" y="1159631"/>
                  <a:pt x="2046506" y="1159631"/>
                </a:cubicBezTo>
                <a:close/>
                <a:moveTo>
                  <a:pt x="1035947" y="1097587"/>
                </a:moveTo>
                <a:cubicBezTo>
                  <a:pt x="856987" y="1097587"/>
                  <a:pt x="711911" y="1242663"/>
                  <a:pt x="711911" y="1421623"/>
                </a:cubicBezTo>
                <a:cubicBezTo>
                  <a:pt x="711911" y="1600583"/>
                  <a:pt x="856987" y="1745659"/>
                  <a:pt x="1035947" y="1745659"/>
                </a:cubicBezTo>
                <a:cubicBezTo>
                  <a:pt x="1214907" y="1745659"/>
                  <a:pt x="1359983" y="1600583"/>
                  <a:pt x="1359983" y="1421623"/>
                </a:cubicBezTo>
                <a:cubicBezTo>
                  <a:pt x="1359983" y="1242663"/>
                  <a:pt x="1214907" y="1097587"/>
                  <a:pt x="1035947" y="1097587"/>
                </a:cubicBezTo>
                <a:close/>
                <a:moveTo>
                  <a:pt x="593124" y="376367"/>
                </a:moveTo>
                <a:lnTo>
                  <a:pt x="3225543" y="376367"/>
                </a:lnTo>
                <a:cubicBezTo>
                  <a:pt x="3328637" y="376367"/>
                  <a:pt x="3412211" y="459941"/>
                  <a:pt x="3412211" y="563035"/>
                </a:cubicBezTo>
                <a:lnTo>
                  <a:pt x="3412211" y="3074837"/>
                </a:lnTo>
                <a:cubicBezTo>
                  <a:pt x="3412211" y="3177931"/>
                  <a:pt x="3328637" y="3261505"/>
                  <a:pt x="3225543" y="3261505"/>
                </a:cubicBezTo>
                <a:lnTo>
                  <a:pt x="593124" y="3261505"/>
                </a:lnTo>
                <a:cubicBezTo>
                  <a:pt x="490030" y="3261505"/>
                  <a:pt x="406456" y="3177931"/>
                  <a:pt x="406456" y="3074837"/>
                </a:cubicBezTo>
                <a:lnTo>
                  <a:pt x="406456" y="563035"/>
                </a:lnTo>
                <a:cubicBezTo>
                  <a:pt x="406456" y="459941"/>
                  <a:pt x="490030" y="376367"/>
                  <a:pt x="593124" y="376367"/>
                </a:cubicBezTo>
                <a:close/>
                <a:moveTo>
                  <a:pt x="466365" y="263607"/>
                </a:moveTo>
                <a:cubicBezTo>
                  <a:pt x="353740" y="263607"/>
                  <a:pt x="262440" y="354907"/>
                  <a:pt x="262440" y="467532"/>
                </a:cubicBezTo>
                <a:lnTo>
                  <a:pt x="262440" y="3211530"/>
                </a:lnTo>
                <a:cubicBezTo>
                  <a:pt x="262440" y="3324155"/>
                  <a:pt x="353740" y="3415455"/>
                  <a:pt x="466365" y="3415455"/>
                </a:cubicBezTo>
                <a:lnTo>
                  <a:pt x="3352302" y="3415455"/>
                </a:lnTo>
                <a:cubicBezTo>
                  <a:pt x="3464927" y="3415455"/>
                  <a:pt x="3556227" y="3324155"/>
                  <a:pt x="3556227" y="3211530"/>
                </a:cubicBezTo>
                <a:lnTo>
                  <a:pt x="3556227" y="2945906"/>
                </a:lnTo>
                <a:lnTo>
                  <a:pt x="3604113" y="2945906"/>
                </a:lnTo>
                <a:cubicBezTo>
                  <a:pt x="3647262" y="2945906"/>
                  <a:pt x="3682241" y="2910927"/>
                  <a:pt x="3682241" y="2867778"/>
                </a:cubicBezTo>
                <a:lnTo>
                  <a:pt x="3682241" y="2555278"/>
                </a:lnTo>
                <a:cubicBezTo>
                  <a:pt x="3682241" y="2512129"/>
                  <a:pt x="3647262" y="2477150"/>
                  <a:pt x="3604113" y="2477150"/>
                </a:cubicBezTo>
                <a:lnTo>
                  <a:pt x="3556227" y="2477150"/>
                </a:lnTo>
                <a:lnTo>
                  <a:pt x="3556227" y="1181006"/>
                </a:lnTo>
                <a:lnTo>
                  <a:pt x="3604113" y="1181006"/>
                </a:lnTo>
                <a:cubicBezTo>
                  <a:pt x="3647262" y="1181006"/>
                  <a:pt x="3682241" y="1146027"/>
                  <a:pt x="3682241" y="1102878"/>
                </a:cubicBezTo>
                <a:lnTo>
                  <a:pt x="3682241" y="790378"/>
                </a:lnTo>
                <a:cubicBezTo>
                  <a:pt x="3682241" y="747229"/>
                  <a:pt x="3647262" y="712250"/>
                  <a:pt x="3604113" y="712250"/>
                </a:cubicBezTo>
                <a:lnTo>
                  <a:pt x="3556227" y="712250"/>
                </a:lnTo>
                <a:lnTo>
                  <a:pt x="3556227" y="467532"/>
                </a:lnTo>
                <a:cubicBezTo>
                  <a:pt x="3556227" y="354907"/>
                  <a:pt x="3464927" y="263607"/>
                  <a:pt x="3352302" y="263607"/>
                </a:cubicBezTo>
                <a:close/>
                <a:moveTo>
                  <a:pt x="235370" y="0"/>
                </a:moveTo>
                <a:lnTo>
                  <a:pt x="3693337" y="0"/>
                </a:lnTo>
                <a:cubicBezTo>
                  <a:pt x="3823328" y="0"/>
                  <a:pt x="3928707" y="105379"/>
                  <a:pt x="3928707" y="235370"/>
                </a:cubicBezTo>
                <a:lnTo>
                  <a:pt x="3928707" y="3402502"/>
                </a:lnTo>
                <a:cubicBezTo>
                  <a:pt x="3928707" y="3485210"/>
                  <a:pt x="3886047" y="3557954"/>
                  <a:pt x="3821334" y="3599629"/>
                </a:cubicBezTo>
                <a:lnTo>
                  <a:pt x="3732546" y="3954781"/>
                </a:lnTo>
                <a:lnTo>
                  <a:pt x="2998166" y="3954781"/>
                </a:lnTo>
                <a:lnTo>
                  <a:pt x="2918939" y="3637872"/>
                </a:lnTo>
                <a:lnTo>
                  <a:pt x="1025164" y="3637872"/>
                </a:lnTo>
                <a:lnTo>
                  <a:pt x="945937" y="3954781"/>
                </a:lnTo>
                <a:lnTo>
                  <a:pt x="211557" y="3954781"/>
                </a:lnTo>
                <a:lnTo>
                  <a:pt x="125186" y="3609298"/>
                </a:lnTo>
                <a:cubicBezTo>
                  <a:pt x="50483" y="3570656"/>
                  <a:pt x="0" y="3492475"/>
                  <a:pt x="0" y="3402502"/>
                </a:cubicBezTo>
                <a:lnTo>
                  <a:pt x="0" y="235370"/>
                </a:lnTo>
                <a:cubicBezTo>
                  <a:pt x="0" y="105379"/>
                  <a:pt x="105379" y="0"/>
                  <a:pt x="2353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9" name="Oval 22">
            <a:extLst>
              <a:ext uri="{FF2B5EF4-FFF2-40B4-BE49-F238E27FC236}">
                <a16:creationId xmlns:a16="http://schemas.microsoft.com/office/drawing/2014/main" id="{B520B318-7678-4D15-8B5A-324D7D011430}"/>
              </a:ext>
            </a:extLst>
          </p:cNvPr>
          <p:cNvSpPr>
            <a:spLocks/>
          </p:cNvSpPr>
          <p:nvPr/>
        </p:nvSpPr>
        <p:spPr>
          <a:xfrm>
            <a:off x="5819447" y="3841611"/>
            <a:ext cx="282024" cy="282024"/>
          </a:xfrm>
          <a:custGeom>
            <a:avLst/>
            <a:gdLst/>
            <a:ahLst/>
            <a:cxnLst/>
            <a:rect l="l" t="t" r="r" b="b"/>
            <a:pathLst>
              <a:path w="3880153" h="3953697">
                <a:moveTo>
                  <a:pt x="1455" y="3168352"/>
                </a:moveTo>
                <a:cubicBezTo>
                  <a:pt x="205207" y="3400679"/>
                  <a:pt x="634857" y="3494667"/>
                  <a:pt x="960501" y="3505633"/>
                </a:cubicBezTo>
                <a:cubicBezTo>
                  <a:pt x="1028690" y="3627447"/>
                  <a:pt x="1119686" y="3734676"/>
                  <a:pt x="1227538" y="3821974"/>
                </a:cubicBezTo>
                <a:cubicBezTo>
                  <a:pt x="1160267" y="3830083"/>
                  <a:pt x="1089308" y="3833153"/>
                  <a:pt x="1014889" y="3832102"/>
                </a:cubicBezTo>
                <a:cubicBezTo>
                  <a:pt x="621954" y="3837001"/>
                  <a:pt x="201774" y="3729237"/>
                  <a:pt x="6261" y="3480618"/>
                </a:cubicBezTo>
                <a:cubicBezTo>
                  <a:pt x="13084" y="3484795"/>
                  <a:pt x="14745" y="3457252"/>
                  <a:pt x="1455" y="3168352"/>
                </a:cubicBezTo>
                <a:close/>
                <a:moveTo>
                  <a:pt x="3880153" y="3138359"/>
                </a:moveTo>
                <a:cubicBezTo>
                  <a:pt x="3866863" y="3427259"/>
                  <a:pt x="3868524" y="3454802"/>
                  <a:pt x="3875347" y="3450625"/>
                </a:cubicBezTo>
                <a:cubicBezTo>
                  <a:pt x="3706183" y="3641999"/>
                  <a:pt x="3368822" y="3808933"/>
                  <a:pt x="2885642" y="3802109"/>
                </a:cubicBezTo>
                <a:cubicBezTo>
                  <a:pt x="2813626" y="3803007"/>
                  <a:pt x="2740694" y="3800121"/>
                  <a:pt x="2668496" y="3792296"/>
                </a:cubicBezTo>
                <a:cubicBezTo>
                  <a:pt x="2770475" y="3703843"/>
                  <a:pt x="2855364" y="3596451"/>
                  <a:pt x="2918364" y="3475766"/>
                </a:cubicBezTo>
                <a:cubicBezTo>
                  <a:pt x="3244332" y="3465202"/>
                  <a:pt x="3675828" y="3371339"/>
                  <a:pt x="3880153" y="3138359"/>
                </a:cubicBezTo>
                <a:close/>
                <a:moveTo>
                  <a:pt x="2029821" y="3074540"/>
                </a:moveTo>
                <a:cubicBezTo>
                  <a:pt x="2072358" y="3090570"/>
                  <a:pt x="2100256" y="3117016"/>
                  <a:pt x="2101178" y="3147049"/>
                </a:cubicBezTo>
                <a:cubicBezTo>
                  <a:pt x="2102135" y="3178198"/>
                  <a:pt x="2073853" y="3206004"/>
                  <a:pt x="2029821" y="3222855"/>
                </a:cubicBezTo>
                <a:close/>
                <a:moveTo>
                  <a:pt x="1455" y="2758032"/>
                </a:moveTo>
                <a:cubicBezTo>
                  <a:pt x="177591" y="2958870"/>
                  <a:pt x="522539" y="3056328"/>
                  <a:pt x="823260" y="3085716"/>
                </a:cubicBezTo>
                <a:cubicBezTo>
                  <a:pt x="836237" y="3203756"/>
                  <a:pt x="868282" y="3316114"/>
                  <a:pt x="916781" y="3419465"/>
                </a:cubicBezTo>
                <a:cubicBezTo>
                  <a:pt x="553826" y="3407844"/>
                  <a:pt x="185565" y="3298305"/>
                  <a:pt x="6261" y="3070298"/>
                </a:cubicBezTo>
                <a:cubicBezTo>
                  <a:pt x="13084" y="3074475"/>
                  <a:pt x="14745" y="3046932"/>
                  <a:pt x="1455" y="2758032"/>
                </a:cubicBezTo>
                <a:close/>
                <a:moveTo>
                  <a:pt x="3880153" y="2733869"/>
                </a:moveTo>
                <a:cubicBezTo>
                  <a:pt x="3866863" y="3022769"/>
                  <a:pt x="3868524" y="3050312"/>
                  <a:pt x="3875347" y="3046135"/>
                </a:cubicBezTo>
                <a:cubicBezTo>
                  <a:pt x="3714650" y="3227931"/>
                  <a:pt x="3402172" y="3387671"/>
                  <a:pt x="2957054" y="3395450"/>
                </a:cubicBezTo>
                <a:cubicBezTo>
                  <a:pt x="3001703" y="3291967"/>
                  <a:pt x="3030894" y="3180307"/>
                  <a:pt x="3041718" y="3063353"/>
                </a:cubicBezTo>
                <a:cubicBezTo>
                  <a:pt x="3346235" y="3035739"/>
                  <a:pt x="3700756" y="2938426"/>
                  <a:pt x="3880153" y="2733869"/>
                </a:cubicBezTo>
                <a:close/>
                <a:moveTo>
                  <a:pt x="1820161" y="2670546"/>
                </a:moveTo>
                <a:lnTo>
                  <a:pt x="1820161" y="2807794"/>
                </a:lnTo>
                <a:cubicBezTo>
                  <a:pt x="1784534" y="2791726"/>
                  <a:pt x="1761919" y="2767633"/>
                  <a:pt x="1761090" y="2740643"/>
                </a:cubicBezTo>
                <a:cubicBezTo>
                  <a:pt x="1760228" y="2712584"/>
                  <a:pt x="1783091" y="2687237"/>
                  <a:pt x="1820161" y="2670546"/>
                </a:cubicBezTo>
                <a:close/>
                <a:moveTo>
                  <a:pt x="1820161" y="2351698"/>
                </a:moveTo>
                <a:lnTo>
                  <a:pt x="1820161" y="2426781"/>
                </a:lnTo>
                <a:cubicBezTo>
                  <a:pt x="1541058" y="2454722"/>
                  <a:pt x="1332994" y="2587385"/>
                  <a:pt x="1337817" y="2744384"/>
                </a:cubicBezTo>
                <a:cubicBezTo>
                  <a:pt x="1342529" y="2897779"/>
                  <a:pt x="1548926" y="3024362"/>
                  <a:pt x="1820161" y="3051732"/>
                </a:cubicBezTo>
                <a:lnTo>
                  <a:pt x="1820161" y="3217389"/>
                </a:lnTo>
                <a:cubicBezTo>
                  <a:pt x="1786002" y="3201854"/>
                  <a:pt x="1763663" y="3178972"/>
                  <a:pt x="1761274" y="3153060"/>
                </a:cubicBezTo>
                <a:lnTo>
                  <a:pt x="1338460" y="3164281"/>
                </a:lnTo>
                <a:cubicBezTo>
                  <a:pt x="1352256" y="3313879"/>
                  <a:pt x="1556620" y="3434536"/>
                  <a:pt x="1820161" y="3461071"/>
                </a:cubicBezTo>
                <a:lnTo>
                  <a:pt x="1820161" y="3539697"/>
                </a:lnTo>
                <a:lnTo>
                  <a:pt x="2029821" y="3539697"/>
                </a:lnTo>
                <a:lnTo>
                  <a:pt x="2029821" y="3462128"/>
                </a:lnTo>
                <a:cubicBezTo>
                  <a:pt x="2315071" y="3436849"/>
                  <a:pt x="2529344" y="3302606"/>
                  <a:pt x="2524450" y="3143308"/>
                </a:cubicBezTo>
                <a:cubicBezTo>
                  <a:pt x="2519668" y="2987610"/>
                  <a:pt x="2307099" y="2859535"/>
                  <a:pt x="2029821" y="2834965"/>
                </a:cubicBezTo>
                <a:lnTo>
                  <a:pt x="2029821" y="2665297"/>
                </a:lnTo>
                <a:cubicBezTo>
                  <a:pt x="2070848" y="2680600"/>
                  <a:pt x="2098329" y="2705732"/>
                  <a:pt x="2100994" y="2734632"/>
                </a:cubicBezTo>
                <a:lnTo>
                  <a:pt x="2523807" y="2723411"/>
                </a:lnTo>
                <a:cubicBezTo>
                  <a:pt x="2509797" y="2571487"/>
                  <a:pt x="2299247" y="2449410"/>
                  <a:pt x="2029821" y="2425195"/>
                </a:cubicBezTo>
                <a:lnTo>
                  <a:pt x="2029821" y="2351698"/>
                </a:lnTo>
                <a:close/>
                <a:moveTo>
                  <a:pt x="1455" y="2347712"/>
                </a:moveTo>
                <a:cubicBezTo>
                  <a:pt x="183117" y="2554851"/>
                  <a:pt x="544352" y="2652021"/>
                  <a:pt x="851373" y="2678440"/>
                </a:cubicBezTo>
                <a:cubicBezTo>
                  <a:pt x="827251" y="2766976"/>
                  <a:pt x="815133" y="2860130"/>
                  <a:pt x="815133" y="2956114"/>
                </a:cubicBezTo>
                <a:cubicBezTo>
                  <a:pt x="815133" y="2971896"/>
                  <a:pt x="815461" y="2987602"/>
                  <a:pt x="817509" y="3003166"/>
                </a:cubicBezTo>
                <a:cubicBezTo>
                  <a:pt x="488191" y="2976547"/>
                  <a:pt x="169203" y="2867179"/>
                  <a:pt x="6261" y="2659978"/>
                </a:cubicBezTo>
                <a:cubicBezTo>
                  <a:pt x="13084" y="2664155"/>
                  <a:pt x="14745" y="2636612"/>
                  <a:pt x="1455" y="2347712"/>
                </a:cubicBezTo>
                <a:close/>
                <a:moveTo>
                  <a:pt x="3880153" y="2329379"/>
                </a:moveTo>
                <a:cubicBezTo>
                  <a:pt x="3866863" y="2618279"/>
                  <a:pt x="3868524" y="2645822"/>
                  <a:pt x="3875347" y="2641645"/>
                </a:cubicBezTo>
                <a:cubicBezTo>
                  <a:pt x="3725516" y="2811149"/>
                  <a:pt x="3443734" y="2961479"/>
                  <a:pt x="3045509" y="2988274"/>
                </a:cubicBezTo>
                <a:lnTo>
                  <a:pt x="3047133" y="2956114"/>
                </a:lnTo>
                <a:cubicBezTo>
                  <a:pt x="3047133" y="2854429"/>
                  <a:pt x="3033534" y="2755921"/>
                  <a:pt x="3006831" y="2662641"/>
                </a:cubicBezTo>
                <a:cubicBezTo>
                  <a:pt x="3318650" y="2638590"/>
                  <a:pt x="3693842" y="2541819"/>
                  <a:pt x="3880153" y="2329379"/>
                </a:cubicBezTo>
                <a:close/>
                <a:moveTo>
                  <a:pt x="1931133" y="1937697"/>
                </a:moveTo>
                <a:cubicBezTo>
                  <a:pt x="2487898" y="1937697"/>
                  <a:pt x="2939245" y="2388994"/>
                  <a:pt x="2939245" y="2945697"/>
                </a:cubicBezTo>
                <a:cubicBezTo>
                  <a:pt x="2939245" y="3502400"/>
                  <a:pt x="2487898" y="3953697"/>
                  <a:pt x="1931133" y="3953697"/>
                </a:cubicBezTo>
                <a:cubicBezTo>
                  <a:pt x="1374368" y="3953697"/>
                  <a:pt x="923021" y="3502400"/>
                  <a:pt x="923021" y="2945697"/>
                </a:cubicBezTo>
                <a:cubicBezTo>
                  <a:pt x="923021" y="2388994"/>
                  <a:pt x="1374368" y="1937697"/>
                  <a:pt x="1931133" y="1937697"/>
                </a:cubicBezTo>
                <a:close/>
                <a:moveTo>
                  <a:pt x="1455" y="1937392"/>
                </a:moveTo>
                <a:cubicBezTo>
                  <a:pt x="214734" y="2180582"/>
                  <a:pt x="675532" y="2272194"/>
                  <a:pt x="1005427" y="2276729"/>
                </a:cubicBezTo>
                <a:lnTo>
                  <a:pt x="1048467" y="2274995"/>
                </a:lnTo>
                <a:cubicBezTo>
                  <a:pt x="973036" y="2370730"/>
                  <a:pt x="913948" y="2479702"/>
                  <a:pt x="874973" y="2597837"/>
                </a:cubicBezTo>
                <a:cubicBezTo>
                  <a:pt x="525848" y="2578625"/>
                  <a:pt x="178686" y="2468917"/>
                  <a:pt x="6261" y="2249658"/>
                </a:cubicBezTo>
                <a:cubicBezTo>
                  <a:pt x="13084" y="2253835"/>
                  <a:pt x="14745" y="2226292"/>
                  <a:pt x="1455" y="1937392"/>
                </a:cubicBezTo>
                <a:close/>
                <a:moveTo>
                  <a:pt x="3880153" y="1924889"/>
                </a:moveTo>
                <a:cubicBezTo>
                  <a:pt x="3866863" y="2213789"/>
                  <a:pt x="3868524" y="2241332"/>
                  <a:pt x="3875347" y="2237155"/>
                </a:cubicBezTo>
                <a:cubicBezTo>
                  <a:pt x="3717776" y="2415415"/>
                  <a:pt x="3414270" y="2572469"/>
                  <a:pt x="2982846" y="2585687"/>
                </a:cubicBezTo>
                <a:cubicBezTo>
                  <a:pt x="2942265" y="2466665"/>
                  <a:pt x="2881020" y="2357243"/>
                  <a:pt x="2803561" y="2261302"/>
                </a:cubicBezTo>
                <a:cubicBezTo>
                  <a:pt x="2828324" y="2263132"/>
                  <a:pt x="2852587" y="2263902"/>
                  <a:pt x="2876180" y="2264226"/>
                </a:cubicBezTo>
                <a:cubicBezTo>
                  <a:pt x="3206076" y="2259691"/>
                  <a:pt x="3666874" y="2168079"/>
                  <a:pt x="3880153" y="1924889"/>
                </a:cubicBezTo>
                <a:close/>
                <a:moveTo>
                  <a:pt x="2970728" y="1742046"/>
                </a:moveTo>
                <a:cubicBezTo>
                  <a:pt x="3013265" y="1749515"/>
                  <a:pt x="3041163" y="1761838"/>
                  <a:pt x="3042085" y="1775832"/>
                </a:cubicBezTo>
                <a:cubicBezTo>
                  <a:pt x="3043042" y="1790346"/>
                  <a:pt x="3014760" y="1803303"/>
                  <a:pt x="2970728" y="1811155"/>
                </a:cubicBezTo>
                <a:close/>
                <a:moveTo>
                  <a:pt x="2761068" y="1553800"/>
                </a:moveTo>
                <a:lnTo>
                  <a:pt x="2761068" y="1617752"/>
                </a:lnTo>
                <a:cubicBezTo>
                  <a:pt x="2725441" y="1610265"/>
                  <a:pt x="2702826" y="1599039"/>
                  <a:pt x="2701997" y="1586462"/>
                </a:cubicBezTo>
                <a:cubicBezTo>
                  <a:pt x="2701135" y="1573388"/>
                  <a:pt x="2723998" y="1561577"/>
                  <a:pt x="2761068" y="1553800"/>
                </a:cubicBezTo>
                <a:close/>
                <a:moveTo>
                  <a:pt x="2761068" y="1405229"/>
                </a:moveTo>
                <a:lnTo>
                  <a:pt x="2761068" y="1440215"/>
                </a:lnTo>
                <a:cubicBezTo>
                  <a:pt x="2481965" y="1453234"/>
                  <a:pt x="2273901" y="1515050"/>
                  <a:pt x="2278724" y="1588206"/>
                </a:cubicBezTo>
                <a:cubicBezTo>
                  <a:pt x="2283436" y="1659682"/>
                  <a:pt x="2489833" y="1718665"/>
                  <a:pt x="2761068" y="1731418"/>
                </a:cubicBezTo>
                <a:lnTo>
                  <a:pt x="2761068" y="1808608"/>
                </a:lnTo>
                <a:cubicBezTo>
                  <a:pt x="2726909" y="1801369"/>
                  <a:pt x="2704570" y="1790707"/>
                  <a:pt x="2702181" y="1778633"/>
                </a:cubicBezTo>
                <a:lnTo>
                  <a:pt x="2279367" y="1783861"/>
                </a:lnTo>
                <a:cubicBezTo>
                  <a:pt x="2293163" y="1853568"/>
                  <a:pt x="2497527" y="1909790"/>
                  <a:pt x="2761068" y="1922154"/>
                </a:cubicBezTo>
                <a:lnTo>
                  <a:pt x="2761068" y="1958791"/>
                </a:lnTo>
                <a:lnTo>
                  <a:pt x="2970728" y="1958791"/>
                </a:lnTo>
                <a:lnTo>
                  <a:pt x="2970728" y="1922647"/>
                </a:lnTo>
                <a:cubicBezTo>
                  <a:pt x="3255978" y="1910868"/>
                  <a:pt x="3470251" y="1848316"/>
                  <a:pt x="3465357" y="1774089"/>
                </a:cubicBezTo>
                <a:cubicBezTo>
                  <a:pt x="3460575" y="1701540"/>
                  <a:pt x="3248006" y="1641862"/>
                  <a:pt x="2970728" y="1630413"/>
                </a:cubicBezTo>
                <a:lnTo>
                  <a:pt x="2970728" y="1551354"/>
                </a:lnTo>
                <a:cubicBezTo>
                  <a:pt x="3011755" y="1558485"/>
                  <a:pt x="3039236" y="1570195"/>
                  <a:pt x="3041901" y="1583662"/>
                </a:cubicBezTo>
                <a:lnTo>
                  <a:pt x="3464714" y="1578433"/>
                </a:lnTo>
                <a:cubicBezTo>
                  <a:pt x="3450704" y="1507642"/>
                  <a:pt x="3240154" y="1450759"/>
                  <a:pt x="2970728" y="1439476"/>
                </a:cubicBezTo>
                <a:lnTo>
                  <a:pt x="2970728" y="1405229"/>
                </a:lnTo>
                <a:close/>
                <a:moveTo>
                  <a:pt x="2872041" y="1244391"/>
                </a:moveTo>
                <a:cubicBezTo>
                  <a:pt x="3428806" y="1244391"/>
                  <a:pt x="3880153" y="1453922"/>
                  <a:pt x="3880153" y="1712391"/>
                </a:cubicBezTo>
                <a:cubicBezTo>
                  <a:pt x="3880153" y="1970860"/>
                  <a:pt x="3428806" y="2180391"/>
                  <a:pt x="2872041" y="2180391"/>
                </a:cubicBezTo>
                <a:cubicBezTo>
                  <a:pt x="2823092" y="2180391"/>
                  <a:pt x="2774958" y="2178772"/>
                  <a:pt x="2727893" y="2175376"/>
                </a:cubicBezTo>
                <a:cubicBezTo>
                  <a:pt x="2525684" y="1968353"/>
                  <a:pt x="2243385" y="1840114"/>
                  <a:pt x="1931133" y="1840114"/>
                </a:cubicBezTo>
                <a:cubicBezTo>
                  <a:pt x="1612467" y="1840114"/>
                  <a:pt x="1324996" y="1973676"/>
                  <a:pt x="1122380" y="2188572"/>
                </a:cubicBezTo>
                <a:cubicBezTo>
                  <a:pt x="1087421" y="2190857"/>
                  <a:pt x="1051575" y="2191340"/>
                  <a:pt x="1014889" y="2190822"/>
                </a:cubicBezTo>
                <a:cubicBezTo>
                  <a:pt x="621954" y="2195721"/>
                  <a:pt x="201774" y="2087957"/>
                  <a:pt x="6261" y="1839338"/>
                </a:cubicBezTo>
                <a:cubicBezTo>
                  <a:pt x="13084" y="1843515"/>
                  <a:pt x="14745" y="1815972"/>
                  <a:pt x="1455" y="1527072"/>
                </a:cubicBezTo>
                <a:cubicBezTo>
                  <a:pt x="214734" y="1770262"/>
                  <a:pt x="675532" y="1861874"/>
                  <a:pt x="1005427" y="1866409"/>
                </a:cubicBezTo>
                <a:cubicBezTo>
                  <a:pt x="1278600" y="1862654"/>
                  <a:pt x="1641530" y="1799192"/>
                  <a:pt x="1878042" y="1637444"/>
                </a:cubicBezTo>
                <a:cubicBezTo>
                  <a:pt x="1954537" y="1414404"/>
                  <a:pt x="2370521" y="1244391"/>
                  <a:pt x="2872041" y="1244391"/>
                </a:cubicBezTo>
                <a:close/>
                <a:moveTo>
                  <a:pt x="1455" y="1116752"/>
                </a:moveTo>
                <a:cubicBezTo>
                  <a:pt x="214734" y="1359942"/>
                  <a:pt x="675532" y="1451554"/>
                  <a:pt x="1005427" y="1456089"/>
                </a:cubicBezTo>
                <a:cubicBezTo>
                  <a:pt x="1335323" y="1451554"/>
                  <a:pt x="1796121" y="1359942"/>
                  <a:pt x="2009400" y="1116752"/>
                </a:cubicBezTo>
                <a:cubicBezTo>
                  <a:pt x="1996110" y="1405652"/>
                  <a:pt x="1997771" y="1433195"/>
                  <a:pt x="2004594" y="1429018"/>
                </a:cubicBezTo>
                <a:cubicBezTo>
                  <a:pt x="1835430" y="1620392"/>
                  <a:pt x="1498069" y="1787326"/>
                  <a:pt x="1014889" y="1780502"/>
                </a:cubicBezTo>
                <a:cubicBezTo>
                  <a:pt x="621954" y="1785401"/>
                  <a:pt x="201774" y="1677637"/>
                  <a:pt x="6261" y="1429018"/>
                </a:cubicBezTo>
                <a:cubicBezTo>
                  <a:pt x="13084" y="1433195"/>
                  <a:pt x="14745" y="1405652"/>
                  <a:pt x="1455" y="1116752"/>
                </a:cubicBezTo>
                <a:close/>
                <a:moveTo>
                  <a:pt x="1455" y="706432"/>
                </a:moveTo>
                <a:cubicBezTo>
                  <a:pt x="214734" y="949622"/>
                  <a:pt x="675532" y="1041234"/>
                  <a:pt x="1005427" y="1045769"/>
                </a:cubicBezTo>
                <a:cubicBezTo>
                  <a:pt x="1335323" y="1041234"/>
                  <a:pt x="1796121" y="949622"/>
                  <a:pt x="2009400" y="706432"/>
                </a:cubicBezTo>
                <a:cubicBezTo>
                  <a:pt x="1996110" y="995332"/>
                  <a:pt x="1997771" y="1022875"/>
                  <a:pt x="2004594" y="1018698"/>
                </a:cubicBezTo>
                <a:cubicBezTo>
                  <a:pt x="1835430" y="1210072"/>
                  <a:pt x="1498069" y="1377006"/>
                  <a:pt x="1014889" y="1370182"/>
                </a:cubicBezTo>
                <a:cubicBezTo>
                  <a:pt x="621954" y="1375081"/>
                  <a:pt x="201774" y="1267317"/>
                  <a:pt x="6261" y="1018698"/>
                </a:cubicBezTo>
                <a:cubicBezTo>
                  <a:pt x="13084" y="1022875"/>
                  <a:pt x="14745" y="995332"/>
                  <a:pt x="1455" y="706432"/>
                </a:cubicBezTo>
                <a:close/>
                <a:moveTo>
                  <a:pt x="1106799" y="489687"/>
                </a:moveTo>
                <a:cubicBezTo>
                  <a:pt x="1149336" y="497156"/>
                  <a:pt x="1177233" y="509479"/>
                  <a:pt x="1178156" y="523473"/>
                </a:cubicBezTo>
                <a:cubicBezTo>
                  <a:pt x="1179112" y="537987"/>
                  <a:pt x="1150831" y="550944"/>
                  <a:pt x="1106799" y="558796"/>
                </a:cubicBezTo>
                <a:close/>
                <a:moveTo>
                  <a:pt x="897139" y="301441"/>
                </a:moveTo>
                <a:lnTo>
                  <a:pt x="897139" y="365393"/>
                </a:lnTo>
                <a:cubicBezTo>
                  <a:pt x="861512" y="357906"/>
                  <a:pt x="838897" y="346680"/>
                  <a:pt x="838068" y="334103"/>
                </a:cubicBezTo>
                <a:cubicBezTo>
                  <a:pt x="837206" y="321029"/>
                  <a:pt x="860069" y="309218"/>
                  <a:pt x="897139" y="301441"/>
                </a:cubicBezTo>
                <a:close/>
                <a:moveTo>
                  <a:pt x="897139" y="152870"/>
                </a:moveTo>
                <a:lnTo>
                  <a:pt x="897139" y="187856"/>
                </a:lnTo>
                <a:cubicBezTo>
                  <a:pt x="618036" y="200875"/>
                  <a:pt x="409972" y="262691"/>
                  <a:pt x="414795" y="335847"/>
                </a:cubicBezTo>
                <a:cubicBezTo>
                  <a:pt x="419507" y="407323"/>
                  <a:pt x="625904" y="466306"/>
                  <a:pt x="897139" y="479059"/>
                </a:cubicBezTo>
                <a:lnTo>
                  <a:pt x="897139" y="556249"/>
                </a:lnTo>
                <a:cubicBezTo>
                  <a:pt x="862980" y="549010"/>
                  <a:pt x="840641" y="538348"/>
                  <a:pt x="838251" y="526274"/>
                </a:cubicBezTo>
                <a:lnTo>
                  <a:pt x="415438" y="531502"/>
                </a:lnTo>
                <a:cubicBezTo>
                  <a:pt x="429234" y="601209"/>
                  <a:pt x="633598" y="657431"/>
                  <a:pt x="897139" y="669795"/>
                </a:cubicBezTo>
                <a:lnTo>
                  <a:pt x="897139" y="706432"/>
                </a:lnTo>
                <a:lnTo>
                  <a:pt x="1106799" y="706432"/>
                </a:lnTo>
                <a:lnTo>
                  <a:pt x="1106799" y="670288"/>
                </a:lnTo>
                <a:cubicBezTo>
                  <a:pt x="1392049" y="658509"/>
                  <a:pt x="1606322" y="595956"/>
                  <a:pt x="1601428" y="521730"/>
                </a:cubicBezTo>
                <a:cubicBezTo>
                  <a:pt x="1596646" y="449181"/>
                  <a:pt x="1384077" y="389502"/>
                  <a:pt x="1106799" y="378054"/>
                </a:cubicBezTo>
                <a:lnTo>
                  <a:pt x="1106799" y="298995"/>
                </a:lnTo>
                <a:cubicBezTo>
                  <a:pt x="1147826" y="306126"/>
                  <a:pt x="1175307" y="317836"/>
                  <a:pt x="1177972" y="331303"/>
                </a:cubicBezTo>
                <a:lnTo>
                  <a:pt x="1600785" y="326074"/>
                </a:lnTo>
                <a:cubicBezTo>
                  <a:pt x="1586775" y="255283"/>
                  <a:pt x="1376225" y="198400"/>
                  <a:pt x="1106799" y="187117"/>
                </a:cubicBezTo>
                <a:lnTo>
                  <a:pt x="1106799" y="152870"/>
                </a:lnTo>
                <a:close/>
                <a:moveTo>
                  <a:pt x="1008112" y="0"/>
                </a:moveTo>
                <a:cubicBezTo>
                  <a:pt x="1564877" y="0"/>
                  <a:pt x="2016224" y="209531"/>
                  <a:pt x="2016224" y="468000"/>
                </a:cubicBezTo>
                <a:cubicBezTo>
                  <a:pt x="2016224" y="726469"/>
                  <a:pt x="1564877" y="936000"/>
                  <a:pt x="1008112" y="936000"/>
                </a:cubicBezTo>
                <a:cubicBezTo>
                  <a:pt x="451347" y="936000"/>
                  <a:pt x="0" y="726469"/>
                  <a:pt x="0" y="468000"/>
                </a:cubicBezTo>
                <a:cubicBezTo>
                  <a:pt x="0" y="209531"/>
                  <a:pt x="451347" y="0"/>
                  <a:pt x="10081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0" name="Round Same Side Corner Rectangle 24">
            <a:extLst>
              <a:ext uri="{FF2B5EF4-FFF2-40B4-BE49-F238E27FC236}">
                <a16:creationId xmlns:a16="http://schemas.microsoft.com/office/drawing/2014/main" id="{E37747E0-77F0-43A9-A8F1-86E1F2310980}"/>
              </a:ext>
            </a:extLst>
          </p:cNvPr>
          <p:cNvSpPr>
            <a:spLocks noChangeAspect="1"/>
          </p:cNvSpPr>
          <p:nvPr/>
        </p:nvSpPr>
        <p:spPr>
          <a:xfrm rot="16200000">
            <a:off x="5019081" y="2529229"/>
            <a:ext cx="282024" cy="265409"/>
          </a:xfrm>
          <a:custGeom>
            <a:avLst/>
            <a:gdLst/>
            <a:ahLst/>
            <a:cxnLst/>
            <a:rect l="l" t="t" r="r" b="b"/>
            <a:pathLst>
              <a:path w="4021059" h="3784144">
                <a:moveTo>
                  <a:pt x="1438082" y="3038644"/>
                </a:moveTo>
                <a:cubicBezTo>
                  <a:pt x="1438082" y="2940622"/>
                  <a:pt x="1358620" y="2861160"/>
                  <a:pt x="1260598" y="2861160"/>
                </a:cubicBezTo>
                <a:cubicBezTo>
                  <a:pt x="1162576" y="2861160"/>
                  <a:pt x="1083114" y="2940622"/>
                  <a:pt x="1083114" y="3038644"/>
                </a:cubicBezTo>
                <a:cubicBezTo>
                  <a:pt x="1083114" y="3136666"/>
                  <a:pt x="1162576" y="3216128"/>
                  <a:pt x="1260598" y="3216128"/>
                </a:cubicBezTo>
                <a:cubicBezTo>
                  <a:pt x="1358620" y="3216128"/>
                  <a:pt x="1438082" y="3136666"/>
                  <a:pt x="1438082" y="3038644"/>
                </a:cubicBezTo>
                <a:close/>
                <a:moveTo>
                  <a:pt x="1685789" y="2848634"/>
                </a:moveTo>
                <a:lnTo>
                  <a:pt x="1685789" y="3784144"/>
                </a:lnTo>
                <a:lnTo>
                  <a:pt x="835406" y="3784144"/>
                </a:lnTo>
                <a:lnTo>
                  <a:pt x="835406" y="2848634"/>
                </a:lnTo>
                <a:cubicBezTo>
                  <a:pt x="835406" y="2715464"/>
                  <a:pt x="943362" y="2607508"/>
                  <a:pt x="1076532" y="2607508"/>
                </a:cubicBezTo>
                <a:lnTo>
                  <a:pt x="1444663" y="2607508"/>
                </a:lnTo>
                <a:cubicBezTo>
                  <a:pt x="1577833" y="2607508"/>
                  <a:pt x="1685789" y="2715464"/>
                  <a:pt x="1685789" y="2848634"/>
                </a:cubicBezTo>
                <a:close/>
                <a:moveTo>
                  <a:pt x="2681691" y="1560784"/>
                </a:moveTo>
                <a:lnTo>
                  <a:pt x="2520278" y="1399371"/>
                </a:lnTo>
                <a:lnTo>
                  <a:pt x="2520278" y="1722197"/>
                </a:lnTo>
                <a:close/>
                <a:moveTo>
                  <a:pt x="2690551" y="2062563"/>
                </a:moveTo>
                <a:lnTo>
                  <a:pt x="2571773" y="2172028"/>
                </a:lnTo>
                <a:lnTo>
                  <a:pt x="2571565" y="2170767"/>
                </a:lnTo>
                <a:cubicBezTo>
                  <a:pt x="2565295" y="2133316"/>
                  <a:pt x="2579835" y="2102890"/>
                  <a:pt x="2605809" y="2080762"/>
                </a:cubicBezTo>
                <a:lnTo>
                  <a:pt x="2605085" y="2080039"/>
                </a:lnTo>
                <a:cubicBezTo>
                  <a:pt x="2629312" y="2061231"/>
                  <a:pt x="2660801" y="2054760"/>
                  <a:pt x="2690551" y="2062563"/>
                </a:cubicBezTo>
                <a:close/>
                <a:moveTo>
                  <a:pt x="2805318" y="271915"/>
                </a:moveTo>
                <a:cubicBezTo>
                  <a:pt x="2805318" y="213510"/>
                  <a:pt x="2757972" y="166164"/>
                  <a:pt x="2699567" y="166165"/>
                </a:cubicBezTo>
                <a:lnTo>
                  <a:pt x="2605985" y="166164"/>
                </a:lnTo>
                <a:cubicBezTo>
                  <a:pt x="2569718" y="166164"/>
                  <a:pt x="2537715" y="184420"/>
                  <a:pt x="2520278" y="213348"/>
                </a:cubicBezTo>
                <a:lnTo>
                  <a:pt x="2520278" y="1144667"/>
                </a:lnTo>
                <a:lnTo>
                  <a:pt x="2805318" y="1429706"/>
                </a:lnTo>
                <a:close/>
                <a:moveTo>
                  <a:pt x="2914414" y="2183230"/>
                </a:moveTo>
                <a:cubicBezTo>
                  <a:pt x="2916138" y="2161337"/>
                  <a:pt x="2914974" y="2139034"/>
                  <a:pt x="2910723" y="2116871"/>
                </a:cubicBezTo>
                <a:cubicBezTo>
                  <a:pt x="2904917" y="2086596"/>
                  <a:pt x="2893664" y="2058206"/>
                  <a:pt x="2877586" y="2033043"/>
                </a:cubicBezTo>
                <a:lnTo>
                  <a:pt x="2910320" y="2002876"/>
                </a:lnTo>
                <a:lnTo>
                  <a:pt x="2839132" y="1925632"/>
                </a:lnTo>
                <a:lnTo>
                  <a:pt x="2804911" y="1957169"/>
                </a:lnTo>
                <a:cubicBezTo>
                  <a:pt x="2786423" y="1944693"/>
                  <a:pt x="2766308" y="1928861"/>
                  <a:pt x="2744536" y="1921686"/>
                </a:cubicBezTo>
                <a:cubicBezTo>
                  <a:pt x="2663685" y="1894525"/>
                  <a:pt x="2593444" y="1900720"/>
                  <a:pt x="2520278" y="1962365"/>
                </a:cubicBezTo>
                <a:lnTo>
                  <a:pt x="2520278" y="2377609"/>
                </a:lnTo>
                <a:lnTo>
                  <a:pt x="2534679" y="2403844"/>
                </a:lnTo>
                <a:cubicBezTo>
                  <a:pt x="2535520" y="2412330"/>
                  <a:pt x="2535725" y="2419536"/>
                  <a:pt x="2535211" y="2425889"/>
                </a:cubicBezTo>
                <a:cubicBezTo>
                  <a:pt x="2534104" y="2439525"/>
                  <a:pt x="2529673" y="2449229"/>
                  <a:pt x="2520278" y="2458554"/>
                </a:cubicBezTo>
                <a:lnTo>
                  <a:pt x="2520278" y="2643589"/>
                </a:lnTo>
                <a:cubicBezTo>
                  <a:pt x="2555319" y="2634093"/>
                  <a:pt x="2587477" y="2615579"/>
                  <a:pt x="2615369" y="2590681"/>
                </a:cubicBezTo>
                <a:lnTo>
                  <a:pt x="2615836" y="2591152"/>
                </a:lnTo>
                <a:cubicBezTo>
                  <a:pt x="2616723" y="2590269"/>
                  <a:pt x="2617603" y="2589375"/>
                  <a:pt x="2618311" y="2588315"/>
                </a:cubicBezTo>
                <a:lnTo>
                  <a:pt x="2619475" y="2587378"/>
                </a:lnTo>
                <a:lnTo>
                  <a:pt x="2619297" y="2587184"/>
                </a:lnTo>
                <a:cubicBezTo>
                  <a:pt x="2669117" y="2535196"/>
                  <a:pt x="2699996" y="2462122"/>
                  <a:pt x="2687110" y="2392597"/>
                </a:cubicBezTo>
                <a:cubicBezTo>
                  <a:pt x="2678683" y="2347127"/>
                  <a:pt x="2659987" y="2307337"/>
                  <a:pt x="2625854" y="2265038"/>
                </a:cubicBezTo>
                <a:lnTo>
                  <a:pt x="2766406" y="2135507"/>
                </a:lnTo>
                <a:lnTo>
                  <a:pt x="2769253" y="2144002"/>
                </a:lnTo>
                <a:cubicBezTo>
                  <a:pt x="2776409" y="2181310"/>
                  <a:pt x="2762789" y="2219567"/>
                  <a:pt x="2733668" y="2243962"/>
                </a:cubicBezTo>
                <a:lnTo>
                  <a:pt x="2826169" y="2354385"/>
                </a:lnTo>
                <a:cubicBezTo>
                  <a:pt x="2878065" y="2310913"/>
                  <a:pt x="2909241" y="2248912"/>
                  <a:pt x="2914414" y="2183230"/>
                </a:cubicBezTo>
                <a:close/>
                <a:moveTo>
                  <a:pt x="3235338" y="2774350"/>
                </a:moveTo>
                <a:cubicBezTo>
                  <a:pt x="3235338" y="2877325"/>
                  <a:pt x="3151861" y="2960802"/>
                  <a:pt x="3048886" y="2960802"/>
                </a:cubicBezTo>
                <a:cubicBezTo>
                  <a:pt x="2945911" y="2960803"/>
                  <a:pt x="2862434" y="2877325"/>
                  <a:pt x="2862434" y="2774350"/>
                </a:cubicBezTo>
                <a:cubicBezTo>
                  <a:pt x="2862434" y="2671376"/>
                  <a:pt x="2945911" y="2587898"/>
                  <a:pt x="3048886" y="2587898"/>
                </a:cubicBezTo>
                <a:cubicBezTo>
                  <a:pt x="3151861" y="2587898"/>
                  <a:pt x="3235338" y="2671376"/>
                  <a:pt x="3235338" y="2774350"/>
                </a:cubicBezTo>
                <a:close/>
                <a:moveTo>
                  <a:pt x="3606651" y="2485745"/>
                </a:moveTo>
                <a:lnTo>
                  <a:pt x="3292699" y="2171793"/>
                </a:lnTo>
                <a:lnTo>
                  <a:pt x="2520278" y="2944214"/>
                </a:lnTo>
                <a:lnTo>
                  <a:pt x="2520278" y="3010525"/>
                </a:lnTo>
                <a:lnTo>
                  <a:pt x="2808865" y="3299112"/>
                </a:lnTo>
                <a:cubicBezTo>
                  <a:pt x="2860660" y="3255244"/>
                  <a:pt x="2927822" y="3229604"/>
                  <a:pt x="3000972" y="3229604"/>
                </a:cubicBezTo>
                <a:cubicBezTo>
                  <a:pt x="3062536" y="3229604"/>
                  <a:pt x="3119856" y="3247765"/>
                  <a:pt x="3167617" y="3279410"/>
                </a:cubicBezTo>
                <a:lnTo>
                  <a:pt x="3587562" y="2859467"/>
                </a:lnTo>
                <a:cubicBezTo>
                  <a:pt x="3545449" y="2800746"/>
                  <a:pt x="3525068" y="2726637"/>
                  <a:pt x="3534396" y="2649265"/>
                </a:cubicBezTo>
                <a:cubicBezTo>
                  <a:pt x="3541975" y="2586391"/>
                  <a:pt x="3568098" y="2530271"/>
                  <a:pt x="3606651" y="2485745"/>
                </a:cubicBezTo>
                <a:close/>
                <a:moveTo>
                  <a:pt x="4021059" y="2645448"/>
                </a:moveTo>
                <a:lnTo>
                  <a:pt x="2951795" y="3714712"/>
                </a:lnTo>
                <a:lnTo>
                  <a:pt x="2509320" y="3272237"/>
                </a:lnTo>
                <a:cubicBezTo>
                  <a:pt x="2467852" y="3459824"/>
                  <a:pt x="2300387" y="3599829"/>
                  <a:pt x="2100223" y="3599828"/>
                </a:cubicBezTo>
                <a:lnTo>
                  <a:pt x="1854311" y="3599828"/>
                </a:lnTo>
                <a:lnTo>
                  <a:pt x="1854311" y="2814686"/>
                </a:lnTo>
                <a:cubicBezTo>
                  <a:pt x="1854311" y="2634262"/>
                  <a:pt x="1708049" y="2488000"/>
                  <a:pt x="1527625" y="2488000"/>
                </a:cubicBezTo>
                <a:lnTo>
                  <a:pt x="1028869" y="2488000"/>
                </a:lnTo>
                <a:cubicBezTo>
                  <a:pt x="848445" y="2488000"/>
                  <a:pt x="702182" y="2634263"/>
                  <a:pt x="702182" y="2814687"/>
                </a:cubicBezTo>
                <a:lnTo>
                  <a:pt x="702182" y="3599827"/>
                </a:lnTo>
                <a:lnTo>
                  <a:pt x="420055" y="3599828"/>
                </a:lnTo>
                <a:cubicBezTo>
                  <a:pt x="188065" y="3599829"/>
                  <a:pt x="-1" y="3411763"/>
                  <a:pt x="0" y="3179773"/>
                </a:cubicBezTo>
                <a:lnTo>
                  <a:pt x="0" y="0"/>
                </a:lnTo>
                <a:lnTo>
                  <a:pt x="2520277" y="0"/>
                </a:lnTo>
                <a:lnTo>
                  <a:pt x="2520278" y="1"/>
                </a:lnTo>
                <a:lnTo>
                  <a:pt x="2669855" y="1"/>
                </a:lnTo>
                <a:cubicBezTo>
                  <a:pt x="2828680" y="1"/>
                  <a:pt x="2957434" y="128755"/>
                  <a:pt x="2957434" y="287580"/>
                </a:cubicBezTo>
                <a:lnTo>
                  <a:pt x="2957433" y="1512336"/>
                </a:lnTo>
                <a:cubicBezTo>
                  <a:pt x="2957434" y="1533672"/>
                  <a:pt x="2955111" y="1554464"/>
                  <a:pt x="2949906" y="15742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1" name="Rectangle 50">
            <a:extLst>
              <a:ext uri="{FF2B5EF4-FFF2-40B4-BE49-F238E27FC236}">
                <a16:creationId xmlns:a16="http://schemas.microsoft.com/office/drawing/2014/main" id="{ACAF1188-5C4F-4B1C-A301-FFB5123680E4}"/>
              </a:ext>
            </a:extLst>
          </p:cNvPr>
          <p:cNvSpPr>
            <a:spLocks noChangeAspect="1"/>
          </p:cNvSpPr>
          <p:nvPr/>
        </p:nvSpPr>
        <p:spPr>
          <a:xfrm>
            <a:off x="1323941" y="4017263"/>
            <a:ext cx="282024" cy="161533"/>
          </a:xfrm>
          <a:custGeom>
            <a:avLst/>
            <a:gdLst/>
            <a:ahLst/>
            <a:cxnLst/>
            <a:rect l="l" t="t" r="r" b="b"/>
            <a:pathLst>
              <a:path w="2797236" h="1602166">
                <a:moveTo>
                  <a:pt x="676854" y="738042"/>
                </a:moveTo>
                <a:cubicBezTo>
                  <a:pt x="614942" y="702297"/>
                  <a:pt x="535774" y="723510"/>
                  <a:pt x="500029" y="785422"/>
                </a:cubicBezTo>
                <a:cubicBezTo>
                  <a:pt x="464284" y="847335"/>
                  <a:pt x="485497" y="926503"/>
                  <a:pt x="547409" y="962248"/>
                </a:cubicBezTo>
                <a:cubicBezTo>
                  <a:pt x="609321" y="997993"/>
                  <a:pt x="688490" y="976780"/>
                  <a:pt x="724235" y="914867"/>
                </a:cubicBezTo>
                <a:cubicBezTo>
                  <a:pt x="759980" y="852955"/>
                  <a:pt x="738766" y="773787"/>
                  <a:pt x="676854" y="738042"/>
                </a:cubicBezTo>
                <a:close/>
                <a:moveTo>
                  <a:pt x="1505478" y="880583"/>
                </a:moveTo>
                <a:lnTo>
                  <a:pt x="1475082" y="873061"/>
                </a:lnTo>
                <a:lnTo>
                  <a:pt x="1475082" y="1008668"/>
                </a:lnTo>
                <a:cubicBezTo>
                  <a:pt x="1478425" y="1007382"/>
                  <a:pt x="1481683" y="1005827"/>
                  <a:pt x="1484860" y="1004059"/>
                </a:cubicBezTo>
                <a:cubicBezTo>
                  <a:pt x="1512039" y="988933"/>
                  <a:pt x="1529130" y="960585"/>
                  <a:pt x="1529788" y="929597"/>
                </a:cubicBezTo>
                <a:cubicBezTo>
                  <a:pt x="1530028" y="906726"/>
                  <a:pt x="1526034" y="896074"/>
                  <a:pt x="1505478" y="880583"/>
                </a:cubicBezTo>
                <a:close/>
                <a:moveTo>
                  <a:pt x="1395816" y="619564"/>
                </a:moveTo>
                <a:cubicBezTo>
                  <a:pt x="1376272" y="632083"/>
                  <a:pt x="1363760" y="652864"/>
                  <a:pt x="1361807" y="675926"/>
                </a:cubicBezTo>
                <a:lnTo>
                  <a:pt x="1362578" y="675894"/>
                </a:lnTo>
                <a:cubicBezTo>
                  <a:pt x="1361574" y="701623"/>
                  <a:pt x="1371022" y="725250"/>
                  <a:pt x="1395009" y="740923"/>
                </a:cubicBezTo>
                <a:lnTo>
                  <a:pt x="1395816" y="741452"/>
                </a:lnTo>
                <a:close/>
                <a:moveTo>
                  <a:pt x="1475082" y="467094"/>
                </a:moveTo>
                <a:lnTo>
                  <a:pt x="1475082" y="500684"/>
                </a:lnTo>
                <a:cubicBezTo>
                  <a:pt x="1497267" y="504631"/>
                  <a:pt x="1518774" y="512905"/>
                  <a:pt x="1538543" y="525166"/>
                </a:cubicBezTo>
                <a:cubicBezTo>
                  <a:pt x="1596427" y="561066"/>
                  <a:pt x="1630319" y="625508"/>
                  <a:pt x="1627098" y="693545"/>
                </a:cubicBezTo>
                <a:lnTo>
                  <a:pt x="1518521" y="688404"/>
                </a:lnTo>
                <a:cubicBezTo>
                  <a:pt x="1519877" y="659770"/>
                  <a:pt x="1505613" y="632649"/>
                  <a:pt x="1481252" y="617540"/>
                </a:cubicBezTo>
                <a:lnTo>
                  <a:pt x="1475082" y="614775"/>
                </a:lnTo>
                <a:lnTo>
                  <a:pt x="1475082" y="759007"/>
                </a:lnTo>
                <a:cubicBezTo>
                  <a:pt x="1516008" y="761698"/>
                  <a:pt x="1547648" y="771672"/>
                  <a:pt x="1577189" y="790249"/>
                </a:cubicBezTo>
                <a:cubicBezTo>
                  <a:pt x="1622357" y="818652"/>
                  <a:pt x="1647114" y="873156"/>
                  <a:pt x="1650484" y="927386"/>
                </a:cubicBezTo>
                <a:lnTo>
                  <a:pt x="1650683" y="927386"/>
                </a:lnTo>
                <a:lnTo>
                  <a:pt x="1650607" y="928511"/>
                </a:lnTo>
                <a:cubicBezTo>
                  <a:pt x="1650834" y="929446"/>
                  <a:pt x="1650880" y="930391"/>
                  <a:pt x="1650916" y="931336"/>
                </a:cubicBezTo>
                <a:lnTo>
                  <a:pt x="1650415" y="931353"/>
                </a:lnTo>
                <a:cubicBezTo>
                  <a:pt x="1649239" y="1005482"/>
                  <a:pt x="1608533" y="1073418"/>
                  <a:pt x="1543577" y="1109567"/>
                </a:cubicBezTo>
                <a:cubicBezTo>
                  <a:pt x="1521978" y="1121587"/>
                  <a:pt x="1498805" y="1129476"/>
                  <a:pt x="1475082" y="1132835"/>
                </a:cubicBezTo>
                <a:lnTo>
                  <a:pt x="1475082" y="1165545"/>
                </a:lnTo>
                <a:lnTo>
                  <a:pt x="1395816" y="1165545"/>
                </a:lnTo>
                <a:lnTo>
                  <a:pt x="1395816" y="1130194"/>
                </a:lnTo>
                <a:cubicBezTo>
                  <a:pt x="1373613" y="1125585"/>
                  <a:pt x="1352168" y="1116888"/>
                  <a:pt x="1332303" y="1104568"/>
                </a:cubicBezTo>
                <a:cubicBezTo>
                  <a:pt x="1268003" y="1064689"/>
                  <a:pt x="1230355" y="993103"/>
                  <a:pt x="1233933" y="917525"/>
                </a:cubicBezTo>
                <a:lnTo>
                  <a:pt x="1354544" y="923236"/>
                </a:lnTo>
                <a:cubicBezTo>
                  <a:pt x="1353040" y="954989"/>
                  <a:pt x="1368828" y="985067"/>
                  <a:pt x="1395816" y="1001849"/>
                </a:cubicBezTo>
                <a:lnTo>
                  <a:pt x="1395816" y="862479"/>
                </a:lnTo>
                <a:cubicBezTo>
                  <a:pt x="1368998" y="855832"/>
                  <a:pt x="1344002" y="843677"/>
                  <a:pt x="1322380" y="825533"/>
                </a:cubicBezTo>
                <a:cubicBezTo>
                  <a:pt x="1279142" y="789250"/>
                  <a:pt x="1253317" y="736644"/>
                  <a:pt x="1251176" y="680490"/>
                </a:cubicBezTo>
                <a:cubicBezTo>
                  <a:pt x="1251334" y="597461"/>
                  <a:pt x="1284345" y="551005"/>
                  <a:pt x="1345251" y="517567"/>
                </a:cubicBezTo>
                <a:cubicBezTo>
                  <a:pt x="1360367" y="509155"/>
                  <a:pt x="1379438" y="506089"/>
                  <a:pt x="1395816" y="502211"/>
                </a:cubicBezTo>
                <a:lnTo>
                  <a:pt x="1395816" y="467094"/>
                </a:lnTo>
                <a:close/>
                <a:moveTo>
                  <a:pt x="1670907" y="420372"/>
                </a:moveTo>
                <a:cubicBezTo>
                  <a:pt x="1452232" y="294120"/>
                  <a:pt x="1172613" y="369043"/>
                  <a:pt x="1046361" y="587719"/>
                </a:cubicBezTo>
                <a:cubicBezTo>
                  <a:pt x="920108" y="806395"/>
                  <a:pt x="995032" y="1086013"/>
                  <a:pt x="1213707" y="1212266"/>
                </a:cubicBezTo>
                <a:cubicBezTo>
                  <a:pt x="1432383" y="1338518"/>
                  <a:pt x="1712002" y="1263595"/>
                  <a:pt x="1838254" y="1044919"/>
                </a:cubicBezTo>
                <a:cubicBezTo>
                  <a:pt x="1964507" y="826243"/>
                  <a:pt x="1889583" y="546625"/>
                  <a:pt x="1670907" y="420372"/>
                </a:cubicBezTo>
                <a:close/>
                <a:moveTo>
                  <a:pt x="2337204" y="670392"/>
                </a:moveTo>
                <a:cubicBezTo>
                  <a:pt x="2275292" y="634647"/>
                  <a:pt x="2196124" y="655860"/>
                  <a:pt x="2160379" y="717772"/>
                </a:cubicBezTo>
                <a:cubicBezTo>
                  <a:pt x="2124634" y="779684"/>
                  <a:pt x="2145847" y="858852"/>
                  <a:pt x="2207759" y="894597"/>
                </a:cubicBezTo>
                <a:cubicBezTo>
                  <a:pt x="2269672" y="930342"/>
                  <a:pt x="2348840" y="909129"/>
                  <a:pt x="2384585" y="847217"/>
                </a:cubicBezTo>
                <a:cubicBezTo>
                  <a:pt x="2420330" y="785305"/>
                  <a:pt x="2399117" y="706137"/>
                  <a:pt x="2337204" y="670392"/>
                </a:cubicBezTo>
                <a:close/>
                <a:moveTo>
                  <a:pt x="2384613" y="233313"/>
                </a:moveTo>
                <a:cubicBezTo>
                  <a:pt x="2428818" y="319090"/>
                  <a:pt x="2503845" y="385970"/>
                  <a:pt x="2595156" y="420224"/>
                </a:cubicBezTo>
                <a:lnTo>
                  <a:pt x="2595155" y="1152677"/>
                </a:lnTo>
                <a:cubicBezTo>
                  <a:pt x="2489919" y="1191773"/>
                  <a:pt x="2405690" y="1273809"/>
                  <a:pt x="2363285" y="1377636"/>
                </a:cubicBezTo>
                <a:lnTo>
                  <a:pt x="402182" y="1377636"/>
                </a:lnTo>
                <a:cubicBezTo>
                  <a:pt x="366180" y="1300676"/>
                  <a:pt x="305669" y="1237745"/>
                  <a:pt x="230221" y="1198942"/>
                </a:cubicBezTo>
                <a:lnTo>
                  <a:pt x="230221" y="415045"/>
                </a:lnTo>
                <a:cubicBezTo>
                  <a:pt x="307865" y="376272"/>
                  <a:pt x="370258" y="312122"/>
                  <a:pt x="407224" y="233313"/>
                </a:cubicBezTo>
                <a:close/>
                <a:moveTo>
                  <a:pt x="2374194" y="127259"/>
                </a:moveTo>
                <a:lnTo>
                  <a:pt x="406569" y="127259"/>
                </a:lnTo>
                <a:cubicBezTo>
                  <a:pt x="368226" y="267341"/>
                  <a:pt x="255955" y="376146"/>
                  <a:pt x="114433" y="410154"/>
                </a:cubicBezTo>
                <a:lnTo>
                  <a:pt x="114433" y="1207711"/>
                </a:lnTo>
                <a:cubicBezTo>
                  <a:pt x="249220" y="1241659"/>
                  <a:pt x="356431" y="1343562"/>
                  <a:pt x="397550" y="1475019"/>
                </a:cubicBezTo>
                <a:lnTo>
                  <a:pt x="2364592" y="1475019"/>
                </a:lnTo>
                <a:cubicBezTo>
                  <a:pt x="2403043" y="1323089"/>
                  <a:pt x="2527516" y="1206120"/>
                  <a:pt x="2682804" y="1177407"/>
                </a:cubicBezTo>
                <a:lnTo>
                  <a:pt x="2682804" y="401000"/>
                </a:lnTo>
                <a:cubicBezTo>
                  <a:pt x="2536308" y="373254"/>
                  <a:pt x="2418049" y="266915"/>
                  <a:pt x="2374194" y="127259"/>
                </a:cubicBezTo>
                <a:close/>
                <a:moveTo>
                  <a:pt x="2797236" y="112"/>
                </a:moveTo>
                <a:lnTo>
                  <a:pt x="2797236" y="1602166"/>
                </a:lnTo>
                <a:lnTo>
                  <a:pt x="419639" y="1602166"/>
                </a:lnTo>
                <a:lnTo>
                  <a:pt x="12661" y="1602166"/>
                </a:lnTo>
                <a:lnTo>
                  <a:pt x="0" y="1602166"/>
                </a:lnTo>
                <a:lnTo>
                  <a:pt x="0" y="112"/>
                </a:lnTo>
                <a:lnTo>
                  <a:pt x="2352082" y="112"/>
                </a:lnTo>
                <a:cubicBezTo>
                  <a:pt x="2352071" y="75"/>
                  <a:pt x="2352071" y="37"/>
                  <a:pt x="2352071" y="0"/>
                </a:cubicBezTo>
                <a:lnTo>
                  <a:pt x="2759048" y="0"/>
                </a:lnTo>
                <a:lnTo>
                  <a:pt x="2759047" y="1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2" name="Diagonal Stripe 18">
            <a:extLst>
              <a:ext uri="{FF2B5EF4-FFF2-40B4-BE49-F238E27FC236}">
                <a16:creationId xmlns:a16="http://schemas.microsoft.com/office/drawing/2014/main" id="{9DAA3909-F89E-41EA-862F-E0B5C60845D3}"/>
              </a:ext>
            </a:extLst>
          </p:cNvPr>
          <p:cNvSpPr>
            <a:spLocks noChangeAspect="1"/>
          </p:cNvSpPr>
          <p:nvPr/>
        </p:nvSpPr>
        <p:spPr>
          <a:xfrm rot="2848566">
            <a:off x="5523639" y="4523798"/>
            <a:ext cx="310689" cy="310226"/>
          </a:xfrm>
          <a:custGeom>
            <a:avLst/>
            <a:gdLst>
              <a:gd name="connsiteX0" fmla="*/ 2711097 w 4203112"/>
              <a:gd name="connsiteY0" fmla="*/ 2591096 h 4242998"/>
              <a:gd name="connsiteX1" fmla="*/ 2769667 w 4203112"/>
              <a:gd name="connsiteY1" fmla="*/ 2552217 h 4242998"/>
              <a:gd name="connsiteX2" fmla="*/ 2887654 w 4203112"/>
              <a:gd name="connsiteY2" fmla="*/ 2586370 h 4242998"/>
              <a:gd name="connsiteX3" fmla="*/ 2942683 w 4203112"/>
              <a:gd name="connsiteY3" fmla="*/ 2773697 h 4242998"/>
              <a:gd name="connsiteX4" fmla="*/ 2935472 w 4203112"/>
              <a:gd name="connsiteY4" fmla="*/ 2796870 h 4242998"/>
              <a:gd name="connsiteX5" fmla="*/ 2711097 w 4203112"/>
              <a:gd name="connsiteY5" fmla="*/ 2591096 h 4242998"/>
              <a:gd name="connsiteX6" fmla="*/ 2171384 w 4203112"/>
              <a:gd name="connsiteY6" fmla="*/ 2337588 h 4242998"/>
              <a:gd name="connsiteX7" fmla="*/ 2373058 w 4203112"/>
              <a:gd name="connsiteY7" fmla="*/ 2522544 h 4242998"/>
              <a:gd name="connsiteX8" fmla="*/ 2370959 w 4203112"/>
              <a:gd name="connsiteY8" fmla="*/ 2523075 h 4242998"/>
              <a:gd name="connsiteX9" fmla="*/ 2214151 w 4203112"/>
              <a:gd name="connsiteY9" fmla="*/ 2478059 h 4242998"/>
              <a:gd name="connsiteX10" fmla="*/ 2213034 w 4203112"/>
              <a:gd name="connsiteY10" fmla="*/ 2479384 h 4242998"/>
              <a:gd name="connsiteX11" fmla="*/ 2171384 w 4203112"/>
              <a:gd name="connsiteY11" fmla="*/ 2337588 h 4242998"/>
              <a:gd name="connsiteX12" fmla="*/ 1919108 w 4203112"/>
              <a:gd name="connsiteY12" fmla="*/ 2106226 h 4242998"/>
              <a:gd name="connsiteX13" fmla="*/ 1977212 w 4203112"/>
              <a:gd name="connsiteY13" fmla="*/ 2159513 h 4242998"/>
              <a:gd name="connsiteX14" fmla="*/ 1925891 w 4203112"/>
              <a:gd name="connsiteY14" fmla="*/ 2266478 h 4242998"/>
              <a:gd name="connsiteX15" fmla="*/ 2052710 w 4203112"/>
              <a:gd name="connsiteY15" fmla="*/ 2669358 h 4242998"/>
              <a:gd name="connsiteX16" fmla="*/ 2400744 w 4203112"/>
              <a:gd name="connsiteY16" fmla="*/ 2771636 h 4242998"/>
              <a:gd name="connsiteX17" fmla="*/ 2573309 w 4203112"/>
              <a:gd name="connsiteY17" fmla="*/ 2706193 h 4242998"/>
              <a:gd name="connsiteX18" fmla="*/ 2803909 w 4203112"/>
              <a:gd name="connsiteY18" fmla="*/ 2917676 h 4242998"/>
              <a:gd name="connsiteX19" fmla="*/ 2611209 w 4203112"/>
              <a:gd name="connsiteY19" fmla="*/ 2866675 h 4242998"/>
              <a:gd name="connsiteX20" fmla="*/ 2418743 w 4203112"/>
              <a:gd name="connsiteY20" fmla="*/ 3057571 h 4242998"/>
              <a:gd name="connsiteX21" fmla="*/ 2877490 w 4203112"/>
              <a:gd name="connsiteY21" fmla="*/ 3178631 h 4242998"/>
              <a:gd name="connsiteX22" fmla="*/ 3016268 w 4203112"/>
              <a:gd name="connsiteY22" fmla="*/ 3112430 h 4242998"/>
              <a:gd name="connsiteX23" fmla="*/ 3074759 w 4203112"/>
              <a:gd name="connsiteY23" fmla="*/ 3166072 h 4242998"/>
              <a:gd name="connsiteX24" fmla="*/ 3195039 w 4203112"/>
              <a:gd name="connsiteY24" fmla="*/ 3034919 h 4242998"/>
              <a:gd name="connsiteX25" fmla="*/ 3140917 w 4203112"/>
              <a:gd name="connsiteY25" fmla="*/ 2985283 h 4242998"/>
              <a:gd name="connsiteX26" fmla="*/ 3206354 w 4203112"/>
              <a:gd name="connsiteY26" fmla="*/ 2836645 h 4242998"/>
              <a:gd name="connsiteX27" fmla="*/ 3073603 w 4203112"/>
              <a:gd name="connsiteY27" fmla="*/ 2389446 h 4242998"/>
              <a:gd name="connsiteX28" fmla="*/ 3074334 w 4203112"/>
              <a:gd name="connsiteY28" fmla="*/ 2388590 h 4242998"/>
              <a:gd name="connsiteX29" fmla="*/ 3069192 w 4203112"/>
              <a:gd name="connsiteY29" fmla="*/ 2384816 h 4242998"/>
              <a:gd name="connsiteX30" fmla="*/ 3067445 w 4203112"/>
              <a:gd name="connsiteY30" fmla="*/ 2382983 h 4242998"/>
              <a:gd name="connsiteX31" fmla="*/ 3067143 w 4203112"/>
              <a:gd name="connsiteY31" fmla="*/ 2383312 h 4242998"/>
              <a:gd name="connsiteX32" fmla="*/ 2729016 w 4203112"/>
              <a:gd name="connsiteY32" fmla="*/ 2296491 h 4242998"/>
              <a:gd name="connsiteX33" fmla="*/ 2522385 w 4203112"/>
              <a:gd name="connsiteY33" fmla="*/ 2418029 h 4242998"/>
              <a:gd name="connsiteX34" fmla="*/ 2283741 w 4203112"/>
              <a:gd name="connsiteY34" fmla="*/ 2199168 h 4242998"/>
              <a:gd name="connsiteX35" fmla="*/ 2297678 w 4203112"/>
              <a:gd name="connsiteY35" fmla="*/ 2193154 h 4242998"/>
              <a:gd name="connsiteX36" fmla="*/ 2471482 w 4203112"/>
              <a:gd name="connsiteY36" fmla="*/ 2239020 h 4242998"/>
              <a:gd name="connsiteX37" fmla="*/ 2644745 w 4203112"/>
              <a:gd name="connsiteY37" fmla="*/ 2067171 h 4242998"/>
              <a:gd name="connsiteX38" fmla="*/ 2231772 w 4203112"/>
              <a:gd name="connsiteY38" fmla="*/ 1958190 h 4242998"/>
              <a:gd name="connsiteX39" fmla="*/ 2094967 w 4203112"/>
              <a:gd name="connsiteY39" fmla="*/ 2026044 h 4242998"/>
              <a:gd name="connsiteX40" fmla="*/ 2039388 w 4203112"/>
              <a:gd name="connsiteY40" fmla="*/ 1975073 h 4242998"/>
              <a:gd name="connsiteX41" fmla="*/ 1919108 w 4203112"/>
              <a:gd name="connsiteY41" fmla="*/ 2106226 h 4242998"/>
              <a:gd name="connsiteX42" fmla="*/ 1078927 w 4203112"/>
              <a:gd name="connsiteY42" fmla="*/ 2448738 h 4242998"/>
              <a:gd name="connsiteX43" fmla="*/ 2259074 w 4203112"/>
              <a:gd name="connsiteY43" fmla="*/ 1170963 h 4242998"/>
              <a:gd name="connsiteX44" fmla="*/ 3829901 w 4203112"/>
              <a:gd name="connsiteY44" fmla="*/ 1459901 h 4242998"/>
              <a:gd name="connsiteX45" fmla="*/ 3448965 w 4203112"/>
              <a:gd name="connsiteY45" fmla="*/ 3384214 h 4242998"/>
              <a:gd name="connsiteX46" fmla="*/ 1444117 w 4203112"/>
              <a:gd name="connsiteY46" fmla="*/ 3911639 h 4242998"/>
              <a:gd name="connsiteX47" fmla="*/ 1441457 w 4203112"/>
              <a:gd name="connsiteY47" fmla="*/ 3907642 h 4242998"/>
              <a:gd name="connsiteX48" fmla="*/ 1078927 w 4203112"/>
              <a:gd name="connsiteY48" fmla="*/ 2448738 h 4242998"/>
              <a:gd name="connsiteX49" fmla="*/ 844073 w 4203112"/>
              <a:gd name="connsiteY49" fmla="*/ 2182941 h 4242998"/>
              <a:gd name="connsiteX50" fmla="*/ 1947259 w 4203112"/>
              <a:gd name="connsiteY50" fmla="*/ 980032 h 4242998"/>
              <a:gd name="connsiteX51" fmla="*/ 2015087 w 4203112"/>
              <a:gd name="connsiteY51" fmla="*/ 977099 h 4242998"/>
              <a:gd name="connsiteX52" fmla="*/ 2156605 w 4203112"/>
              <a:gd name="connsiteY52" fmla="*/ 1106884 h 4242998"/>
              <a:gd name="connsiteX53" fmla="*/ 2159538 w 4203112"/>
              <a:gd name="connsiteY53" fmla="*/ 1174712 h 4242998"/>
              <a:gd name="connsiteX54" fmla="*/ 1056351 w 4203112"/>
              <a:gd name="connsiteY54" fmla="*/ 2377621 h 4242998"/>
              <a:gd name="connsiteX55" fmla="*/ 988524 w 4203112"/>
              <a:gd name="connsiteY55" fmla="*/ 2380554 h 4242998"/>
              <a:gd name="connsiteX56" fmla="*/ 847006 w 4203112"/>
              <a:gd name="connsiteY56" fmla="*/ 2250768 h 4242998"/>
              <a:gd name="connsiteX57" fmla="*/ 844073 w 4203112"/>
              <a:gd name="connsiteY57" fmla="*/ 2182941 h 4242998"/>
              <a:gd name="connsiteX58" fmla="*/ 608369 w 4203112"/>
              <a:gd name="connsiteY58" fmla="*/ 694413 h 4242998"/>
              <a:gd name="connsiteX59" fmla="*/ 1323969 w 4203112"/>
              <a:gd name="connsiteY59" fmla="*/ 580732 h 4242998"/>
              <a:gd name="connsiteX60" fmla="*/ 1407055 w 4203112"/>
              <a:gd name="connsiteY60" fmla="*/ 95866 h 4242998"/>
              <a:gd name="connsiteX61" fmla="*/ 1935243 w 4203112"/>
              <a:gd name="connsiteY61" fmla="*/ 122235 h 4242998"/>
              <a:gd name="connsiteX62" fmla="*/ 1869929 w 4203112"/>
              <a:gd name="connsiteY62" fmla="*/ 929632 h 4242998"/>
              <a:gd name="connsiteX63" fmla="*/ 830647 w 4203112"/>
              <a:gd name="connsiteY63" fmla="*/ 2091045 h 4242998"/>
              <a:gd name="connsiteX64" fmla="*/ 111882 w 4203112"/>
              <a:gd name="connsiteY64" fmla="*/ 2120016 h 4242998"/>
              <a:gd name="connsiteX65" fmla="*/ 509974 w 4203112"/>
              <a:gd name="connsiteY65" fmla="*/ 1414093 h 4242998"/>
              <a:gd name="connsiteX66" fmla="*/ 530788 w 4203112"/>
              <a:gd name="connsiteY66" fmla="*/ 798353 h 4242998"/>
              <a:gd name="connsiteX67" fmla="*/ 608369 w 4203112"/>
              <a:gd name="connsiteY67" fmla="*/ 694413 h 4242998"/>
              <a:gd name="connsiteX0" fmla="*/ 2711097 w 4203112"/>
              <a:gd name="connsiteY0" fmla="*/ 2521084 h 4172986"/>
              <a:gd name="connsiteX1" fmla="*/ 2769667 w 4203112"/>
              <a:gd name="connsiteY1" fmla="*/ 2482205 h 4172986"/>
              <a:gd name="connsiteX2" fmla="*/ 2887654 w 4203112"/>
              <a:gd name="connsiteY2" fmla="*/ 2516358 h 4172986"/>
              <a:gd name="connsiteX3" fmla="*/ 2942683 w 4203112"/>
              <a:gd name="connsiteY3" fmla="*/ 2703685 h 4172986"/>
              <a:gd name="connsiteX4" fmla="*/ 2935472 w 4203112"/>
              <a:gd name="connsiteY4" fmla="*/ 2726858 h 4172986"/>
              <a:gd name="connsiteX5" fmla="*/ 2711097 w 4203112"/>
              <a:gd name="connsiteY5" fmla="*/ 2521084 h 4172986"/>
              <a:gd name="connsiteX6" fmla="*/ 2171384 w 4203112"/>
              <a:gd name="connsiteY6" fmla="*/ 2267576 h 4172986"/>
              <a:gd name="connsiteX7" fmla="*/ 2373058 w 4203112"/>
              <a:gd name="connsiteY7" fmla="*/ 2452532 h 4172986"/>
              <a:gd name="connsiteX8" fmla="*/ 2370959 w 4203112"/>
              <a:gd name="connsiteY8" fmla="*/ 2453063 h 4172986"/>
              <a:gd name="connsiteX9" fmla="*/ 2214151 w 4203112"/>
              <a:gd name="connsiteY9" fmla="*/ 2408047 h 4172986"/>
              <a:gd name="connsiteX10" fmla="*/ 2213034 w 4203112"/>
              <a:gd name="connsiteY10" fmla="*/ 2409372 h 4172986"/>
              <a:gd name="connsiteX11" fmla="*/ 2171384 w 4203112"/>
              <a:gd name="connsiteY11" fmla="*/ 2267576 h 4172986"/>
              <a:gd name="connsiteX12" fmla="*/ 1919108 w 4203112"/>
              <a:gd name="connsiteY12" fmla="*/ 2036214 h 4172986"/>
              <a:gd name="connsiteX13" fmla="*/ 1977212 w 4203112"/>
              <a:gd name="connsiteY13" fmla="*/ 2089501 h 4172986"/>
              <a:gd name="connsiteX14" fmla="*/ 1925891 w 4203112"/>
              <a:gd name="connsiteY14" fmla="*/ 2196466 h 4172986"/>
              <a:gd name="connsiteX15" fmla="*/ 2052710 w 4203112"/>
              <a:gd name="connsiteY15" fmla="*/ 2599346 h 4172986"/>
              <a:gd name="connsiteX16" fmla="*/ 2400744 w 4203112"/>
              <a:gd name="connsiteY16" fmla="*/ 2701624 h 4172986"/>
              <a:gd name="connsiteX17" fmla="*/ 2573309 w 4203112"/>
              <a:gd name="connsiteY17" fmla="*/ 2636181 h 4172986"/>
              <a:gd name="connsiteX18" fmla="*/ 2803909 w 4203112"/>
              <a:gd name="connsiteY18" fmla="*/ 2847664 h 4172986"/>
              <a:gd name="connsiteX19" fmla="*/ 2611209 w 4203112"/>
              <a:gd name="connsiteY19" fmla="*/ 2796663 h 4172986"/>
              <a:gd name="connsiteX20" fmla="*/ 2418743 w 4203112"/>
              <a:gd name="connsiteY20" fmla="*/ 2987559 h 4172986"/>
              <a:gd name="connsiteX21" fmla="*/ 2877490 w 4203112"/>
              <a:gd name="connsiteY21" fmla="*/ 3108619 h 4172986"/>
              <a:gd name="connsiteX22" fmla="*/ 3016268 w 4203112"/>
              <a:gd name="connsiteY22" fmla="*/ 3042418 h 4172986"/>
              <a:gd name="connsiteX23" fmla="*/ 3074759 w 4203112"/>
              <a:gd name="connsiteY23" fmla="*/ 3096060 h 4172986"/>
              <a:gd name="connsiteX24" fmla="*/ 3195039 w 4203112"/>
              <a:gd name="connsiteY24" fmla="*/ 2964907 h 4172986"/>
              <a:gd name="connsiteX25" fmla="*/ 3140917 w 4203112"/>
              <a:gd name="connsiteY25" fmla="*/ 2915271 h 4172986"/>
              <a:gd name="connsiteX26" fmla="*/ 3206354 w 4203112"/>
              <a:gd name="connsiteY26" fmla="*/ 2766633 h 4172986"/>
              <a:gd name="connsiteX27" fmla="*/ 3073603 w 4203112"/>
              <a:gd name="connsiteY27" fmla="*/ 2319434 h 4172986"/>
              <a:gd name="connsiteX28" fmla="*/ 3074334 w 4203112"/>
              <a:gd name="connsiteY28" fmla="*/ 2318578 h 4172986"/>
              <a:gd name="connsiteX29" fmla="*/ 3069192 w 4203112"/>
              <a:gd name="connsiteY29" fmla="*/ 2314804 h 4172986"/>
              <a:gd name="connsiteX30" fmla="*/ 3067445 w 4203112"/>
              <a:gd name="connsiteY30" fmla="*/ 2312971 h 4172986"/>
              <a:gd name="connsiteX31" fmla="*/ 3067143 w 4203112"/>
              <a:gd name="connsiteY31" fmla="*/ 2313300 h 4172986"/>
              <a:gd name="connsiteX32" fmla="*/ 2729016 w 4203112"/>
              <a:gd name="connsiteY32" fmla="*/ 2226479 h 4172986"/>
              <a:gd name="connsiteX33" fmla="*/ 2522385 w 4203112"/>
              <a:gd name="connsiteY33" fmla="*/ 2348017 h 4172986"/>
              <a:gd name="connsiteX34" fmla="*/ 2283741 w 4203112"/>
              <a:gd name="connsiteY34" fmla="*/ 2129156 h 4172986"/>
              <a:gd name="connsiteX35" fmla="*/ 2297678 w 4203112"/>
              <a:gd name="connsiteY35" fmla="*/ 2123142 h 4172986"/>
              <a:gd name="connsiteX36" fmla="*/ 2471482 w 4203112"/>
              <a:gd name="connsiteY36" fmla="*/ 2169008 h 4172986"/>
              <a:gd name="connsiteX37" fmla="*/ 2644745 w 4203112"/>
              <a:gd name="connsiteY37" fmla="*/ 1997159 h 4172986"/>
              <a:gd name="connsiteX38" fmla="*/ 2231772 w 4203112"/>
              <a:gd name="connsiteY38" fmla="*/ 1888178 h 4172986"/>
              <a:gd name="connsiteX39" fmla="*/ 2094967 w 4203112"/>
              <a:gd name="connsiteY39" fmla="*/ 1956032 h 4172986"/>
              <a:gd name="connsiteX40" fmla="*/ 2039388 w 4203112"/>
              <a:gd name="connsiteY40" fmla="*/ 1905061 h 4172986"/>
              <a:gd name="connsiteX41" fmla="*/ 1919108 w 4203112"/>
              <a:gd name="connsiteY41" fmla="*/ 2036214 h 4172986"/>
              <a:gd name="connsiteX42" fmla="*/ 1078927 w 4203112"/>
              <a:gd name="connsiteY42" fmla="*/ 2378726 h 4172986"/>
              <a:gd name="connsiteX43" fmla="*/ 2259074 w 4203112"/>
              <a:gd name="connsiteY43" fmla="*/ 1100951 h 4172986"/>
              <a:gd name="connsiteX44" fmla="*/ 3829901 w 4203112"/>
              <a:gd name="connsiteY44" fmla="*/ 1389889 h 4172986"/>
              <a:gd name="connsiteX45" fmla="*/ 3448965 w 4203112"/>
              <a:gd name="connsiteY45" fmla="*/ 3314202 h 4172986"/>
              <a:gd name="connsiteX46" fmla="*/ 1444117 w 4203112"/>
              <a:gd name="connsiteY46" fmla="*/ 3841627 h 4172986"/>
              <a:gd name="connsiteX47" fmla="*/ 1441457 w 4203112"/>
              <a:gd name="connsiteY47" fmla="*/ 3837630 h 4172986"/>
              <a:gd name="connsiteX48" fmla="*/ 1078927 w 4203112"/>
              <a:gd name="connsiteY48" fmla="*/ 2378726 h 4172986"/>
              <a:gd name="connsiteX49" fmla="*/ 844073 w 4203112"/>
              <a:gd name="connsiteY49" fmla="*/ 2112929 h 4172986"/>
              <a:gd name="connsiteX50" fmla="*/ 1947259 w 4203112"/>
              <a:gd name="connsiteY50" fmla="*/ 910020 h 4172986"/>
              <a:gd name="connsiteX51" fmla="*/ 2015087 w 4203112"/>
              <a:gd name="connsiteY51" fmla="*/ 907087 h 4172986"/>
              <a:gd name="connsiteX52" fmla="*/ 2156605 w 4203112"/>
              <a:gd name="connsiteY52" fmla="*/ 1036872 h 4172986"/>
              <a:gd name="connsiteX53" fmla="*/ 2159538 w 4203112"/>
              <a:gd name="connsiteY53" fmla="*/ 1104700 h 4172986"/>
              <a:gd name="connsiteX54" fmla="*/ 1056351 w 4203112"/>
              <a:gd name="connsiteY54" fmla="*/ 2307609 h 4172986"/>
              <a:gd name="connsiteX55" fmla="*/ 988524 w 4203112"/>
              <a:gd name="connsiteY55" fmla="*/ 2310542 h 4172986"/>
              <a:gd name="connsiteX56" fmla="*/ 847006 w 4203112"/>
              <a:gd name="connsiteY56" fmla="*/ 2180756 h 4172986"/>
              <a:gd name="connsiteX57" fmla="*/ 844073 w 4203112"/>
              <a:gd name="connsiteY57" fmla="*/ 2112929 h 4172986"/>
              <a:gd name="connsiteX58" fmla="*/ 608369 w 4203112"/>
              <a:gd name="connsiteY58" fmla="*/ 624401 h 4172986"/>
              <a:gd name="connsiteX59" fmla="*/ 1323969 w 4203112"/>
              <a:gd name="connsiteY59" fmla="*/ 510720 h 4172986"/>
              <a:gd name="connsiteX60" fmla="*/ 1407055 w 4203112"/>
              <a:gd name="connsiteY60" fmla="*/ 25854 h 4172986"/>
              <a:gd name="connsiteX61" fmla="*/ 1845112 w 4203112"/>
              <a:gd name="connsiteY61" fmla="*/ 150503 h 4172986"/>
              <a:gd name="connsiteX62" fmla="*/ 1869929 w 4203112"/>
              <a:gd name="connsiteY62" fmla="*/ 859620 h 4172986"/>
              <a:gd name="connsiteX63" fmla="*/ 830647 w 4203112"/>
              <a:gd name="connsiteY63" fmla="*/ 2021033 h 4172986"/>
              <a:gd name="connsiteX64" fmla="*/ 111882 w 4203112"/>
              <a:gd name="connsiteY64" fmla="*/ 2050004 h 4172986"/>
              <a:gd name="connsiteX65" fmla="*/ 509974 w 4203112"/>
              <a:gd name="connsiteY65" fmla="*/ 1344081 h 4172986"/>
              <a:gd name="connsiteX66" fmla="*/ 530788 w 4203112"/>
              <a:gd name="connsiteY66" fmla="*/ 728341 h 4172986"/>
              <a:gd name="connsiteX67" fmla="*/ 608369 w 4203112"/>
              <a:gd name="connsiteY67" fmla="*/ 624401 h 4172986"/>
              <a:gd name="connsiteX0" fmla="*/ 2711097 w 4203112"/>
              <a:gd name="connsiteY0" fmla="*/ 2579505 h 4231407"/>
              <a:gd name="connsiteX1" fmla="*/ 2769667 w 4203112"/>
              <a:gd name="connsiteY1" fmla="*/ 2540626 h 4231407"/>
              <a:gd name="connsiteX2" fmla="*/ 2887654 w 4203112"/>
              <a:gd name="connsiteY2" fmla="*/ 2574779 h 4231407"/>
              <a:gd name="connsiteX3" fmla="*/ 2942683 w 4203112"/>
              <a:gd name="connsiteY3" fmla="*/ 2762106 h 4231407"/>
              <a:gd name="connsiteX4" fmla="*/ 2935472 w 4203112"/>
              <a:gd name="connsiteY4" fmla="*/ 2785279 h 4231407"/>
              <a:gd name="connsiteX5" fmla="*/ 2711097 w 4203112"/>
              <a:gd name="connsiteY5" fmla="*/ 2579505 h 4231407"/>
              <a:gd name="connsiteX6" fmla="*/ 2171384 w 4203112"/>
              <a:gd name="connsiteY6" fmla="*/ 2325997 h 4231407"/>
              <a:gd name="connsiteX7" fmla="*/ 2373058 w 4203112"/>
              <a:gd name="connsiteY7" fmla="*/ 2510953 h 4231407"/>
              <a:gd name="connsiteX8" fmla="*/ 2370959 w 4203112"/>
              <a:gd name="connsiteY8" fmla="*/ 2511484 h 4231407"/>
              <a:gd name="connsiteX9" fmla="*/ 2214151 w 4203112"/>
              <a:gd name="connsiteY9" fmla="*/ 2466468 h 4231407"/>
              <a:gd name="connsiteX10" fmla="*/ 2213034 w 4203112"/>
              <a:gd name="connsiteY10" fmla="*/ 2467793 h 4231407"/>
              <a:gd name="connsiteX11" fmla="*/ 2171384 w 4203112"/>
              <a:gd name="connsiteY11" fmla="*/ 2325997 h 4231407"/>
              <a:gd name="connsiteX12" fmla="*/ 1919108 w 4203112"/>
              <a:gd name="connsiteY12" fmla="*/ 2094635 h 4231407"/>
              <a:gd name="connsiteX13" fmla="*/ 1977212 w 4203112"/>
              <a:gd name="connsiteY13" fmla="*/ 2147922 h 4231407"/>
              <a:gd name="connsiteX14" fmla="*/ 1925891 w 4203112"/>
              <a:gd name="connsiteY14" fmla="*/ 2254887 h 4231407"/>
              <a:gd name="connsiteX15" fmla="*/ 2052710 w 4203112"/>
              <a:gd name="connsiteY15" fmla="*/ 2657767 h 4231407"/>
              <a:gd name="connsiteX16" fmla="*/ 2400744 w 4203112"/>
              <a:gd name="connsiteY16" fmla="*/ 2760045 h 4231407"/>
              <a:gd name="connsiteX17" fmla="*/ 2573309 w 4203112"/>
              <a:gd name="connsiteY17" fmla="*/ 2694602 h 4231407"/>
              <a:gd name="connsiteX18" fmla="*/ 2803909 w 4203112"/>
              <a:gd name="connsiteY18" fmla="*/ 2906085 h 4231407"/>
              <a:gd name="connsiteX19" fmla="*/ 2611209 w 4203112"/>
              <a:gd name="connsiteY19" fmla="*/ 2855084 h 4231407"/>
              <a:gd name="connsiteX20" fmla="*/ 2418743 w 4203112"/>
              <a:gd name="connsiteY20" fmla="*/ 3045980 h 4231407"/>
              <a:gd name="connsiteX21" fmla="*/ 2877490 w 4203112"/>
              <a:gd name="connsiteY21" fmla="*/ 3167040 h 4231407"/>
              <a:gd name="connsiteX22" fmla="*/ 3016268 w 4203112"/>
              <a:gd name="connsiteY22" fmla="*/ 3100839 h 4231407"/>
              <a:gd name="connsiteX23" fmla="*/ 3074759 w 4203112"/>
              <a:gd name="connsiteY23" fmla="*/ 3154481 h 4231407"/>
              <a:gd name="connsiteX24" fmla="*/ 3195039 w 4203112"/>
              <a:gd name="connsiteY24" fmla="*/ 3023328 h 4231407"/>
              <a:gd name="connsiteX25" fmla="*/ 3140917 w 4203112"/>
              <a:gd name="connsiteY25" fmla="*/ 2973692 h 4231407"/>
              <a:gd name="connsiteX26" fmla="*/ 3206354 w 4203112"/>
              <a:gd name="connsiteY26" fmla="*/ 2825054 h 4231407"/>
              <a:gd name="connsiteX27" fmla="*/ 3073603 w 4203112"/>
              <a:gd name="connsiteY27" fmla="*/ 2377855 h 4231407"/>
              <a:gd name="connsiteX28" fmla="*/ 3074334 w 4203112"/>
              <a:gd name="connsiteY28" fmla="*/ 2376999 h 4231407"/>
              <a:gd name="connsiteX29" fmla="*/ 3069192 w 4203112"/>
              <a:gd name="connsiteY29" fmla="*/ 2373225 h 4231407"/>
              <a:gd name="connsiteX30" fmla="*/ 3067445 w 4203112"/>
              <a:gd name="connsiteY30" fmla="*/ 2371392 h 4231407"/>
              <a:gd name="connsiteX31" fmla="*/ 3067143 w 4203112"/>
              <a:gd name="connsiteY31" fmla="*/ 2371721 h 4231407"/>
              <a:gd name="connsiteX32" fmla="*/ 2729016 w 4203112"/>
              <a:gd name="connsiteY32" fmla="*/ 2284900 h 4231407"/>
              <a:gd name="connsiteX33" fmla="*/ 2522385 w 4203112"/>
              <a:gd name="connsiteY33" fmla="*/ 2406438 h 4231407"/>
              <a:gd name="connsiteX34" fmla="*/ 2283741 w 4203112"/>
              <a:gd name="connsiteY34" fmla="*/ 2187577 h 4231407"/>
              <a:gd name="connsiteX35" fmla="*/ 2297678 w 4203112"/>
              <a:gd name="connsiteY35" fmla="*/ 2181563 h 4231407"/>
              <a:gd name="connsiteX36" fmla="*/ 2471482 w 4203112"/>
              <a:gd name="connsiteY36" fmla="*/ 2227429 h 4231407"/>
              <a:gd name="connsiteX37" fmla="*/ 2644745 w 4203112"/>
              <a:gd name="connsiteY37" fmla="*/ 2055580 h 4231407"/>
              <a:gd name="connsiteX38" fmla="*/ 2231772 w 4203112"/>
              <a:gd name="connsiteY38" fmla="*/ 1946599 h 4231407"/>
              <a:gd name="connsiteX39" fmla="*/ 2094967 w 4203112"/>
              <a:gd name="connsiteY39" fmla="*/ 2014453 h 4231407"/>
              <a:gd name="connsiteX40" fmla="*/ 2039388 w 4203112"/>
              <a:gd name="connsiteY40" fmla="*/ 1963482 h 4231407"/>
              <a:gd name="connsiteX41" fmla="*/ 1919108 w 4203112"/>
              <a:gd name="connsiteY41" fmla="*/ 2094635 h 4231407"/>
              <a:gd name="connsiteX42" fmla="*/ 1078927 w 4203112"/>
              <a:gd name="connsiteY42" fmla="*/ 2437147 h 4231407"/>
              <a:gd name="connsiteX43" fmla="*/ 2259074 w 4203112"/>
              <a:gd name="connsiteY43" fmla="*/ 1159372 h 4231407"/>
              <a:gd name="connsiteX44" fmla="*/ 3829901 w 4203112"/>
              <a:gd name="connsiteY44" fmla="*/ 1448310 h 4231407"/>
              <a:gd name="connsiteX45" fmla="*/ 3448965 w 4203112"/>
              <a:gd name="connsiteY45" fmla="*/ 3372623 h 4231407"/>
              <a:gd name="connsiteX46" fmla="*/ 1444117 w 4203112"/>
              <a:gd name="connsiteY46" fmla="*/ 3900048 h 4231407"/>
              <a:gd name="connsiteX47" fmla="*/ 1441457 w 4203112"/>
              <a:gd name="connsiteY47" fmla="*/ 3896051 h 4231407"/>
              <a:gd name="connsiteX48" fmla="*/ 1078927 w 4203112"/>
              <a:gd name="connsiteY48" fmla="*/ 2437147 h 4231407"/>
              <a:gd name="connsiteX49" fmla="*/ 844073 w 4203112"/>
              <a:gd name="connsiteY49" fmla="*/ 2171350 h 4231407"/>
              <a:gd name="connsiteX50" fmla="*/ 1947259 w 4203112"/>
              <a:gd name="connsiteY50" fmla="*/ 968441 h 4231407"/>
              <a:gd name="connsiteX51" fmla="*/ 2015087 w 4203112"/>
              <a:gd name="connsiteY51" fmla="*/ 965508 h 4231407"/>
              <a:gd name="connsiteX52" fmla="*/ 2156605 w 4203112"/>
              <a:gd name="connsiteY52" fmla="*/ 1095293 h 4231407"/>
              <a:gd name="connsiteX53" fmla="*/ 2159538 w 4203112"/>
              <a:gd name="connsiteY53" fmla="*/ 1163121 h 4231407"/>
              <a:gd name="connsiteX54" fmla="*/ 1056351 w 4203112"/>
              <a:gd name="connsiteY54" fmla="*/ 2366030 h 4231407"/>
              <a:gd name="connsiteX55" fmla="*/ 988524 w 4203112"/>
              <a:gd name="connsiteY55" fmla="*/ 2368963 h 4231407"/>
              <a:gd name="connsiteX56" fmla="*/ 847006 w 4203112"/>
              <a:gd name="connsiteY56" fmla="*/ 2239177 h 4231407"/>
              <a:gd name="connsiteX57" fmla="*/ 844073 w 4203112"/>
              <a:gd name="connsiteY57" fmla="*/ 2171350 h 4231407"/>
              <a:gd name="connsiteX58" fmla="*/ 608369 w 4203112"/>
              <a:gd name="connsiteY58" fmla="*/ 682822 h 4231407"/>
              <a:gd name="connsiteX59" fmla="*/ 1323969 w 4203112"/>
              <a:gd name="connsiteY59" fmla="*/ 569141 h 4231407"/>
              <a:gd name="connsiteX60" fmla="*/ 1407055 w 4203112"/>
              <a:gd name="connsiteY60" fmla="*/ 84275 h 4231407"/>
              <a:gd name="connsiteX61" fmla="*/ 1845112 w 4203112"/>
              <a:gd name="connsiteY61" fmla="*/ 208924 h 4231407"/>
              <a:gd name="connsiteX62" fmla="*/ 1869929 w 4203112"/>
              <a:gd name="connsiteY62" fmla="*/ 918041 h 4231407"/>
              <a:gd name="connsiteX63" fmla="*/ 830647 w 4203112"/>
              <a:gd name="connsiteY63" fmla="*/ 2079454 h 4231407"/>
              <a:gd name="connsiteX64" fmla="*/ 111882 w 4203112"/>
              <a:gd name="connsiteY64" fmla="*/ 2108425 h 4231407"/>
              <a:gd name="connsiteX65" fmla="*/ 509974 w 4203112"/>
              <a:gd name="connsiteY65" fmla="*/ 1402502 h 4231407"/>
              <a:gd name="connsiteX66" fmla="*/ 530788 w 4203112"/>
              <a:gd name="connsiteY66" fmla="*/ 786762 h 4231407"/>
              <a:gd name="connsiteX67" fmla="*/ 608369 w 4203112"/>
              <a:gd name="connsiteY67" fmla="*/ 682822 h 4231407"/>
              <a:gd name="connsiteX0" fmla="*/ 2711097 w 4203112"/>
              <a:gd name="connsiteY0" fmla="*/ 2591123 h 4243025"/>
              <a:gd name="connsiteX1" fmla="*/ 2769667 w 4203112"/>
              <a:gd name="connsiteY1" fmla="*/ 2552244 h 4243025"/>
              <a:gd name="connsiteX2" fmla="*/ 2887654 w 4203112"/>
              <a:gd name="connsiteY2" fmla="*/ 2586397 h 4243025"/>
              <a:gd name="connsiteX3" fmla="*/ 2942683 w 4203112"/>
              <a:gd name="connsiteY3" fmla="*/ 2773724 h 4243025"/>
              <a:gd name="connsiteX4" fmla="*/ 2935472 w 4203112"/>
              <a:gd name="connsiteY4" fmla="*/ 2796897 h 4243025"/>
              <a:gd name="connsiteX5" fmla="*/ 2711097 w 4203112"/>
              <a:gd name="connsiteY5" fmla="*/ 2591123 h 4243025"/>
              <a:gd name="connsiteX6" fmla="*/ 2171384 w 4203112"/>
              <a:gd name="connsiteY6" fmla="*/ 2337615 h 4243025"/>
              <a:gd name="connsiteX7" fmla="*/ 2373058 w 4203112"/>
              <a:gd name="connsiteY7" fmla="*/ 2522571 h 4243025"/>
              <a:gd name="connsiteX8" fmla="*/ 2370959 w 4203112"/>
              <a:gd name="connsiteY8" fmla="*/ 2523102 h 4243025"/>
              <a:gd name="connsiteX9" fmla="*/ 2214151 w 4203112"/>
              <a:gd name="connsiteY9" fmla="*/ 2478086 h 4243025"/>
              <a:gd name="connsiteX10" fmla="*/ 2213034 w 4203112"/>
              <a:gd name="connsiteY10" fmla="*/ 2479411 h 4243025"/>
              <a:gd name="connsiteX11" fmla="*/ 2171384 w 4203112"/>
              <a:gd name="connsiteY11" fmla="*/ 2337615 h 4243025"/>
              <a:gd name="connsiteX12" fmla="*/ 1919108 w 4203112"/>
              <a:gd name="connsiteY12" fmla="*/ 2106253 h 4243025"/>
              <a:gd name="connsiteX13" fmla="*/ 1977212 w 4203112"/>
              <a:gd name="connsiteY13" fmla="*/ 2159540 h 4243025"/>
              <a:gd name="connsiteX14" fmla="*/ 1925891 w 4203112"/>
              <a:gd name="connsiteY14" fmla="*/ 2266505 h 4243025"/>
              <a:gd name="connsiteX15" fmla="*/ 2052710 w 4203112"/>
              <a:gd name="connsiteY15" fmla="*/ 2669385 h 4243025"/>
              <a:gd name="connsiteX16" fmla="*/ 2400744 w 4203112"/>
              <a:gd name="connsiteY16" fmla="*/ 2771663 h 4243025"/>
              <a:gd name="connsiteX17" fmla="*/ 2573309 w 4203112"/>
              <a:gd name="connsiteY17" fmla="*/ 2706220 h 4243025"/>
              <a:gd name="connsiteX18" fmla="*/ 2803909 w 4203112"/>
              <a:gd name="connsiteY18" fmla="*/ 2917703 h 4243025"/>
              <a:gd name="connsiteX19" fmla="*/ 2611209 w 4203112"/>
              <a:gd name="connsiteY19" fmla="*/ 2866702 h 4243025"/>
              <a:gd name="connsiteX20" fmla="*/ 2418743 w 4203112"/>
              <a:gd name="connsiteY20" fmla="*/ 3057598 h 4243025"/>
              <a:gd name="connsiteX21" fmla="*/ 2877490 w 4203112"/>
              <a:gd name="connsiteY21" fmla="*/ 3178658 h 4243025"/>
              <a:gd name="connsiteX22" fmla="*/ 3016268 w 4203112"/>
              <a:gd name="connsiteY22" fmla="*/ 3112457 h 4243025"/>
              <a:gd name="connsiteX23" fmla="*/ 3074759 w 4203112"/>
              <a:gd name="connsiteY23" fmla="*/ 3166099 h 4243025"/>
              <a:gd name="connsiteX24" fmla="*/ 3195039 w 4203112"/>
              <a:gd name="connsiteY24" fmla="*/ 3034946 h 4243025"/>
              <a:gd name="connsiteX25" fmla="*/ 3140917 w 4203112"/>
              <a:gd name="connsiteY25" fmla="*/ 2985310 h 4243025"/>
              <a:gd name="connsiteX26" fmla="*/ 3206354 w 4203112"/>
              <a:gd name="connsiteY26" fmla="*/ 2836672 h 4243025"/>
              <a:gd name="connsiteX27" fmla="*/ 3073603 w 4203112"/>
              <a:gd name="connsiteY27" fmla="*/ 2389473 h 4243025"/>
              <a:gd name="connsiteX28" fmla="*/ 3074334 w 4203112"/>
              <a:gd name="connsiteY28" fmla="*/ 2388617 h 4243025"/>
              <a:gd name="connsiteX29" fmla="*/ 3069192 w 4203112"/>
              <a:gd name="connsiteY29" fmla="*/ 2384843 h 4243025"/>
              <a:gd name="connsiteX30" fmla="*/ 3067445 w 4203112"/>
              <a:gd name="connsiteY30" fmla="*/ 2383010 h 4243025"/>
              <a:gd name="connsiteX31" fmla="*/ 3067143 w 4203112"/>
              <a:gd name="connsiteY31" fmla="*/ 2383339 h 4243025"/>
              <a:gd name="connsiteX32" fmla="*/ 2729016 w 4203112"/>
              <a:gd name="connsiteY32" fmla="*/ 2296518 h 4243025"/>
              <a:gd name="connsiteX33" fmla="*/ 2522385 w 4203112"/>
              <a:gd name="connsiteY33" fmla="*/ 2418056 h 4243025"/>
              <a:gd name="connsiteX34" fmla="*/ 2283741 w 4203112"/>
              <a:gd name="connsiteY34" fmla="*/ 2199195 h 4243025"/>
              <a:gd name="connsiteX35" fmla="*/ 2297678 w 4203112"/>
              <a:gd name="connsiteY35" fmla="*/ 2193181 h 4243025"/>
              <a:gd name="connsiteX36" fmla="*/ 2471482 w 4203112"/>
              <a:gd name="connsiteY36" fmla="*/ 2239047 h 4243025"/>
              <a:gd name="connsiteX37" fmla="*/ 2644745 w 4203112"/>
              <a:gd name="connsiteY37" fmla="*/ 2067198 h 4243025"/>
              <a:gd name="connsiteX38" fmla="*/ 2231772 w 4203112"/>
              <a:gd name="connsiteY38" fmla="*/ 1958217 h 4243025"/>
              <a:gd name="connsiteX39" fmla="*/ 2094967 w 4203112"/>
              <a:gd name="connsiteY39" fmla="*/ 2026071 h 4243025"/>
              <a:gd name="connsiteX40" fmla="*/ 2039388 w 4203112"/>
              <a:gd name="connsiteY40" fmla="*/ 1975100 h 4243025"/>
              <a:gd name="connsiteX41" fmla="*/ 1919108 w 4203112"/>
              <a:gd name="connsiteY41" fmla="*/ 2106253 h 4243025"/>
              <a:gd name="connsiteX42" fmla="*/ 1078927 w 4203112"/>
              <a:gd name="connsiteY42" fmla="*/ 2448765 h 4243025"/>
              <a:gd name="connsiteX43" fmla="*/ 2259074 w 4203112"/>
              <a:gd name="connsiteY43" fmla="*/ 1170990 h 4243025"/>
              <a:gd name="connsiteX44" fmla="*/ 3829901 w 4203112"/>
              <a:gd name="connsiteY44" fmla="*/ 1459928 h 4243025"/>
              <a:gd name="connsiteX45" fmla="*/ 3448965 w 4203112"/>
              <a:gd name="connsiteY45" fmla="*/ 3384241 h 4243025"/>
              <a:gd name="connsiteX46" fmla="*/ 1444117 w 4203112"/>
              <a:gd name="connsiteY46" fmla="*/ 3911666 h 4243025"/>
              <a:gd name="connsiteX47" fmla="*/ 1441457 w 4203112"/>
              <a:gd name="connsiteY47" fmla="*/ 3907669 h 4243025"/>
              <a:gd name="connsiteX48" fmla="*/ 1078927 w 4203112"/>
              <a:gd name="connsiteY48" fmla="*/ 2448765 h 4243025"/>
              <a:gd name="connsiteX49" fmla="*/ 844073 w 4203112"/>
              <a:gd name="connsiteY49" fmla="*/ 2182968 h 4243025"/>
              <a:gd name="connsiteX50" fmla="*/ 1947259 w 4203112"/>
              <a:gd name="connsiteY50" fmla="*/ 980059 h 4243025"/>
              <a:gd name="connsiteX51" fmla="*/ 2015087 w 4203112"/>
              <a:gd name="connsiteY51" fmla="*/ 977126 h 4243025"/>
              <a:gd name="connsiteX52" fmla="*/ 2156605 w 4203112"/>
              <a:gd name="connsiteY52" fmla="*/ 1106911 h 4243025"/>
              <a:gd name="connsiteX53" fmla="*/ 2159538 w 4203112"/>
              <a:gd name="connsiteY53" fmla="*/ 1174739 h 4243025"/>
              <a:gd name="connsiteX54" fmla="*/ 1056351 w 4203112"/>
              <a:gd name="connsiteY54" fmla="*/ 2377648 h 4243025"/>
              <a:gd name="connsiteX55" fmla="*/ 988524 w 4203112"/>
              <a:gd name="connsiteY55" fmla="*/ 2380581 h 4243025"/>
              <a:gd name="connsiteX56" fmla="*/ 847006 w 4203112"/>
              <a:gd name="connsiteY56" fmla="*/ 2250795 h 4243025"/>
              <a:gd name="connsiteX57" fmla="*/ 844073 w 4203112"/>
              <a:gd name="connsiteY57" fmla="*/ 2182968 h 4243025"/>
              <a:gd name="connsiteX58" fmla="*/ 608369 w 4203112"/>
              <a:gd name="connsiteY58" fmla="*/ 694440 h 4243025"/>
              <a:gd name="connsiteX59" fmla="*/ 1323969 w 4203112"/>
              <a:gd name="connsiteY59" fmla="*/ 580759 h 4243025"/>
              <a:gd name="connsiteX60" fmla="*/ 1407055 w 4203112"/>
              <a:gd name="connsiteY60" fmla="*/ 95893 h 4243025"/>
              <a:gd name="connsiteX61" fmla="*/ 1845112 w 4203112"/>
              <a:gd name="connsiteY61" fmla="*/ 220542 h 4243025"/>
              <a:gd name="connsiteX62" fmla="*/ 1869929 w 4203112"/>
              <a:gd name="connsiteY62" fmla="*/ 929659 h 4243025"/>
              <a:gd name="connsiteX63" fmla="*/ 830647 w 4203112"/>
              <a:gd name="connsiteY63" fmla="*/ 2091072 h 4243025"/>
              <a:gd name="connsiteX64" fmla="*/ 111882 w 4203112"/>
              <a:gd name="connsiteY64" fmla="*/ 2120043 h 4243025"/>
              <a:gd name="connsiteX65" fmla="*/ 509974 w 4203112"/>
              <a:gd name="connsiteY65" fmla="*/ 1414120 h 4243025"/>
              <a:gd name="connsiteX66" fmla="*/ 530788 w 4203112"/>
              <a:gd name="connsiteY66" fmla="*/ 798380 h 4243025"/>
              <a:gd name="connsiteX67" fmla="*/ 608369 w 4203112"/>
              <a:gd name="connsiteY67" fmla="*/ 694440 h 4243025"/>
              <a:gd name="connsiteX0" fmla="*/ 2711097 w 4203112"/>
              <a:gd name="connsiteY0" fmla="*/ 2522365 h 4174267"/>
              <a:gd name="connsiteX1" fmla="*/ 2769667 w 4203112"/>
              <a:gd name="connsiteY1" fmla="*/ 2483486 h 4174267"/>
              <a:gd name="connsiteX2" fmla="*/ 2887654 w 4203112"/>
              <a:gd name="connsiteY2" fmla="*/ 2517639 h 4174267"/>
              <a:gd name="connsiteX3" fmla="*/ 2942683 w 4203112"/>
              <a:gd name="connsiteY3" fmla="*/ 2704966 h 4174267"/>
              <a:gd name="connsiteX4" fmla="*/ 2935472 w 4203112"/>
              <a:gd name="connsiteY4" fmla="*/ 2728139 h 4174267"/>
              <a:gd name="connsiteX5" fmla="*/ 2711097 w 4203112"/>
              <a:gd name="connsiteY5" fmla="*/ 2522365 h 4174267"/>
              <a:gd name="connsiteX6" fmla="*/ 2171384 w 4203112"/>
              <a:gd name="connsiteY6" fmla="*/ 2268857 h 4174267"/>
              <a:gd name="connsiteX7" fmla="*/ 2373058 w 4203112"/>
              <a:gd name="connsiteY7" fmla="*/ 2453813 h 4174267"/>
              <a:gd name="connsiteX8" fmla="*/ 2370959 w 4203112"/>
              <a:gd name="connsiteY8" fmla="*/ 2454344 h 4174267"/>
              <a:gd name="connsiteX9" fmla="*/ 2214151 w 4203112"/>
              <a:gd name="connsiteY9" fmla="*/ 2409328 h 4174267"/>
              <a:gd name="connsiteX10" fmla="*/ 2213034 w 4203112"/>
              <a:gd name="connsiteY10" fmla="*/ 2410653 h 4174267"/>
              <a:gd name="connsiteX11" fmla="*/ 2171384 w 4203112"/>
              <a:gd name="connsiteY11" fmla="*/ 2268857 h 4174267"/>
              <a:gd name="connsiteX12" fmla="*/ 1919108 w 4203112"/>
              <a:gd name="connsiteY12" fmla="*/ 2037495 h 4174267"/>
              <a:gd name="connsiteX13" fmla="*/ 1977212 w 4203112"/>
              <a:gd name="connsiteY13" fmla="*/ 2090782 h 4174267"/>
              <a:gd name="connsiteX14" fmla="*/ 1925891 w 4203112"/>
              <a:gd name="connsiteY14" fmla="*/ 2197747 h 4174267"/>
              <a:gd name="connsiteX15" fmla="*/ 2052710 w 4203112"/>
              <a:gd name="connsiteY15" fmla="*/ 2600627 h 4174267"/>
              <a:gd name="connsiteX16" fmla="*/ 2400744 w 4203112"/>
              <a:gd name="connsiteY16" fmla="*/ 2702905 h 4174267"/>
              <a:gd name="connsiteX17" fmla="*/ 2573309 w 4203112"/>
              <a:gd name="connsiteY17" fmla="*/ 2637462 h 4174267"/>
              <a:gd name="connsiteX18" fmla="*/ 2803909 w 4203112"/>
              <a:gd name="connsiteY18" fmla="*/ 2848945 h 4174267"/>
              <a:gd name="connsiteX19" fmla="*/ 2611209 w 4203112"/>
              <a:gd name="connsiteY19" fmla="*/ 2797944 h 4174267"/>
              <a:gd name="connsiteX20" fmla="*/ 2418743 w 4203112"/>
              <a:gd name="connsiteY20" fmla="*/ 2988840 h 4174267"/>
              <a:gd name="connsiteX21" fmla="*/ 2877490 w 4203112"/>
              <a:gd name="connsiteY21" fmla="*/ 3109900 h 4174267"/>
              <a:gd name="connsiteX22" fmla="*/ 3016268 w 4203112"/>
              <a:gd name="connsiteY22" fmla="*/ 3043699 h 4174267"/>
              <a:gd name="connsiteX23" fmla="*/ 3074759 w 4203112"/>
              <a:gd name="connsiteY23" fmla="*/ 3097341 h 4174267"/>
              <a:gd name="connsiteX24" fmla="*/ 3195039 w 4203112"/>
              <a:gd name="connsiteY24" fmla="*/ 2966188 h 4174267"/>
              <a:gd name="connsiteX25" fmla="*/ 3140917 w 4203112"/>
              <a:gd name="connsiteY25" fmla="*/ 2916552 h 4174267"/>
              <a:gd name="connsiteX26" fmla="*/ 3206354 w 4203112"/>
              <a:gd name="connsiteY26" fmla="*/ 2767914 h 4174267"/>
              <a:gd name="connsiteX27" fmla="*/ 3073603 w 4203112"/>
              <a:gd name="connsiteY27" fmla="*/ 2320715 h 4174267"/>
              <a:gd name="connsiteX28" fmla="*/ 3074334 w 4203112"/>
              <a:gd name="connsiteY28" fmla="*/ 2319859 h 4174267"/>
              <a:gd name="connsiteX29" fmla="*/ 3069192 w 4203112"/>
              <a:gd name="connsiteY29" fmla="*/ 2316085 h 4174267"/>
              <a:gd name="connsiteX30" fmla="*/ 3067445 w 4203112"/>
              <a:gd name="connsiteY30" fmla="*/ 2314252 h 4174267"/>
              <a:gd name="connsiteX31" fmla="*/ 3067143 w 4203112"/>
              <a:gd name="connsiteY31" fmla="*/ 2314581 h 4174267"/>
              <a:gd name="connsiteX32" fmla="*/ 2729016 w 4203112"/>
              <a:gd name="connsiteY32" fmla="*/ 2227760 h 4174267"/>
              <a:gd name="connsiteX33" fmla="*/ 2522385 w 4203112"/>
              <a:gd name="connsiteY33" fmla="*/ 2349298 h 4174267"/>
              <a:gd name="connsiteX34" fmla="*/ 2283741 w 4203112"/>
              <a:gd name="connsiteY34" fmla="*/ 2130437 h 4174267"/>
              <a:gd name="connsiteX35" fmla="*/ 2297678 w 4203112"/>
              <a:gd name="connsiteY35" fmla="*/ 2124423 h 4174267"/>
              <a:gd name="connsiteX36" fmla="*/ 2471482 w 4203112"/>
              <a:gd name="connsiteY36" fmla="*/ 2170289 h 4174267"/>
              <a:gd name="connsiteX37" fmla="*/ 2644745 w 4203112"/>
              <a:gd name="connsiteY37" fmla="*/ 1998440 h 4174267"/>
              <a:gd name="connsiteX38" fmla="*/ 2231772 w 4203112"/>
              <a:gd name="connsiteY38" fmla="*/ 1889459 h 4174267"/>
              <a:gd name="connsiteX39" fmla="*/ 2094967 w 4203112"/>
              <a:gd name="connsiteY39" fmla="*/ 1957313 h 4174267"/>
              <a:gd name="connsiteX40" fmla="*/ 2039388 w 4203112"/>
              <a:gd name="connsiteY40" fmla="*/ 1906342 h 4174267"/>
              <a:gd name="connsiteX41" fmla="*/ 1919108 w 4203112"/>
              <a:gd name="connsiteY41" fmla="*/ 2037495 h 4174267"/>
              <a:gd name="connsiteX42" fmla="*/ 1078927 w 4203112"/>
              <a:gd name="connsiteY42" fmla="*/ 2380007 h 4174267"/>
              <a:gd name="connsiteX43" fmla="*/ 2259074 w 4203112"/>
              <a:gd name="connsiteY43" fmla="*/ 1102232 h 4174267"/>
              <a:gd name="connsiteX44" fmla="*/ 3829901 w 4203112"/>
              <a:gd name="connsiteY44" fmla="*/ 1391170 h 4174267"/>
              <a:gd name="connsiteX45" fmla="*/ 3448965 w 4203112"/>
              <a:gd name="connsiteY45" fmla="*/ 3315483 h 4174267"/>
              <a:gd name="connsiteX46" fmla="*/ 1444117 w 4203112"/>
              <a:gd name="connsiteY46" fmla="*/ 3842908 h 4174267"/>
              <a:gd name="connsiteX47" fmla="*/ 1441457 w 4203112"/>
              <a:gd name="connsiteY47" fmla="*/ 3838911 h 4174267"/>
              <a:gd name="connsiteX48" fmla="*/ 1078927 w 4203112"/>
              <a:gd name="connsiteY48" fmla="*/ 2380007 h 4174267"/>
              <a:gd name="connsiteX49" fmla="*/ 844073 w 4203112"/>
              <a:gd name="connsiteY49" fmla="*/ 2114210 h 4174267"/>
              <a:gd name="connsiteX50" fmla="*/ 1947259 w 4203112"/>
              <a:gd name="connsiteY50" fmla="*/ 911301 h 4174267"/>
              <a:gd name="connsiteX51" fmla="*/ 2015087 w 4203112"/>
              <a:gd name="connsiteY51" fmla="*/ 908368 h 4174267"/>
              <a:gd name="connsiteX52" fmla="*/ 2156605 w 4203112"/>
              <a:gd name="connsiteY52" fmla="*/ 1038153 h 4174267"/>
              <a:gd name="connsiteX53" fmla="*/ 2159538 w 4203112"/>
              <a:gd name="connsiteY53" fmla="*/ 1105981 h 4174267"/>
              <a:gd name="connsiteX54" fmla="*/ 1056351 w 4203112"/>
              <a:gd name="connsiteY54" fmla="*/ 2308890 h 4174267"/>
              <a:gd name="connsiteX55" fmla="*/ 988524 w 4203112"/>
              <a:gd name="connsiteY55" fmla="*/ 2311823 h 4174267"/>
              <a:gd name="connsiteX56" fmla="*/ 847006 w 4203112"/>
              <a:gd name="connsiteY56" fmla="*/ 2182037 h 4174267"/>
              <a:gd name="connsiteX57" fmla="*/ 844073 w 4203112"/>
              <a:gd name="connsiteY57" fmla="*/ 2114210 h 4174267"/>
              <a:gd name="connsiteX58" fmla="*/ 608369 w 4203112"/>
              <a:gd name="connsiteY58" fmla="*/ 625682 h 4174267"/>
              <a:gd name="connsiteX59" fmla="*/ 1230346 w 4203112"/>
              <a:gd name="connsiteY59" fmla="*/ 529532 h 4174267"/>
              <a:gd name="connsiteX60" fmla="*/ 1407055 w 4203112"/>
              <a:gd name="connsiteY60" fmla="*/ 27135 h 4174267"/>
              <a:gd name="connsiteX61" fmla="*/ 1845112 w 4203112"/>
              <a:gd name="connsiteY61" fmla="*/ 151784 h 4174267"/>
              <a:gd name="connsiteX62" fmla="*/ 1869929 w 4203112"/>
              <a:gd name="connsiteY62" fmla="*/ 860901 h 4174267"/>
              <a:gd name="connsiteX63" fmla="*/ 830647 w 4203112"/>
              <a:gd name="connsiteY63" fmla="*/ 2022314 h 4174267"/>
              <a:gd name="connsiteX64" fmla="*/ 111882 w 4203112"/>
              <a:gd name="connsiteY64" fmla="*/ 2051285 h 4174267"/>
              <a:gd name="connsiteX65" fmla="*/ 509974 w 4203112"/>
              <a:gd name="connsiteY65" fmla="*/ 1345362 h 4174267"/>
              <a:gd name="connsiteX66" fmla="*/ 530788 w 4203112"/>
              <a:gd name="connsiteY66" fmla="*/ 729622 h 4174267"/>
              <a:gd name="connsiteX67" fmla="*/ 608369 w 4203112"/>
              <a:gd name="connsiteY67" fmla="*/ 625682 h 417426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7353 w 4183969"/>
              <a:gd name="connsiteY66" fmla="*/ 75378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2673 w 4183969"/>
              <a:gd name="connsiteY66" fmla="*/ 749490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685517 w 4177532"/>
              <a:gd name="connsiteY0" fmla="*/ 2541845 h 4193747"/>
              <a:gd name="connsiteX1" fmla="*/ 2744087 w 4177532"/>
              <a:gd name="connsiteY1" fmla="*/ 2502966 h 4193747"/>
              <a:gd name="connsiteX2" fmla="*/ 2862074 w 4177532"/>
              <a:gd name="connsiteY2" fmla="*/ 2537119 h 4193747"/>
              <a:gd name="connsiteX3" fmla="*/ 2917103 w 4177532"/>
              <a:gd name="connsiteY3" fmla="*/ 2724446 h 4193747"/>
              <a:gd name="connsiteX4" fmla="*/ 2909892 w 4177532"/>
              <a:gd name="connsiteY4" fmla="*/ 2747619 h 4193747"/>
              <a:gd name="connsiteX5" fmla="*/ 2685517 w 4177532"/>
              <a:gd name="connsiteY5" fmla="*/ 2541845 h 4193747"/>
              <a:gd name="connsiteX6" fmla="*/ 2145804 w 4177532"/>
              <a:gd name="connsiteY6" fmla="*/ 2288337 h 4193747"/>
              <a:gd name="connsiteX7" fmla="*/ 2347478 w 4177532"/>
              <a:gd name="connsiteY7" fmla="*/ 2473293 h 4193747"/>
              <a:gd name="connsiteX8" fmla="*/ 2345379 w 4177532"/>
              <a:gd name="connsiteY8" fmla="*/ 2473824 h 4193747"/>
              <a:gd name="connsiteX9" fmla="*/ 2188571 w 4177532"/>
              <a:gd name="connsiteY9" fmla="*/ 2428808 h 4193747"/>
              <a:gd name="connsiteX10" fmla="*/ 2187454 w 4177532"/>
              <a:gd name="connsiteY10" fmla="*/ 2430133 h 4193747"/>
              <a:gd name="connsiteX11" fmla="*/ 2145804 w 4177532"/>
              <a:gd name="connsiteY11" fmla="*/ 2288337 h 4193747"/>
              <a:gd name="connsiteX12" fmla="*/ 1893528 w 4177532"/>
              <a:gd name="connsiteY12" fmla="*/ 2056975 h 4193747"/>
              <a:gd name="connsiteX13" fmla="*/ 1951632 w 4177532"/>
              <a:gd name="connsiteY13" fmla="*/ 2110262 h 4193747"/>
              <a:gd name="connsiteX14" fmla="*/ 1900311 w 4177532"/>
              <a:gd name="connsiteY14" fmla="*/ 2217227 h 4193747"/>
              <a:gd name="connsiteX15" fmla="*/ 2027130 w 4177532"/>
              <a:gd name="connsiteY15" fmla="*/ 2620107 h 4193747"/>
              <a:gd name="connsiteX16" fmla="*/ 2375164 w 4177532"/>
              <a:gd name="connsiteY16" fmla="*/ 2722385 h 4193747"/>
              <a:gd name="connsiteX17" fmla="*/ 2547729 w 4177532"/>
              <a:gd name="connsiteY17" fmla="*/ 2656942 h 4193747"/>
              <a:gd name="connsiteX18" fmla="*/ 2778329 w 4177532"/>
              <a:gd name="connsiteY18" fmla="*/ 2868425 h 4193747"/>
              <a:gd name="connsiteX19" fmla="*/ 2585629 w 4177532"/>
              <a:gd name="connsiteY19" fmla="*/ 2817424 h 4193747"/>
              <a:gd name="connsiteX20" fmla="*/ 2393163 w 4177532"/>
              <a:gd name="connsiteY20" fmla="*/ 3008320 h 4193747"/>
              <a:gd name="connsiteX21" fmla="*/ 2851910 w 4177532"/>
              <a:gd name="connsiteY21" fmla="*/ 3129380 h 4193747"/>
              <a:gd name="connsiteX22" fmla="*/ 2990688 w 4177532"/>
              <a:gd name="connsiteY22" fmla="*/ 3063179 h 4193747"/>
              <a:gd name="connsiteX23" fmla="*/ 3049179 w 4177532"/>
              <a:gd name="connsiteY23" fmla="*/ 3116821 h 4193747"/>
              <a:gd name="connsiteX24" fmla="*/ 3169459 w 4177532"/>
              <a:gd name="connsiteY24" fmla="*/ 2985668 h 4193747"/>
              <a:gd name="connsiteX25" fmla="*/ 3115337 w 4177532"/>
              <a:gd name="connsiteY25" fmla="*/ 2936032 h 4193747"/>
              <a:gd name="connsiteX26" fmla="*/ 3180774 w 4177532"/>
              <a:gd name="connsiteY26" fmla="*/ 2787394 h 4193747"/>
              <a:gd name="connsiteX27" fmla="*/ 3048023 w 4177532"/>
              <a:gd name="connsiteY27" fmla="*/ 2340195 h 4193747"/>
              <a:gd name="connsiteX28" fmla="*/ 3048754 w 4177532"/>
              <a:gd name="connsiteY28" fmla="*/ 2339339 h 4193747"/>
              <a:gd name="connsiteX29" fmla="*/ 3043612 w 4177532"/>
              <a:gd name="connsiteY29" fmla="*/ 2335565 h 4193747"/>
              <a:gd name="connsiteX30" fmla="*/ 3041865 w 4177532"/>
              <a:gd name="connsiteY30" fmla="*/ 2333732 h 4193747"/>
              <a:gd name="connsiteX31" fmla="*/ 3041563 w 4177532"/>
              <a:gd name="connsiteY31" fmla="*/ 2334061 h 4193747"/>
              <a:gd name="connsiteX32" fmla="*/ 2703436 w 4177532"/>
              <a:gd name="connsiteY32" fmla="*/ 2247240 h 4193747"/>
              <a:gd name="connsiteX33" fmla="*/ 2496805 w 4177532"/>
              <a:gd name="connsiteY33" fmla="*/ 2368778 h 4193747"/>
              <a:gd name="connsiteX34" fmla="*/ 2258161 w 4177532"/>
              <a:gd name="connsiteY34" fmla="*/ 2149917 h 4193747"/>
              <a:gd name="connsiteX35" fmla="*/ 2272098 w 4177532"/>
              <a:gd name="connsiteY35" fmla="*/ 2143903 h 4193747"/>
              <a:gd name="connsiteX36" fmla="*/ 2445902 w 4177532"/>
              <a:gd name="connsiteY36" fmla="*/ 2189769 h 4193747"/>
              <a:gd name="connsiteX37" fmla="*/ 2619165 w 4177532"/>
              <a:gd name="connsiteY37" fmla="*/ 2017920 h 4193747"/>
              <a:gd name="connsiteX38" fmla="*/ 2206192 w 4177532"/>
              <a:gd name="connsiteY38" fmla="*/ 1908939 h 4193747"/>
              <a:gd name="connsiteX39" fmla="*/ 2069387 w 4177532"/>
              <a:gd name="connsiteY39" fmla="*/ 1976793 h 4193747"/>
              <a:gd name="connsiteX40" fmla="*/ 2013808 w 4177532"/>
              <a:gd name="connsiteY40" fmla="*/ 1925822 h 4193747"/>
              <a:gd name="connsiteX41" fmla="*/ 1893528 w 4177532"/>
              <a:gd name="connsiteY41" fmla="*/ 2056975 h 4193747"/>
              <a:gd name="connsiteX42" fmla="*/ 1053347 w 4177532"/>
              <a:gd name="connsiteY42" fmla="*/ 2399487 h 4193747"/>
              <a:gd name="connsiteX43" fmla="*/ 2233494 w 4177532"/>
              <a:gd name="connsiteY43" fmla="*/ 1121712 h 4193747"/>
              <a:gd name="connsiteX44" fmla="*/ 3804321 w 4177532"/>
              <a:gd name="connsiteY44" fmla="*/ 1410650 h 4193747"/>
              <a:gd name="connsiteX45" fmla="*/ 3423385 w 4177532"/>
              <a:gd name="connsiteY45" fmla="*/ 3334963 h 4193747"/>
              <a:gd name="connsiteX46" fmla="*/ 1418537 w 4177532"/>
              <a:gd name="connsiteY46" fmla="*/ 3862388 h 4193747"/>
              <a:gd name="connsiteX47" fmla="*/ 1415877 w 4177532"/>
              <a:gd name="connsiteY47" fmla="*/ 3858391 h 4193747"/>
              <a:gd name="connsiteX48" fmla="*/ 1053347 w 4177532"/>
              <a:gd name="connsiteY48" fmla="*/ 2399487 h 4193747"/>
              <a:gd name="connsiteX49" fmla="*/ 818493 w 4177532"/>
              <a:gd name="connsiteY49" fmla="*/ 2133690 h 4193747"/>
              <a:gd name="connsiteX50" fmla="*/ 1921679 w 4177532"/>
              <a:gd name="connsiteY50" fmla="*/ 930781 h 4193747"/>
              <a:gd name="connsiteX51" fmla="*/ 1989507 w 4177532"/>
              <a:gd name="connsiteY51" fmla="*/ 927848 h 4193747"/>
              <a:gd name="connsiteX52" fmla="*/ 2131025 w 4177532"/>
              <a:gd name="connsiteY52" fmla="*/ 1057633 h 4193747"/>
              <a:gd name="connsiteX53" fmla="*/ 2133958 w 4177532"/>
              <a:gd name="connsiteY53" fmla="*/ 1125461 h 4193747"/>
              <a:gd name="connsiteX54" fmla="*/ 1030771 w 4177532"/>
              <a:gd name="connsiteY54" fmla="*/ 2328370 h 4193747"/>
              <a:gd name="connsiteX55" fmla="*/ 962944 w 4177532"/>
              <a:gd name="connsiteY55" fmla="*/ 2331303 h 4193747"/>
              <a:gd name="connsiteX56" fmla="*/ 821426 w 4177532"/>
              <a:gd name="connsiteY56" fmla="*/ 2201517 h 4193747"/>
              <a:gd name="connsiteX57" fmla="*/ 818493 w 4177532"/>
              <a:gd name="connsiteY57" fmla="*/ 2133690 h 4193747"/>
              <a:gd name="connsiteX58" fmla="*/ 582789 w 4177532"/>
              <a:gd name="connsiteY58" fmla="*/ 645162 h 4193747"/>
              <a:gd name="connsiteX59" fmla="*/ 1204766 w 4177532"/>
              <a:gd name="connsiteY59" fmla="*/ 549012 h 4193747"/>
              <a:gd name="connsiteX60" fmla="*/ 1381475 w 4177532"/>
              <a:gd name="connsiteY60" fmla="*/ 46615 h 4193747"/>
              <a:gd name="connsiteX61" fmla="*/ 1819532 w 4177532"/>
              <a:gd name="connsiteY61" fmla="*/ 171264 h 4193747"/>
              <a:gd name="connsiteX62" fmla="*/ 1844349 w 4177532"/>
              <a:gd name="connsiteY62" fmla="*/ 880381 h 4193747"/>
              <a:gd name="connsiteX63" fmla="*/ 805067 w 4177532"/>
              <a:gd name="connsiteY63" fmla="*/ 2041794 h 4193747"/>
              <a:gd name="connsiteX64" fmla="*/ 86302 w 4177532"/>
              <a:gd name="connsiteY64" fmla="*/ 2070765 h 4193747"/>
              <a:gd name="connsiteX65" fmla="*/ 406751 w 4177532"/>
              <a:gd name="connsiteY65" fmla="*/ 1440109 h 4193747"/>
              <a:gd name="connsiteX66" fmla="*/ 582789 w 4177532"/>
              <a:gd name="connsiteY66" fmla="*/ 645162 h 4193747"/>
              <a:gd name="connsiteX0" fmla="*/ 2706143 w 4198158"/>
              <a:gd name="connsiteY0" fmla="*/ 2541845 h 4193747"/>
              <a:gd name="connsiteX1" fmla="*/ 2764713 w 4198158"/>
              <a:gd name="connsiteY1" fmla="*/ 2502966 h 4193747"/>
              <a:gd name="connsiteX2" fmla="*/ 2882700 w 4198158"/>
              <a:gd name="connsiteY2" fmla="*/ 2537119 h 4193747"/>
              <a:gd name="connsiteX3" fmla="*/ 2937729 w 4198158"/>
              <a:gd name="connsiteY3" fmla="*/ 2724446 h 4193747"/>
              <a:gd name="connsiteX4" fmla="*/ 2930518 w 4198158"/>
              <a:gd name="connsiteY4" fmla="*/ 2747619 h 4193747"/>
              <a:gd name="connsiteX5" fmla="*/ 2706143 w 4198158"/>
              <a:gd name="connsiteY5" fmla="*/ 2541845 h 4193747"/>
              <a:gd name="connsiteX6" fmla="*/ 2166430 w 4198158"/>
              <a:gd name="connsiteY6" fmla="*/ 2288337 h 4193747"/>
              <a:gd name="connsiteX7" fmla="*/ 2368104 w 4198158"/>
              <a:gd name="connsiteY7" fmla="*/ 2473293 h 4193747"/>
              <a:gd name="connsiteX8" fmla="*/ 2366005 w 4198158"/>
              <a:gd name="connsiteY8" fmla="*/ 2473824 h 4193747"/>
              <a:gd name="connsiteX9" fmla="*/ 2209197 w 4198158"/>
              <a:gd name="connsiteY9" fmla="*/ 2428808 h 4193747"/>
              <a:gd name="connsiteX10" fmla="*/ 2208080 w 4198158"/>
              <a:gd name="connsiteY10" fmla="*/ 2430133 h 4193747"/>
              <a:gd name="connsiteX11" fmla="*/ 2166430 w 4198158"/>
              <a:gd name="connsiteY11" fmla="*/ 2288337 h 4193747"/>
              <a:gd name="connsiteX12" fmla="*/ 1914154 w 4198158"/>
              <a:gd name="connsiteY12" fmla="*/ 2056975 h 4193747"/>
              <a:gd name="connsiteX13" fmla="*/ 1972258 w 4198158"/>
              <a:gd name="connsiteY13" fmla="*/ 2110262 h 4193747"/>
              <a:gd name="connsiteX14" fmla="*/ 1920937 w 4198158"/>
              <a:gd name="connsiteY14" fmla="*/ 2217227 h 4193747"/>
              <a:gd name="connsiteX15" fmla="*/ 2047756 w 4198158"/>
              <a:gd name="connsiteY15" fmla="*/ 2620107 h 4193747"/>
              <a:gd name="connsiteX16" fmla="*/ 2395790 w 4198158"/>
              <a:gd name="connsiteY16" fmla="*/ 2722385 h 4193747"/>
              <a:gd name="connsiteX17" fmla="*/ 2568355 w 4198158"/>
              <a:gd name="connsiteY17" fmla="*/ 2656942 h 4193747"/>
              <a:gd name="connsiteX18" fmla="*/ 2798955 w 4198158"/>
              <a:gd name="connsiteY18" fmla="*/ 2868425 h 4193747"/>
              <a:gd name="connsiteX19" fmla="*/ 2606255 w 4198158"/>
              <a:gd name="connsiteY19" fmla="*/ 2817424 h 4193747"/>
              <a:gd name="connsiteX20" fmla="*/ 2413789 w 4198158"/>
              <a:gd name="connsiteY20" fmla="*/ 3008320 h 4193747"/>
              <a:gd name="connsiteX21" fmla="*/ 2872536 w 4198158"/>
              <a:gd name="connsiteY21" fmla="*/ 3129380 h 4193747"/>
              <a:gd name="connsiteX22" fmla="*/ 3011314 w 4198158"/>
              <a:gd name="connsiteY22" fmla="*/ 3063179 h 4193747"/>
              <a:gd name="connsiteX23" fmla="*/ 3069805 w 4198158"/>
              <a:gd name="connsiteY23" fmla="*/ 3116821 h 4193747"/>
              <a:gd name="connsiteX24" fmla="*/ 3190085 w 4198158"/>
              <a:gd name="connsiteY24" fmla="*/ 2985668 h 4193747"/>
              <a:gd name="connsiteX25" fmla="*/ 3135963 w 4198158"/>
              <a:gd name="connsiteY25" fmla="*/ 2936032 h 4193747"/>
              <a:gd name="connsiteX26" fmla="*/ 3201400 w 4198158"/>
              <a:gd name="connsiteY26" fmla="*/ 2787394 h 4193747"/>
              <a:gd name="connsiteX27" fmla="*/ 3068649 w 4198158"/>
              <a:gd name="connsiteY27" fmla="*/ 2340195 h 4193747"/>
              <a:gd name="connsiteX28" fmla="*/ 3069380 w 4198158"/>
              <a:gd name="connsiteY28" fmla="*/ 2339339 h 4193747"/>
              <a:gd name="connsiteX29" fmla="*/ 3064238 w 4198158"/>
              <a:gd name="connsiteY29" fmla="*/ 2335565 h 4193747"/>
              <a:gd name="connsiteX30" fmla="*/ 3062491 w 4198158"/>
              <a:gd name="connsiteY30" fmla="*/ 2333732 h 4193747"/>
              <a:gd name="connsiteX31" fmla="*/ 3062189 w 4198158"/>
              <a:gd name="connsiteY31" fmla="*/ 2334061 h 4193747"/>
              <a:gd name="connsiteX32" fmla="*/ 2724062 w 4198158"/>
              <a:gd name="connsiteY32" fmla="*/ 2247240 h 4193747"/>
              <a:gd name="connsiteX33" fmla="*/ 2517431 w 4198158"/>
              <a:gd name="connsiteY33" fmla="*/ 2368778 h 4193747"/>
              <a:gd name="connsiteX34" fmla="*/ 2278787 w 4198158"/>
              <a:gd name="connsiteY34" fmla="*/ 2149917 h 4193747"/>
              <a:gd name="connsiteX35" fmla="*/ 2292724 w 4198158"/>
              <a:gd name="connsiteY35" fmla="*/ 2143903 h 4193747"/>
              <a:gd name="connsiteX36" fmla="*/ 2466528 w 4198158"/>
              <a:gd name="connsiteY36" fmla="*/ 2189769 h 4193747"/>
              <a:gd name="connsiteX37" fmla="*/ 2639791 w 4198158"/>
              <a:gd name="connsiteY37" fmla="*/ 2017920 h 4193747"/>
              <a:gd name="connsiteX38" fmla="*/ 2226818 w 4198158"/>
              <a:gd name="connsiteY38" fmla="*/ 1908939 h 4193747"/>
              <a:gd name="connsiteX39" fmla="*/ 2090013 w 4198158"/>
              <a:gd name="connsiteY39" fmla="*/ 1976793 h 4193747"/>
              <a:gd name="connsiteX40" fmla="*/ 2034434 w 4198158"/>
              <a:gd name="connsiteY40" fmla="*/ 1925822 h 4193747"/>
              <a:gd name="connsiteX41" fmla="*/ 1914154 w 4198158"/>
              <a:gd name="connsiteY41" fmla="*/ 2056975 h 4193747"/>
              <a:gd name="connsiteX42" fmla="*/ 1073973 w 4198158"/>
              <a:gd name="connsiteY42" fmla="*/ 2399487 h 4193747"/>
              <a:gd name="connsiteX43" fmla="*/ 2254120 w 4198158"/>
              <a:gd name="connsiteY43" fmla="*/ 1121712 h 4193747"/>
              <a:gd name="connsiteX44" fmla="*/ 3824947 w 4198158"/>
              <a:gd name="connsiteY44" fmla="*/ 1410650 h 4193747"/>
              <a:gd name="connsiteX45" fmla="*/ 3444011 w 4198158"/>
              <a:gd name="connsiteY45" fmla="*/ 3334963 h 4193747"/>
              <a:gd name="connsiteX46" fmla="*/ 1439163 w 4198158"/>
              <a:gd name="connsiteY46" fmla="*/ 3862388 h 4193747"/>
              <a:gd name="connsiteX47" fmla="*/ 1436503 w 4198158"/>
              <a:gd name="connsiteY47" fmla="*/ 3858391 h 4193747"/>
              <a:gd name="connsiteX48" fmla="*/ 1073973 w 4198158"/>
              <a:gd name="connsiteY48" fmla="*/ 2399487 h 4193747"/>
              <a:gd name="connsiteX49" fmla="*/ 839119 w 4198158"/>
              <a:gd name="connsiteY49" fmla="*/ 2133690 h 4193747"/>
              <a:gd name="connsiteX50" fmla="*/ 1942305 w 4198158"/>
              <a:gd name="connsiteY50" fmla="*/ 930781 h 4193747"/>
              <a:gd name="connsiteX51" fmla="*/ 2010133 w 4198158"/>
              <a:gd name="connsiteY51" fmla="*/ 927848 h 4193747"/>
              <a:gd name="connsiteX52" fmla="*/ 2151651 w 4198158"/>
              <a:gd name="connsiteY52" fmla="*/ 1057633 h 4193747"/>
              <a:gd name="connsiteX53" fmla="*/ 2154584 w 4198158"/>
              <a:gd name="connsiteY53" fmla="*/ 1125461 h 4193747"/>
              <a:gd name="connsiteX54" fmla="*/ 1051397 w 4198158"/>
              <a:gd name="connsiteY54" fmla="*/ 2328370 h 4193747"/>
              <a:gd name="connsiteX55" fmla="*/ 983570 w 4198158"/>
              <a:gd name="connsiteY55" fmla="*/ 2331303 h 4193747"/>
              <a:gd name="connsiteX56" fmla="*/ 842052 w 4198158"/>
              <a:gd name="connsiteY56" fmla="*/ 2201517 h 4193747"/>
              <a:gd name="connsiteX57" fmla="*/ 839119 w 4198158"/>
              <a:gd name="connsiteY57" fmla="*/ 2133690 h 4193747"/>
              <a:gd name="connsiteX58" fmla="*/ 603415 w 4198158"/>
              <a:gd name="connsiteY58" fmla="*/ 645162 h 4193747"/>
              <a:gd name="connsiteX59" fmla="*/ 1225392 w 4198158"/>
              <a:gd name="connsiteY59" fmla="*/ 549012 h 4193747"/>
              <a:gd name="connsiteX60" fmla="*/ 1402101 w 4198158"/>
              <a:gd name="connsiteY60" fmla="*/ 46615 h 4193747"/>
              <a:gd name="connsiteX61" fmla="*/ 1840158 w 4198158"/>
              <a:gd name="connsiteY61" fmla="*/ 171264 h 4193747"/>
              <a:gd name="connsiteX62" fmla="*/ 1864975 w 4198158"/>
              <a:gd name="connsiteY62" fmla="*/ 880381 h 4193747"/>
              <a:gd name="connsiteX63" fmla="*/ 825693 w 4198158"/>
              <a:gd name="connsiteY63" fmla="*/ 2041794 h 4193747"/>
              <a:gd name="connsiteX64" fmla="*/ 106928 w 4198158"/>
              <a:gd name="connsiteY64" fmla="*/ 2070765 h 4193747"/>
              <a:gd name="connsiteX65" fmla="*/ 427377 w 4198158"/>
              <a:gd name="connsiteY65" fmla="*/ 1440109 h 4193747"/>
              <a:gd name="connsiteX66" fmla="*/ 603415 w 4198158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498676 h 4150578"/>
              <a:gd name="connsiteX1" fmla="*/ 2785542 w 4218987"/>
              <a:gd name="connsiteY1" fmla="*/ 2459797 h 4150578"/>
              <a:gd name="connsiteX2" fmla="*/ 2903529 w 4218987"/>
              <a:gd name="connsiteY2" fmla="*/ 2493950 h 4150578"/>
              <a:gd name="connsiteX3" fmla="*/ 2958558 w 4218987"/>
              <a:gd name="connsiteY3" fmla="*/ 2681277 h 4150578"/>
              <a:gd name="connsiteX4" fmla="*/ 2951347 w 4218987"/>
              <a:gd name="connsiteY4" fmla="*/ 2704450 h 4150578"/>
              <a:gd name="connsiteX5" fmla="*/ 2726972 w 4218987"/>
              <a:gd name="connsiteY5" fmla="*/ 2498676 h 4150578"/>
              <a:gd name="connsiteX6" fmla="*/ 2187259 w 4218987"/>
              <a:gd name="connsiteY6" fmla="*/ 2245168 h 4150578"/>
              <a:gd name="connsiteX7" fmla="*/ 2388933 w 4218987"/>
              <a:gd name="connsiteY7" fmla="*/ 2430124 h 4150578"/>
              <a:gd name="connsiteX8" fmla="*/ 2386834 w 4218987"/>
              <a:gd name="connsiteY8" fmla="*/ 2430655 h 4150578"/>
              <a:gd name="connsiteX9" fmla="*/ 2230026 w 4218987"/>
              <a:gd name="connsiteY9" fmla="*/ 2385639 h 4150578"/>
              <a:gd name="connsiteX10" fmla="*/ 2228909 w 4218987"/>
              <a:gd name="connsiteY10" fmla="*/ 2386964 h 4150578"/>
              <a:gd name="connsiteX11" fmla="*/ 2187259 w 4218987"/>
              <a:gd name="connsiteY11" fmla="*/ 2245168 h 4150578"/>
              <a:gd name="connsiteX12" fmla="*/ 1934983 w 4218987"/>
              <a:gd name="connsiteY12" fmla="*/ 2013806 h 4150578"/>
              <a:gd name="connsiteX13" fmla="*/ 1993087 w 4218987"/>
              <a:gd name="connsiteY13" fmla="*/ 2067093 h 4150578"/>
              <a:gd name="connsiteX14" fmla="*/ 1941766 w 4218987"/>
              <a:gd name="connsiteY14" fmla="*/ 2174058 h 4150578"/>
              <a:gd name="connsiteX15" fmla="*/ 2068585 w 4218987"/>
              <a:gd name="connsiteY15" fmla="*/ 2576938 h 4150578"/>
              <a:gd name="connsiteX16" fmla="*/ 2416619 w 4218987"/>
              <a:gd name="connsiteY16" fmla="*/ 2679216 h 4150578"/>
              <a:gd name="connsiteX17" fmla="*/ 2589184 w 4218987"/>
              <a:gd name="connsiteY17" fmla="*/ 2613773 h 4150578"/>
              <a:gd name="connsiteX18" fmla="*/ 2819784 w 4218987"/>
              <a:gd name="connsiteY18" fmla="*/ 2825256 h 4150578"/>
              <a:gd name="connsiteX19" fmla="*/ 2627084 w 4218987"/>
              <a:gd name="connsiteY19" fmla="*/ 2774255 h 4150578"/>
              <a:gd name="connsiteX20" fmla="*/ 2434618 w 4218987"/>
              <a:gd name="connsiteY20" fmla="*/ 2965151 h 4150578"/>
              <a:gd name="connsiteX21" fmla="*/ 2893365 w 4218987"/>
              <a:gd name="connsiteY21" fmla="*/ 3086211 h 4150578"/>
              <a:gd name="connsiteX22" fmla="*/ 3032143 w 4218987"/>
              <a:gd name="connsiteY22" fmla="*/ 3020010 h 4150578"/>
              <a:gd name="connsiteX23" fmla="*/ 3090634 w 4218987"/>
              <a:gd name="connsiteY23" fmla="*/ 3073652 h 4150578"/>
              <a:gd name="connsiteX24" fmla="*/ 3210914 w 4218987"/>
              <a:gd name="connsiteY24" fmla="*/ 2942499 h 4150578"/>
              <a:gd name="connsiteX25" fmla="*/ 3156792 w 4218987"/>
              <a:gd name="connsiteY25" fmla="*/ 2892863 h 4150578"/>
              <a:gd name="connsiteX26" fmla="*/ 3222229 w 4218987"/>
              <a:gd name="connsiteY26" fmla="*/ 2744225 h 4150578"/>
              <a:gd name="connsiteX27" fmla="*/ 3089478 w 4218987"/>
              <a:gd name="connsiteY27" fmla="*/ 2297026 h 4150578"/>
              <a:gd name="connsiteX28" fmla="*/ 3090209 w 4218987"/>
              <a:gd name="connsiteY28" fmla="*/ 2296170 h 4150578"/>
              <a:gd name="connsiteX29" fmla="*/ 3085067 w 4218987"/>
              <a:gd name="connsiteY29" fmla="*/ 2292396 h 4150578"/>
              <a:gd name="connsiteX30" fmla="*/ 3083320 w 4218987"/>
              <a:gd name="connsiteY30" fmla="*/ 2290563 h 4150578"/>
              <a:gd name="connsiteX31" fmla="*/ 3083018 w 4218987"/>
              <a:gd name="connsiteY31" fmla="*/ 2290892 h 4150578"/>
              <a:gd name="connsiteX32" fmla="*/ 2744891 w 4218987"/>
              <a:gd name="connsiteY32" fmla="*/ 2204071 h 4150578"/>
              <a:gd name="connsiteX33" fmla="*/ 2538260 w 4218987"/>
              <a:gd name="connsiteY33" fmla="*/ 2325609 h 4150578"/>
              <a:gd name="connsiteX34" fmla="*/ 2299616 w 4218987"/>
              <a:gd name="connsiteY34" fmla="*/ 2106748 h 4150578"/>
              <a:gd name="connsiteX35" fmla="*/ 2313553 w 4218987"/>
              <a:gd name="connsiteY35" fmla="*/ 2100734 h 4150578"/>
              <a:gd name="connsiteX36" fmla="*/ 2487357 w 4218987"/>
              <a:gd name="connsiteY36" fmla="*/ 2146600 h 4150578"/>
              <a:gd name="connsiteX37" fmla="*/ 2660620 w 4218987"/>
              <a:gd name="connsiteY37" fmla="*/ 1974751 h 4150578"/>
              <a:gd name="connsiteX38" fmla="*/ 2247647 w 4218987"/>
              <a:gd name="connsiteY38" fmla="*/ 1865770 h 4150578"/>
              <a:gd name="connsiteX39" fmla="*/ 2110842 w 4218987"/>
              <a:gd name="connsiteY39" fmla="*/ 1933624 h 4150578"/>
              <a:gd name="connsiteX40" fmla="*/ 2055263 w 4218987"/>
              <a:gd name="connsiteY40" fmla="*/ 1882653 h 4150578"/>
              <a:gd name="connsiteX41" fmla="*/ 1934983 w 4218987"/>
              <a:gd name="connsiteY41" fmla="*/ 2013806 h 4150578"/>
              <a:gd name="connsiteX42" fmla="*/ 1094802 w 4218987"/>
              <a:gd name="connsiteY42" fmla="*/ 2356318 h 4150578"/>
              <a:gd name="connsiteX43" fmla="*/ 2274949 w 4218987"/>
              <a:gd name="connsiteY43" fmla="*/ 1078543 h 4150578"/>
              <a:gd name="connsiteX44" fmla="*/ 3845776 w 4218987"/>
              <a:gd name="connsiteY44" fmla="*/ 1367481 h 4150578"/>
              <a:gd name="connsiteX45" fmla="*/ 3464840 w 4218987"/>
              <a:gd name="connsiteY45" fmla="*/ 3291794 h 4150578"/>
              <a:gd name="connsiteX46" fmla="*/ 1459992 w 4218987"/>
              <a:gd name="connsiteY46" fmla="*/ 3819219 h 4150578"/>
              <a:gd name="connsiteX47" fmla="*/ 1457332 w 4218987"/>
              <a:gd name="connsiteY47" fmla="*/ 3815222 h 4150578"/>
              <a:gd name="connsiteX48" fmla="*/ 1094802 w 4218987"/>
              <a:gd name="connsiteY48" fmla="*/ 2356318 h 4150578"/>
              <a:gd name="connsiteX49" fmla="*/ 859948 w 4218987"/>
              <a:gd name="connsiteY49" fmla="*/ 2090521 h 4150578"/>
              <a:gd name="connsiteX50" fmla="*/ 1963134 w 4218987"/>
              <a:gd name="connsiteY50" fmla="*/ 887612 h 4150578"/>
              <a:gd name="connsiteX51" fmla="*/ 2030962 w 4218987"/>
              <a:gd name="connsiteY51" fmla="*/ 884679 h 4150578"/>
              <a:gd name="connsiteX52" fmla="*/ 2172480 w 4218987"/>
              <a:gd name="connsiteY52" fmla="*/ 1014464 h 4150578"/>
              <a:gd name="connsiteX53" fmla="*/ 2175413 w 4218987"/>
              <a:gd name="connsiteY53" fmla="*/ 1082292 h 4150578"/>
              <a:gd name="connsiteX54" fmla="*/ 1072226 w 4218987"/>
              <a:gd name="connsiteY54" fmla="*/ 2285201 h 4150578"/>
              <a:gd name="connsiteX55" fmla="*/ 1004399 w 4218987"/>
              <a:gd name="connsiteY55" fmla="*/ 2288134 h 4150578"/>
              <a:gd name="connsiteX56" fmla="*/ 862881 w 4218987"/>
              <a:gd name="connsiteY56" fmla="*/ 2158348 h 4150578"/>
              <a:gd name="connsiteX57" fmla="*/ 859948 w 4218987"/>
              <a:gd name="connsiteY57" fmla="*/ 2090521 h 4150578"/>
              <a:gd name="connsiteX58" fmla="*/ 624244 w 4218987"/>
              <a:gd name="connsiteY58" fmla="*/ 601993 h 4150578"/>
              <a:gd name="connsiteX59" fmla="*/ 1246221 w 4218987"/>
              <a:gd name="connsiteY59" fmla="*/ 505843 h 4150578"/>
              <a:gd name="connsiteX60" fmla="*/ 1422930 w 4218987"/>
              <a:gd name="connsiteY60" fmla="*/ 3446 h 4150578"/>
              <a:gd name="connsiteX61" fmla="*/ 1885804 w 4218987"/>
              <a:gd name="connsiteY61" fmla="*/ 837212 h 4150578"/>
              <a:gd name="connsiteX62" fmla="*/ 846522 w 4218987"/>
              <a:gd name="connsiteY62" fmla="*/ 1998625 h 4150578"/>
              <a:gd name="connsiteX63" fmla="*/ 127757 w 4218987"/>
              <a:gd name="connsiteY63" fmla="*/ 2027596 h 4150578"/>
              <a:gd name="connsiteX64" fmla="*/ 448206 w 4218987"/>
              <a:gd name="connsiteY64" fmla="*/ 1396940 h 4150578"/>
              <a:gd name="connsiteX65" fmla="*/ 624244 w 4218987"/>
              <a:gd name="connsiteY65" fmla="*/ 601993 h 4150578"/>
              <a:gd name="connsiteX0" fmla="*/ 2726972 w 4218987"/>
              <a:gd name="connsiteY0" fmla="*/ 2657094 h 4308996"/>
              <a:gd name="connsiteX1" fmla="*/ 2785542 w 4218987"/>
              <a:gd name="connsiteY1" fmla="*/ 2618215 h 4308996"/>
              <a:gd name="connsiteX2" fmla="*/ 2903529 w 4218987"/>
              <a:gd name="connsiteY2" fmla="*/ 2652368 h 4308996"/>
              <a:gd name="connsiteX3" fmla="*/ 2958558 w 4218987"/>
              <a:gd name="connsiteY3" fmla="*/ 2839695 h 4308996"/>
              <a:gd name="connsiteX4" fmla="*/ 2951347 w 4218987"/>
              <a:gd name="connsiteY4" fmla="*/ 2862868 h 4308996"/>
              <a:gd name="connsiteX5" fmla="*/ 2726972 w 4218987"/>
              <a:gd name="connsiteY5" fmla="*/ 2657094 h 4308996"/>
              <a:gd name="connsiteX6" fmla="*/ 2187259 w 4218987"/>
              <a:gd name="connsiteY6" fmla="*/ 2403586 h 4308996"/>
              <a:gd name="connsiteX7" fmla="*/ 2388933 w 4218987"/>
              <a:gd name="connsiteY7" fmla="*/ 2588542 h 4308996"/>
              <a:gd name="connsiteX8" fmla="*/ 2386834 w 4218987"/>
              <a:gd name="connsiteY8" fmla="*/ 2589073 h 4308996"/>
              <a:gd name="connsiteX9" fmla="*/ 2230026 w 4218987"/>
              <a:gd name="connsiteY9" fmla="*/ 2544057 h 4308996"/>
              <a:gd name="connsiteX10" fmla="*/ 2228909 w 4218987"/>
              <a:gd name="connsiteY10" fmla="*/ 2545382 h 4308996"/>
              <a:gd name="connsiteX11" fmla="*/ 2187259 w 4218987"/>
              <a:gd name="connsiteY11" fmla="*/ 2403586 h 4308996"/>
              <a:gd name="connsiteX12" fmla="*/ 1934983 w 4218987"/>
              <a:gd name="connsiteY12" fmla="*/ 2172224 h 4308996"/>
              <a:gd name="connsiteX13" fmla="*/ 1993087 w 4218987"/>
              <a:gd name="connsiteY13" fmla="*/ 2225511 h 4308996"/>
              <a:gd name="connsiteX14" fmla="*/ 1941766 w 4218987"/>
              <a:gd name="connsiteY14" fmla="*/ 2332476 h 4308996"/>
              <a:gd name="connsiteX15" fmla="*/ 2068585 w 4218987"/>
              <a:gd name="connsiteY15" fmla="*/ 2735356 h 4308996"/>
              <a:gd name="connsiteX16" fmla="*/ 2416619 w 4218987"/>
              <a:gd name="connsiteY16" fmla="*/ 2837634 h 4308996"/>
              <a:gd name="connsiteX17" fmla="*/ 2589184 w 4218987"/>
              <a:gd name="connsiteY17" fmla="*/ 2772191 h 4308996"/>
              <a:gd name="connsiteX18" fmla="*/ 2819784 w 4218987"/>
              <a:gd name="connsiteY18" fmla="*/ 2983674 h 4308996"/>
              <a:gd name="connsiteX19" fmla="*/ 2627084 w 4218987"/>
              <a:gd name="connsiteY19" fmla="*/ 2932673 h 4308996"/>
              <a:gd name="connsiteX20" fmla="*/ 2434618 w 4218987"/>
              <a:gd name="connsiteY20" fmla="*/ 3123569 h 4308996"/>
              <a:gd name="connsiteX21" fmla="*/ 2893365 w 4218987"/>
              <a:gd name="connsiteY21" fmla="*/ 3244629 h 4308996"/>
              <a:gd name="connsiteX22" fmla="*/ 3032143 w 4218987"/>
              <a:gd name="connsiteY22" fmla="*/ 3178428 h 4308996"/>
              <a:gd name="connsiteX23" fmla="*/ 3090634 w 4218987"/>
              <a:gd name="connsiteY23" fmla="*/ 3232070 h 4308996"/>
              <a:gd name="connsiteX24" fmla="*/ 3210914 w 4218987"/>
              <a:gd name="connsiteY24" fmla="*/ 3100917 h 4308996"/>
              <a:gd name="connsiteX25" fmla="*/ 3156792 w 4218987"/>
              <a:gd name="connsiteY25" fmla="*/ 3051281 h 4308996"/>
              <a:gd name="connsiteX26" fmla="*/ 3222229 w 4218987"/>
              <a:gd name="connsiteY26" fmla="*/ 2902643 h 4308996"/>
              <a:gd name="connsiteX27" fmla="*/ 3089478 w 4218987"/>
              <a:gd name="connsiteY27" fmla="*/ 2455444 h 4308996"/>
              <a:gd name="connsiteX28" fmla="*/ 3090209 w 4218987"/>
              <a:gd name="connsiteY28" fmla="*/ 2454588 h 4308996"/>
              <a:gd name="connsiteX29" fmla="*/ 3085067 w 4218987"/>
              <a:gd name="connsiteY29" fmla="*/ 2450814 h 4308996"/>
              <a:gd name="connsiteX30" fmla="*/ 3083320 w 4218987"/>
              <a:gd name="connsiteY30" fmla="*/ 2448981 h 4308996"/>
              <a:gd name="connsiteX31" fmla="*/ 3083018 w 4218987"/>
              <a:gd name="connsiteY31" fmla="*/ 2449310 h 4308996"/>
              <a:gd name="connsiteX32" fmla="*/ 2744891 w 4218987"/>
              <a:gd name="connsiteY32" fmla="*/ 2362489 h 4308996"/>
              <a:gd name="connsiteX33" fmla="*/ 2538260 w 4218987"/>
              <a:gd name="connsiteY33" fmla="*/ 2484027 h 4308996"/>
              <a:gd name="connsiteX34" fmla="*/ 2299616 w 4218987"/>
              <a:gd name="connsiteY34" fmla="*/ 2265166 h 4308996"/>
              <a:gd name="connsiteX35" fmla="*/ 2313553 w 4218987"/>
              <a:gd name="connsiteY35" fmla="*/ 2259152 h 4308996"/>
              <a:gd name="connsiteX36" fmla="*/ 2487357 w 4218987"/>
              <a:gd name="connsiteY36" fmla="*/ 2305018 h 4308996"/>
              <a:gd name="connsiteX37" fmla="*/ 2660620 w 4218987"/>
              <a:gd name="connsiteY37" fmla="*/ 2133169 h 4308996"/>
              <a:gd name="connsiteX38" fmla="*/ 2247647 w 4218987"/>
              <a:gd name="connsiteY38" fmla="*/ 2024188 h 4308996"/>
              <a:gd name="connsiteX39" fmla="*/ 2110842 w 4218987"/>
              <a:gd name="connsiteY39" fmla="*/ 2092042 h 4308996"/>
              <a:gd name="connsiteX40" fmla="*/ 2055263 w 4218987"/>
              <a:gd name="connsiteY40" fmla="*/ 2041071 h 4308996"/>
              <a:gd name="connsiteX41" fmla="*/ 1934983 w 4218987"/>
              <a:gd name="connsiteY41" fmla="*/ 2172224 h 4308996"/>
              <a:gd name="connsiteX42" fmla="*/ 1094802 w 4218987"/>
              <a:gd name="connsiteY42" fmla="*/ 2514736 h 4308996"/>
              <a:gd name="connsiteX43" fmla="*/ 2274949 w 4218987"/>
              <a:gd name="connsiteY43" fmla="*/ 1236961 h 4308996"/>
              <a:gd name="connsiteX44" fmla="*/ 3845776 w 4218987"/>
              <a:gd name="connsiteY44" fmla="*/ 1525899 h 4308996"/>
              <a:gd name="connsiteX45" fmla="*/ 3464840 w 4218987"/>
              <a:gd name="connsiteY45" fmla="*/ 3450212 h 4308996"/>
              <a:gd name="connsiteX46" fmla="*/ 1459992 w 4218987"/>
              <a:gd name="connsiteY46" fmla="*/ 3977637 h 4308996"/>
              <a:gd name="connsiteX47" fmla="*/ 1457332 w 4218987"/>
              <a:gd name="connsiteY47" fmla="*/ 3973640 h 4308996"/>
              <a:gd name="connsiteX48" fmla="*/ 1094802 w 4218987"/>
              <a:gd name="connsiteY48" fmla="*/ 2514736 h 4308996"/>
              <a:gd name="connsiteX49" fmla="*/ 859948 w 4218987"/>
              <a:gd name="connsiteY49" fmla="*/ 2248939 h 4308996"/>
              <a:gd name="connsiteX50" fmla="*/ 1963134 w 4218987"/>
              <a:gd name="connsiteY50" fmla="*/ 1046030 h 4308996"/>
              <a:gd name="connsiteX51" fmla="*/ 2030962 w 4218987"/>
              <a:gd name="connsiteY51" fmla="*/ 1043097 h 4308996"/>
              <a:gd name="connsiteX52" fmla="*/ 2172480 w 4218987"/>
              <a:gd name="connsiteY52" fmla="*/ 1172882 h 4308996"/>
              <a:gd name="connsiteX53" fmla="*/ 2175413 w 4218987"/>
              <a:gd name="connsiteY53" fmla="*/ 1240710 h 4308996"/>
              <a:gd name="connsiteX54" fmla="*/ 1072226 w 4218987"/>
              <a:gd name="connsiteY54" fmla="*/ 2443619 h 4308996"/>
              <a:gd name="connsiteX55" fmla="*/ 1004399 w 4218987"/>
              <a:gd name="connsiteY55" fmla="*/ 2446552 h 4308996"/>
              <a:gd name="connsiteX56" fmla="*/ 862881 w 4218987"/>
              <a:gd name="connsiteY56" fmla="*/ 2316766 h 4308996"/>
              <a:gd name="connsiteX57" fmla="*/ 859948 w 4218987"/>
              <a:gd name="connsiteY57" fmla="*/ 2248939 h 4308996"/>
              <a:gd name="connsiteX58" fmla="*/ 624244 w 4218987"/>
              <a:gd name="connsiteY58" fmla="*/ 760411 h 4308996"/>
              <a:gd name="connsiteX59" fmla="*/ 1246221 w 4218987"/>
              <a:gd name="connsiteY59" fmla="*/ 664261 h 4308996"/>
              <a:gd name="connsiteX60" fmla="*/ 1422930 w 4218987"/>
              <a:gd name="connsiteY60" fmla="*/ 161864 h 4308996"/>
              <a:gd name="connsiteX61" fmla="*/ 1885804 w 4218987"/>
              <a:gd name="connsiteY61" fmla="*/ 995630 h 4308996"/>
              <a:gd name="connsiteX62" fmla="*/ 846522 w 4218987"/>
              <a:gd name="connsiteY62" fmla="*/ 2157043 h 4308996"/>
              <a:gd name="connsiteX63" fmla="*/ 127757 w 4218987"/>
              <a:gd name="connsiteY63" fmla="*/ 2186014 h 4308996"/>
              <a:gd name="connsiteX64" fmla="*/ 448206 w 4218987"/>
              <a:gd name="connsiteY64" fmla="*/ 1555358 h 4308996"/>
              <a:gd name="connsiteX65" fmla="*/ 624244 w 4218987"/>
              <a:gd name="connsiteY65" fmla="*/ 760411 h 4308996"/>
              <a:gd name="connsiteX0" fmla="*/ 2726972 w 4218987"/>
              <a:gd name="connsiteY0" fmla="*/ 2714720 h 4366622"/>
              <a:gd name="connsiteX1" fmla="*/ 2785542 w 4218987"/>
              <a:gd name="connsiteY1" fmla="*/ 2675841 h 4366622"/>
              <a:gd name="connsiteX2" fmla="*/ 2903529 w 4218987"/>
              <a:gd name="connsiteY2" fmla="*/ 2709994 h 4366622"/>
              <a:gd name="connsiteX3" fmla="*/ 2958558 w 4218987"/>
              <a:gd name="connsiteY3" fmla="*/ 2897321 h 4366622"/>
              <a:gd name="connsiteX4" fmla="*/ 2951347 w 4218987"/>
              <a:gd name="connsiteY4" fmla="*/ 2920494 h 4366622"/>
              <a:gd name="connsiteX5" fmla="*/ 2726972 w 4218987"/>
              <a:gd name="connsiteY5" fmla="*/ 2714720 h 4366622"/>
              <a:gd name="connsiteX6" fmla="*/ 2187259 w 4218987"/>
              <a:gd name="connsiteY6" fmla="*/ 2461212 h 4366622"/>
              <a:gd name="connsiteX7" fmla="*/ 2388933 w 4218987"/>
              <a:gd name="connsiteY7" fmla="*/ 2646168 h 4366622"/>
              <a:gd name="connsiteX8" fmla="*/ 2386834 w 4218987"/>
              <a:gd name="connsiteY8" fmla="*/ 2646699 h 4366622"/>
              <a:gd name="connsiteX9" fmla="*/ 2230026 w 4218987"/>
              <a:gd name="connsiteY9" fmla="*/ 2601683 h 4366622"/>
              <a:gd name="connsiteX10" fmla="*/ 2228909 w 4218987"/>
              <a:gd name="connsiteY10" fmla="*/ 2603008 h 4366622"/>
              <a:gd name="connsiteX11" fmla="*/ 2187259 w 4218987"/>
              <a:gd name="connsiteY11" fmla="*/ 2461212 h 4366622"/>
              <a:gd name="connsiteX12" fmla="*/ 1934983 w 4218987"/>
              <a:gd name="connsiteY12" fmla="*/ 2229850 h 4366622"/>
              <a:gd name="connsiteX13" fmla="*/ 1993087 w 4218987"/>
              <a:gd name="connsiteY13" fmla="*/ 2283137 h 4366622"/>
              <a:gd name="connsiteX14" fmla="*/ 1941766 w 4218987"/>
              <a:gd name="connsiteY14" fmla="*/ 2390102 h 4366622"/>
              <a:gd name="connsiteX15" fmla="*/ 2068585 w 4218987"/>
              <a:gd name="connsiteY15" fmla="*/ 2792982 h 4366622"/>
              <a:gd name="connsiteX16" fmla="*/ 2416619 w 4218987"/>
              <a:gd name="connsiteY16" fmla="*/ 2895260 h 4366622"/>
              <a:gd name="connsiteX17" fmla="*/ 2589184 w 4218987"/>
              <a:gd name="connsiteY17" fmla="*/ 2829817 h 4366622"/>
              <a:gd name="connsiteX18" fmla="*/ 2819784 w 4218987"/>
              <a:gd name="connsiteY18" fmla="*/ 3041300 h 4366622"/>
              <a:gd name="connsiteX19" fmla="*/ 2627084 w 4218987"/>
              <a:gd name="connsiteY19" fmla="*/ 2990299 h 4366622"/>
              <a:gd name="connsiteX20" fmla="*/ 2434618 w 4218987"/>
              <a:gd name="connsiteY20" fmla="*/ 3181195 h 4366622"/>
              <a:gd name="connsiteX21" fmla="*/ 2893365 w 4218987"/>
              <a:gd name="connsiteY21" fmla="*/ 3302255 h 4366622"/>
              <a:gd name="connsiteX22" fmla="*/ 3032143 w 4218987"/>
              <a:gd name="connsiteY22" fmla="*/ 3236054 h 4366622"/>
              <a:gd name="connsiteX23" fmla="*/ 3090634 w 4218987"/>
              <a:gd name="connsiteY23" fmla="*/ 3289696 h 4366622"/>
              <a:gd name="connsiteX24" fmla="*/ 3210914 w 4218987"/>
              <a:gd name="connsiteY24" fmla="*/ 3158543 h 4366622"/>
              <a:gd name="connsiteX25" fmla="*/ 3156792 w 4218987"/>
              <a:gd name="connsiteY25" fmla="*/ 3108907 h 4366622"/>
              <a:gd name="connsiteX26" fmla="*/ 3222229 w 4218987"/>
              <a:gd name="connsiteY26" fmla="*/ 2960269 h 4366622"/>
              <a:gd name="connsiteX27" fmla="*/ 3089478 w 4218987"/>
              <a:gd name="connsiteY27" fmla="*/ 2513070 h 4366622"/>
              <a:gd name="connsiteX28" fmla="*/ 3090209 w 4218987"/>
              <a:gd name="connsiteY28" fmla="*/ 2512214 h 4366622"/>
              <a:gd name="connsiteX29" fmla="*/ 3085067 w 4218987"/>
              <a:gd name="connsiteY29" fmla="*/ 2508440 h 4366622"/>
              <a:gd name="connsiteX30" fmla="*/ 3083320 w 4218987"/>
              <a:gd name="connsiteY30" fmla="*/ 2506607 h 4366622"/>
              <a:gd name="connsiteX31" fmla="*/ 3083018 w 4218987"/>
              <a:gd name="connsiteY31" fmla="*/ 2506936 h 4366622"/>
              <a:gd name="connsiteX32" fmla="*/ 2744891 w 4218987"/>
              <a:gd name="connsiteY32" fmla="*/ 2420115 h 4366622"/>
              <a:gd name="connsiteX33" fmla="*/ 2538260 w 4218987"/>
              <a:gd name="connsiteY33" fmla="*/ 2541653 h 4366622"/>
              <a:gd name="connsiteX34" fmla="*/ 2299616 w 4218987"/>
              <a:gd name="connsiteY34" fmla="*/ 2322792 h 4366622"/>
              <a:gd name="connsiteX35" fmla="*/ 2313553 w 4218987"/>
              <a:gd name="connsiteY35" fmla="*/ 2316778 h 4366622"/>
              <a:gd name="connsiteX36" fmla="*/ 2487357 w 4218987"/>
              <a:gd name="connsiteY36" fmla="*/ 2362644 h 4366622"/>
              <a:gd name="connsiteX37" fmla="*/ 2660620 w 4218987"/>
              <a:gd name="connsiteY37" fmla="*/ 2190795 h 4366622"/>
              <a:gd name="connsiteX38" fmla="*/ 2247647 w 4218987"/>
              <a:gd name="connsiteY38" fmla="*/ 2081814 h 4366622"/>
              <a:gd name="connsiteX39" fmla="*/ 2110842 w 4218987"/>
              <a:gd name="connsiteY39" fmla="*/ 2149668 h 4366622"/>
              <a:gd name="connsiteX40" fmla="*/ 2055263 w 4218987"/>
              <a:gd name="connsiteY40" fmla="*/ 2098697 h 4366622"/>
              <a:gd name="connsiteX41" fmla="*/ 1934983 w 4218987"/>
              <a:gd name="connsiteY41" fmla="*/ 2229850 h 4366622"/>
              <a:gd name="connsiteX42" fmla="*/ 1094802 w 4218987"/>
              <a:gd name="connsiteY42" fmla="*/ 2572362 h 4366622"/>
              <a:gd name="connsiteX43" fmla="*/ 2274949 w 4218987"/>
              <a:gd name="connsiteY43" fmla="*/ 1294587 h 4366622"/>
              <a:gd name="connsiteX44" fmla="*/ 3845776 w 4218987"/>
              <a:gd name="connsiteY44" fmla="*/ 1583525 h 4366622"/>
              <a:gd name="connsiteX45" fmla="*/ 3464840 w 4218987"/>
              <a:gd name="connsiteY45" fmla="*/ 3507838 h 4366622"/>
              <a:gd name="connsiteX46" fmla="*/ 1459992 w 4218987"/>
              <a:gd name="connsiteY46" fmla="*/ 4035263 h 4366622"/>
              <a:gd name="connsiteX47" fmla="*/ 1457332 w 4218987"/>
              <a:gd name="connsiteY47" fmla="*/ 4031266 h 4366622"/>
              <a:gd name="connsiteX48" fmla="*/ 1094802 w 4218987"/>
              <a:gd name="connsiteY48" fmla="*/ 2572362 h 4366622"/>
              <a:gd name="connsiteX49" fmla="*/ 859948 w 4218987"/>
              <a:gd name="connsiteY49" fmla="*/ 2306565 h 4366622"/>
              <a:gd name="connsiteX50" fmla="*/ 1963134 w 4218987"/>
              <a:gd name="connsiteY50" fmla="*/ 1103656 h 4366622"/>
              <a:gd name="connsiteX51" fmla="*/ 2030962 w 4218987"/>
              <a:gd name="connsiteY51" fmla="*/ 1100723 h 4366622"/>
              <a:gd name="connsiteX52" fmla="*/ 2172480 w 4218987"/>
              <a:gd name="connsiteY52" fmla="*/ 1230508 h 4366622"/>
              <a:gd name="connsiteX53" fmla="*/ 2175413 w 4218987"/>
              <a:gd name="connsiteY53" fmla="*/ 1298336 h 4366622"/>
              <a:gd name="connsiteX54" fmla="*/ 1072226 w 4218987"/>
              <a:gd name="connsiteY54" fmla="*/ 2501245 h 4366622"/>
              <a:gd name="connsiteX55" fmla="*/ 1004399 w 4218987"/>
              <a:gd name="connsiteY55" fmla="*/ 2504178 h 4366622"/>
              <a:gd name="connsiteX56" fmla="*/ 862881 w 4218987"/>
              <a:gd name="connsiteY56" fmla="*/ 2374392 h 4366622"/>
              <a:gd name="connsiteX57" fmla="*/ 859948 w 4218987"/>
              <a:gd name="connsiteY57" fmla="*/ 2306565 h 4366622"/>
              <a:gd name="connsiteX58" fmla="*/ 624244 w 4218987"/>
              <a:gd name="connsiteY58" fmla="*/ 818037 h 4366622"/>
              <a:gd name="connsiteX59" fmla="*/ 1246221 w 4218987"/>
              <a:gd name="connsiteY59" fmla="*/ 721887 h 4366622"/>
              <a:gd name="connsiteX60" fmla="*/ 1422930 w 4218987"/>
              <a:gd name="connsiteY60" fmla="*/ 219490 h 4366622"/>
              <a:gd name="connsiteX61" fmla="*/ 1885804 w 4218987"/>
              <a:gd name="connsiteY61" fmla="*/ 1053256 h 4366622"/>
              <a:gd name="connsiteX62" fmla="*/ 846522 w 4218987"/>
              <a:gd name="connsiteY62" fmla="*/ 2214669 h 4366622"/>
              <a:gd name="connsiteX63" fmla="*/ 127757 w 4218987"/>
              <a:gd name="connsiteY63" fmla="*/ 2243640 h 4366622"/>
              <a:gd name="connsiteX64" fmla="*/ 448206 w 4218987"/>
              <a:gd name="connsiteY64" fmla="*/ 1612984 h 4366622"/>
              <a:gd name="connsiteX65" fmla="*/ 624244 w 4218987"/>
              <a:gd name="connsiteY65" fmla="*/ 818037 h 4366622"/>
              <a:gd name="connsiteX0" fmla="*/ 2726972 w 4218987"/>
              <a:gd name="connsiteY0" fmla="*/ 2679961 h 4331863"/>
              <a:gd name="connsiteX1" fmla="*/ 2785542 w 4218987"/>
              <a:gd name="connsiteY1" fmla="*/ 2641082 h 4331863"/>
              <a:gd name="connsiteX2" fmla="*/ 2903529 w 4218987"/>
              <a:gd name="connsiteY2" fmla="*/ 2675235 h 4331863"/>
              <a:gd name="connsiteX3" fmla="*/ 2958558 w 4218987"/>
              <a:gd name="connsiteY3" fmla="*/ 2862562 h 4331863"/>
              <a:gd name="connsiteX4" fmla="*/ 2951347 w 4218987"/>
              <a:gd name="connsiteY4" fmla="*/ 2885735 h 4331863"/>
              <a:gd name="connsiteX5" fmla="*/ 2726972 w 4218987"/>
              <a:gd name="connsiteY5" fmla="*/ 2679961 h 4331863"/>
              <a:gd name="connsiteX6" fmla="*/ 2187259 w 4218987"/>
              <a:gd name="connsiteY6" fmla="*/ 2426453 h 4331863"/>
              <a:gd name="connsiteX7" fmla="*/ 2388933 w 4218987"/>
              <a:gd name="connsiteY7" fmla="*/ 2611409 h 4331863"/>
              <a:gd name="connsiteX8" fmla="*/ 2386834 w 4218987"/>
              <a:gd name="connsiteY8" fmla="*/ 2611940 h 4331863"/>
              <a:gd name="connsiteX9" fmla="*/ 2230026 w 4218987"/>
              <a:gd name="connsiteY9" fmla="*/ 2566924 h 4331863"/>
              <a:gd name="connsiteX10" fmla="*/ 2228909 w 4218987"/>
              <a:gd name="connsiteY10" fmla="*/ 2568249 h 4331863"/>
              <a:gd name="connsiteX11" fmla="*/ 2187259 w 4218987"/>
              <a:gd name="connsiteY11" fmla="*/ 2426453 h 4331863"/>
              <a:gd name="connsiteX12" fmla="*/ 1934983 w 4218987"/>
              <a:gd name="connsiteY12" fmla="*/ 2195091 h 4331863"/>
              <a:gd name="connsiteX13" fmla="*/ 1993087 w 4218987"/>
              <a:gd name="connsiteY13" fmla="*/ 2248378 h 4331863"/>
              <a:gd name="connsiteX14" fmla="*/ 1941766 w 4218987"/>
              <a:gd name="connsiteY14" fmla="*/ 2355343 h 4331863"/>
              <a:gd name="connsiteX15" fmla="*/ 2068585 w 4218987"/>
              <a:gd name="connsiteY15" fmla="*/ 2758223 h 4331863"/>
              <a:gd name="connsiteX16" fmla="*/ 2416619 w 4218987"/>
              <a:gd name="connsiteY16" fmla="*/ 2860501 h 4331863"/>
              <a:gd name="connsiteX17" fmla="*/ 2589184 w 4218987"/>
              <a:gd name="connsiteY17" fmla="*/ 2795058 h 4331863"/>
              <a:gd name="connsiteX18" fmla="*/ 2819784 w 4218987"/>
              <a:gd name="connsiteY18" fmla="*/ 3006541 h 4331863"/>
              <a:gd name="connsiteX19" fmla="*/ 2627084 w 4218987"/>
              <a:gd name="connsiteY19" fmla="*/ 2955540 h 4331863"/>
              <a:gd name="connsiteX20" fmla="*/ 2434618 w 4218987"/>
              <a:gd name="connsiteY20" fmla="*/ 3146436 h 4331863"/>
              <a:gd name="connsiteX21" fmla="*/ 2893365 w 4218987"/>
              <a:gd name="connsiteY21" fmla="*/ 3267496 h 4331863"/>
              <a:gd name="connsiteX22" fmla="*/ 3032143 w 4218987"/>
              <a:gd name="connsiteY22" fmla="*/ 3201295 h 4331863"/>
              <a:gd name="connsiteX23" fmla="*/ 3090634 w 4218987"/>
              <a:gd name="connsiteY23" fmla="*/ 3254937 h 4331863"/>
              <a:gd name="connsiteX24" fmla="*/ 3210914 w 4218987"/>
              <a:gd name="connsiteY24" fmla="*/ 3123784 h 4331863"/>
              <a:gd name="connsiteX25" fmla="*/ 3156792 w 4218987"/>
              <a:gd name="connsiteY25" fmla="*/ 3074148 h 4331863"/>
              <a:gd name="connsiteX26" fmla="*/ 3222229 w 4218987"/>
              <a:gd name="connsiteY26" fmla="*/ 2925510 h 4331863"/>
              <a:gd name="connsiteX27" fmla="*/ 3089478 w 4218987"/>
              <a:gd name="connsiteY27" fmla="*/ 2478311 h 4331863"/>
              <a:gd name="connsiteX28" fmla="*/ 3090209 w 4218987"/>
              <a:gd name="connsiteY28" fmla="*/ 2477455 h 4331863"/>
              <a:gd name="connsiteX29" fmla="*/ 3085067 w 4218987"/>
              <a:gd name="connsiteY29" fmla="*/ 2473681 h 4331863"/>
              <a:gd name="connsiteX30" fmla="*/ 3083320 w 4218987"/>
              <a:gd name="connsiteY30" fmla="*/ 2471848 h 4331863"/>
              <a:gd name="connsiteX31" fmla="*/ 3083018 w 4218987"/>
              <a:gd name="connsiteY31" fmla="*/ 2472177 h 4331863"/>
              <a:gd name="connsiteX32" fmla="*/ 2744891 w 4218987"/>
              <a:gd name="connsiteY32" fmla="*/ 2385356 h 4331863"/>
              <a:gd name="connsiteX33" fmla="*/ 2538260 w 4218987"/>
              <a:gd name="connsiteY33" fmla="*/ 2506894 h 4331863"/>
              <a:gd name="connsiteX34" fmla="*/ 2299616 w 4218987"/>
              <a:gd name="connsiteY34" fmla="*/ 2288033 h 4331863"/>
              <a:gd name="connsiteX35" fmla="*/ 2313553 w 4218987"/>
              <a:gd name="connsiteY35" fmla="*/ 2282019 h 4331863"/>
              <a:gd name="connsiteX36" fmla="*/ 2487357 w 4218987"/>
              <a:gd name="connsiteY36" fmla="*/ 2327885 h 4331863"/>
              <a:gd name="connsiteX37" fmla="*/ 2660620 w 4218987"/>
              <a:gd name="connsiteY37" fmla="*/ 2156036 h 4331863"/>
              <a:gd name="connsiteX38" fmla="*/ 2247647 w 4218987"/>
              <a:gd name="connsiteY38" fmla="*/ 2047055 h 4331863"/>
              <a:gd name="connsiteX39" fmla="*/ 2110842 w 4218987"/>
              <a:gd name="connsiteY39" fmla="*/ 2114909 h 4331863"/>
              <a:gd name="connsiteX40" fmla="*/ 2055263 w 4218987"/>
              <a:gd name="connsiteY40" fmla="*/ 2063938 h 4331863"/>
              <a:gd name="connsiteX41" fmla="*/ 1934983 w 4218987"/>
              <a:gd name="connsiteY41" fmla="*/ 2195091 h 4331863"/>
              <a:gd name="connsiteX42" fmla="*/ 1094802 w 4218987"/>
              <a:gd name="connsiteY42" fmla="*/ 2537603 h 4331863"/>
              <a:gd name="connsiteX43" fmla="*/ 2274949 w 4218987"/>
              <a:gd name="connsiteY43" fmla="*/ 1259828 h 4331863"/>
              <a:gd name="connsiteX44" fmla="*/ 3845776 w 4218987"/>
              <a:gd name="connsiteY44" fmla="*/ 1548766 h 4331863"/>
              <a:gd name="connsiteX45" fmla="*/ 3464840 w 4218987"/>
              <a:gd name="connsiteY45" fmla="*/ 3473079 h 4331863"/>
              <a:gd name="connsiteX46" fmla="*/ 1459992 w 4218987"/>
              <a:gd name="connsiteY46" fmla="*/ 4000504 h 4331863"/>
              <a:gd name="connsiteX47" fmla="*/ 1457332 w 4218987"/>
              <a:gd name="connsiteY47" fmla="*/ 3996507 h 4331863"/>
              <a:gd name="connsiteX48" fmla="*/ 1094802 w 4218987"/>
              <a:gd name="connsiteY48" fmla="*/ 2537603 h 4331863"/>
              <a:gd name="connsiteX49" fmla="*/ 859948 w 4218987"/>
              <a:gd name="connsiteY49" fmla="*/ 2271806 h 4331863"/>
              <a:gd name="connsiteX50" fmla="*/ 1963134 w 4218987"/>
              <a:gd name="connsiteY50" fmla="*/ 1068897 h 4331863"/>
              <a:gd name="connsiteX51" fmla="*/ 2030962 w 4218987"/>
              <a:gd name="connsiteY51" fmla="*/ 1065964 h 4331863"/>
              <a:gd name="connsiteX52" fmla="*/ 2172480 w 4218987"/>
              <a:gd name="connsiteY52" fmla="*/ 1195749 h 4331863"/>
              <a:gd name="connsiteX53" fmla="*/ 2175413 w 4218987"/>
              <a:gd name="connsiteY53" fmla="*/ 1263577 h 4331863"/>
              <a:gd name="connsiteX54" fmla="*/ 1072226 w 4218987"/>
              <a:gd name="connsiteY54" fmla="*/ 2466486 h 4331863"/>
              <a:gd name="connsiteX55" fmla="*/ 1004399 w 4218987"/>
              <a:gd name="connsiteY55" fmla="*/ 2469419 h 4331863"/>
              <a:gd name="connsiteX56" fmla="*/ 862881 w 4218987"/>
              <a:gd name="connsiteY56" fmla="*/ 2339633 h 4331863"/>
              <a:gd name="connsiteX57" fmla="*/ 859948 w 4218987"/>
              <a:gd name="connsiteY57" fmla="*/ 2271806 h 4331863"/>
              <a:gd name="connsiteX58" fmla="*/ 624244 w 4218987"/>
              <a:gd name="connsiteY58" fmla="*/ 783278 h 4331863"/>
              <a:gd name="connsiteX59" fmla="*/ 1246221 w 4218987"/>
              <a:gd name="connsiteY59" fmla="*/ 687128 h 4331863"/>
              <a:gd name="connsiteX60" fmla="*/ 1422930 w 4218987"/>
              <a:gd name="connsiteY60" fmla="*/ 184731 h 4331863"/>
              <a:gd name="connsiteX61" fmla="*/ 1885804 w 4218987"/>
              <a:gd name="connsiteY61" fmla="*/ 1018497 h 4331863"/>
              <a:gd name="connsiteX62" fmla="*/ 846522 w 4218987"/>
              <a:gd name="connsiteY62" fmla="*/ 2179910 h 4331863"/>
              <a:gd name="connsiteX63" fmla="*/ 127757 w 4218987"/>
              <a:gd name="connsiteY63" fmla="*/ 2208881 h 4331863"/>
              <a:gd name="connsiteX64" fmla="*/ 448206 w 4218987"/>
              <a:gd name="connsiteY64" fmla="*/ 1578225 h 4331863"/>
              <a:gd name="connsiteX65" fmla="*/ 624244 w 4218987"/>
              <a:gd name="connsiteY65" fmla="*/ 783278 h 433186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24244 w 4218987"/>
              <a:gd name="connsiteY58" fmla="*/ 804258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24244 w 4218987"/>
              <a:gd name="connsiteY65" fmla="*/ 804258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498006 h 4149908"/>
              <a:gd name="connsiteX1" fmla="*/ 2785542 w 4218987"/>
              <a:gd name="connsiteY1" fmla="*/ 2459127 h 4149908"/>
              <a:gd name="connsiteX2" fmla="*/ 2903529 w 4218987"/>
              <a:gd name="connsiteY2" fmla="*/ 2493280 h 4149908"/>
              <a:gd name="connsiteX3" fmla="*/ 2958558 w 4218987"/>
              <a:gd name="connsiteY3" fmla="*/ 2680607 h 4149908"/>
              <a:gd name="connsiteX4" fmla="*/ 2951347 w 4218987"/>
              <a:gd name="connsiteY4" fmla="*/ 2703780 h 4149908"/>
              <a:gd name="connsiteX5" fmla="*/ 2726972 w 4218987"/>
              <a:gd name="connsiteY5" fmla="*/ 2498006 h 4149908"/>
              <a:gd name="connsiteX6" fmla="*/ 2187259 w 4218987"/>
              <a:gd name="connsiteY6" fmla="*/ 2244498 h 4149908"/>
              <a:gd name="connsiteX7" fmla="*/ 2388933 w 4218987"/>
              <a:gd name="connsiteY7" fmla="*/ 2429454 h 4149908"/>
              <a:gd name="connsiteX8" fmla="*/ 2386834 w 4218987"/>
              <a:gd name="connsiteY8" fmla="*/ 2429985 h 4149908"/>
              <a:gd name="connsiteX9" fmla="*/ 2230026 w 4218987"/>
              <a:gd name="connsiteY9" fmla="*/ 2384969 h 4149908"/>
              <a:gd name="connsiteX10" fmla="*/ 2228909 w 4218987"/>
              <a:gd name="connsiteY10" fmla="*/ 2386294 h 4149908"/>
              <a:gd name="connsiteX11" fmla="*/ 2187259 w 4218987"/>
              <a:gd name="connsiteY11" fmla="*/ 2244498 h 4149908"/>
              <a:gd name="connsiteX12" fmla="*/ 1934983 w 4218987"/>
              <a:gd name="connsiteY12" fmla="*/ 2013136 h 4149908"/>
              <a:gd name="connsiteX13" fmla="*/ 1993087 w 4218987"/>
              <a:gd name="connsiteY13" fmla="*/ 2066423 h 4149908"/>
              <a:gd name="connsiteX14" fmla="*/ 1941766 w 4218987"/>
              <a:gd name="connsiteY14" fmla="*/ 2173388 h 4149908"/>
              <a:gd name="connsiteX15" fmla="*/ 2068585 w 4218987"/>
              <a:gd name="connsiteY15" fmla="*/ 2576268 h 4149908"/>
              <a:gd name="connsiteX16" fmla="*/ 2416619 w 4218987"/>
              <a:gd name="connsiteY16" fmla="*/ 2678546 h 4149908"/>
              <a:gd name="connsiteX17" fmla="*/ 2589184 w 4218987"/>
              <a:gd name="connsiteY17" fmla="*/ 2613103 h 4149908"/>
              <a:gd name="connsiteX18" fmla="*/ 2819784 w 4218987"/>
              <a:gd name="connsiteY18" fmla="*/ 2824586 h 4149908"/>
              <a:gd name="connsiteX19" fmla="*/ 2627084 w 4218987"/>
              <a:gd name="connsiteY19" fmla="*/ 2773585 h 4149908"/>
              <a:gd name="connsiteX20" fmla="*/ 2434618 w 4218987"/>
              <a:gd name="connsiteY20" fmla="*/ 2964481 h 4149908"/>
              <a:gd name="connsiteX21" fmla="*/ 2893365 w 4218987"/>
              <a:gd name="connsiteY21" fmla="*/ 3085541 h 4149908"/>
              <a:gd name="connsiteX22" fmla="*/ 3032143 w 4218987"/>
              <a:gd name="connsiteY22" fmla="*/ 3019340 h 4149908"/>
              <a:gd name="connsiteX23" fmla="*/ 3090634 w 4218987"/>
              <a:gd name="connsiteY23" fmla="*/ 3072982 h 4149908"/>
              <a:gd name="connsiteX24" fmla="*/ 3210914 w 4218987"/>
              <a:gd name="connsiteY24" fmla="*/ 2941829 h 4149908"/>
              <a:gd name="connsiteX25" fmla="*/ 3156792 w 4218987"/>
              <a:gd name="connsiteY25" fmla="*/ 2892193 h 4149908"/>
              <a:gd name="connsiteX26" fmla="*/ 3222229 w 4218987"/>
              <a:gd name="connsiteY26" fmla="*/ 2743555 h 4149908"/>
              <a:gd name="connsiteX27" fmla="*/ 3089478 w 4218987"/>
              <a:gd name="connsiteY27" fmla="*/ 2296356 h 4149908"/>
              <a:gd name="connsiteX28" fmla="*/ 3090209 w 4218987"/>
              <a:gd name="connsiteY28" fmla="*/ 2295500 h 4149908"/>
              <a:gd name="connsiteX29" fmla="*/ 3085067 w 4218987"/>
              <a:gd name="connsiteY29" fmla="*/ 2291726 h 4149908"/>
              <a:gd name="connsiteX30" fmla="*/ 3083320 w 4218987"/>
              <a:gd name="connsiteY30" fmla="*/ 2289893 h 4149908"/>
              <a:gd name="connsiteX31" fmla="*/ 3083018 w 4218987"/>
              <a:gd name="connsiteY31" fmla="*/ 2290222 h 4149908"/>
              <a:gd name="connsiteX32" fmla="*/ 2744891 w 4218987"/>
              <a:gd name="connsiteY32" fmla="*/ 2203401 h 4149908"/>
              <a:gd name="connsiteX33" fmla="*/ 2538260 w 4218987"/>
              <a:gd name="connsiteY33" fmla="*/ 2324939 h 4149908"/>
              <a:gd name="connsiteX34" fmla="*/ 2299616 w 4218987"/>
              <a:gd name="connsiteY34" fmla="*/ 2106078 h 4149908"/>
              <a:gd name="connsiteX35" fmla="*/ 2313553 w 4218987"/>
              <a:gd name="connsiteY35" fmla="*/ 2100064 h 4149908"/>
              <a:gd name="connsiteX36" fmla="*/ 2487357 w 4218987"/>
              <a:gd name="connsiteY36" fmla="*/ 2145930 h 4149908"/>
              <a:gd name="connsiteX37" fmla="*/ 2660620 w 4218987"/>
              <a:gd name="connsiteY37" fmla="*/ 1974081 h 4149908"/>
              <a:gd name="connsiteX38" fmla="*/ 2247647 w 4218987"/>
              <a:gd name="connsiteY38" fmla="*/ 1865100 h 4149908"/>
              <a:gd name="connsiteX39" fmla="*/ 2110842 w 4218987"/>
              <a:gd name="connsiteY39" fmla="*/ 1932954 h 4149908"/>
              <a:gd name="connsiteX40" fmla="*/ 2055263 w 4218987"/>
              <a:gd name="connsiteY40" fmla="*/ 1881983 h 4149908"/>
              <a:gd name="connsiteX41" fmla="*/ 1934983 w 4218987"/>
              <a:gd name="connsiteY41" fmla="*/ 2013136 h 4149908"/>
              <a:gd name="connsiteX42" fmla="*/ 1094802 w 4218987"/>
              <a:gd name="connsiteY42" fmla="*/ 2355648 h 4149908"/>
              <a:gd name="connsiteX43" fmla="*/ 2274949 w 4218987"/>
              <a:gd name="connsiteY43" fmla="*/ 1077873 h 4149908"/>
              <a:gd name="connsiteX44" fmla="*/ 3845776 w 4218987"/>
              <a:gd name="connsiteY44" fmla="*/ 1366811 h 4149908"/>
              <a:gd name="connsiteX45" fmla="*/ 3464840 w 4218987"/>
              <a:gd name="connsiteY45" fmla="*/ 3291124 h 4149908"/>
              <a:gd name="connsiteX46" fmla="*/ 1459992 w 4218987"/>
              <a:gd name="connsiteY46" fmla="*/ 3818549 h 4149908"/>
              <a:gd name="connsiteX47" fmla="*/ 1457332 w 4218987"/>
              <a:gd name="connsiteY47" fmla="*/ 3814552 h 4149908"/>
              <a:gd name="connsiteX48" fmla="*/ 1094802 w 4218987"/>
              <a:gd name="connsiteY48" fmla="*/ 2355648 h 4149908"/>
              <a:gd name="connsiteX49" fmla="*/ 859948 w 4218987"/>
              <a:gd name="connsiteY49" fmla="*/ 2089851 h 4149908"/>
              <a:gd name="connsiteX50" fmla="*/ 1963134 w 4218987"/>
              <a:gd name="connsiteY50" fmla="*/ 886942 h 4149908"/>
              <a:gd name="connsiteX51" fmla="*/ 2030962 w 4218987"/>
              <a:gd name="connsiteY51" fmla="*/ 884009 h 4149908"/>
              <a:gd name="connsiteX52" fmla="*/ 2172480 w 4218987"/>
              <a:gd name="connsiteY52" fmla="*/ 1013794 h 4149908"/>
              <a:gd name="connsiteX53" fmla="*/ 2175413 w 4218987"/>
              <a:gd name="connsiteY53" fmla="*/ 1081622 h 4149908"/>
              <a:gd name="connsiteX54" fmla="*/ 1072226 w 4218987"/>
              <a:gd name="connsiteY54" fmla="*/ 2284531 h 4149908"/>
              <a:gd name="connsiteX55" fmla="*/ 1004399 w 4218987"/>
              <a:gd name="connsiteY55" fmla="*/ 2287464 h 4149908"/>
              <a:gd name="connsiteX56" fmla="*/ 862881 w 4218987"/>
              <a:gd name="connsiteY56" fmla="*/ 2157678 h 4149908"/>
              <a:gd name="connsiteX57" fmla="*/ 859948 w 4218987"/>
              <a:gd name="connsiteY57" fmla="*/ 2089851 h 4149908"/>
              <a:gd name="connsiteX58" fmla="*/ 617213 w 4218987"/>
              <a:gd name="connsiteY58" fmla="*/ 646571 h 4149908"/>
              <a:gd name="connsiteX59" fmla="*/ 1193554 w 4218987"/>
              <a:gd name="connsiteY59" fmla="*/ 534417 h 4149908"/>
              <a:gd name="connsiteX60" fmla="*/ 1422930 w 4218987"/>
              <a:gd name="connsiteY60" fmla="*/ 2776 h 4149908"/>
              <a:gd name="connsiteX61" fmla="*/ 1885804 w 4218987"/>
              <a:gd name="connsiteY61" fmla="*/ 836542 h 4149908"/>
              <a:gd name="connsiteX62" fmla="*/ 846522 w 4218987"/>
              <a:gd name="connsiteY62" fmla="*/ 1997955 h 4149908"/>
              <a:gd name="connsiteX63" fmla="*/ 127757 w 4218987"/>
              <a:gd name="connsiteY63" fmla="*/ 2026926 h 4149908"/>
              <a:gd name="connsiteX64" fmla="*/ 448206 w 4218987"/>
              <a:gd name="connsiteY64" fmla="*/ 1396270 h 4149908"/>
              <a:gd name="connsiteX65" fmla="*/ 617213 w 4218987"/>
              <a:gd name="connsiteY65" fmla="*/ 646571 h 4149908"/>
              <a:gd name="connsiteX0" fmla="*/ 2726972 w 4218987"/>
              <a:gd name="connsiteY0" fmla="*/ 2558980 h 4210882"/>
              <a:gd name="connsiteX1" fmla="*/ 2785542 w 4218987"/>
              <a:gd name="connsiteY1" fmla="*/ 2520101 h 4210882"/>
              <a:gd name="connsiteX2" fmla="*/ 2903529 w 4218987"/>
              <a:gd name="connsiteY2" fmla="*/ 2554254 h 4210882"/>
              <a:gd name="connsiteX3" fmla="*/ 2958558 w 4218987"/>
              <a:gd name="connsiteY3" fmla="*/ 2741581 h 4210882"/>
              <a:gd name="connsiteX4" fmla="*/ 2951347 w 4218987"/>
              <a:gd name="connsiteY4" fmla="*/ 2764754 h 4210882"/>
              <a:gd name="connsiteX5" fmla="*/ 2726972 w 4218987"/>
              <a:gd name="connsiteY5" fmla="*/ 2558980 h 4210882"/>
              <a:gd name="connsiteX6" fmla="*/ 2187259 w 4218987"/>
              <a:gd name="connsiteY6" fmla="*/ 2305472 h 4210882"/>
              <a:gd name="connsiteX7" fmla="*/ 2388933 w 4218987"/>
              <a:gd name="connsiteY7" fmla="*/ 2490428 h 4210882"/>
              <a:gd name="connsiteX8" fmla="*/ 2386834 w 4218987"/>
              <a:gd name="connsiteY8" fmla="*/ 2490959 h 4210882"/>
              <a:gd name="connsiteX9" fmla="*/ 2230026 w 4218987"/>
              <a:gd name="connsiteY9" fmla="*/ 2445943 h 4210882"/>
              <a:gd name="connsiteX10" fmla="*/ 2228909 w 4218987"/>
              <a:gd name="connsiteY10" fmla="*/ 2447268 h 4210882"/>
              <a:gd name="connsiteX11" fmla="*/ 2187259 w 4218987"/>
              <a:gd name="connsiteY11" fmla="*/ 2305472 h 4210882"/>
              <a:gd name="connsiteX12" fmla="*/ 1934983 w 4218987"/>
              <a:gd name="connsiteY12" fmla="*/ 2074110 h 4210882"/>
              <a:gd name="connsiteX13" fmla="*/ 1993087 w 4218987"/>
              <a:gd name="connsiteY13" fmla="*/ 2127397 h 4210882"/>
              <a:gd name="connsiteX14" fmla="*/ 1941766 w 4218987"/>
              <a:gd name="connsiteY14" fmla="*/ 2234362 h 4210882"/>
              <a:gd name="connsiteX15" fmla="*/ 2068585 w 4218987"/>
              <a:gd name="connsiteY15" fmla="*/ 2637242 h 4210882"/>
              <a:gd name="connsiteX16" fmla="*/ 2416619 w 4218987"/>
              <a:gd name="connsiteY16" fmla="*/ 2739520 h 4210882"/>
              <a:gd name="connsiteX17" fmla="*/ 2589184 w 4218987"/>
              <a:gd name="connsiteY17" fmla="*/ 2674077 h 4210882"/>
              <a:gd name="connsiteX18" fmla="*/ 2819784 w 4218987"/>
              <a:gd name="connsiteY18" fmla="*/ 2885560 h 4210882"/>
              <a:gd name="connsiteX19" fmla="*/ 2627084 w 4218987"/>
              <a:gd name="connsiteY19" fmla="*/ 2834559 h 4210882"/>
              <a:gd name="connsiteX20" fmla="*/ 2434618 w 4218987"/>
              <a:gd name="connsiteY20" fmla="*/ 3025455 h 4210882"/>
              <a:gd name="connsiteX21" fmla="*/ 2893365 w 4218987"/>
              <a:gd name="connsiteY21" fmla="*/ 3146515 h 4210882"/>
              <a:gd name="connsiteX22" fmla="*/ 3032143 w 4218987"/>
              <a:gd name="connsiteY22" fmla="*/ 3080314 h 4210882"/>
              <a:gd name="connsiteX23" fmla="*/ 3090634 w 4218987"/>
              <a:gd name="connsiteY23" fmla="*/ 3133956 h 4210882"/>
              <a:gd name="connsiteX24" fmla="*/ 3210914 w 4218987"/>
              <a:gd name="connsiteY24" fmla="*/ 3002803 h 4210882"/>
              <a:gd name="connsiteX25" fmla="*/ 3156792 w 4218987"/>
              <a:gd name="connsiteY25" fmla="*/ 2953167 h 4210882"/>
              <a:gd name="connsiteX26" fmla="*/ 3222229 w 4218987"/>
              <a:gd name="connsiteY26" fmla="*/ 2804529 h 4210882"/>
              <a:gd name="connsiteX27" fmla="*/ 3089478 w 4218987"/>
              <a:gd name="connsiteY27" fmla="*/ 2357330 h 4210882"/>
              <a:gd name="connsiteX28" fmla="*/ 3090209 w 4218987"/>
              <a:gd name="connsiteY28" fmla="*/ 2356474 h 4210882"/>
              <a:gd name="connsiteX29" fmla="*/ 3085067 w 4218987"/>
              <a:gd name="connsiteY29" fmla="*/ 2352700 h 4210882"/>
              <a:gd name="connsiteX30" fmla="*/ 3083320 w 4218987"/>
              <a:gd name="connsiteY30" fmla="*/ 2350867 h 4210882"/>
              <a:gd name="connsiteX31" fmla="*/ 3083018 w 4218987"/>
              <a:gd name="connsiteY31" fmla="*/ 2351196 h 4210882"/>
              <a:gd name="connsiteX32" fmla="*/ 2744891 w 4218987"/>
              <a:gd name="connsiteY32" fmla="*/ 2264375 h 4210882"/>
              <a:gd name="connsiteX33" fmla="*/ 2538260 w 4218987"/>
              <a:gd name="connsiteY33" fmla="*/ 2385913 h 4210882"/>
              <a:gd name="connsiteX34" fmla="*/ 2299616 w 4218987"/>
              <a:gd name="connsiteY34" fmla="*/ 2167052 h 4210882"/>
              <a:gd name="connsiteX35" fmla="*/ 2313553 w 4218987"/>
              <a:gd name="connsiteY35" fmla="*/ 2161038 h 4210882"/>
              <a:gd name="connsiteX36" fmla="*/ 2487357 w 4218987"/>
              <a:gd name="connsiteY36" fmla="*/ 2206904 h 4210882"/>
              <a:gd name="connsiteX37" fmla="*/ 2660620 w 4218987"/>
              <a:gd name="connsiteY37" fmla="*/ 2035055 h 4210882"/>
              <a:gd name="connsiteX38" fmla="*/ 2247647 w 4218987"/>
              <a:gd name="connsiteY38" fmla="*/ 1926074 h 4210882"/>
              <a:gd name="connsiteX39" fmla="*/ 2110842 w 4218987"/>
              <a:gd name="connsiteY39" fmla="*/ 1993928 h 4210882"/>
              <a:gd name="connsiteX40" fmla="*/ 2055263 w 4218987"/>
              <a:gd name="connsiteY40" fmla="*/ 1942957 h 4210882"/>
              <a:gd name="connsiteX41" fmla="*/ 1934983 w 4218987"/>
              <a:gd name="connsiteY41" fmla="*/ 2074110 h 4210882"/>
              <a:gd name="connsiteX42" fmla="*/ 1094802 w 4218987"/>
              <a:gd name="connsiteY42" fmla="*/ 2416622 h 4210882"/>
              <a:gd name="connsiteX43" fmla="*/ 2274949 w 4218987"/>
              <a:gd name="connsiteY43" fmla="*/ 1138847 h 4210882"/>
              <a:gd name="connsiteX44" fmla="*/ 3845776 w 4218987"/>
              <a:gd name="connsiteY44" fmla="*/ 1427785 h 4210882"/>
              <a:gd name="connsiteX45" fmla="*/ 3464840 w 4218987"/>
              <a:gd name="connsiteY45" fmla="*/ 3352098 h 4210882"/>
              <a:gd name="connsiteX46" fmla="*/ 1459992 w 4218987"/>
              <a:gd name="connsiteY46" fmla="*/ 3879523 h 4210882"/>
              <a:gd name="connsiteX47" fmla="*/ 1457332 w 4218987"/>
              <a:gd name="connsiteY47" fmla="*/ 3875526 h 4210882"/>
              <a:gd name="connsiteX48" fmla="*/ 1094802 w 4218987"/>
              <a:gd name="connsiteY48" fmla="*/ 2416622 h 4210882"/>
              <a:gd name="connsiteX49" fmla="*/ 859948 w 4218987"/>
              <a:gd name="connsiteY49" fmla="*/ 2150825 h 4210882"/>
              <a:gd name="connsiteX50" fmla="*/ 1963134 w 4218987"/>
              <a:gd name="connsiteY50" fmla="*/ 947916 h 4210882"/>
              <a:gd name="connsiteX51" fmla="*/ 2030962 w 4218987"/>
              <a:gd name="connsiteY51" fmla="*/ 944983 h 4210882"/>
              <a:gd name="connsiteX52" fmla="*/ 2172480 w 4218987"/>
              <a:gd name="connsiteY52" fmla="*/ 1074768 h 4210882"/>
              <a:gd name="connsiteX53" fmla="*/ 2175413 w 4218987"/>
              <a:gd name="connsiteY53" fmla="*/ 1142596 h 4210882"/>
              <a:gd name="connsiteX54" fmla="*/ 1072226 w 4218987"/>
              <a:gd name="connsiteY54" fmla="*/ 2345505 h 4210882"/>
              <a:gd name="connsiteX55" fmla="*/ 1004399 w 4218987"/>
              <a:gd name="connsiteY55" fmla="*/ 2348438 h 4210882"/>
              <a:gd name="connsiteX56" fmla="*/ 862881 w 4218987"/>
              <a:gd name="connsiteY56" fmla="*/ 2218652 h 4210882"/>
              <a:gd name="connsiteX57" fmla="*/ 859948 w 4218987"/>
              <a:gd name="connsiteY57" fmla="*/ 2150825 h 4210882"/>
              <a:gd name="connsiteX58" fmla="*/ 617213 w 4218987"/>
              <a:gd name="connsiteY58" fmla="*/ 707545 h 4210882"/>
              <a:gd name="connsiteX59" fmla="*/ 1193554 w 4218987"/>
              <a:gd name="connsiteY59" fmla="*/ 595391 h 4210882"/>
              <a:gd name="connsiteX60" fmla="*/ 1591068 w 4218987"/>
              <a:gd name="connsiteY60" fmla="*/ 2547 h 4210882"/>
              <a:gd name="connsiteX61" fmla="*/ 1885804 w 4218987"/>
              <a:gd name="connsiteY61" fmla="*/ 897516 h 4210882"/>
              <a:gd name="connsiteX62" fmla="*/ 846522 w 4218987"/>
              <a:gd name="connsiteY62" fmla="*/ 2058929 h 4210882"/>
              <a:gd name="connsiteX63" fmla="*/ 127757 w 4218987"/>
              <a:gd name="connsiteY63" fmla="*/ 2087900 h 4210882"/>
              <a:gd name="connsiteX64" fmla="*/ 448206 w 4218987"/>
              <a:gd name="connsiteY64" fmla="*/ 1457244 h 4210882"/>
              <a:gd name="connsiteX65" fmla="*/ 617213 w 4218987"/>
              <a:gd name="connsiteY65" fmla="*/ 707545 h 4210882"/>
              <a:gd name="connsiteX0" fmla="*/ 2726972 w 4218987"/>
              <a:gd name="connsiteY0" fmla="*/ 2566931 h 4218833"/>
              <a:gd name="connsiteX1" fmla="*/ 2785542 w 4218987"/>
              <a:gd name="connsiteY1" fmla="*/ 2528052 h 4218833"/>
              <a:gd name="connsiteX2" fmla="*/ 2903529 w 4218987"/>
              <a:gd name="connsiteY2" fmla="*/ 2562205 h 4218833"/>
              <a:gd name="connsiteX3" fmla="*/ 2958558 w 4218987"/>
              <a:gd name="connsiteY3" fmla="*/ 2749532 h 4218833"/>
              <a:gd name="connsiteX4" fmla="*/ 2951347 w 4218987"/>
              <a:gd name="connsiteY4" fmla="*/ 2772705 h 4218833"/>
              <a:gd name="connsiteX5" fmla="*/ 2726972 w 4218987"/>
              <a:gd name="connsiteY5" fmla="*/ 2566931 h 4218833"/>
              <a:gd name="connsiteX6" fmla="*/ 2187259 w 4218987"/>
              <a:gd name="connsiteY6" fmla="*/ 2313423 h 4218833"/>
              <a:gd name="connsiteX7" fmla="*/ 2388933 w 4218987"/>
              <a:gd name="connsiteY7" fmla="*/ 2498379 h 4218833"/>
              <a:gd name="connsiteX8" fmla="*/ 2386834 w 4218987"/>
              <a:gd name="connsiteY8" fmla="*/ 2498910 h 4218833"/>
              <a:gd name="connsiteX9" fmla="*/ 2230026 w 4218987"/>
              <a:gd name="connsiteY9" fmla="*/ 2453894 h 4218833"/>
              <a:gd name="connsiteX10" fmla="*/ 2228909 w 4218987"/>
              <a:gd name="connsiteY10" fmla="*/ 2455219 h 4218833"/>
              <a:gd name="connsiteX11" fmla="*/ 2187259 w 4218987"/>
              <a:gd name="connsiteY11" fmla="*/ 2313423 h 4218833"/>
              <a:gd name="connsiteX12" fmla="*/ 1934983 w 4218987"/>
              <a:gd name="connsiteY12" fmla="*/ 2082061 h 4218833"/>
              <a:gd name="connsiteX13" fmla="*/ 1993087 w 4218987"/>
              <a:gd name="connsiteY13" fmla="*/ 2135348 h 4218833"/>
              <a:gd name="connsiteX14" fmla="*/ 1941766 w 4218987"/>
              <a:gd name="connsiteY14" fmla="*/ 2242313 h 4218833"/>
              <a:gd name="connsiteX15" fmla="*/ 2068585 w 4218987"/>
              <a:gd name="connsiteY15" fmla="*/ 2645193 h 4218833"/>
              <a:gd name="connsiteX16" fmla="*/ 2416619 w 4218987"/>
              <a:gd name="connsiteY16" fmla="*/ 2747471 h 4218833"/>
              <a:gd name="connsiteX17" fmla="*/ 2589184 w 4218987"/>
              <a:gd name="connsiteY17" fmla="*/ 2682028 h 4218833"/>
              <a:gd name="connsiteX18" fmla="*/ 2819784 w 4218987"/>
              <a:gd name="connsiteY18" fmla="*/ 2893511 h 4218833"/>
              <a:gd name="connsiteX19" fmla="*/ 2627084 w 4218987"/>
              <a:gd name="connsiteY19" fmla="*/ 2842510 h 4218833"/>
              <a:gd name="connsiteX20" fmla="*/ 2434618 w 4218987"/>
              <a:gd name="connsiteY20" fmla="*/ 3033406 h 4218833"/>
              <a:gd name="connsiteX21" fmla="*/ 2893365 w 4218987"/>
              <a:gd name="connsiteY21" fmla="*/ 3154466 h 4218833"/>
              <a:gd name="connsiteX22" fmla="*/ 3032143 w 4218987"/>
              <a:gd name="connsiteY22" fmla="*/ 3088265 h 4218833"/>
              <a:gd name="connsiteX23" fmla="*/ 3090634 w 4218987"/>
              <a:gd name="connsiteY23" fmla="*/ 3141907 h 4218833"/>
              <a:gd name="connsiteX24" fmla="*/ 3210914 w 4218987"/>
              <a:gd name="connsiteY24" fmla="*/ 3010754 h 4218833"/>
              <a:gd name="connsiteX25" fmla="*/ 3156792 w 4218987"/>
              <a:gd name="connsiteY25" fmla="*/ 2961118 h 4218833"/>
              <a:gd name="connsiteX26" fmla="*/ 3222229 w 4218987"/>
              <a:gd name="connsiteY26" fmla="*/ 2812480 h 4218833"/>
              <a:gd name="connsiteX27" fmla="*/ 3089478 w 4218987"/>
              <a:gd name="connsiteY27" fmla="*/ 2365281 h 4218833"/>
              <a:gd name="connsiteX28" fmla="*/ 3090209 w 4218987"/>
              <a:gd name="connsiteY28" fmla="*/ 2364425 h 4218833"/>
              <a:gd name="connsiteX29" fmla="*/ 3085067 w 4218987"/>
              <a:gd name="connsiteY29" fmla="*/ 2360651 h 4218833"/>
              <a:gd name="connsiteX30" fmla="*/ 3083320 w 4218987"/>
              <a:gd name="connsiteY30" fmla="*/ 2358818 h 4218833"/>
              <a:gd name="connsiteX31" fmla="*/ 3083018 w 4218987"/>
              <a:gd name="connsiteY31" fmla="*/ 2359147 h 4218833"/>
              <a:gd name="connsiteX32" fmla="*/ 2744891 w 4218987"/>
              <a:gd name="connsiteY32" fmla="*/ 2272326 h 4218833"/>
              <a:gd name="connsiteX33" fmla="*/ 2538260 w 4218987"/>
              <a:gd name="connsiteY33" fmla="*/ 2393864 h 4218833"/>
              <a:gd name="connsiteX34" fmla="*/ 2299616 w 4218987"/>
              <a:gd name="connsiteY34" fmla="*/ 2175003 h 4218833"/>
              <a:gd name="connsiteX35" fmla="*/ 2313553 w 4218987"/>
              <a:gd name="connsiteY35" fmla="*/ 2168989 h 4218833"/>
              <a:gd name="connsiteX36" fmla="*/ 2487357 w 4218987"/>
              <a:gd name="connsiteY36" fmla="*/ 2214855 h 4218833"/>
              <a:gd name="connsiteX37" fmla="*/ 2660620 w 4218987"/>
              <a:gd name="connsiteY37" fmla="*/ 2043006 h 4218833"/>
              <a:gd name="connsiteX38" fmla="*/ 2247647 w 4218987"/>
              <a:gd name="connsiteY38" fmla="*/ 1934025 h 4218833"/>
              <a:gd name="connsiteX39" fmla="*/ 2110842 w 4218987"/>
              <a:gd name="connsiteY39" fmla="*/ 2001879 h 4218833"/>
              <a:gd name="connsiteX40" fmla="*/ 2055263 w 4218987"/>
              <a:gd name="connsiteY40" fmla="*/ 1950908 h 4218833"/>
              <a:gd name="connsiteX41" fmla="*/ 1934983 w 4218987"/>
              <a:gd name="connsiteY41" fmla="*/ 2082061 h 4218833"/>
              <a:gd name="connsiteX42" fmla="*/ 1094802 w 4218987"/>
              <a:gd name="connsiteY42" fmla="*/ 2424573 h 4218833"/>
              <a:gd name="connsiteX43" fmla="*/ 2274949 w 4218987"/>
              <a:gd name="connsiteY43" fmla="*/ 1146798 h 4218833"/>
              <a:gd name="connsiteX44" fmla="*/ 3845776 w 4218987"/>
              <a:gd name="connsiteY44" fmla="*/ 1435736 h 4218833"/>
              <a:gd name="connsiteX45" fmla="*/ 3464840 w 4218987"/>
              <a:gd name="connsiteY45" fmla="*/ 3360049 h 4218833"/>
              <a:gd name="connsiteX46" fmla="*/ 1459992 w 4218987"/>
              <a:gd name="connsiteY46" fmla="*/ 3887474 h 4218833"/>
              <a:gd name="connsiteX47" fmla="*/ 1457332 w 4218987"/>
              <a:gd name="connsiteY47" fmla="*/ 3883477 h 4218833"/>
              <a:gd name="connsiteX48" fmla="*/ 1094802 w 4218987"/>
              <a:gd name="connsiteY48" fmla="*/ 2424573 h 4218833"/>
              <a:gd name="connsiteX49" fmla="*/ 859948 w 4218987"/>
              <a:gd name="connsiteY49" fmla="*/ 2158776 h 4218833"/>
              <a:gd name="connsiteX50" fmla="*/ 1963134 w 4218987"/>
              <a:gd name="connsiteY50" fmla="*/ 955867 h 4218833"/>
              <a:gd name="connsiteX51" fmla="*/ 2030962 w 4218987"/>
              <a:gd name="connsiteY51" fmla="*/ 952934 h 4218833"/>
              <a:gd name="connsiteX52" fmla="*/ 2172480 w 4218987"/>
              <a:gd name="connsiteY52" fmla="*/ 1082719 h 4218833"/>
              <a:gd name="connsiteX53" fmla="*/ 2175413 w 4218987"/>
              <a:gd name="connsiteY53" fmla="*/ 1150547 h 4218833"/>
              <a:gd name="connsiteX54" fmla="*/ 1072226 w 4218987"/>
              <a:gd name="connsiteY54" fmla="*/ 2353456 h 4218833"/>
              <a:gd name="connsiteX55" fmla="*/ 1004399 w 4218987"/>
              <a:gd name="connsiteY55" fmla="*/ 2356389 h 4218833"/>
              <a:gd name="connsiteX56" fmla="*/ 862881 w 4218987"/>
              <a:gd name="connsiteY56" fmla="*/ 2226603 h 4218833"/>
              <a:gd name="connsiteX57" fmla="*/ 859948 w 4218987"/>
              <a:gd name="connsiteY57" fmla="*/ 2158776 h 4218833"/>
              <a:gd name="connsiteX58" fmla="*/ 617213 w 4218987"/>
              <a:gd name="connsiteY58" fmla="*/ 715496 h 4218833"/>
              <a:gd name="connsiteX59" fmla="*/ 1193554 w 4218987"/>
              <a:gd name="connsiteY59" fmla="*/ 603342 h 4218833"/>
              <a:gd name="connsiteX60" fmla="*/ 1591068 w 4218987"/>
              <a:gd name="connsiteY60" fmla="*/ 10498 h 4218833"/>
              <a:gd name="connsiteX61" fmla="*/ 1885804 w 4218987"/>
              <a:gd name="connsiteY61" fmla="*/ 905467 h 4218833"/>
              <a:gd name="connsiteX62" fmla="*/ 846522 w 4218987"/>
              <a:gd name="connsiteY62" fmla="*/ 2066880 h 4218833"/>
              <a:gd name="connsiteX63" fmla="*/ 127757 w 4218987"/>
              <a:gd name="connsiteY63" fmla="*/ 2095851 h 4218833"/>
              <a:gd name="connsiteX64" fmla="*/ 448206 w 4218987"/>
              <a:gd name="connsiteY64" fmla="*/ 1465195 h 4218833"/>
              <a:gd name="connsiteX65" fmla="*/ 617213 w 4218987"/>
              <a:gd name="connsiteY65" fmla="*/ 715496 h 4218833"/>
              <a:gd name="connsiteX0" fmla="*/ 2726972 w 4218987"/>
              <a:gd name="connsiteY0" fmla="*/ 2560838 h 4212740"/>
              <a:gd name="connsiteX1" fmla="*/ 2785542 w 4218987"/>
              <a:gd name="connsiteY1" fmla="*/ 2521959 h 4212740"/>
              <a:gd name="connsiteX2" fmla="*/ 2903529 w 4218987"/>
              <a:gd name="connsiteY2" fmla="*/ 2556112 h 4212740"/>
              <a:gd name="connsiteX3" fmla="*/ 2958558 w 4218987"/>
              <a:gd name="connsiteY3" fmla="*/ 2743439 h 4212740"/>
              <a:gd name="connsiteX4" fmla="*/ 2951347 w 4218987"/>
              <a:gd name="connsiteY4" fmla="*/ 2766612 h 4212740"/>
              <a:gd name="connsiteX5" fmla="*/ 2726972 w 4218987"/>
              <a:gd name="connsiteY5" fmla="*/ 2560838 h 4212740"/>
              <a:gd name="connsiteX6" fmla="*/ 2187259 w 4218987"/>
              <a:gd name="connsiteY6" fmla="*/ 2307330 h 4212740"/>
              <a:gd name="connsiteX7" fmla="*/ 2388933 w 4218987"/>
              <a:gd name="connsiteY7" fmla="*/ 2492286 h 4212740"/>
              <a:gd name="connsiteX8" fmla="*/ 2386834 w 4218987"/>
              <a:gd name="connsiteY8" fmla="*/ 2492817 h 4212740"/>
              <a:gd name="connsiteX9" fmla="*/ 2230026 w 4218987"/>
              <a:gd name="connsiteY9" fmla="*/ 2447801 h 4212740"/>
              <a:gd name="connsiteX10" fmla="*/ 2228909 w 4218987"/>
              <a:gd name="connsiteY10" fmla="*/ 2449126 h 4212740"/>
              <a:gd name="connsiteX11" fmla="*/ 2187259 w 4218987"/>
              <a:gd name="connsiteY11" fmla="*/ 2307330 h 4212740"/>
              <a:gd name="connsiteX12" fmla="*/ 1934983 w 4218987"/>
              <a:gd name="connsiteY12" fmla="*/ 2075968 h 4212740"/>
              <a:gd name="connsiteX13" fmla="*/ 1993087 w 4218987"/>
              <a:gd name="connsiteY13" fmla="*/ 2129255 h 4212740"/>
              <a:gd name="connsiteX14" fmla="*/ 1941766 w 4218987"/>
              <a:gd name="connsiteY14" fmla="*/ 2236220 h 4212740"/>
              <a:gd name="connsiteX15" fmla="*/ 2068585 w 4218987"/>
              <a:gd name="connsiteY15" fmla="*/ 2639100 h 4212740"/>
              <a:gd name="connsiteX16" fmla="*/ 2416619 w 4218987"/>
              <a:gd name="connsiteY16" fmla="*/ 2741378 h 4212740"/>
              <a:gd name="connsiteX17" fmla="*/ 2589184 w 4218987"/>
              <a:gd name="connsiteY17" fmla="*/ 2675935 h 4212740"/>
              <a:gd name="connsiteX18" fmla="*/ 2819784 w 4218987"/>
              <a:gd name="connsiteY18" fmla="*/ 2887418 h 4212740"/>
              <a:gd name="connsiteX19" fmla="*/ 2627084 w 4218987"/>
              <a:gd name="connsiteY19" fmla="*/ 2836417 h 4212740"/>
              <a:gd name="connsiteX20" fmla="*/ 2434618 w 4218987"/>
              <a:gd name="connsiteY20" fmla="*/ 3027313 h 4212740"/>
              <a:gd name="connsiteX21" fmla="*/ 2893365 w 4218987"/>
              <a:gd name="connsiteY21" fmla="*/ 3148373 h 4212740"/>
              <a:gd name="connsiteX22" fmla="*/ 3032143 w 4218987"/>
              <a:gd name="connsiteY22" fmla="*/ 3082172 h 4212740"/>
              <a:gd name="connsiteX23" fmla="*/ 3090634 w 4218987"/>
              <a:gd name="connsiteY23" fmla="*/ 3135814 h 4212740"/>
              <a:gd name="connsiteX24" fmla="*/ 3210914 w 4218987"/>
              <a:gd name="connsiteY24" fmla="*/ 3004661 h 4212740"/>
              <a:gd name="connsiteX25" fmla="*/ 3156792 w 4218987"/>
              <a:gd name="connsiteY25" fmla="*/ 2955025 h 4212740"/>
              <a:gd name="connsiteX26" fmla="*/ 3222229 w 4218987"/>
              <a:gd name="connsiteY26" fmla="*/ 2806387 h 4212740"/>
              <a:gd name="connsiteX27" fmla="*/ 3089478 w 4218987"/>
              <a:gd name="connsiteY27" fmla="*/ 2359188 h 4212740"/>
              <a:gd name="connsiteX28" fmla="*/ 3090209 w 4218987"/>
              <a:gd name="connsiteY28" fmla="*/ 2358332 h 4212740"/>
              <a:gd name="connsiteX29" fmla="*/ 3085067 w 4218987"/>
              <a:gd name="connsiteY29" fmla="*/ 2354558 h 4212740"/>
              <a:gd name="connsiteX30" fmla="*/ 3083320 w 4218987"/>
              <a:gd name="connsiteY30" fmla="*/ 2352725 h 4212740"/>
              <a:gd name="connsiteX31" fmla="*/ 3083018 w 4218987"/>
              <a:gd name="connsiteY31" fmla="*/ 2353054 h 4212740"/>
              <a:gd name="connsiteX32" fmla="*/ 2744891 w 4218987"/>
              <a:gd name="connsiteY32" fmla="*/ 2266233 h 4212740"/>
              <a:gd name="connsiteX33" fmla="*/ 2538260 w 4218987"/>
              <a:gd name="connsiteY33" fmla="*/ 2387771 h 4212740"/>
              <a:gd name="connsiteX34" fmla="*/ 2299616 w 4218987"/>
              <a:gd name="connsiteY34" fmla="*/ 2168910 h 4212740"/>
              <a:gd name="connsiteX35" fmla="*/ 2313553 w 4218987"/>
              <a:gd name="connsiteY35" fmla="*/ 2162896 h 4212740"/>
              <a:gd name="connsiteX36" fmla="*/ 2487357 w 4218987"/>
              <a:gd name="connsiteY36" fmla="*/ 2208762 h 4212740"/>
              <a:gd name="connsiteX37" fmla="*/ 2660620 w 4218987"/>
              <a:gd name="connsiteY37" fmla="*/ 2036913 h 4212740"/>
              <a:gd name="connsiteX38" fmla="*/ 2247647 w 4218987"/>
              <a:gd name="connsiteY38" fmla="*/ 1927932 h 4212740"/>
              <a:gd name="connsiteX39" fmla="*/ 2110842 w 4218987"/>
              <a:gd name="connsiteY39" fmla="*/ 1995786 h 4212740"/>
              <a:gd name="connsiteX40" fmla="*/ 2055263 w 4218987"/>
              <a:gd name="connsiteY40" fmla="*/ 1944815 h 4212740"/>
              <a:gd name="connsiteX41" fmla="*/ 1934983 w 4218987"/>
              <a:gd name="connsiteY41" fmla="*/ 2075968 h 4212740"/>
              <a:gd name="connsiteX42" fmla="*/ 1094802 w 4218987"/>
              <a:gd name="connsiteY42" fmla="*/ 2418480 h 4212740"/>
              <a:gd name="connsiteX43" fmla="*/ 2274949 w 4218987"/>
              <a:gd name="connsiteY43" fmla="*/ 1140705 h 4212740"/>
              <a:gd name="connsiteX44" fmla="*/ 3845776 w 4218987"/>
              <a:gd name="connsiteY44" fmla="*/ 1429643 h 4212740"/>
              <a:gd name="connsiteX45" fmla="*/ 3464840 w 4218987"/>
              <a:gd name="connsiteY45" fmla="*/ 3353956 h 4212740"/>
              <a:gd name="connsiteX46" fmla="*/ 1459992 w 4218987"/>
              <a:gd name="connsiteY46" fmla="*/ 3881381 h 4212740"/>
              <a:gd name="connsiteX47" fmla="*/ 1457332 w 4218987"/>
              <a:gd name="connsiteY47" fmla="*/ 3877384 h 4212740"/>
              <a:gd name="connsiteX48" fmla="*/ 1094802 w 4218987"/>
              <a:gd name="connsiteY48" fmla="*/ 2418480 h 4212740"/>
              <a:gd name="connsiteX49" fmla="*/ 859948 w 4218987"/>
              <a:gd name="connsiteY49" fmla="*/ 2152683 h 4212740"/>
              <a:gd name="connsiteX50" fmla="*/ 1963134 w 4218987"/>
              <a:gd name="connsiteY50" fmla="*/ 949774 h 4212740"/>
              <a:gd name="connsiteX51" fmla="*/ 2030962 w 4218987"/>
              <a:gd name="connsiteY51" fmla="*/ 946841 h 4212740"/>
              <a:gd name="connsiteX52" fmla="*/ 2172480 w 4218987"/>
              <a:gd name="connsiteY52" fmla="*/ 1076626 h 4212740"/>
              <a:gd name="connsiteX53" fmla="*/ 2175413 w 4218987"/>
              <a:gd name="connsiteY53" fmla="*/ 1144454 h 4212740"/>
              <a:gd name="connsiteX54" fmla="*/ 1072226 w 4218987"/>
              <a:gd name="connsiteY54" fmla="*/ 2347363 h 4212740"/>
              <a:gd name="connsiteX55" fmla="*/ 1004399 w 4218987"/>
              <a:gd name="connsiteY55" fmla="*/ 2350296 h 4212740"/>
              <a:gd name="connsiteX56" fmla="*/ 862881 w 4218987"/>
              <a:gd name="connsiteY56" fmla="*/ 2220510 h 4212740"/>
              <a:gd name="connsiteX57" fmla="*/ 859948 w 4218987"/>
              <a:gd name="connsiteY57" fmla="*/ 2152683 h 4212740"/>
              <a:gd name="connsiteX58" fmla="*/ 617213 w 4218987"/>
              <a:gd name="connsiteY58" fmla="*/ 709403 h 4212740"/>
              <a:gd name="connsiteX59" fmla="*/ 1193554 w 4218987"/>
              <a:gd name="connsiteY59" fmla="*/ 597249 h 4212740"/>
              <a:gd name="connsiteX60" fmla="*/ 1591068 w 4218987"/>
              <a:gd name="connsiteY60" fmla="*/ 4405 h 4212740"/>
              <a:gd name="connsiteX61" fmla="*/ 1885804 w 4218987"/>
              <a:gd name="connsiteY61" fmla="*/ 899374 h 4212740"/>
              <a:gd name="connsiteX62" fmla="*/ 846522 w 4218987"/>
              <a:gd name="connsiteY62" fmla="*/ 2060787 h 4212740"/>
              <a:gd name="connsiteX63" fmla="*/ 127757 w 4218987"/>
              <a:gd name="connsiteY63" fmla="*/ 2089758 h 4212740"/>
              <a:gd name="connsiteX64" fmla="*/ 448206 w 4218987"/>
              <a:gd name="connsiteY64" fmla="*/ 1459102 h 4212740"/>
              <a:gd name="connsiteX65" fmla="*/ 617213 w 4218987"/>
              <a:gd name="connsiteY65" fmla="*/ 709403 h 421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18987" h="4212740">
                <a:moveTo>
                  <a:pt x="2726972" y="2560838"/>
                </a:moveTo>
                <a:cubicBezTo>
                  <a:pt x="2742919" y="2545669"/>
                  <a:pt x="2761036" y="2532131"/>
                  <a:pt x="2785542" y="2521959"/>
                </a:cubicBezTo>
                <a:cubicBezTo>
                  <a:pt x="2842367" y="2511454"/>
                  <a:pt x="2866050" y="2521010"/>
                  <a:pt x="2903529" y="2556112"/>
                </a:cubicBezTo>
                <a:cubicBezTo>
                  <a:pt x="2953803" y="2604223"/>
                  <a:pt x="2974773" y="2675518"/>
                  <a:pt x="2958558" y="2743439"/>
                </a:cubicBezTo>
                <a:cubicBezTo>
                  <a:pt x="2956662" y="2751378"/>
                  <a:pt x="2954293" y="2759129"/>
                  <a:pt x="2951347" y="2766612"/>
                </a:cubicBezTo>
                <a:lnTo>
                  <a:pt x="2726972" y="2560838"/>
                </a:lnTo>
                <a:close/>
                <a:moveTo>
                  <a:pt x="2187259" y="2307330"/>
                </a:moveTo>
                <a:lnTo>
                  <a:pt x="2388933" y="2492286"/>
                </a:lnTo>
                <a:lnTo>
                  <a:pt x="2386834" y="2492817"/>
                </a:lnTo>
                <a:cubicBezTo>
                  <a:pt x="2324502" y="2508724"/>
                  <a:pt x="2271072" y="2488504"/>
                  <a:pt x="2230026" y="2447801"/>
                </a:cubicBezTo>
                <a:lnTo>
                  <a:pt x="2228909" y="2449126"/>
                </a:lnTo>
                <a:cubicBezTo>
                  <a:pt x="2193714" y="2410899"/>
                  <a:pt x="2178315" y="2358663"/>
                  <a:pt x="2187259" y="2307330"/>
                </a:cubicBezTo>
                <a:close/>
                <a:moveTo>
                  <a:pt x="1934983" y="2075968"/>
                </a:moveTo>
                <a:lnTo>
                  <a:pt x="1993087" y="2129255"/>
                </a:lnTo>
                <a:cubicBezTo>
                  <a:pt x="1974652" y="2162240"/>
                  <a:pt x="1950785" y="2198446"/>
                  <a:pt x="1941766" y="2236220"/>
                </a:cubicBezTo>
                <a:cubicBezTo>
                  <a:pt x="1904674" y="2387735"/>
                  <a:pt x="1931447" y="2512849"/>
                  <a:pt x="2068585" y="2639100"/>
                </a:cubicBezTo>
                <a:cubicBezTo>
                  <a:pt x="2164747" y="2720768"/>
                  <a:pt x="2290975" y="2757863"/>
                  <a:pt x="2416619" y="2741378"/>
                </a:cubicBezTo>
                <a:cubicBezTo>
                  <a:pt x="2479450" y="2733135"/>
                  <a:pt x="2537492" y="2710222"/>
                  <a:pt x="2589184" y="2675935"/>
                </a:cubicBezTo>
                <a:lnTo>
                  <a:pt x="2819784" y="2887418"/>
                </a:lnTo>
                <a:cubicBezTo>
                  <a:pt x="2751065" y="2906608"/>
                  <a:pt x="2677341" y="2887088"/>
                  <a:pt x="2627084" y="2836417"/>
                </a:cubicBezTo>
                <a:lnTo>
                  <a:pt x="2434618" y="3027313"/>
                </a:lnTo>
                <a:cubicBezTo>
                  <a:pt x="2554238" y="3147918"/>
                  <a:pt x="2729811" y="3194250"/>
                  <a:pt x="2893365" y="3148373"/>
                </a:cubicBezTo>
                <a:cubicBezTo>
                  <a:pt x="2943893" y="3134200"/>
                  <a:pt x="2990823" y="3111914"/>
                  <a:pt x="3032143" y="3082172"/>
                </a:cubicBezTo>
                <a:lnTo>
                  <a:pt x="3090634" y="3135814"/>
                </a:lnTo>
                <a:lnTo>
                  <a:pt x="3210914" y="3004661"/>
                </a:lnTo>
                <a:lnTo>
                  <a:pt x="3156792" y="2955025"/>
                </a:lnTo>
                <a:cubicBezTo>
                  <a:pt x="3187233" y="2910677"/>
                  <a:pt x="3209343" y="2860364"/>
                  <a:pt x="3222229" y="2806387"/>
                </a:cubicBezTo>
                <a:cubicBezTo>
                  <a:pt x="3260983" y="2644060"/>
                  <a:pt x="3210346" y="2473619"/>
                  <a:pt x="3089478" y="2359188"/>
                </a:cubicBezTo>
                <a:lnTo>
                  <a:pt x="3090209" y="2358332"/>
                </a:lnTo>
                <a:cubicBezTo>
                  <a:pt x="3088590" y="2356959"/>
                  <a:pt x="3086958" y="2355602"/>
                  <a:pt x="3085067" y="2354558"/>
                </a:cubicBezTo>
                <a:lnTo>
                  <a:pt x="3083320" y="2352725"/>
                </a:lnTo>
                <a:lnTo>
                  <a:pt x="3083018" y="2353054"/>
                </a:lnTo>
                <a:cubicBezTo>
                  <a:pt x="2988175" y="2276339"/>
                  <a:pt x="2860427" y="2234599"/>
                  <a:pt x="2744891" y="2266233"/>
                </a:cubicBezTo>
                <a:cubicBezTo>
                  <a:pt x="2669329" y="2286922"/>
                  <a:pt x="2604815" y="2324138"/>
                  <a:pt x="2538260" y="2387771"/>
                </a:cubicBezTo>
                <a:lnTo>
                  <a:pt x="2299616" y="2168910"/>
                </a:lnTo>
                <a:lnTo>
                  <a:pt x="2313553" y="2162896"/>
                </a:lnTo>
                <a:cubicBezTo>
                  <a:pt x="2375518" y="2145515"/>
                  <a:pt x="2442037" y="2163069"/>
                  <a:pt x="2487357" y="2208762"/>
                </a:cubicBezTo>
                <a:lnTo>
                  <a:pt x="2660620" y="2036913"/>
                </a:lnTo>
                <a:cubicBezTo>
                  <a:pt x="2552935" y="1928342"/>
                  <a:pt x="2394881" y="1886633"/>
                  <a:pt x="2247647" y="1927932"/>
                </a:cubicBezTo>
                <a:cubicBezTo>
                  <a:pt x="2197362" y="1942037"/>
                  <a:pt x="2151035" y="1965068"/>
                  <a:pt x="2110842" y="1995786"/>
                </a:cubicBezTo>
                <a:lnTo>
                  <a:pt x="2055263" y="1944815"/>
                </a:lnTo>
                <a:lnTo>
                  <a:pt x="1934983" y="2075968"/>
                </a:lnTo>
                <a:close/>
                <a:moveTo>
                  <a:pt x="1094802" y="2418480"/>
                </a:moveTo>
                <a:lnTo>
                  <a:pt x="2274949" y="1140705"/>
                </a:lnTo>
                <a:cubicBezTo>
                  <a:pt x="3066920" y="1107715"/>
                  <a:pt x="3506098" y="1181630"/>
                  <a:pt x="3845776" y="1429643"/>
                </a:cubicBezTo>
                <a:cubicBezTo>
                  <a:pt x="4361123" y="1802856"/>
                  <a:pt x="4436743" y="2218686"/>
                  <a:pt x="3464840" y="3353956"/>
                </a:cubicBezTo>
                <a:cubicBezTo>
                  <a:pt x="2372477" y="4481621"/>
                  <a:pt x="1885659" y="4318774"/>
                  <a:pt x="1459992" y="3881381"/>
                </a:cubicBezTo>
                <a:lnTo>
                  <a:pt x="1457332" y="3877384"/>
                </a:lnTo>
                <a:cubicBezTo>
                  <a:pt x="1174687" y="3560083"/>
                  <a:pt x="1093021" y="3193236"/>
                  <a:pt x="1094802" y="2418480"/>
                </a:cubicBezTo>
                <a:close/>
                <a:moveTo>
                  <a:pt x="859948" y="2152683"/>
                </a:moveTo>
                <a:lnTo>
                  <a:pt x="1963134" y="949774"/>
                </a:lnTo>
                <a:cubicBezTo>
                  <a:pt x="1981055" y="930234"/>
                  <a:pt x="2011422" y="928920"/>
                  <a:pt x="2030962" y="946841"/>
                </a:cubicBezTo>
                <a:lnTo>
                  <a:pt x="2172480" y="1076626"/>
                </a:lnTo>
                <a:cubicBezTo>
                  <a:pt x="2192020" y="1094546"/>
                  <a:pt x="2193333" y="1124914"/>
                  <a:pt x="2175413" y="1144454"/>
                </a:cubicBezTo>
                <a:lnTo>
                  <a:pt x="1072226" y="2347363"/>
                </a:lnTo>
                <a:cubicBezTo>
                  <a:pt x="1054306" y="2366903"/>
                  <a:pt x="1023939" y="2368216"/>
                  <a:pt x="1004399" y="2350296"/>
                </a:cubicBezTo>
                <a:lnTo>
                  <a:pt x="862881" y="2220510"/>
                </a:lnTo>
                <a:cubicBezTo>
                  <a:pt x="843341" y="2202590"/>
                  <a:pt x="842028" y="2172223"/>
                  <a:pt x="859948" y="2152683"/>
                </a:cubicBezTo>
                <a:close/>
                <a:moveTo>
                  <a:pt x="617213" y="709403"/>
                </a:moveTo>
                <a:cubicBezTo>
                  <a:pt x="867493" y="482409"/>
                  <a:pt x="905041" y="540987"/>
                  <a:pt x="1193554" y="597249"/>
                </a:cubicBezTo>
                <a:cubicBezTo>
                  <a:pt x="1611640" y="667547"/>
                  <a:pt x="1434098" y="64942"/>
                  <a:pt x="1591068" y="4405"/>
                </a:cubicBezTo>
                <a:cubicBezTo>
                  <a:pt x="1728507" y="-48600"/>
                  <a:pt x="2045888" y="384303"/>
                  <a:pt x="1885804" y="899374"/>
                </a:cubicBezTo>
                <a:cubicBezTo>
                  <a:pt x="1524682" y="1293140"/>
                  <a:pt x="1207644" y="1667021"/>
                  <a:pt x="846522" y="2060787"/>
                </a:cubicBezTo>
                <a:cubicBezTo>
                  <a:pt x="455578" y="2242802"/>
                  <a:pt x="293609" y="2203716"/>
                  <a:pt x="127757" y="2089758"/>
                </a:cubicBezTo>
                <a:cubicBezTo>
                  <a:pt x="-38095" y="1975800"/>
                  <a:pt x="-136790" y="1614018"/>
                  <a:pt x="448206" y="1459102"/>
                </a:cubicBezTo>
                <a:cubicBezTo>
                  <a:pt x="669775" y="1417745"/>
                  <a:pt x="251827" y="1252233"/>
                  <a:pt x="617213" y="7094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43" name="Isosceles Triangle 22">
            <a:extLst>
              <a:ext uri="{FF2B5EF4-FFF2-40B4-BE49-F238E27FC236}">
                <a16:creationId xmlns:a16="http://schemas.microsoft.com/office/drawing/2014/main" id="{381C5832-E95A-4EDB-9480-0C6F8E339E13}"/>
              </a:ext>
            </a:extLst>
          </p:cNvPr>
          <p:cNvSpPr>
            <a:spLocks noChangeAspect="1"/>
          </p:cNvSpPr>
          <p:nvPr/>
        </p:nvSpPr>
        <p:spPr>
          <a:xfrm rot="19800000">
            <a:off x="1517512" y="5040939"/>
            <a:ext cx="324382" cy="324328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4" name="Freeform 63">
            <a:extLst>
              <a:ext uri="{FF2B5EF4-FFF2-40B4-BE49-F238E27FC236}">
                <a16:creationId xmlns:a16="http://schemas.microsoft.com/office/drawing/2014/main" id="{592D3A7F-A8FB-4638-B443-4A53502CF004}"/>
              </a:ext>
            </a:extLst>
          </p:cNvPr>
          <p:cNvSpPr>
            <a:spLocks/>
          </p:cNvSpPr>
          <p:nvPr/>
        </p:nvSpPr>
        <p:spPr>
          <a:xfrm>
            <a:off x="2480579" y="1093736"/>
            <a:ext cx="332288" cy="332288"/>
          </a:xfrm>
          <a:custGeom>
            <a:avLst/>
            <a:gdLst/>
            <a:ahLst/>
            <a:cxnLst/>
            <a:rect l="l" t="t" r="r" b="b"/>
            <a:pathLst>
              <a:path w="2376266" h="2700265">
                <a:moveTo>
                  <a:pt x="1656387" y="1972892"/>
                </a:moveTo>
                <a:cubicBezTo>
                  <a:pt x="1611887" y="1973356"/>
                  <a:pt x="1563385" y="2005080"/>
                  <a:pt x="1534629" y="2057337"/>
                </a:cubicBezTo>
                <a:cubicBezTo>
                  <a:pt x="1496288" y="2127013"/>
                  <a:pt x="1507568" y="2206808"/>
                  <a:pt x="1559826" y="2235565"/>
                </a:cubicBezTo>
                <a:cubicBezTo>
                  <a:pt x="1612084" y="2264320"/>
                  <a:pt x="1685527" y="2231149"/>
                  <a:pt x="1723869" y="2161473"/>
                </a:cubicBezTo>
                <a:cubicBezTo>
                  <a:pt x="1762211" y="2091796"/>
                  <a:pt x="1750931" y="2012000"/>
                  <a:pt x="1698673" y="1983245"/>
                </a:cubicBezTo>
                <a:cubicBezTo>
                  <a:pt x="1685608" y="1976055"/>
                  <a:pt x="1671220" y="1972736"/>
                  <a:pt x="1656387" y="1972892"/>
                </a:cubicBezTo>
                <a:close/>
                <a:moveTo>
                  <a:pt x="312688" y="1634792"/>
                </a:moveTo>
                <a:cubicBezTo>
                  <a:pt x="281116" y="1626772"/>
                  <a:pt x="249981" y="1631172"/>
                  <a:pt x="226763" y="1649891"/>
                </a:cubicBezTo>
                <a:cubicBezTo>
                  <a:pt x="180329" y="1687329"/>
                  <a:pt x="183153" y="1767868"/>
                  <a:pt x="233071" y="1829780"/>
                </a:cubicBezTo>
                <a:cubicBezTo>
                  <a:pt x="282989" y="1891692"/>
                  <a:pt x="361097" y="1911533"/>
                  <a:pt x="407532" y="1874094"/>
                </a:cubicBezTo>
                <a:cubicBezTo>
                  <a:pt x="453966" y="1836657"/>
                  <a:pt x="451142" y="1756118"/>
                  <a:pt x="401224" y="1694205"/>
                </a:cubicBezTo>
                <a:cubicBezTo>
                  <a:pt x="376265" y="1663249"/>
                  <a:pt x="344258" y="1642811"/>
                  <a:pt x="312688" y="1634792"/>
                </a:cubicBezTo>
                <a:close/>
                <a:moveTo>
                  <a:pt x="1869299" y="1519920"/>
                </a:moveTo>
                <a:cubicBezTo>
                  <a:pt x="1824865" y="1522388"/>
                  <a:pt x="1777842" y="1556264"/>
                  <a:pt x="1751468" y="1609764"/>
                </a:cubicBezTo>
                <a:cubicBezTo>
                  <a:pt x="1716305" y="1681096"/>
                  <a:pt x="1731168" y="1760303"/>
                  <a:pt x="1784668" y="1786676"/>
                </a:cubicBezTo>
                <a:cubicBezTo>
                  <a:pt x="1838168" y="1813049"/>
                  <a:pt x="1910044" y="1776602"/>
                  <a:pt x="1945208" y="1705269"/>
                </a:cubicBezTo>
                <a:cubicBezTo>
                  <a:pt x="1980371" y="1633937"/>
                  <a:pt x="1965508" y="1554730"/>
                  <a:pt x="1912008" y="1528357"/>
                </a:cubicBezTo>
                <a:cubicBezTo>
                  <a:pt x="1898633" y="1521764"/>
                  <a:pt x="1884109" y="1519097"/>
                  <a:pt x="1869299" y="1519920"/>
                </a:cubicBezTo>
                <a:close/>
                <a:moveTo>
                  <a:pt x="741251" y="1329992"/>
                </a:moveTo>
                <a:cubicBezTo>
                  <a:pt x="709680" y="1321974"/>
                  <a:pt x="678544" y="1326372"/>
                  <a:pt x="655326" y="1345092"/>
                </a:cubicBezTo>
                <a:cubicBezTo>
                  <a:pt x="608892" y="1382530"/>
                  <a:pt x="611716" y="1463069"/>
                  <a:pt x="661634" y="1524981"/>
                </a:cubicBezTo>
                <a:cubicBezTo>
                  <a:pt x="711552" y="1586893"/>
                  <a:pt x="789660" y="1606734"/>
                  <a:pt x="836094" y="1569294"/>
                </a:cubicBezTo>
                <a:cubicBezTo>
                  <a:pt x="882529" y="1531856"/>
                  <a:pt x="879704" y="1451317"/>
                  <a:pt x="829787" y="1389406"/>
                </a:cubicBezTo>
                <a:cubicBezTo>
                  <a:pt x="804828" y="1358450"/>
                  <a:pt x="772822" y="1338012"/>
                  <a:pt x="741251" y="1329992"/>
                </a:cubicBezTo>
                <a:close/>
                <a:moveTo>
                  <a:pt x="2079316" y="1065457"/>
                </a:moveTo>
                <a:cubicBezTo>
                  <a:pt x="2035146" y="1070876"/>
                  <a:pt x="1990481" y="1107807"/>
                  <a:pt x="1967725" y="1162943"/>
                </a:cubicBezTo>
                <a:cubicBezTo>
                  <a:pt x="1937386" y="1236457"/>
                  <a:pt x="1957487" y="1314499"/>
                  <a:pt x="2012623" y="1337253"/>
                </a:cubicBezTo>
                <a:cubicBezTo>
                  <a:pt x="2067759" y="1360009"/>
                  <a:pt x="2137051" y="1318860"/>
                  <a:pt x="2167391" y="1245345"/>
                </a:cubicBezTo>
                <a:cubicBezTo>
                  <a:pt x="2197730" y="1171831"/>
                  <a:pt x="2177629" y="1093789"/>
                  <a:pt x="2122493" y="1071035"/>
                </a:cubicBezTo>
                <a:cubicBezTo>
                  <a:pt x="2108709" y="1065345"/>
                  <a:pt x="2094040" y="1063650"/>
                  <a:pt x="2079316" y="1065457"/>
                </a:cubicBezTo>
                <a:close/>
                <a:moveTo>
                  <a:pt x="0" y="654162"/>
                </a:moveTo>
                <a:lnTo>
                  <a:pt x="1082073" y="1244384"/>
                </a:lnTo>
                <a:lnTo>
                  <a:pt x="1121421" y="2700265"/>
                </a:lnTo>
                <a:lnTo>
                  <a:pt x="4918" y="1923139"/>
                </a:lnTo>
                <a:cubicBezTo>
                  <a:pt x="3279" y="1498508"/>
                  <a:pt x="1639" y="1073875"/>
                  <a:pt x="0" y="654162"/>
                </a:cubicBezTo>
                <a:close/>
                <a:moveTo>
                  <a:pt x="2375644" y="688592"/>
                </a:moveTo>
                <a:lnTo>
                  <a:pt x="2360889" y="1967406"/>
                </a:lnTo>
                <a:lnTo>
                  <a:pt x="1293570" y="2700265"/>
                </a:lnTo>
                <a:lnTo>
                  <a:pt x="1249303" y="1239466"/>
                </a:lnTo>
                <a:close/>
                <a:moveTo>
                  <a:pt x="1214923" y="371219"/>
                </a:moveTo>
                <a:cubicBezTo>
                  <a:pt x="1197013" y="368793"/>
                  <a:pt x="1177834" y="369067"/>
                  <a:pt x="1158247" y="372480"/>
                </a:cubicBezTo>
                <a:cubicBezTo>
                  <a:pt x="1079899" y="386133"/>
                  <a:pt x="1024686" y="444836"/>
                  <a:pt x="1034926" y="503598"/>
                </a:cubicBezTo>
                <a:cubicBezTo>
                  <a:pt x="1045165" y="562359"/>
                  <a:pt x="1116980" y="598927"/>
                  <a:pt x="1195328" y="585274"/>
                </a:cubicBezTo>
                <a:cubicBezTo>
                  <a:pt x="1273676" y="571621"/>
                  <a:pt x="1328889" y="512918"/>
                  <a:pt x="1318650" y="454156"/>
                </a:cubicBezTo>
                <a:cubicBezTo>
                  <a:pt x="1310970" y="410086"/>
                  <a:pt x="1268654" y="378499"/>
                  <a:pt x="1214923" y="371219"/>
                </a:cubicBezTo>
                <a:close/>
                <a:moveTo>
                  <a:pt x="1185985" y="0"/>
                </a:moveTo>
                <a:lnTo>
                  <a:pt x="2376266" y="506608"/>
                </a:lnTo>
                <a:lnTo>
                  <a:pt x="1161392" y="1101748"/>
                </a:lnTo>
                <a:lnTo>
                  <a:pt x="10460" y="49185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5" name="Rectangle 15">
            <a:extLst>
              <a:ext uri="{FF2B5EF4-FFF2-40B4-BE49-F238E27FC236}">
                <a16:creationId xmlns:a16="http://schemas.microsoft.com/office/drawing/2014/main" id="{03DE0452-F1F8-4B76-9F6C-2B9702EDD710}"/>
              </a:ext>
            </a:extLst>
          </p:cNvPr>
          <p:cNvSpPr>
            <a:spLocks/>
          </p:cNvSpPr>
          <p:nvPr/>
        </p:nvSpPr>
        <p:spPr>
          <a:xfrm>
            <a:off x="1623422" y="3786983"/>
            <a:ext cx="332288" cy="33228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Rectangle 1">
            <a:extLst>
              <a:ext uri="{FF2B5EF4-FFF2-40B4-BE49-F238E27FC236}">
                <a16:creationId xmlns:a16="http://schemas.microsoft.com/office/drawing/2014/main" id="{61C8EA5E-47DF-4EEF-800C-B096042B47EF}"/>
              </a:ext>
            </a:extLst>
          </p:cNvPr>
          <p:cNvSpPr>
            <a:spLocks noChangeAspect="1"/>
          </p:cNvSpPr>
          <p:nvPr/>
        </p:nvSpPr>
        <p:spPr>
          <a:xfrm>
            <a:off x="5406704" y="3549594"/>
            <a:ext cx="332926" cy="332288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Oval 21">
            <a:extLst>
              <a:ext uri="{FF2B5EF4-FFF2-40B4-BE49-F238E27FC236}">
                <a16:creationId xmlns:a16="http://schemas.microsoft.com/office/drawing/2014/main" id="{291E4410-6E2C-4782-881A-647129E21FB1}"/>
              </a:ext>
            </a:extLst>
          </p:cNvPr>
          <p:cNvSpPr>
            <a:spLocks noChangeAspect="1"/>
          </p:cNvSpPr>
          <p:nvPr/>
        </p:nvSpPr>
        <p:spPr>
          <a:xfrm rot="20700000">
            <a:off x="5007582" y="2112700"/>
            <a:ext cx="332288" cy="26992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8" name="Trapezoid 11">
            <a:extLst>
              <a:ext uri="{FF2B5EF4-FFF2-40B4-BE49-F238E27FC236}">
                <a16:creationId xmlns:a16="http://schemas.microsoft.com/office/drawing/2014/main" id="{850954EC-8BF9-4CD4-AEDD-A2B2D6820CCB}"/>
              </a:ext>
            </a:extLst>
          </p:cNvPr>
          <p:cNvSpPr>
            <a:spLocks noChangeAspect="1"/>
          </p:cNvSpPr>
          <p:nvPr/>
        </p:nvSpPr>
        <p:spPr>
          <a:xfrm rot="9900000">
            <a:off x="4964989" y="5088350"/>
            <a:ext cx="297208" cy="358315"/>
          </a:xfrm>
          <a:custGeom>
            <a:avLst/>
            <a:gdLst/>
            <a:ahLst/>
            <a:cxnLst/>
            <a:rect l="l" t="t" r="r" b="b"/>
            <a:pathLst>
              <a:path w="3370953" h="4064034">
                <a:moveTo>
                  <a:pt x="307836" y="3226369"/>
                </a:moveTo>
                <a:lnTo>
                  <a:pt x="307836" y="2810144"/>
                </a:lnTo>
                <a:lnTo>
                  <a:pt x="1258549" y="2810144"/>
                </a:lnTo>
                <a:lnTo>
                  <a:pt x="1331954" y="2516524"/>
                </a:lnTo>
                <a:lnTo>
                  <a:pt x="1639161" y="2516524"/>
                </a:lnTo>
                <a:lnTo>
                  <a:pt x="1806826" y="1890788"/>
                </a:lnTo>
                <a:cubicBezTo>
                  <a:pt x="1709407" y="1836984"/>
                  <a:pt x="1651662" y="1730051"/>
                  <a:pt x="1660897" y="1618049"/>
                </a:cubicBezTo>
                <a:lnTo>
                  <a:pt x="497736" y="946498"/>
                </a:lnTo>
                <a:lnTo>
                  <a:pt x="415801" y="1252284"/>
                </a:lnTo>
                <a:cubicBezTo>
                  <a:pt x="388670" y="1353539"/>
                  <a:pt x="284592" y="1413628"/>
                  <a:pt x="183338" y="1386497"/>
                </a:cubicBezTo>
                <a:lnTo>
                  <a:pt x="0" y="1337372"/>
                </a:lnTo>
                <a:lnTo>
                  <a:pt x="358348" y="0"/>
                </a:lnTo>
                <a:lnTo>
                  <a:pt x="541685" y="49125"/>
                </a:lnTo>
                <a:cubicBezTo>
                  <a:pt x="642940" y="76256"/>
                  <a:pt x="703029" y="180334"/>
                  <a:pt x="675898" y="281588"/>
                </a:cubicBezTo>
                <a:lnTo>
                  <a:pt x="574914" y="658466"/>
                </a:lnTo>
                <a:lnTo>
                  <a:pt x="1826395" y="1381009"/>
                </a:lnTo>
                <a:cubicBezTo>
                  <a:pt x="1885142" y="1352063"/>
                  <a:pt x="1954182" y="1344264"/>
                  <a:pt x="2022379" y="1362537"/>
                </a:cubicBezTo>
                <a:cubicBezTo>
                  <a:pt x="2176035" y="1403709"/>
                  <a:pt x="2267221" y="1561647"/>
                  <a:pt x="2226049" y="1715303"/>
                </a:cubicBezTo>
                <a:cubicBezTo>
                  <a:pt x="2207347" y="1785100"/>
                  <a:pt x="2164552" y="1842007"/>
                  <a:pt x="2108323" y="1878457"/>
                </a:cubicBezTo>
                <a:lnTo>
                  <a:pt x="1937353" y="2516524"/>
                </a:lnTo>
                <a:lnTo>
                  <a:pt x="2236046" y="2516524"/>
                </a:lnTo>
                <a:lnTo>
                  <a:pt x="2309451" y="2810144"/>
                </a:lnTo>
                <a:lnTo>
                  <a:pt x="2828116" y="2810144"/>
                </a:lnTo>
                <a:lnTo>
                  <a:pt x="2828116" y="2930119"/>
                </a:lnTo>
                <a:lnTo>
                  <a:pt x="2945247" y="2930119"/>
                </a:lnTo>
                <a:lnTo>
                  <a:pt x="3109201" y="2856867"/>
                </a:lnTo>
                <a:cubicBezTo>
                  <a:pt x="3112004" y="2849082"/>
                  <a:pt x="3119624" y="2844415"/>
                  <a:pt x="3128335" y="2844415"/>
                </a:cubicBezTo>
                <a:lnTo>
                  <a:pt x="3223771" y="2844415"/>
                </a:lnTo>
                <a:cubicBezTo>
                  <a:pt x="3236949" y="2844415"/>
                  <a:pt x="3247631" y="2855097"/>
                  <a:pt x="3247631" y="2868275"/>
                </a:cubicBezTo>
                <a:lnTo>
                  <a:pt x="3247631" y="3606750"/>
                </a:lnTo>
                <a:cubicBezTo>
                  <a:pt x="3247631" y="3619928"/>
                  <a:pt x="3236949" y="3630610"/>
                  <a:pt x="3223771" y="3630610"/>
                </a:cubicBezTo>
                <a:lnTo>
                  <a:pt x="3128335" y="3630610"/>
                </a:lnTo>
                <a:cubicBezTo>
                  <a:pt x="3120852" y="3630610"/>
                  <a:pt x="3114174" y="3627166"/>
                  <a:pt x="3110472" y="3621230"/>
                </a:cubicBezTo>
                <a:lnTo>
                  <a:pt x="3110472" y="3624351"/>
                </a:lnTo>
                <a:lnTo>
                  <a:pt x="2954172" y="3554518"/>
                </a:lnTo>
                <a:lnTo>
                  <a:pt x="2954172" y="3558788"/>
                </a:lnTo>
                <a:lnTo>
                  <a:pt x="2828116" y="3558788"/>
                </a:lnTo>
                <a:lnTo>
                  <a:pt x="2828116" y="3630610"/>
                </a:lnTo>
                <a:lnTo>
                  <a:pt x="2038337" y="3226369"/>
                </a:lnTo>
                <a:close/>
                <a:moveTo>
                  <a:pt x="77048" y="4064034"/>
                </a:moveTo>
                <a:lnTo>
                  <a:pt x="77048" y="3342578"/>
                </a:lnTo>
                <a:lnTo>
                  <a:pt x="2050947" y="3342578"/>
                </a:lnTo>
                <a:lnTo>
                  <a:pt x="3370953" y="4058524"/>
                </a:lnTo>
                <a:lnTo>
                  <a:pt x="3370953" y="406403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Round Same Side Corner Rectangle 2">
            <a:extLst>
              <a:ext uri="{FF2B5EF4-FFF2-40B4-BE49-F238E27FC236}">
                <a16:creationId xmlns:a16="http://schemas.microsoft.com/office/drawing/2014/main" id="{266EB7A7-61E6-42BC-A752-D8211B73BF11}"/>
              </a:ext>
            </a:extLst>
          </p:cNvPr>
          <p:cNvSpPr/>
          <p:nvPr/>
        </p:nvSpPr>
        <p:spPr>
          <a:xfrm rot="5400000" flipH="1">
            <a:off x="5086443" y="1710992"/>
            <a:ext cx="332288" cy="332288"/>
          </a:xfrm>
          <a:custGeom>
            <a:avLst/>
            <a:gdLst/>
            <a:ahLst/>
            <a:cxnLst/>
            <a:rect l="l" t="t" r="r" b="b"/>
            <a:pathLst>
              <a:path w="3287892" h="3786923">
                <a:moveTo>
                  <a:pt x="2574092" y="3411971"/>
                </a:moveTo>
                <a:cubicBezTo>
                  <a:pt x="2577477" y="3551838"/>
                  <a:pt x="2489596" y="3681234"/>
                  <a:pt x="2347458" y="3745664"/>
                </a:cubicBezTo>
                <a:cubicBezTo>
                  <a:pt x="2228355" y="3799653"/>
                  <a:pt x="2086904" y="3800713"/>
                  <a:pt x="1966757" y="3748519"/>
                </a:cubicBezTo>
                <a:cubicBezTo>
                  <a:pt x="1823914" y="3686464"/>
                  <a:pt x="1733597" y="3559106"/>
                  <a:pt x="1733597" y="3419734"/>
                </a:cubicBezTo>
                <a:cubicBezTo>
                  <a:pt x="2013762" y="3417146"/>
                  <a:pt x="2293927" y="3414559"/>
                  <a:pt x="2574092" y="3411971"/>
                </a:cubicBezTo>
                <a:close/>
                <a:moveTo>
                  <a:pt x="2574187" y="367189"/>
                </a:moveTo>
                <a:cubicBezTo>
                  <a:pt x="2294022" y="369777"/>
                  <a:pt x="2013857" y="372364"/>
                  <a:pt x="1733692" y="374952"/>
                </a:cubicBezTo>
                <a:cubicBezTo>
                  <a:pt x="1730307" y="235085"/>
                  <a:pt x="1818188" y="105689"/>
                  <a:pt x="1960326" y="41259"/>
                </a:cubicBezTo>
                <a:cubicBezTo>
                  <a:pt x="2079429" y="-12730"/>
                  <a:pt x="2220880" y="-13790"/>
                  <a:pt x="2341027" y="38404"/>
                </a:cubicBezTo>
                <a:cubicBezTo>
                  <a:pt x="2483870" y="100459"/>
                  <a:pt x="2574187" y="227817"/>
                  <a:pt x="2574187" y="367189"/>
                </a:cubicBezTo>
                <a:close/>
                <a:moveTo>
                  <a:pt x="2688290" y="635445"/>
                </a:moveTo>
                <a:lnTo>
                  <a:pt x="2688290" y="1612884"/>
                </a:lnTo>
                <a:lnTo>
                  <a:pt x="1619492" y="1612884"/>
                </a:lnTo>
                <a:lnTo>
                  <a:pt x="1619492" y="1396859"/>
                </a:lnTo>
                <a:lnTo>
                  <a:pt x="201708" y="1396859"/>
                </a:lnTo>
                <a:cubicBezTo>
                  <a:pt x="90308" y="1396859"/>
                  <a:pt x="0" y="1306551"/>
                  <a:pt x="0" y="1195151"/>
                </a:cubicBezTo>
                <a:lnTo>
                  <a:pt x="0" y="907003"/>
                </a:lnTo>
                <a:cubicBezTo>
                  <a:pt x="0" y="795603"/>
                  <a:pt x="90308" y="705295"/>
                  <a:pt x="201708" y="705295"/>
                </a:cubicBezTo>
                <a:lnTo>
                  <a:pt x="1619492" y="705295"/>
                </a:lnTo>
                <a:lnTo>
                  <a:pt x="1619492" y="635445"/>
                </a:lnTo>
                <a:cubicBezTo>
                  <a:pt x="1619492" y="537063"/>
                  <a:pt x="1699247" y="457308"/>
                  <a:pt x="1797629" y="457308"/>
                </a:cubicBezTo>
                <a:lnTo>
                  <a:pt x="2510153" y="457308"/>
                </a:lnTo>
                <a:cubicBezTo>
                  <a:pt x="2608535" y="457308"/>
                  <a:pt x="2688290" y="537063"/>
                  <a:pt x="2688290" y="635445"/>
                </a:cubicBezTo>
                <a:close/>
                <a:moveTo>
                  <a:pt x="3177333" y="2901044"/>
                </a:moveTo>
                <a:lnTo>
                  <a:pt x="1130451" y="2901044"/>
                </a:lnTo>
                <a:cubicBezTo>
                  <a:pt x="1350134" y="2526253"/>
                  <a:pt x="1481437" y="2165059"/>
                  <a:pt x="1605942" y="1684892"/>
                </a:cubicBezTo>
                <a:lnTo>
                  <a:pt x="2701842" y="1684892"/>
                </a:lnTo>
                <a:cubicBezTo>
                  <a:pt x="2809350" y="2117470"/>
                  <a:pt x="2933855" y="2516056"/>
                  <a:pt x="3177333" y="2901044"/>
                </a:cubicBezTo>
                <a:close/>
                <a:moveTo>
                  <a:pt x="3287892" y="3137537"/>
                </a:moveTo>
                <a:lnTo>
                  <a:pt x="3287892" y="3248909"/>
                </a:lnTo>
                <a:cubicBezTo>
                  <a:pt x="3287892" y="3295849"/>
                  <a:pt x="3249839" y="3333902"/>
                  <a:pt x="3202899" y="3333902"/>
                </a:cubicBezTo>
                <a:lnTo>
                  <a:pt x="1104885" y="3333902"/>
                </a:lnTo>
                <a:cubicBezTo>
                  <a:pt x="1057945" y="3333902"/>
                  <a:pt x="1019892" y="3295849"/>
                  <a:pt x="1019892" y="3248909"/>
                </a:cubicBezTo>
                <a:lnTo>
                  <a:pt x="1019892" y="3137537"/>
                </a:lnTo>
                <a:cubicBezTo>
                  <a:pt x="1019892" y="3090597"/>
                  <a:pt x="1057945" y="3052544"/>
                  <a:pt x="1104885" y="3052544"/>
                </a:cubicBezTo>
                <a:lnTo>
                  <a:pt x="3202899" y="3052544"/>
                </a:lnTo>
                <a:cubicBezTo>
                  <a:pt x="3249839" y="3052544"/>
                  <a:pt x="3287892" y="3090597"/>
                  <a:pt x="3287892" y="31375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0" name="Trapezoid 6">
            <a:extLst>
              <a:ext uri="{FF2B5EF4-FFF2-40B4-BE49-F238E27FC236}">
                <a16:creationId xmlns:a16="http://schemas.microsoft.com/office/drawing/2014/main" id="{59AABEB6-8389-4AED-B0A1-66913A631B7B}"/>
              </a:ext>
            </a:extLst>
          </p:cNvPr>
          <p:cNvSpPr>
            <a:spLocks/>
          </p:cNvSpPr>
          <p:nvPr/>
        </p:nvSpPr>
        <p:spPr>
          <a:xfrm>
            <a:off x="1982904" y="1743129"/>
            <a:ext cx="332288" cy="332288"/>
          </a:xfrm>
          <a:custGeom>
            <a:avLst/>
            <a:gdLst/>
            <a:ahLst/>
            <a:cxnLst/>
            <a:rect l="l" t="t" r="r" b="b"/>
            <a:pathLst>
              <a:path w="2801488" h="2964099">
                <a:moveTo>
                  <a:pt x="1393788" y="2251706"/>
                </a:moveTo>
                <a:cubicBezTo>
                  <a:pt x="1338380" y="2251706"/>
                  <a:pt x="1293463" y="2296623"/>
                  <a:pt x="1293463" y="2352031"/>
                </a:cubicBezTo>
                <a:cubicBezTo>
                  <a:pt x="1293463" y="2407439"/>
                  <a:pt x="1338380" y="2452356"/>
                  <a:pt x="1393788" y="2452356"/>
                </a:cubicBezTo>
                <a:cubicBezTo>
                  <a:pt x="1449196" y="2452356"/>
                  <a:pt x="1494113" y="2407439"/>
                  <a:pt x="1494113" y="2352031"/>
                </a:cubicBezTo>
                <a:cubicBezTo>
                  <a:pt x="1494113" y="2296623"/>
                  <a:pt x="1449196" y="2251706"/>
                  <a:pt x="1393788" y="2251706"/>
                </a:cubicBezTo>
                <a:close/>
                <a:moveTo>
                  <a:pt x="2189420" y="1936547"/>
                </a:moveTo>
                <a:cubicBezTo>
                  <a:pt x="1959955" y="1936547"/>
                  <a:pt x="1773936" y="2122566"/>
                  <a:pt x="1773936" y="2352031"/>
                </a:cubicBezTo>
                <a:cubicBezTo>
                  <a:pt x="1773936" y="2581496"/>
                  <a:pt x="1959955" y="2767515"/>
                  <a:pt x="2189420" y="2767515"/>
                </a:cubicBezTo>
                <a:cubicBezTo>
                  <a:pt x="2418885" y="2767515"/>
                  <a:pt x="2604904" y="2581496"/>
                  <a:pt x="2604904" y="2352031"/>
                </a:cubicBezTo>
                <a:cubicBezTo>
                  <a:pt x="2604904" y="2122566"/>
                  <a:pt x="2418885" y="1936547"/>
                  <a:pt x="2189420" y="1936547"/>
                </a:cubicBezTo>
                <a:close/>
                <a:moveTo>
                  <a:pt x="612068" y="1936547"/>
                </a:moveTo>
                <a:cubicBezTo>
                  <a:pt x="382603" y="1936547"/>
                  <a:pt x="196584" y="2122566"/>
                  <a:pt x="196584" y="2352031"/>
                </a:cubicBezTo>
                <a:cubicBezTo>
                  <a:pt x="196584" y="2581496"/>
                  <a:pt x="382603" y="2767515"/>
                  <a:pt x="612068" y="2767515"/>
                </a:cubicBezTo>
                <a:cubicBezTo>
                  <a:pt x="841533" y="2767515"/>
                  <a:pt x="1027552" y="2581496"/>
                  <a:pt x="1027552" y="2352031"/>
                </a:cubicBezTo>
                <a:cubicBezTo>
                  <a:pt x="1027552" y="2122566"/>
                  <a:pt x="841533" y="1936547"/>
                  <a:pt x="612068" y="1936547"/>
                </a:cubicBezTo>
                <a:close/>
                <a:moveTo>
                  <a:pt x="845776" y="315"/>
                </a:moveTo>
                <a:cubicBezTo>
                  <a:pt x="1032101" y="7965"/>
                  <a:pt x="1181399" y="153129"/>
                  <a:pt x="1195696" y="335717"/>
                </a:cubicBezTo>
                <a:lnTo>
                  <a:pt x="1198885" y="335806"/>
                </a:lnTo>
                <a:lnTo>
                  <a:pt x="1198706" y="366401"/>
                </a:lnTo>
                <a:cubicBezTo>
                  <a:pt x="1198883" y="367005"/>
                  <a:pt x="1198884" y="367612"/>
                  <a:pt x="1198884" y="368218"/>
                </a:cubicBezTo>
                <a:lnTo>
                  <a:pt x="1198695" y="368210"/>
                </a:lnTo>
                <a:lnTo>
                  <a:pt x="1197421" y="585651"/>
                </a:lnTo>
                <a:cubicBezTo>
                  <a:pt x="1245519" y="531733"/>
                  <a:pt x="1316597" y="499778"/>
                  <a:pt x="1394104" y="502960"/>
                </a:cubicBezTo>
                <a:cubicBezTo>
                  <a:pt x="1472998" y="506199"/>
                  <a:pt x="1542269" y="545176"/>
                  <a:pt x="1585751" y="604519"/>
                </a:cubicBezTo>
                <a:cubicBezTo>
                  <a:pt x="1585226" y="514948"/>
                  <a:pt x="1584701" y="425377"/>
                  <a:pt x="1584176" y="335806"/>
                </a:cubicBezTo>
                <a:lnTo>
                  <a:pt x="1585829" y="335760"/>
                </a:lnTo>
                <a:cubicBezTo>
                  <a:pt x="1602915" y="140060"/>
                  <a:pt x="1770945" y="-7755"/>
                  <a:pt x="1967493" y="315"/>
                </a:cubicBezTo>
                <a:cubicBezTo>
                  <a:pt x="2146853" y="7679"/>
                  <a:pt x="2291902" y="142468"/>
                  <a:pt x="2315427" y="315465"/>
                </a:cubicBezTo>
                <a:lnTo>
                  <a:pt x="2320109" y="315335"/>
                </a:lnTo>
                <a:lnTo>
                  <a:pt x="2729306" y="2069418"/>
                </a:lnTo>
                <a:cubicBezTo>
                  <a:pt x="2776307" y="2152970"/>
                  <a:pt x="2801488" y="2249560"/>
                  <a:pt x="2801488" y="2352031"/>
                </a:cubicBezTo>
                <a:cubicBezTo>
                  <a:pt x="2801488" y="2690067"/>
                  <a:pt x="2527456" y="2964099"/>
                  <a:pt x="2189420" y="2964099"/>
                </a:cubicBezTo>
                <a:cubicBezTo>
                  <a:pt x="1922036" y="2964099"/>
                  <a:pt x="1694697" y="2792645"/>
                  <a:pt x="1613824" y="2552817"/>
                </a:cubicBezTo>
                <a:cubicBezTo>
                  <a:pt x="1559905" y="2613347"/>
                  <a:pt x="1481232" y="2650901"/>
                  <a:pt x="1393788" y="2650901"/>
                </a:cubicBezTo>
                <a:cubicBezTo>
                  <a:pt x="1311973" y="2650901"/>
                  <a:pt x="1237837" y="2618027"/>
                  <a:pt x="1183996" y="2564635"/>
                </a:cubicBezTo>
                <a:cubicBezTo>
                  <a:pt x="1099341" y="2798210"/>
                  <a:pt x="875077" y="2964099"/>
                  <a:pt x="612068" y="2964099"/>
                </a:cubicBezTo>
                <a:cubicBezTo>
                  <a:pt x="274032" y="2964099"/>
                  <a:pt x="0" y="2690067"/>
                  <a:pt x="0" y="2352031"/>
                </a:cubicBezTo>
                <a:cubicBezTo>
                  <a:pt x="0" y="2288533"/>
                  <a:pt x="9669" y="2227293"/>
                  <a:pt x="30466" y="2170591"/>
                </a:cubicBezTo>
                <a:lnTo>
                  <a:pt x="30153" y="2170591"/>
                </a:lnTo>
                <a:lnTo>
                  <a:pt x="462952" y="315335"/>
                </a:lnTo>
                <a:lnTo>
                  <a:pt x="467801" y="315470"/>
                </a:lnTo>
                <a:cubicBezTo>
                  <a:pt x="493068" y="129842"/>
                  <a:pt x="656149" y="-7470"/>
                  <a:pt x="845776" y="3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1" name="Rounded Rectangle 24">
            <a:extLst>
              <a:ext uri="{FF2B5EF4-FFF2-40B4-BE49-F238E27FC236}">
                <a16:creationId xmlns:a16="http://schemas.microsoft.com/office/drawing/2014/main" id="{1F2C9B83-7AFB-4309-9A32-3FCAE613E31A}"/>
              </a:ext>
            </a:extLst>
          </p:cNvPr>
          <p:cNvSpPr>
            <a:spLocks noChangeAspect="1"/>
          </p:cNvSpPr>
          <p:nvPr/>
        </p:nvSpPr>
        <p:spPr>
          <a:xfrm>
            <a:off x="945107" y="3215258"/>
            <a:ext cx="332288" cy="257106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2" name="Rounded Rectangle 1">
            <a:extLst>
              <a:ext uri="{FF2B5EF4-FFF2-40B4-BE49-F238E27FC236}">
                <a16:creationId xmlns:a16="http://schemas.microsoft.com/office/drawing/2014/main" id="{E39BF809-34DC-46DF-8DFC-7F84476E983F}"/>
              </a:ext>
            </a:extLst>
          </p:cNvPr>
          <p:cNvSpPr>
            <a:spLocks noChangeAspect="1"/>
          </p:cNvSpPr>
          <p:nvPr/>
        </p:nvSpPr>
        <p:spPr>
          <a:xfrm>
            <a:off x="1389430" y="2155147"/>
            <a:ext cx="196905" cy="332288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3" name="Isosceles Triangle 2">
            <a:extLst>
              <a:ext uri="{FF2B5EF4-FFF2-40B4-BE49-F238E27FC236}">
                <a16:creationId xmlns:a16="http://schemas.microsoft.com/office/drawing/2014/main" id="{E2D0CB92-521F-46F6-A607-3FF5F2DA8443}"/>
              </a:ext>
            </a:extLst>
          </p:cNvPr>
          <p:cNvSpPr>
            <a:spLocks/>
          </p:cNvSpPr>
          <p:nvPr/>
        </p:nvSpPr>
        <p:spPr>
          <a:xfrm rot="2498363">
            <a:off x="4523352" y="5653781"/>
            <a:ext cx="332288" cy="332288"/>
          </a:xfrm>
          <a:custGeom>
            <a:avLst/>
            <a:gdLst/>
            <a:ahLst/>
            <a:cxnLst/>
            <a:rect l="l" t="t" r="r" b="b"/>
            <a:pathLst>
              <a:path w="3860438" h="3938940">
                <a:moveTo>
                  <a:pt x="1862067" y="2433815"/>
                </a:moveTo>
                <a:lnTo>
                  <a:pt x="1970067" y="2433815"/>
                </a:lnTo>
                <a:lnTo>
                  <a:pt x="1970067" y="3362873"/>
                </a:lnTo>
                <a:lnTo>
                  <a:pt x="2004792" y="3362873"/>
                </a:lnTo>
                <a:lnTo>
                  <a:pt x="2004792" y="3650907"/>
                </a:lnTo>
                <a:cubicBezTo>
                  <a:pt x="2004792" y="3808349"/>
                  <a:pt x="1878374" y="3936619"/>
                  <a:pt x="1720949" y="3938909"/>
                </a:cubicBezTo>
                <a:cubicBezTo>
                  <a:pt x="1564029" y="3941192"/>
                  <a:pt x="1434265" y="3817458"/>
                  <a:pt x="1429045" y="3660794"/>
                </a:cubicBezTo>
                <a:lnTo>
                  <a:pt x="1428727" y="3660794"/>
                </a:lnTo>
                <a:lnTo>
                  <a:pt x="1428727" y="3588794"/>
                </a:lnTo>
                <a:cubicBezTo>
                  <a:pt x="1428727" y="3549029"/>
                  <a:pt x="1460962" y="3516794"/>
                  <a:pt x="1500727" y="3516794"/>
                </a:cubicBezTo>
                <a:lnTo>
                  <a:pt x="1536727" y="3516794"/>
                </a:lnTo>
                <a:cubicBezTo>
                  <a:pt x="1576492" y="3516794"/>
                  <a:pt x="1608727" y="3549029"/>
                  <a:pt x="1608727" y="3588794"/>
                </a:cubicBezTo>
                <a:lnTo>
                  <a:pt x="1608727" y="3654789"/>
                </a:lnTo>
                <a:cubicBezTo>
                  <a:pt x="1610687" y="3713589"/>
                  <a:pt x="1659418" y="3760001"/>
                  <a:pt x="1718334" y="3759144"/>
                </a:cubicBezTo>
                <a:cubicBezTo>
                  <a:pt x="1777498" y="3758284"/>
                  <a:pt x="1825008" y="3710077"/>
                  <a:pt x="1825008" y="3650907"/>
                </a:cubicBezTo>
                <a:lnTo>
                  <a:pt x="1824792" y="3650907"/>
                </a:lnTo>
                <a:lnTo>
                  <a:pt x="1824792" y="3362873"/>
                </a:lnTo>
                <a:lnTo>
                  <a:pt x="1862067" y="3362873"/>
                </a:lnTo>
                <a:close/>
                <a:moveTo>
                  <a:pt x="1963773" y="341826"/>
                </a:moveTo>
                <a:cubicBezTo>
                  <a:pt x="2603866" y="1105515"/>
                  <a:pt x="2803203" y="1464631"/>
                  <a:pt x="2867684" y="2396069"/>
                </a:cubicBezTo>
                <a:cubicBezTo>
                  <a:pt x="2523234" y="2107144"/>
                  <a:pt x="2324834" y="2107144"/>
                  <a:pt x="1967684" y="2396069"/>
                </a:cubicBezTo>
                <a:cubicBezTo>
                  <a:pt x="1966380" y="1713514"/>
                  <a:pt x="1965077" y="1024381"/>
                  <a:pt x="1963773" y="341826"/>
                </a:cubicBezTo>
                <a:close/>
                <a:moveTo>
                  <a:pt x="1882676" y="341826"/>
                </a:moveTo>
                <a:cubicBezTo>
                  <a:pt x="1881372" y="1024381"/>
                  <a:pt x="1880069" y="1713514"/>
                  <a:pt x="1878765" y="2396069"/>
                </a:cubicBezTo>
                <a:cubicBezTo>
                  <a:pt x="1521615" y="2107144"/>
                  <a:pt x="1323215" y="2107144"/>
                  <a:pt x="978765" y="2396069"/>
                </a:cubicBezTo>
                <a:cubicBezTo>
                  <a:pt x="1043246" y="1464631"/>
                  <a:pt x="1242583" y="1105515"/>
                  <a:pt x="1882676" y="341826"/>
                </a:cubicBezTo>
                <a:close/>
                <a:moveTo>
                  <a:pt x="2058573" y="335248"/>
                </a:moveTo>
                <a:cubicBezTo>
                  <a:pt x="3026489" y="598978"/>
                  <a:pt x="3714825" y="1273857"/>
                  <a:pt x="3860438" y="2396070"/>
                </a:cubicBezTo>
                <a:cubicBezTo>
                  <a:pt x="3515988" y="2107145"/>
                  <a:pt x="3317588" y="2107145"/>
                  <a:pt x="2960438" y="2396070"/>
                </a:cubicBezTo>
                <a:cubicBezTo>
                  <a:pt x="2910892" y="1313327"/>
                  <a:pt x="2647549" y="1036442"/>
                  <a:pt x="2058573" y="335248"/>
                </a:cubicBezTo>
                <a:close/>
                <a:moveTo>
                  <a:pt x="1801865" y="335248"/>
                </a:moveTo>
                <a:cubicBezTo>
                  <a:pt x="1212889" y="1036442"/>
                  <a:pt x="949546" y="1313327"/>
                  <a:pt x="900000" y="2396070"/>
                </a:cubicBezTo>
                <a:cubicBezTo>
                  <a:pt x="542850" y="2107145"/>
                  <a:pt x="344450" y="2107145"/>
                  <a:pt x="0" y="2396070"/>
                </a:cubicBezTo>
                <a:cubicBezTo>
                  <a:pt x="145613" y="1273857"/>
                  <a:pt x="833949" y="598978"/>
                  <a:pt x="1801865" y="335248"/>
                </a:cubicBezTo>
                <a:close/>
                <a:moveTo>
                  <a:pt x="1902679" y="0"/>
                </a:moveTo>
                <a:lnTo>
                  <a:pt x="1929455" y="0"/>
                </a:lnTo>
                <a:lnTo>
                  <a:pt x="1970067" y="288000"/>
                </a:lnTo>
                <a:lnTo>
                  <a:pt x="1862067" y="28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Rectangle 50">
            <a:extLst>
              <a:ext uri="{FF2B5EF4-FFF2-40B4-BE49-F238E27FC236}">
                <a16:creationId xmlns:a16="http://schemas.microsoft.com/office/drawing/2014/main" id="{FF052673-1214-4B04-8ADE-B264AAD80584}"/>
              </a:ext>
            </a:extLst>
          </p:cNvPr>
          <p:cNvSpPr>
            <a:spLocks noChangeAspect="1"/>
          </p:cNvSpPr>
          <p:nvPr/>
        </p:nvSpPr>
        <p:spPr>
          <a:xfrm>
            <a:off x="2011964" y="1307262"/>
            <a:ext cx="324943" cy="186116"/>
          </a:xfrm>
          <a:custGeom>
            <a:avLst/>
            <a:gdLst/>
            <a:ahLst/>
            <a:cxnLst/>
            <a:rect l="l" t="t" r="r" b="b"/>
            <a:pathLst>
              <a:path w="2797236" h="1602166">
                <a:moveTo>
                  <a:pt x="676854" y="738042"/>
                </a:moveTo>
                <a:cubicBezTo>
                  <a:pt x="614942" y="702297"/>
                  <a:pt x="535774" y="723510"/>
                  <a:pt x="500029" y="785422"/>
                </a:cubicBezTo>
                <a:cubicBezTo>
                  <a:pt x="464284" y="847335"/>
                  <a:pt x="485497" y="926503"/>
                  <a:pt x="547409" y="962248"/>
                </a:cubicBezTo>
                <a:cubicBezTo>
                  <a:pt x="609321" y="997993"/>
                  <a:pt x="688490" y="976780"/>
                  <a:pt x="724235" y="914867"/>
                </a:cubicBezTo>
                <a:cubicBezTo>
                  <a:pt x="759980" y="852955"/>
                  <a:pt x="738766" y="773787"/>
                  <a:pt x="676854" y="738042"/>
                </a:cubicBezTo>
                <a:close/>
                <a:moveTo>
                  <a:pt x="1505478" y="880583"/>
                </a:moveTo>
                <a:lnTo>
                  <a:pt x="1475082" y="873061"/>
                </a:lnTo>
                <a:lnTo>
                  <a:pt x="1475082" y="1008668"/>
                </a:lnTo>
                <a:cubicBezTo>
                  <a:pt x="1478425" y="1007382"/>
                  <a:pt x="1481683" y="1005827"/>
                  <a:pt x="1484860" y="1004059"/>
                </a:cubicBezTo>
                <a:cubicBezTo>
                  <a:pt x="1512039" y="988933"/>
                  <a:pt x="1529130" y="960585"/>
                  <a:pt x="1529788" y="929597"/>
                </a:cubicBezTo>
                <a:cubicBezTo>
                  <a:pt x="1530028" y="906726"/>
                  <a:pt x="1526034" y="896074"/>
                  <a:pt x="1505478" y="880583"/>
                </a:cubicBezTo>
                <a:close/>
                <a:moveTo>
                  <a:pt x="1395816" y="619564"/>
                </a:moveTo>
                <a:cubicBezTo>
                  <a:pt x="1376272" y="632083"/>
                  <a:pt x="1363760" y="652864"/>
                  <a:pt x="1361807" y="675926"/>
                </a:cubicBezTo>
                <a:lnTo>
                  <a:pt x="1362578" y="675894"/>
                </a:lnTo>
                <a:cubicBezTo>
                  <a:pt x="1361574" y="701623"/>
                  <a:pt x="1371022" y="725250"/>
                  <a:pt x="1395009" y="740923"/>
                </a:cubicBezTo>
                <a:lnTo>
                  <a:pt x="1395816" y="741452"/>
                </a:lnTo>
                <a:close/>
                <a:moveTo>
                  <a:pt x="1475082" y="467094"/>
                </a:moveTo>
                <a:lnTo>
                  <a:pt x="1475082" y="500684"/>
                </a:lnTo>
                <a:cubicBezTo>
                  <a:pt x="1497267" y="504631"/>
                  <a:pt x="1518774" y="512905"/>
                  <a:pt x="1538543" y="525166"/>
                </a:cubicBezTo>
                <a:cubicBezTo>
                  <a:pt x="1596427" y="561066"/>
                  <a:pt x="1630319" y="625508"/>
                  <a:pt x="1627098" y="693545"/>
                </a:cubicBezTo>
                <a:lnTo>
                  <a:pt x="1518521" y="688404"/>
                </a:lnTo>
                <a:cubicBezTo>
                  <a:pt x="1519877" y="659770"/>
                  <a:pt x="1505613" y="632649"/>
                  <a:pt x="1481252" y="617540"/>
                </a:cubicBezTo>
                <a:lnTo>
                  <a:pt x="1475082" y="614775"/>
                </a:lnTo>
                <a:lnTo>
                  <a:pt x="1475082" y="759007"/>
                </a:lnTo>
                <a:cubicBezTo>
                  <a:pt x="1516008" y="761698"/>
                  <a:pt x="1547648" y="771672"/>
                  <a:pt x="1577189" y="790249"/>
                </a:cubicBezTo>
                <a:cubicBezTo>
                  <a:pt x="1622357" y="818652"/>
                  <a:pt x="1647114" y="873156"/>
                  <a:pt x="1650484" y="927386"/>
                </a:cubicBezTo>
                <a:lnTo>
                  <a:pt x="1650683" y="927386"/>
                </a:lnTo>
                <a:lnTo>
                  <a:pt x="1650607" y="928511"/>
                </a:lnTo>
                <a:cubicBezTo>
                  <a:pt x="1650834" y="929446"/>
                  <a:pt x="1650880" y="930391"/>
                  <a:pt x="1650916" y="931336"/>
                </a:cubicBezTo>
                <a:lnTo>
                  <a:pt x="1650415" y="931353"/>
                </a:lnTo>
                <a:cubicBezTo>
                  <a:pt x="1649239" y="1005482"/>
                  <a:pt x="1608533" y="1073418"/>
                  <a:pt x="1543577" y="1109567"/>
                </a:cubicBezTo>
                <a:cubicBezTo>
                  <a:pt x="1521978" y="1121587"/>
                  <a:pt x="1498805" y="1129476"/>
                  <a:pt x="1475082" y="1132835"/>
                </a:cubicBezTo>
                <a:lnTo>
                  <a:pt x="1475082" y="1165545"/>
                </a:lnTo>
                <a:lnTo>
                  <a:pt x="1395816" y="1165545"/>
                </a:lnTo>
                <a:lnTo>
                  <a:pt x="1395816" y="1130194"/>
                </a:lnTo>
                <a:cubicBezTo>
                  <a:pt x="1373613" y="1125585"/>
                  <a:pt x="1352168" y="1116888"/>
                  <a:pt x="1332303" y="1104568"/>
                </a:cubicBezTo>
                <a:cubicBezTo>
                  <a:pt x="1268003" y="1064689"/>
                  <a:pt x="1230355" y="993103"/>
                  <a:pt x="1233933" y="917525"/>
                </a:cubicBezTo>
                <a:lnTo>
                  <a:pt x="1354544" y="923236"/>
                </a:lnTo>
                <a:cubicBezTo>
                  <a:pt x="1353040" y="954989"/>
                  <a:pt x="1368828" y="985067"/>
                  <a:pt x="1395816" y="1001849"/>
                </a:cubicBezTo>
                <a:lnTo>
                  <a:pt x="1395816" y="862479"/>
                </a:lnTo>
                <a:cubicBezTo>
                  <a:pt x="1368998" y="855832"/>
                  <a:pt x="1344002" y="843677"/>
                  <a:pt x="1322380" y="825533"/>
                </a:cubicBezTo>
                <a:cubicBezTo>
                  <a:pt x="1279142" y="789250"/>
                  <a:pt x="1253317" y="736644"/>
                  <a:pt x="1251176" y="680490"/>
                </a:cubicBezTo>
                <a:cubicBezTo>
                  <a:pt x="1251334" y="597461"/>
                  <a:pt x="1284345" y="551005"/>
                  <a:pt x="1345251" y="517567"/>
                </a:cubicBezTo>
                <a:cubicBezTo>
                  <a:pt x="1360367" y="509155"/>
                  <a:pt x="1379438" y="506089"/>
                  <a:pt x="1395816" y="502211"/>
                </a:cubicBezTo>
                <a:lnTo>
                  <a:pt x="1395816" y="467094"/>
                </a:lnTo>
                <a:close/>
                <a:moveTo>
                  <a:pt x="1670907" y="420372"/>
                </a:moveTo>
                <a:cubicBezTo>
                  <a:pt x="1452232" y="294120"/>
                  <a:pt x="1172613" y="369043"/>
                  <a:pt x="1046361" y="587719"/>
                </a:cubicBezTo>
                <a:cubicBezTo>
                  <a:pt x="920108" y="806395"/>
                  <a:pt x="995032" y="1086013"/>
                  <a:pt x="1213707" y="1212266"/>
                </a:cubicBezTo>
                <a:cubicBezTo>
                  <a:pt x="1432383" y="1338518"/>
                  <a:pt x="1712002" y="1263595"/>
                  <a:pt x="1838254" y="1044919"/>
                </a:cubicBezTo>
                <a:cubicBezTo>
                  <a:pt x="1964507" y="826243"/>
                  <a:pt x="1889583" y="546625"/>
                  <a:pt x="1670907" y="420372"/>
                </a:cubicBezTo>
                <a:close/>
                <a:moveTo>
                  <a:pt x="2337204" y="670392"/>
                </a:moveTo>
                <a:cubicBezTo>
                  <a:pt x="2275292" y="634647"/>
                  <a:pt x="2196124" y="655860"/>
                  <a:pt x="2160379" y="717772"/>
                </a:cubicBezTo>
                <a:cubicBezTo>
                  <a:pt x="2124634" y="779684"/>
                  <a:pt x="2145847" y="858852"/>
                  <a:pt x="2207759" y="894597"/>
                </a:cubicBezTo>
                <a:cubicBezTo>
                  <a:pt x="2269672" y="930342"/>
                  <a:pt x="2348840" y="909129"/>
                  <a:pt x="2384585" y="847217"/>
                </a:cubicBezTo>
                <a:cubicBezTo>
                  <a:pt x="2420330" y="785305"/>
                  <a:pt x="2399117" y="706137"/>
                  <a:pt x="2337204" y="670392"/>
                </a:cubicBezTo>
                <a:close/>
                <a:moveTo>
                  <a:pt x="2384613" y="233313"/>
                </a:moveTo>
                <a:cubicBezTo>
                  <a:pt x="2428818" y="319090"/>
                  <a:pt x="2503845" y="385970"/>
                  <a:pt x="2595156" y="420224"/>
                </a:cubicBezTo>
                <a:lnTo>
                  <a:pt x="2595155" y="1152677"/>
                </a:lnTo>
                <a:cubicBezTo>
                  <a:pt x="2489919" y="1191773"/>
                  <a:pt x="2405690" y="1273809"/>
                  <a:pt x="2363285" y="1377636"/>
                </a:cubicBezTo>
                <a:lnTo>
                  <a:pt x="402182" y="1377636"/>
                </a:lnTo>
                <a:cubicBezTo>
                  <a:pt x="366180" y="1300676"/>
                  <a:pt x="305669" y="1237745"/>
                  <a:pt x="230221" y="1198942"/>
                </a:cubicBezTo>
                <a:lnTo>
                  <a:pt x="230221" y="415045"/>
                </a:lnTo>
                <a:cubicBezTo>
                  <a:pt x="307865" y="376272"/>
                  <a:pt x="370258" y="312122"/>
                  <a:pt x="407224" y="233313"/>
                </a:cubicBezTo>
                <a:close/>
                <a:moveTo>
                  <a:pt x="2374194" y="127259"/>
                </a:moveTo>
                <a:lnTo>
                  <a:pt x="406569" y="127259"/>
                </a:lnTo>
                <a:cubicBezTo>
                  <a:pt x="368226" y="267341"/>
                  <a:pt x="255955" y="376146"/>
                  <a:pt x="114433" y="410154"/>
                </a:cubicBezTo>
                <a:lnTo>
                  <a:pt x="114433" y="1207711"/>
                </a:lnTo>
                <a:cubicBezTo>
                  <a:pt x="249220" y="1241659"/>
                  <a:pt x="356431" y="1343562"/>
                  <a:pt x="397550" y="1475019"/>
                </a:cubicBezTo>
                <a:lnTo>
                  <a:pt x="2364592" y="1475019"/>
                </a:lnTo>
                <a:cubicBezTo>
                  <a:pt x="2403043" y="1323089"/>
                  <a:pt x="2527516" y="1206120"/>
                  <a:pt x="2682804" y="1177407"/>
                </a:cubicBezTo>
                <a:lnTo>
                  <a:pt x="2682804" y="401000"/>
                </a:lnTo>
                <a:cubicBezTo>
                  <a:pt x="2536308" y="373254"/>
                  <a:pt x="2418049" y="266915"/>
                  <a:pt x="2374194" y="127259"/>
                </a:cubicBezTo>
                <a:close/>
                <a:moveTo>
                  <a:pt x="2797236" y="112"/>
                </a:moveTo>
                <a:lnTo>
                  <a:pt x="2797236" y="1602166"/>
                </a:lnTo>
                <a:lnTo>
                  <a:pt x="419639" y="1602166"/>
                </a:lnTo>
                <a:lnTo>
                  <a:pt x="12661" y="1602166"/>
                </a:lnTo>
                <a:lnTo>
                  <a:pt x="0" y="1602166"/>
                </a:lnTo>
                <a:lnTo>
                  <a:pt x="0" y="112"/>
                </a:lnTo>
                <a:lnTo>
                  <a:pt x="2352082" y="112"/>
                </a:lnTo>
                <a:cubicBezTo>
                  <a:pt x="2352071" y="75"/>
                  <a:pt x="2352071" y="37"/>
                  <a:pt x="2352071" y="0"/>
                </a:cubicBezTo>
                <a:lnTo>
                  <a:pt x="2759048" y="0"/>
                </a:lnTo>
                <a:lnTo>
                  <a:pt x="2759047" y="1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5" name="Rectangle 15">
            <a:extLst>
              <a:ext uri="{FF2B5EF4-FFF2-40B4-BE49-F238E27FC236}">
                <a16:creationId xmlns:a16="http://schemas.microsoft.com/office/drawing/2014/main" id="{940013C0-CE2F-46A8-908D-53B3BCDE4DCD}"/>
              </a:ext>
            </a:extLst>
          </p:cNvPr>
          <p:cNvSpPr>
            <a:spLocks noChangeAspect="1"/>
          </p:cNvSpPr>
          <p:nvPr/>
        </p:nvSpPr>
        <p:spPr>
          <a:xfrm>
            <a:off x="4132460" y="1297871"/>
            <a:ext cx="249229" cy="196508"/>
          </a:xfrm>
          <a:custGeom>
            <a:avLst/>
            <a:gdLst/>
            <a:ahLst/>
            <a:cxnLst/>
            <a:rect l="l" t="t" r="r" b="b"/>
            <a:pathLst>
              <a:path w="3744416" h="2952328">
                <a:moveTo>
                  <a:pt x="184806" y="576064"/>
                </a:moveTo>
                <a:lnTo>
                  <a:pt x="895314" y="576064"/>
                </a:lnTo>
                <a:cubicBezTo>
                  <a:pt x="997380" y="576064"/>
                  <a:pt x="1080120" y="658804"/>
                  <a:pt x="1080120" y="760870"/>
                </a:cubicBezTo>
                <a:lnTo>
                  <a:pt x="1080120" y="792088"/>
                </a:lnTo>
                <a:lnTo>
                  <a:pt x="3312368" y="792088"/>
                </a:lnTo>
                <a:lnTo>
                  <a:pt x="3312368" y="2952328"/>
                </a:lnTo>
                <a:lnTo>
                  <a:pt x="0" y="2952328"/>
                </a:lnTo>
                <a:lnTo>
                  <a:pt x="0" y="1072569"/>
                </a:lnTo>
                <a:lnTo>
                  <a:pt x="0" y="792088"/>
                </a:lnTo>
                <a:lnTo>
                  <a:pt x="0" y="760870"/>
                </a:lnTo>
                <a:cubicBezTo>
                  <a:pt x="0" y="658804"/>
                  <a:pt x="82740" y="576064"/>
                  <a:pt x="184806" y="576064"/>
                </a:cubicBezTo>
                <a:close/>
                <a:moveTo>
                  <a:pt x="616854" y="0"/>
                </a:moveTo>
                <a:lnTo>
                  <a:pt x="1327362" y="0"/>
                </a:lnTo>
                <a:cubicBezTo>
                  <a:pt x="1429428" y="0"/>
                  <a:pt x="1512168" y="82740"/>
                  <a:pt x="1512168" y="184806"/>
                </a:cubicBezTo>
                <a:lnTo>
                  <a:pt x="1512168" y="216024"/>
                </a:lnTo>
                <a:lnTo>
                  <a:pt x="3744416" y="216024"/>
                </a:lnTo>
                <a:lnTo>
                  <a:pt x="3744416" y="2376264"/>
                </a:lnTo>
                <a:lnTo>
                  <a:pt x="3464768" y="2376264"/>
                </a:lnTo>
                <a:lnTo>
                  <a:pt x="3464768" y="648072"/>
                </a:lnTo>
                <a:lnTo>
                  <a:pt x="1232520" y="648072"/>
                </a:lnTo>
                <a:lnTo>
                  <a:pt x="1232520" y="616854"/>
                </a:lnTo>
                <a:cubicBezTo>
                  <a:pt x="1232520" y="514788"/>
                  <a:pt x="1149780" y="432048"/>
                  <a:pt x="1047714" y="432048"/>
                </a:cubicBezTo>
                <a:lnTo>
                  <a:pt x="432048" y="432048"/>
                </a:lnTo>
                <a:lnTo>
                  <a:pt x="432048" y="216024"/>
                </a:lnTo>
                <a:lnTo>
                  <a:pt x="432048" y="184806"/>
                </a:lnTo>
                <a:cubicBezTo>
                  <a:pt x="432048" y="82740"/>
                  <a:pt x="514788" y="0"/>
                  <a:pt x="616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6" name="Donut 21">
            <a:extLst>
              <a:ext uri="{FF2B5EF4-FFF2-40B4-BE49-F238E27FC236}">
                <a16:creationId xmlns:a16="http://schemas.microsoft.com/office/drawing/2014/main" id="{5F7143FB-E372-4E97-A4F2-C0AB0993EC4D}"/>
              </a:ext>
            </a:extLst>
          </p:cNvPr>
          <p:cNvSpPr>
            <a:spLocks/>
          </p:cNvSpPr>
          <p:nvPr/>
        </p:nvSpPr>
        <p:spPr>
          <a:xfrm>
            <a:off x="5817153" y="3213918"/>
            <a:ext cx="199647" cy="199647"/>
          </a:xfrm>
          <a:custGeom>
            <a:avLst/>
            <a:gdLst/>
            <a:ahLst/>
            <a:cxnLst/>
            <a:rect l="l" t="t" r="r" b="b"/>
            <a:pathLst>
              <a:path w="3934148" h="3956624">
                <a:moveTo>
                  <a:pt x="3047194" y="2259765"/>
                </a:moveTo>
                <a:cubicBezTo>
                  <a:pt x="2802268" y="2259765"/>
                  <a:pt x="2603717" y="2540344"/>
                  <a:pt x="2603717" y="2886456"/>
                </a:cubicBezTo>
                <a:cubicBezTo>
                  <a:pt x="2603717" y="3232568"/>
                  <a:pt x="2802268" y="3513147"/>
                  <a:pt x="3047194" y="3513147"/>
                </a:cubicBezTo>
                <a:cubicBezTo>
                  <a:pt x="3292120" y="3513147"/>
                  <a:pt x="3490671" y="3232568"/>
                  <a:pt x="3490671" y="2886456"/>
                </a:cubicBezTo>
                <a:cubicBezTo>
                  <a:pt x="3490671" y="2540344"/>
                  <a:pt x="3292120" y="2259765"/>
                  <a:pt x="3047194" y="2259765"/>
                </a:cubicBezTo>
                <a:close/>
                <a:moveTo>
                  <a:pt x="3047194" y="1816288"/>
                </a:moveTo>
                <a:cubicBezTo>
                  <a:pt x="3537045" y="1816288"/>
                  <a:pt x="3934148" y="2295419"/>
                  <a:pt x="3934148" y="2886456"/>
                </a:cubicBezTo>
                <a:cubicBezTo>
                  <a:pt x="3934148" y="3477493"/>
                  <a:pt x="3537045" y="3956624"/>
                  <a:pt x="3047194" y="3956624"/>
                </a:cubicBezTo>
                <a:cubicBezTo>
                  <a:pt x="2557343" y="3956624"/>
                  <a:pt x="2160240" y="3477493"/>
                  <a:pt x="2160240" y="2886456"/>
                </a:cubicBezTo>
                <a:cubicBezTo>
                  <a:pt x="2160240" y="2295419"/>
                  <a:pt x="2557343" y="1816288"/>
                  <a:pt x="3047194" y="1816288"/>
                </a:cubicBezTo>
                <a:close/>
                <a:moveTo>
                  <a:pt x="886954" y="443477"/>
                </a:moveTo>
                <a:cubicBezTo>
                  <a:pt x="642028" y="443477"/>
                  <a:pt x="443477" y="724056"/>
                  <a:pt x="443477" y="1070168"/>
                </a:cubicBezTo>
                <a:cubicBezTo>
                  <a:pt x="443477" y="1416280"/>
                  <a:pt x="642028" y="1696859"/>
                  <a:pt x="886954" y="1696859"/>
                </a:cubicBezTo>
                <a:cubicBezTo>
                  <a:pt x="1131880" y="1696859"/>
                  <a:pt x="1330431" y="1416280"/>
                  <a:pt x="1330431" y="1070168"/>
                </a:cubicBezTo>
                <a:cubicBezTo>
                  <a:pt x="1330431" y="724056"/>
                  <a:pt x="1131880" y="443477"/>
                  <a:pt x="886954" y="443477"/>
                </a:cubicBezTo>
                <a:close/>
                <a:moveTo>
                  <a:pt x="2992326" y="5291"/>
                </a:moveTo>
                <a:lnTo>
                  <a:pt x="3531059" y="5291"/>
                </a:lnTo>
                <a:lnTo>
                  <a:pt x="896107" y="3919534"/>
                </a:lnTo>
                <a:lnTo>
                  <a:pt x="357374" y="3919534"/>
                </a:lnTo>
                <a:close/>
                <a:moveTo>
                  <a:pt x="886954" y="0"/>
                </a:moveTo>
                <a:cubicBezTo>
                  <a:pt x="1376805" y="0"/>
                  <a:pt x="1773908" y="479131"/>
                  <a:pt x="1773908" y="1070168"/>
                </a:cubicBezTo>
                <a:cubicBezTo>
                  <a:pt x="1773908" y="1661205"/>
                  <a:pt x="1376805" y="2140336"/>
                  <a:pt x="886954" y="2140336"/>
                </a:cubicBezTo>
                <a:cubicBezTo>
                  <a:pt x="397103" y="2140336"/>
                  <a:pt x="0" y="1661205"/>
                  <a:pt x="0" y="1070168"/>
                </a:cubicBezTo>
                <a:cubicBezTo>
                  <a:pt x="0" y="479131"/>
                  <a:pt x="397103" y="0"/>
                  <a:pt x="8869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7" name="Rounded Rectangle 4">
            <a:extLst>
              <a:ext uri="{FF2B5EF4-FFF2-40B4-BE49-F238E27FC236}">
                <a16:creationId xmlns:a16="http://schemas.microsoft.com/office/drawing/2014/main" id="{C2CCB67B-1529-4125-9912-93542ED88052}"/>
              </a:ext>
            </a:extLst>
          </p:cNvPr>
          <p:cNvSpPr>
            <a:spLocks noChangeAspect="1"/>
          </p:cNvSpPr>
          <p:nvPr/>
        </p:nvSpPr>
        <p:spPr>
          <a:xfrm>
            <a:off x="4809087" y="5349273"/>
            <a:ext cx="239181" cy="329225"/>
          </a:xfrm>
          <a:custGeom>
            <a:avLst/>
            <a:gdLst/>
            <a:ahLst/>
            <a:cxnLst/>
            <a:rect l="l" t="t" r="r" b="b"/>
            <a:pathLst>
              <a:path w="2862291" h="3939861">
                <a:moveTo>
                  <a:pt x="483172" y="3610747"/>
                </a:moveTo>
                <a:cubicBezTo>
                  <a:pt x="440599" y="3610747"/>
                  <a:pt x="406087" y="3645259"/>
                  <a:pt x="406087" y="3687832"/>
                </a:cubicBezTo>
                <a:cubicBezTo>
                  <a:pt x="406087" y="3730405"/>
                  <a:pt x="440599" y="3764917"/>
                  <a:pt x="483172" y="3764917"/>
                </a:cubicBezTo>
                <a:cubicBezTo>
                  <a:pt x="525745" y="3764917"/>
                  <a:pt x="560257" y="3730405"/>
                  <a:pt x="560257" y="3687832"/>
                </a:cubicBezTo>
                <a:cubicBezTo>
                  <a:pt x="560257" y="3645259"/>
                  <a:pt x="525745" y="3610747"/>
                  <a:pt x="483172" y="3610747"/>
                </a:cubicBezTo>
                <a:close/>
                <a:moveTo>
                  <a:pt x="2052229" y="3610746"/>
                </a:moveTo>
                <a:cubicBezTo>
                  <a:pt x="2009656" y="3610746"/>
                  <a:pt x="1975144" y="3645258"/>
                  <a:pt x="1975144" y="3687831"/>
                </a:cubicBezTo>
                <a:cubicBezTo>
                  <a:pt x="1975144" y="3730404"/>
                  <a:pt x="2009656" y="3764916"/>
                  <a:pt x="2052229" y="3764916"/>
                </a:cubicBezTo>
                <a:cubicBezTo>
                  <a:pt x="2094802" y="3764916"/>
                  <a:pt x="2129314" y="3730404"/>
                  <a:pt x="2129314" y="3687831"/>
                </a:cubicBezTo>
                <a:cubicBezTo>
                  <a:pt x="2129314" y="3645258"/>
                  <a:pt x="2094802" y="3610746"/>
                  <a:pt x="2052229" y="3610746"/>
                </a:cubicBezTo>
                <a:close/>
                <a:moveTo>
                  <a:pt x="1578923" y="1215908"/>
                </a:moveTo>
                <a:cubicBezTo>
                  <a:pt x="1549100" y="1215908"/>
                  <a:pt x="1524923" y="1240085"/>
                  <a:pt x="1524923" y="1269908"/>
                </a:cubicBezTo>
                <a:lnTo>
                  <a:pt x="1524923" y="2745908"/>
                </a:lnTo>
                <a:cubicBezTo>
                  <a:pt x="1524923" y="2775731"/>
                  <a:pt x="1549100" y="2799908"/>
                  <a:pt x="1578923" y="2799908"/>
                </a:cubicBezTo>
                <a:cubicBezTo>
                  <a:pt x="1608746" y="2799908"/>
                  <a:pt x="1632923" y="2775731"/>
                  <a:pt x="1632923" y="2745908"/>
                </a:cubicBezTo>
                <a:lnTo>
                  <a:pt x="1632923" y="1269908"/>
                </a:lnTo>
                <a:cubicBezTo>
                  <a:pt x="1632923" y="1240085"/>
                  <a:pt x="1608746" y="1215908"/>
                  <a:pt x="1578923" y="1215908"/>
                </a:cubicBezTo>
                <a:close/>
                <a:moveTo>
                  <a:pt x="1318523" y="1215908"/>
                </a:moveTo>
                <a:cubicBezTo>
                  <a:pt x="1288700" y="1215908"/>
                  <a:pt x="1264523" y="1240085"/>
                  <a:pt x="1264523" y="1269908"/>
                </a:cubicBezTo>
                <a:lnTo>
                  <a:pt x="1264523" y="2745908"/>
                </a:lnTo>
                <a:cubicBezTo>
                  <a:pt x="1264523" y="2775731"/>
                  <a:pt x="1288700" y="2799908"/>
                  <a:pt x="1318523" y="2799908"/>
                </a:cubicBezTo>
                <a:cubicBezTo>
                  <a:pt x="1348346" y="2799908"/>
                  <a:pt x="1372523" y="2775731"/>
                  <a:pt x="1372523" y="2745908"/>
                </a:cubicBezTo>
                <a:lnTo>
                  <a:pt x="1372523" y="1269908"/>
                </a:lnTo>
                <a:cubicBezTo>
                  <a:pt x="1372523" y="1240085"/>
                  <a:pt x="1348346" y="1215908"/>
                  <a:pt x="1318523" y="1215908"/>
                </a:cubicBezTo>
                <a:close/>
                <a:moveTo>
                  <a:pt x="1058123" y="1215908"/>
                </a:moveTo>
                <a:cubicBezTo>
                  <a:pt x="1028300" y="1215908"/>
                  <a:pt x="1004123" y="1240085"/>
                  <a:pt x="1004123" y="1269908"/>
                </a:cubicBezTo>
                <a:lnTo>
                  <a:pt x="1004123" y="2745908"/>
                </a:lnTo>
                <a:cubicBezTo>
                  <a:pt x="1004123" y="2775731"/>
                  <a:pt x="1028300" y="2799908"/>
                  <a:pt x="1058123" y="2799908"/>
                </a:cubicBezTo>
                <a:cubicBezTo>
                  <a:pt x="1087946" y="2799908"/>
                  <a:pt x="1112123" y="2775731"/>
                  <a:pt x="1112123" y="2745908"/>
                </a:cubicBezTo>
                <a:lnTo>
                  <a:pt x="1112123" y="1269908"/>
                </a:lnTo>
                <a:cubicBezTo>
                  <a:pt x="1112123" y="1240085"/>
                  <a:pt x="1087946" y="1215908"/>
                  <a:pt x="1058123" y="1215908"/>
                </a:cubicBezTo>
                <a:close/>
                <a:moveTo>
                  <a:pt x="797723" y="1215908"/>
                </a:moveTo>
                <a:cubicBezTo>
                  <a:pt x="767900" y="1215908"/>
                  <a:pt x="743723" y="1240085"/>
                  <a:pt x="743723" y="1269908"/>
                </a:cubicBezTo>
                <a:lnTo>
                  <a:pt x="743723" y="2745908"/>
                </a:lnTo>
                <a:cubicBezTo>
                  <a:pt x="743723" y="2775731"/>
                  <a:pt x="767900" y="2799908"/>
                  <a:pt x="797723" y="2799908"/>
                </a:cubicBezTo>
                <a:cubicBezTo>
                  <a:pt x="827546" y="2799908"/>
                  <a:pt x="851723" y="2775731"/>
                  <a:pt x="851723" y="2745908"/>
                </a:cubicBezTo>
                <a:lnTo>
                  <a:pt x="851723" y="1269908"/>
                </a:lnTo>
                <a:cubicBezTo>
                  <a:pt x="851723" y="1240085"/>
                  <a:pt x="827546" y="1215908"/>
                  <a:pt x="797723" y="1215908"/>
                </a:cubicBezTo>
                <a:close/>
                <a:moveTo>
                  <a:pt x="537323" y="1215908"/>
                </a:moveTo>
                <a:cubicBezTo>
                  <a:pt x="507500" y="1215908"/>
                  <a:pt x="483323" y="1240085"/>
                  <a:pt x="483323" y="1269908"/>
                </a:cubicBezTo>
                <a:lnTo>
                  <a:pt x="483323" y="2745908"/>
                </a:lnTo>
                <a:cubicBezTo>
                  <a:pt x="483323" y="2775731"/>
                  <a:pt x="507500" y="2799908"/>
                  <a:pt x="537323" y="2799908"/>
                </a:cubicBezTo>
                <a:cubicBezTo>
                  <a:pt x="567146" y="2799908"/>
                  <a:pt x="591323" y="2775731"/>
                  <a:pt x="591323" y="2745908"/>
                </a:cubicBezTo>
                <a:lnTo>
                  <a:pt x="591323" y="1269908"/>
                </a:lnTo>
                <a:cubicBezTo>
                  <a:pt x="591323" y="1240085"/>
                  <a:pt x="567146" y="1215908"/>
                  <a:pt x="537323" y="1215908"/>
                </a:cubicBezTo>
                <a:close/>
                <a:moveTo>
                  <a:pt x="1071414" y="977717"/>
                </a:moveTo>
                <a:cubicBezTo>
                  <a:pt x="1014599" y="977717"/>
                  <a:pt x="965699" y="1011599"/>
                  <a:pt x="944338" y="1060494"/>
                </a:cubicBezTo>
                <a:lnTo>
                  <a:pt x="1198489" y="1060494"/>
                </a:lnTo>
                <a:cubicBezTo>
                  <a:pt x="1177129" y="1011599"/>
                  <a:pt x="1128228" y="977717"/>
                  <a:pt x="1071414" y="977717"/>
                </a:cubicBezTo>
                <a:close/>
                <a:moveTo>
                  <a:pt x="872752" y="191454"/>
                </a:moveTo>
                <a:cubicBezTo>
                  <a:pt x="759529" y="233114"/>
                  <a:pt x="679221" y="342129"/>
                  <a:pt x="679221" y="469900"/>
                </a:cubicBezTo>
                <a:lnTo>
                  <a:pt x="679221" y="1060494"/>
                </a:lnTo>
                <a:lnTo>
                  <a:pt x="797638" y="1060494"/>
                </a:lnTo>
                <a:cubicBezTo>
                  <a:pt x="823919" y="933391"/>
                  <a:pt x="936512" y="837880"/>
                  <a:pt x="1071414" y="837880"/>
                </a:cubicBezTo>
                <a:cubicBezTo>
                  <a:pt x="1206315" y="837880"/>
                  <a:pt x="1318908" y="933391"/>
                  <a:pt x="1345190" y="1060494"/>
                </a:cubicBezTo>
                <a:lnTo>
                  <a:pt x="1458130" y="1060494"/>
                </a:lnTo>
                <a:lnTo>
                  <a:pt x="1458130" y="469900"/>
                </a:lnTo>
                <a:cubicBezTo>
                  <a:pt x="1458130" y="344471"/>
                  <a:pt x="1380739" y="237117"/>
                  <a:pt x="1270928" y="193418"/>
                </a:cubicBezTo>
                <a:cubicBezTo>
                  <a:pt x="1254126" y="208193"/>
                  <a:pt x="1231951" y="216024"/>
                  <a:pt x="1207947" y="216024"/>
                </a:cubicBezTo>
                <a:lnTo>
                  <a:pt x="938648" y="216024"/>
                </a:lnTo>
                <a:cubicBezTo>
                  <a:pt x="913362" y="216024"/>
                  <a:pt x="890106" y="207335"/>
                  <a:pt x="872752" y="191454"/>
                </a:cubicBezTo>
                <a:close/>
                <a:moveTo>
                  <a:pt x="938648" y="0"/>
                </a:moveTo>
                <a:lnTo>
                  <a:pt x="1207947" y="0"/>
                </a:lnTo>
                <a:cubicBezTo>
                  <a:pt x="1249829" y="0"/>
                  <a:pt x="1286143" y="23838"/>
                  <a:pt x="1302947" y="59260"/>
                </a:cubicBezTo>
                <a:cubicBezTo>
                  <a:pt x="1459619" y="107029"/>
                  <a:pt x="1572731" y="253123"/>
                  <a:pt x="1572731" y="425635"/>
                </a:cubicBezTo>
                <a:lnTo>
                  <a:pt x="1572731" y="1062970"/>
                </a:lnTo>
                <a:cubicBezTo>
                  <a:pt x="1700463" y="1074093"/>
                  <a:pt x="1800202" y="1181663"/>
                  <a:pt x="1800202" y="1312527"/>
                </a:cubicBezTo>
                <a:lnTo>
                  <a:pt x="1800202" y="2703289"/>
                </a:lnTo>
                <a:cubicBezTo>
                  <a:pt x="1800202" y="2833087"/>
                  <a:pt x="1702083" y="2939968"/>
                  <a:pt x="1575831" y="2952534"/>
                </a:cubicBezTo>
                <a:lnTo>
                  <a:pt x="1539130" y="3099337"/>
                </a:lnTo>
                <a:lnTo>
                  <a:pt x="1377130" y="3099337"/>
                </a:lnTo>
                <a:lnTo>
                  <a:pt x="1341126" y="2955322"/>
                </a:lnTo>
                <a:lnTo>
                  <a:pt x="743221" y="2955322"/>
                </a:lnTo>
                <a:lnTo>
                  <a:pt x="707217" y="3099338"/>
                </a:lnTo>
                <a:lnTo>
                  <a:pt x="2063557" y="3099338"/>
                </a:lnTo>
                <a:lnTo>
                  <a:pt x="2063557" y="924090"/>
                </a:lnTo>
                <a:cubicBezTo>
                  <a:pt x="2063557" y="873822"/>
                  <a:pt x="2088497" y="829380"/>
                  <a:pt x="2128246" y="804684"/>
                </a:cubicBezTo>
                <a:cubicBezTo>
                  <a:pt x="2129584" y="799633"/>
                  <a:pt x="2132808" y="796081"/>
                  <a:pt x="2136234" y="792655"/>
                </a:cubicBezTo>
                <a:lnTo>
                  <a:pt x="2607705" y="321183"/>
                </a:lnTo>
                <a:cubicBezTo>
                  <a:pt x="2636744" y="292144"/>
                  <a:pt x="2674804" y="277625"/>
                  <a:pt x="2712864" y="277625"/>
                </a:cubicBezTo>
                <a:cubicBezTo>
                  <a:pt x="2750924" y="277625"/>
                  <a:pt x="2788985" y="292144"/>
                  <a:pt x="2818024" y="321183"/>
                </a:cubicBezTo>
                <a:lnTo>
                  <a:pt x="2862291" y="365451"/>
                </a:lnTo>
                <a:cubicBezTo>
                  <a:pt x="2920370" y="423529"/>
                  <a:pt x="2920370" y="517692"/>
                  <a:pt x="2862291" y="575770"/>
                </a:cubicBezTo>
                <a:lnTo>
                  <a:pt x="2423597" y="1014465"/>
                </a:lnTo>
                <a:lnTo>
                  <a:pt x="2423597" y="3310659"/>
                </a:lnTo>
                <a:cubicBezTo>
                  <a:pt x="2423597" y="3392794"/>
                  <a:pt x="2357014" y="3459377"/>
                  <a:pt x="2274879" y="3459377"/>
                </a:cubicBezTo>
                <a:lnTo>
                  <a:pt x="2247260" y="3459377"/>
                </a:lnTo>
                <a:lnTo>
                  <a:pt x="2157276" y="3459377"/>
                </a:lnTo>
                <a:cubicBezTo>
                  <a:pt x="2244145" y="3498679"/>
                  <a:pt x="2304259" y="3586235"/>
                  <a:pt x="2304259" y="3687831"/>
                </a:cubicBezTo>
                <a:cubicBezTo>
                  <a:pt x="2304259" y="3827023"/>
                  <a:pt x="2191422" y="3939860"/>
                  <a:pt x="2052230" y="3939860"/>
                </a:cubicBezTo>
                <a:cubicBezTo>
                  <a:pt x="1913038" y="3939860"/>
                  <a:pt x="1800201" y="3827023"/>
                  <a:pt x="1800201" y="3687831"/>
                </a:cubicBezTo>
                <a:cubicBezTo>
                  <a:pt x="1800201" y="3586235"/>
                  <a:pt x="1860315" y="3498679"/>
                  <a:pt x="1947184" y="3459377"/>
                </a:cubicBezTo>
                <a:lnTo>
                  <a:pt x="588218" y="3459378"/>
                </a:lnTo>
                <a:cubicBezTo>
                  <a:pt x="675087" y="3498679"/>
                  <a:pt x="735202" y="3586235"/>
                  <a:pt x="735202" y="3687832"/>
                </a:cubicBezTo>
                <a:cubicBezTo>
                  <a:pt x="735202" y="3827024"/>
                  <a:pt x="622365" y="3939861"/>
                  <a:pt x="483173" y="3939861"/>
                </a:cubicBezTo>
                <a:cubicBezTo>
                  <a:pt x="343981" y="3939861"/>
                  <a:pt x="231144" y="3827024"/>
                  <a:pt x="231144" y="3687832"/>
                </a:cubicBezTo>
                <a:cubicBezTo>
                  <a:pt x="231144" y="3586235"/>
                  <a:pt x="291259" y="3498679"/>
                  <a:pt x="378128" y="3459378"/>
                </a:cubicBezTo>
                <a:lnTo>
                  <a:pt x="148718" y="3459378"/>
                </a:lnTo>
                <a:cubicBezTo>
                  <a:pt x="66583" y="3459378"/>
                  <a:pt x="0" y="3392795"/>
                  <a:pt x="0" y="3310660"/>
                </a:cubicBezTo>
                <a:lnTo>
                  <a:pt x="0" y="3248056"/>
                </a:lnTo>
                <a:cubicBezTo>
                  <a:pt x="0" y="3165921"/>
                  <a:pt x="66583" y="3099338"/>
                  <a:pt x="148718" y="3099338"/>
                </a:cubicBezTo>
                <a:lnTo>
                  <a:pt x="544674" y="3099338"/>
                </a:lnTo>
                <a:lnTo>
                  <a:pt x="507859" y="2952075"/>
                </a:lnTo>
                <a:cubicBezTo>
                  <a:pt x="383796" y="2937382"/>
                  <a:pt x="288034" y="2831519"/>
                  <a:pt x="288034" y="2703289"/>
                </a:cubicBezTo>
                <a:lnTo>
                  <a:pt x="288034" y="1312527"/>
                </a:lnTo>
                <a:cubicBezTo>
                  <a:pt x="288034" y="1173333"/>
                  <a:pt x="400873" y="1060494"/>
                  <a:pt x="540067" y="1060494"/>
                </a:cubicBezTo>
                <a:lnTo>
                  <a:pt x="564619" y="1060494"/>
                </a:lnTo>
                <a:lnTo>
                  <a:pt x="564619" y="425635"/>
                </a:lnTo>
                <a:cubicBezTo>
                  <a:pt x="564619" y="248812"/>
                  <a:pt x="683454" y="99744"/>
                  <a:pt x="846095" y="55630"/>
                </a:cubicBezTo>
                <a:cubicBezTo>
                  <a:pt x="863191" y="22078"/>
                  <a:pt x="898341" y="0"/>
                  <a:pt x="9386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8" name="Rounded Rectangle 4">
            <a:extLst>
              <a:ext uri="{FF2B5EF4-FFF2-40B4-BE49-F238E27FC236}">
                <a16:creationId xmlns:a16="http://schemas.microsoft.com/office/drawing/2014/main" id="{197310BD-A540-4755-8437-E0F417623D69}"/>
              </a:ext>
            </a:extLst>
          </p:cNvPr>
          <p:cNvSpPr>
            <a:spLocks noChangeAspect="1"/>
          </p:cNvSpPr>
          <p:nvPr/>
        </p:nvSpPr>
        <p:spPr>
          <a:xfrm>
            <a:off x="4645688" y="1288530"/>
            <a:ext cx="239181" cy="329225"/>
          </a:xfrm>
          <a:custGeom>
            <a:avLst/>
            <a:gdLst/>
            <a:ahLst/>
            <a:cxnLst/>
            <a:rect l="l" t="t" r="r" b="b"/>
            <a:pathLst>
              <a:path w="2862291" h="3939861">
                <a:moveTo>
                  <a:pt x="483172" y="3610747"/>
                </a:moveTo>
                <a:cubicBezTo>
                  <a:pt x="440599" y="3610747"/>
                  <a:pt x="406087" y="3645259"/>
                  <a:pt x="406087" y="3687832"/>
                </a:cubicBezTo>
                <a:cubicBezTo>
                  <a:pt x="406087" y="3730405"/>
                  <a:pt x="440599" y="3764917"/>
                  <a:pt x="483172" y="3764917"/>
                </a:cubicBezTo>
                <a:cubicBezTo>
                  <a:pt x="525745" y="3764917"/>
                  <a:pt x="560257" y="3730405"/>
                  <a:pt x="560257" y="3687832"/>
                </a:cubicBezTo>
                <a:cubicBezTo>
                  <a:pt x="560257" y="3645259"/>
                  <a:pt x="525745" y="3610747"/>
                  <a:pt x="483172" y="3610747"/>
                </a:cubicBezTo>
                <a:close/>
                <a:moveTo>
                  <a:pt x="2052229" y="3610746"/>
                </a:moveTo>
                <a:cubicBezTo>
                  <a:pt x="2009656" y="3610746"/>
                  <a:pt x="1975144" y="3645258"/>
                  <a:pt x="1975144" y="3687831"/>
                </a:cubicBezTo>
                <a:cubicBezTo>
                  <a:pt x="1975144" y="3730404"/>
                  <a:pt x="2009656" y="3764916"/>
                  <a:pt x="2052229" y="3764916"/>
                </a:cubicBezTo>
                <a:cubicBezTo>
                  <a:pt x="2094802" y="3764916"/>
                  <a:pt x="2129314" y="3730404"/>
                  <a:pt x="2129314" y="3687831"/>
                </a:cubicBezTo>
                <a:cubicBezTo>
                  <a:pt x="2129314" y="3645258"/>
                  <a:pt x="2094802" y="3610746"/>
                  <a:pt x="2052229" y="3610746"/>
                </a:cubicBezTo>
                <a:close/>
                <a:moveTo>
                  <a:pt x="1578923" y="1215908"/>
                </a:moveTo>
                <a:cubicBezTo>
                  <a:pt x="1549100" y="1215908"/>
                  <a:pt x="1524923" y="1240085"/>
                  <a:pt x="1524923" y="1269908"/>
                </a:cubicBezTo>
                <a:lnTo>
                  <a:pt x="1524923" y="2745908"/>
                </a:lnTo>
                <a:cubicBezTo>
                  <a:pt x="1524923" y="2775731"/>
                  <a:pt x="1549100" y="2799908"/>
                  <a:pt x="1578923" y="2799908"/>
                </a:cubicBezTo>
                <a:cubicBezTo>
                  <a:pt x="1608746" y="2799908"/>
                  <a:pt x="1632923" y="2775731"/>
                  <a:pt x="1632923" y="2745908"/>
                </a:cubicBezTo>
                <a:lnTo>
                  <a:pt x="1632923" y="1269908"/>
                </a:lnTo>
                <a:cubicBezTo>
                  <a:pt x="1632923" y="1240085"/>
                  <a:pt x="1608746" y="1215908"/>
                  <a:pt x="1578923" y="1215908"/>
                </a:cubicBezTo>
                <a:close/>
                <a:moveTo>
                  <a:pt x="1318523" y="1215908"/>
                </a:moveTo>
                <a:cubicBezTo>
                  <a:pt x="1288700" y="1215908"/>
                  <a:pt x="1264523" y="1240085"/>
                  <a:pt x="1264523" y="1269908"/>
                </a:cubicBezTo>
                <a:lnTo>
                  <a:pt x="1264523" y="2745908"/>
                </a:lnTo>
                <a:cubicBezTo>
                  <a:pt x="1264523" y="2775731"/>
                  <a:pt x="1288700" y="2799908"/>
                  <a:pt x="1318523" y="2799908"/>
                </a:cubicBezTo>
                <a:cubicBezTo>
                  <a:pt x="1348346" y="2799908"/>
                  <a:pt x="1372523" y="2775731"/>
                  <a:pt x="1372523" y="2745908"/>
                </a:cubicBezTo>
                <a:lnTo>
                  <a:pt x="1372523" y="1269908"/>
                </a:lnTo>
                <a:cubicBezTo>
                  <a:pt x="1372523" y="1240085"/>
                  <a:pt x="1348346" y="1215908"/>
                  <a:pt x="1318523" y="1215908"/>
                </a:cubicBezTo>
                <a:close/>
                <a:moveTo>
                  <a:pt x="1058123" y="1215908"/>
                </a:moveTo>
                <a:cubicBezTo>
                  <a:pt x="1028300" y="1215908"/>
                  <a:pt x="1004123" y="1240085"/>
                  <a:pt x="1004123" y="1269908"/>
                </a:cubicBezTo>
                <a:lnTo>
                  <a:pt x="1004123" y="2745908"/>
                </a:lnTo>
                <a:cubicBezTo>
                  <a:pt x="1004123" y="2775731"/>
                  <a:pt x="1028300" y="2799908"/>
                  <a:pt x="1058123" y="2799908"/>
                </a:cubicBezTo>
                <a:cubicBezTo>
                  <a:pt x="1087946" y="2799908"/>
                  <a:pt x="1112123" y="2775731"/>
                  <a:pt x="1112123" y="2745908"/>
                </a:cubicBezTo>
                <a:lnTo>
                  <a:pt x="1112123" y="1269908"/>
                </a:lnTo>
                <a:cubicBezTo>
                  <a:pt x="1112123" y="1240085"/>
                  <a:pt x="1087946" y="1215908"/>
                  <a:pt x="1058123" y="1215908"/>
                </a:cubicBezTo>
                <a:close/>
                <a:moveTo>
                  <a:pt x="797723" y="1215908"/>
                </a:moveTo>
                <a:cubicBezTo>
                  <a:pt x="767900" y="1215908"/>
                  <a:pt x="743723" y="1240085"/>
                  <a:pt x="743723" y="1269908"/>
                </a:cubicBezTo>
                <a:lnTo>
                  <a:pt x="743723" y="2745908"/>
                </a:lnTo>
                <a:cubicBezTo>
                  <a:pt x="743723" y="2775731"/>
                  <a:pt x="767900" y="2799908"/>
                  <a:pt x="797723" y="2799908"/>
                </a:cubicBezTo>
                <a:cubicBezTo>
                  <a:pt x="827546" y="2799908"/>
                  <a:pt x="851723" y="2775731"/>
                  <a:pt x="851723" y="2745908"/>
                </a:cubicBezTo>
                <a:lnTo>
                  <a:pt x="851723" y="1269908"/>
                </a:lnTo>
                <a:cubicBezTo>
                  <a:pt x="851723" y="1240085"/>
                  <a:pt x="827546" y="1215908"/>
                  <a:pt x="797723" y="1215908"/>
                </a:cubicBezTo>
                <a:close/>
                <a:moveTo>
                  <a:pt x="537323" y="1215908"/>
                </a:moveTo>
                <a:cubicBezTo>
                  <a:pt x="507500" y="1215908"/>
                  <a:pt x="483323" y="1240085"/>
                  <a:pt x="483323" y="1269908"/>
                </a:cubicBezTo>
                <a:lnTo>
                  <a:pt x="483323" y="2745908"/>
                </a:lnTo>
                <a:cubicBezTo>
                  <a:pt x="483323" y="2775731"/>
                  <a:pt x="507500" y="2799908"/>
                  <a:pt x="537323" y="2799908"/>
                </a:cubicBezTo>
                <a:cubicBezTo>
                  <a:pt x="567146" y="2799908"/>
                  <a:pt x="591323" y="2775731"/>
                  <a:pt x="591323" y="2745908"/>
                </a:cubicBezTo>
                <a:lnTo>
                  <a:pt x="591323" y="1269908"/>
                </a:lnTo>
                <a:cubicBezTo>
                  <a:pt x="591323" y="1240085"/>
                  <a:pt x="567146" y="1215908"/>
                  <a:pt x="537323" y="1215908"/>
                </a:cubicBezTo>
                <a:close/>
                <a:moveTo>
                  <a:pt x="1071414" y="977717"/>
                </a:moveTo>
                <a:cubicBezTo>
                  <a:pt x="1014599" y="977717"/>
                  <a:pt x="965699" y="1011599"/>
                  <a:pt x="944338" y="1060494"/>
                </a:cubicBezTo>
                <a:lnTo>
                  <a:pt x="1198489" y="1060494"/>
                </a:lnTo>
                <a:cubicBezTo>
                  <a:pt x="1177129" y="1011599"/>
                  <a:pt x="1128228" y="977717"/>
                  <a:pt x="1071414" y="977717"/>
                </a:cubicBezTo>
                <a:close/>
                <a:moveTo>
                  <a:pt x="872752" y="191454"/>
                </a:moveTo>
                <a:cubicBezTo>
                  <a:pt x="759529" y="233114"/>
                  <a:pt x="679221" y="342129"/>
                  <a:pt x="679221" y="469900"/>
                </a:cubicBezTo>
                <a:lnTo>
                  <a:pt x="679221" y="1060494"/>
                </a:lnTo>
                <a:lnTo>
                  <a:pt x="797638" y="1060494"/>
                </a:lnTo>
                <a:cubicBezTo>
                  <a:pt x="823919" y="933391"/>
                  <a:pt x="936512" y="837880"/>
                  <a:pt x="1071414" y="837880"/>
                </a:cubicBezTo>
                <a:cubicBezTo>
                  <a:pt x="1206315" y="837880"/>
                  <a:pt x="1318908" y="933391"/>
                  <a:pt x="1345190" y="1060494"/>
                </a:cubicBezTo>
                <a:lnTo>
                  <a:pt x="1458130" y="1060494"/>
                </a:lnTo>
                <a:lnTo>
                  <a:pt x="1458130" y="469900"/>
                </a:lnTo>
                <a:cubicBezTo>
                  <a:pt x="1458130" y="344471"/>
                  <a:pt x="1380739" y="237117"/>
                  <a:pt x="1270928" y="193418"/>
                </a:cubicBezTo>
                <a:cubicBezTo>
                  <a:pt x="1254126" y="208193"/>
                  <a:pt x="1231951" y="216024"/>
                  <a:pt x="1207947" y="216024"/>
                </a:cubicBezTo>
                <a:lnTo>
                  <a:pt x="938648" y="216024"/>
                </a:lnTo>
                <a:cubicBezTo>
                  <a:pt x="913362" y="216024"/>
                  <a:pt x="890106" y="207335"/>
                  <a:pt x="872752" y="191454"/>
                </a:cubicBezTo>
                <a:close/>
                <a:moveTo>
                  <a:pt x="938648" y="0"/>
                </a:moveTo>
                <a:lnTo>
                  <a:pt x="1207947" y="0"/>
                </a:lnTo>
                <a:cubicBezTo>
                  <a:pt x="1249829" y="0"/>
                  <a:pt x="1286143" y="23838"/>
                  <a:pt x="1302947" y="59260"/>
                </a:cubicBezTo>
                <a:cubicBezTo>
                  <a:pt x="1459619" y="107029"/>
                  <a:pt x="1572731" y="253123"/>
                  <a:pt x="1572731" y="425635"/>
                </a:cubicBezTo>
                <a:lnTo>
                  <a:pt x="1572731" y="1062970"/>
                </a:lnTo>
                <a:cubicBezTo>
                  <a:pt x="1700463" y="1074093"/>
                  <a:pt x="1800202" y="1181663"/>
                  <a:pt x="1800202" y="1312527"/>
                </a:cubicBezTo>
                <a:lnTo>
                  <a:pt x="1800202" y="2703289"/>
                </a:lnTo>
                <a:cubicBezTo>
                  <a:pt x="1800202" y="2833087"/>
                  <a:pt x="1702083" y="2939968"/>
                  <a:pt x="1575831" y="2952534"/>
                </a:cubicBezTo>
                <a:lnTo>
                  <a:pt x="1539130" y="3099337"/>
                </a:lnTo>
                <a:lnTo>
                  <a:pt x="1377130" y="3099337"/>
                </a:lnTo>
                <a:lnTo>
                  <a:pt x="1341126" y="2955322"/>
                </a:lnTo>
                <a:lnTo>
                  <a:pt x="743221" y="2955322"/>
                </a:lnTo>
                <a:lnTo>
                  <a:pt x="707217" y="3099338"/>
                </a:lnTo>
                <a:lnTo>
                  <a:pt x="2063557" y="3099338"/>
                </a:lnTo>
                <a:lnTo>
                  <a:pt x="2063557" y="924090"/>
                </a:lnTo>
                <a:cubicBezTo>
                  <a:pt x="2063557" y="873822"/>
                  <a:pt x="2088497" y="829380"/>
                  <a:pt x="2128246" y="804684"/>
                </a:cubicBezTo>
                <a:cubicBezTo>
                  <a:pt x="2129584" y="799633"/>
                  <a:pt x="2132808" y="796081"/>
                  <a:pt x="2136234" y="792655"/>
                </a:cubicBezTo>
                <a:lnTo>
                  <a:pt x="2607705" y="321183"/>
                </a:lnTo>
                <a:cubicBezTo>
                  <a:pt x="2636744" y="292144"/>
                  <a:pt x="2674804" y="277625"/>
                  <a:pt x="2712864" y="277625"/>
                </a:cubicBezTo>
                <a:cubicBezTo>
                  <a:pt x="2750924" y="277625"/>
                  <a:pt x="2788985" y="292144"/>
                  <a:pt x="2818024" y="321183"/>
                </a:cubicBezTo>
                <a:lnTo>
                  <a:pt x="2862291" y="365451"/>
                </a:lnTo>
                <a:cubicBezTo>
                  <a:pt x="2920370" y="423529"/>
                  <a:pt x="2920370" y="517692"/>
                  <a:pt x="2862291" y="575770"/>
                </a:cubicBezTo>
                <a:lnTo>
                  <a:pt x="2423597" y="1014465"/>
                </a:lnTo>
                <a:lnTo>
                  <a:pt x="2423597" y="3310659"/>
                </a:lnTo>
                <a:cubicBezTo>
                  <a:pt x="2423597" y="3392794"/>
                  <a:pt x="2357014" y="3459377"/>
                  <a:pt x="2274879" y="3459377"/>
                </a:cubicBezTo>
                <a:lnTo>
                  <a:pt x="2247260" y="3459377"/>
                </a:lnTo>
                <a:lnTo>
                  <a:pt x="2157276" y="3459377"/>
                </a:lnTo>
                <a:cubicBezTo>
                  <a:pt x="2244145" y="3498679"/>
                  <a:pt x="2304259" y="3586235"/>
                  <a:pt x="2304259" y="3687831"/>
                </a:cubicBezTo>
                <a:cubicBezTo>
                  <a:pt x="2304259" y="3827023"/>
                  <a:pt x="2191422" y="3939860"/>
                  <a:pt x="2052230" y="3939860"/>
                </a:cubicBezTo>
                <a:cubicBezTo>
                  <a:pt x="1913038" y="3939860"/>
                  <a:pt x="1800201" y="3827023"/>
                  <a:pt x="1800201" y="3687831"/>
                </a:cubicBezTo>
                <a:cubicBezTo>
                  <a:pt x="1800201" y="3586235"/>
                  <a:pt x="1860315" y="3498679"/>
                  <a:pt x="1947184" y="3459377"/>
                </a:cubicBezTo>
                <a:lnTo>
                  <a:pt x="588218" y="3459378"/>
                </a:lnTo>
                <a:cubicBezTo>
                  <a:pt x="675087" y="3498679"/>
                  <a:pt x="735202" y="3586235"/>
                  <a:pt x="735202" y="3687832"/>
                </a:cubicBezTo>
                <a:cubicBezTo>
                  <a:pt x="735202" y="3827024"/>
                  <a:pt x="622365" y="3939861"/>
                  <a:pt x="483173" y="3939861"/>
                </a:cubicBezTo>
                <a:cubicBezTo>
                  <a:pt x="343981" y="3939861"/>
                  <a:pt x="231144" y="3827024"/>
                  <a:pt x="231144" y="3687832"/>
                </a:cubicBezTo>
                <a:cubicBezTo>
                  <a:pt x="231144" y="3586235"/>
                  <a:pt x="291259" y="3498679"/>
                  <a:pt x="378128" y="3459378"/>
                </a:cubicBezTo>
                <a:lnTo>
                  <a:pt x="148718" y="3459378"/>
                </a:lnTo>
                <a:cubicBezTo>
                  <a:pt x="66583" y="3459378"/>
                  <a:pt x="0" y="3392795"/>
                  <a:pt x="0" y="3310660"/>
                </a:cubicBezTo>
                <a:lnTo>
                  <a:pt x="0" y="3248056"/>
                </a:lnTo>
                <a:cubicBezTo>
                  <a:pt x="0" y="3165921"/>
                  <a:pt x="66583" y="3099338"/>
                  <a:pt x="148718" y="3099338"/>
                </a:cubicBezTo>
                <a:lnTo>
                  <a:pt x="544674" y="3099338"/>
                </a:lnTo>
                <a:lnTo>
                  <a:pt x="507859" y="2952075"/>
                </a:lnTo>
                <a:cubicBezTo>
                  <a:pt x="383796" y="2937382"/>
                  <a:pt x="288034" y="2831519"/>
                  <a:pt x="288034" y="2703289"/>
                </a:cubicBezTo>
                <a:lnTo>
                  <a:pt x="288034" y="1312527"/>
                </a:lnTo>
                <a:cubicBezTo>
                  <a:pt x="288034" y="1173333"/>
                  <a:pt x="400873" y="1060494"/>
                  <a:pt x="540067" y="1060494"/>
                </a:cubicBezTo>
                <a:lnTo>
                  <a:pt x="564619" y="1060494"/>
                </a:lnTo>
                <a:lnTo>
                  <a:pt x="564619" y="425635"/>
                </a:lnTo>
                <a:cubicBezTo>
                  <a:pt x="564619" y="248812"/>
                  <a:pt x="683454" y="99744"/>
                  <a:pt x="846095" y="55630"/>
                </a:cubicBezTo>
                <a:cubicBezTo>
                  <a:pt x="863191" y="22078"/>
                  <a:pt x="898341" y="0"/>
                  <a:pt x="9386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9" name="Rounded Rectangle 4">
            <a:extLst>
              <a:ext uri="{FF2B5EF4-FFF2-40B4-BE49-F238E27FC236}">
                <a16:creationId xmlns:a16="http://schemas.microsoft.com/office/drawing/2014/main" id="{B1A1E2A7-1884-4A7C-AB5E-52159F76DF90}"/>
              </a:ext>
            </a:extLst>
          </p:cNvPr>
          <p:cNvSpPr>
            <a:spLocks noChangeAspect="1"/>
          </p:cNvSpPr>
          <p:nvPr/>
        </p:nvSpPr>
        <p:spPr>
          <a:xfrm>
            <a:off x="4420107" y="1656949"/>
            <a:ext cx="239181" cy="329225"/>
          </a:xfrm>
          <a:custGeom>
            <a:avLst/>
            <a:gdLst/>
            <a:ahLst/>
            <a:cxnLst/>
            <a:rect l="l" t="t" r="r" b="b"/>
            <a:pathLst>
              <a:path w="2862291" h="3939861">
                <a:moveTo>
                  <a:pt x="483172" y="3610747"/>
                </a:moveTo>
                <a:cubicBezTo>
                  <a:pt x="440599" y="3610747"/>
                  <a:pt x="406087" y="3645259"/>
                  <a:pt x="406087" y="3687832"/>
                </a:cubicBezTo>
                <a:cubicBezTo>
                  <a:pt x="406087" y="3730405"/>
                  <a:pt x="440599" y="3764917"/>
                  <a:pt x="483172" y="3764917"/>
                </a:cubicBezTo>
                <a:cubicBezTo>
                  <a:pt x="525745" y="3764917"/>
                  <a:pt x="560257" y="3730405"/>
                  <a:pt x="560257" y="3687832"/>
                </a:cubicBezTo>
                <a:cubicBezTo>
                  <a:pt x="560257" y="3645259"/>
                  <a:pt x="525745" y="3610747"/>
                  <a:pt x="483172" y="3610747"/>
                </a:cubicBezTo>
                <a:close/>
                <a:moveTo>
                  <a:pt x="2052229" y="3610746"/>
                </a:moveTo>
                <a:cubicBezTo>
                  <a:pt x="2009656" y="3610746"/>
                  <a:pt x="1975144" y="3645258"/>
                  <a:pt x="1975144" y="3687831"/>
                </a:cubicBezTo>
                <a:cubicBezTo>
                  <a:pt x="1975144" y="3730404"/>
                  <a:pt x="2009656" y="3764916"/>
                  <a:pt x="2052229" y="3764916"/>
                </a:cubicBezTo>
                <a:cubicBezTo>
                  <a:pt x="2094802" y="3764916"/>
                  <a:pt x="2129314" y="3730404"/>
                  <a:pt x="2129314" y="3687831"/>
                </a:cubicBezTo>
                <a:cubicBezTo>
                  <a:pt x="2129314" y="3645258"/>
                  <a:pt x="2094802" y="3610746"/>
                  <a:pt x="2052229" y="3610746"/>
                </a:cubicBezTo>
                <a:close/>
                <a:moveTo>
                  <a:pt x="1578923" y="1215908"/>
                </a:moveTo>
                <a:cubicBezTo>
                  <a:pt x="1549100" y="1215908"/>
                  <a:pt x="1524923" y="1240085"/>
                  <a:pt x="1524923" y="1269908"/>
                </a:cubicBezTo>
                <a:lnTo>
                  <a:pt x="1524923" y="2745908"/>
                </a:lnTo>
                <a:cubicBezTo>
                  <a:pt x="1524923" y="2775731"/>
                  <a:pt x="1549100" y="2799908"/>
                  <a:pt x="1578923" y="2799908"/>
                </a:cubicBezTo>
                <a:cubicBezTo>
                  <a:pt x="1608746" y="2799908"/>
                  <a:pt x="1632923" y="2775731"/>
                  <a:pt x="1632923" y="2745908"/>
                </a:cubicBezTo>
                <a:lnTo>
                  <a:pt x="1632923" y="1269908"/>
                </a:lnTo>
                <a:cubicBezTo>
                  <a:pt x="1632923" y="1240085"/>
                  <a:pt x="1608746" y="1215908"/>
                  <a:pt x="1578923" y="1215908"/>
                </a:cubicBezTo>
                <a:close/>
                <a:moveTo>
                  <a:pt x="1318523" y="1215908"/>
                </a:moveTo>
                <a:cubicBezTo>
                  <a:pt x="1288700" y="1215908"/>
                  <a:pt x="1264523" y="1240085"/>
                  <a:pt x="1264523" y="1269908"/>
                </a:cubicBezTo>
                <a:lnTo>
                  <a:pt x="1264523" y="2745908"/>
                </a:lnTo>
                <a:cubicBezTo>
                  <a:pt x="1264523" y="2775731"/>
                  <a:pt x="1288700" y="2799908"/>
                  <a:pt x="1318523" y="2799908"/>
                </a:cubicBezTo>
                <a:cubicBezTo>
                  <a:pt x="1348346" y="2799908"/>
                  <a:pt x="1372523" y="2775731"/>
                  <a:pt x="1372523" y="2745908"/>
                </a:cubicBezTo>
                <a:lnTo>
                  <a:pt x="1372523" y="1269908"/>
                </a:lnTo>
                <a:cubicBezTo>
                  <a:pt x="1372523" y="1240085"/>
                  <a:pt x="1348346" y="1215908"/>
                  <a:pt x="1318523" y="1215908"/>
                </a:cubicBezTo>
                <a:close/>
                <a:moveTo>
                  <a:pt x="1058123" y="1215908"/>
                </a:moveTo>
                <a:cubicBezTo>
                  <a:pt x="1028300" y="1215908"/>
                  <a:pt x="1004123" y="1240085"/>
                  <a:pt x="1004123" y="1269908"/>
                </a:cubicBezTo>
                <a:lnTo>
                  <a:pt x="1004123" y="2745908"/>
                </a:lnTo>
                <a:cubicBezTo>
                  <a:pt x="1004123" y="2775731"/>
                  <a:pt x="1028300" y="2799908"/>
                  <a:pt x="1058123" y="2799908"/>
                </a:cubicBezTo>
                <a:cubicBezTo>
                  <a:pt x="1087946" y="2799908"/>
                  <a:pt x="1112123" y="2775731"/>
                  <a:pt x="1112123" y="2745908"/>
                </a:cubicBezTo>
                <a:lnTo>
                  <a:pt x="1112123" y="1269908"/>
                </a:lnTo>
                <a:cubicBezTo>
                  <a:pt x="1112123" y="1240085"/>
                  <a:pt x="1087946" y="1215908"/>
                  <a:pt x="1058123" y="1215908"/>
                </a:cubicBezTo>
                <a:close/>
                <a:moveTo>
                  <a:pt x="797723" y="1215908"/>
                </a:moveTo>
                <a:cubicBezTo>
                  <a:pt x="767900" y="1215908"/>
                  <a:pt x="743723" y="1240085"/>
                  <a:pt x="743723" y="1269908"/>
                </a:cubicBezTo>
                <a:lnTo>
                  <a:pt x="743723" y="2745908"/>
                </a:lnTo>
                <a:cubicBezTo>
                  <a:pt x="743723" y="2775731"/>
                  <a:pt x="767900" y="2799908"/>
                  <a:pt x="797723" y="2799908"/>
                </a:cubicBezTo>
                <a:cubicBezTo>
                  <a:pt x="827546" y="2799908"/>
                  <a:pt x="851723" y="2775731"/>
                  <a:pt x="851723" y="2745908"/>
                </a:cubicBezTo>
                <a:lnTo>
                  <a:pt x="851723" y="1269908"/>
                </a:lnTo>
                <a:cubicBezTo>
                  <a:pt x="851723" y="1240085"/>
                  <a:pt x="827546" y="1215908"/>
                  <a:pt x="797723" y="1215908"/>
                </a:cubicBezTo>
                <a:close/>
                <a:moveTo>
                  <a:pt x="537323" y="1215908"/>
                </a:moveTo>
                <a:cubicBezTo>
                  <a:pt x="507500" y="1215908"/>
                  <a:pt x="483323" y="1240085"/>
                  <a:pt x="483323" y="1269908"/>
                </a:cubicBezTo>
                <a:lnTo>
                  <a:pt x="483323" y="2745908"/>
                </a:lnTo>
                <a:cubicBezTo>
                  <a:pt x="483323" y="2775731"/>
                  <a:pt x="507500" y="2799908"/>
                  <a:pt x="537323" y="2799908"/>
                </a:cubicBezTo>
                <a:cubicBezTo>
                  <a:pt x="567146" y="2799908"/>
                  <a:pt x="591323" y="2775731"/>
                  <a:pt x="591323" y="2745908"/>
                </a:cubicBezTo>
                <a:lnTo>
                  <a:pt x="591323" y="1269908"/>
                </a:lnTo>
                <a:cubicBezTo>
                  <a:pt x="591323" y="1240085"/>
                  <a:pt x="567146" y="1215908"/>
                  <a:pt x="537323" y="1215908"/>
                </a:cubicBezTo>
                <a:close/>
                <a:moveTo>
                  <a:pt x="1071414" y="977717"/>
                </a:moveTo>
                <a:cubicBezTo>
                  <a:pt x="1014599" y="977717"/>
                  <a:pt x="965699" y="1011599"/>
                  <a:pt x="944338" y="1060494"/>
                </a:cubicBezTo>
                <a:lnTo>
                  <a:pt x="1198489" y="1060494"/>
                </a:lnTo>
                <a:cubicBezTo>
                  <a:pt x="1177129" y="1011599"/>
                  <a:pt x="1128228" y="977717"/>
                  <a:pt x="1071414" y="977717"/>
                </a:cubicBezTo>
                <a:close/>
                <a:moveTo>
                  <a:pt x="872752" y="191454"/>
                </a:moveTo>
                <a:cubicBezTo>
                  <a:pt x="759529" y="233114"/>
                  <a:pt x="679221" y="342129"/>
                  <a:pt x="679221" y="469900"/>
                </a:cubicBezTo>
                <a:lnTo>
                  <a:pt x="679221" y="1060494"/>
                </a:lnTo>
                <a:lnTo>
                  <a:pt x="797638" y="1060494"/>
                </a:lnTo>
                <a:cubicBezTo>
                  <a:pt x="823919" y="933391"/>
                  <a:pt x="936512" y="837880"/>
                  <a:pt x="1071414" y="837880"/>
                </a:cubicBezTo>
                <a:cubicBezTo>
                  <a:pt x="1206315" y="837880"/>
                  <a:pt x="1318908" y="933391"/>
                  <a:pt x="1345190" y="1060494"/>
                </a:cubicBezTo>
                <a:lnTo>
                  <a:pt x="1458130" y="1060494"/>
                </a:lnTo>
                <a:lnTo>
                  <a:pt x="1458130" y="469900"/>
                </a:lnTo>
                <a:cubicBezTo>
                  <a:pt x="1458130" y="344471"/>
                  <a:pt x="1380739" y="237117"/>
                  <a:pt x="1270928" y="193418"/>
                </a:cubicBezTo>
                <a:cubicBezTo>
                  <a:pt x="1254126" y="208193"/>
                  <a:pt x="1231951" y="216024"/>
                  <a:pt x="1207947" y="216024"/>
                </a:cubicBezTo>
                <a:lnTo>
                  <a:pt x="938648" y="216024"/>
                </a:lnTo>
                <a:cubicBezTo>
                  <a:pt x="913362" y="216024"/>
                  <a:pt x="890106" y="207335"/>
                  <a:pt x="872752" y="191454"/>
                </a:cubicBezTo>
                <a:close/>
                <a:moveTo>
                  <a:pt x="938648" y="0"/>
                </a:moveTo>
                <a:lnTo>
                  <a:pt x="1207947" y="0"/>
                </a:lnTo>
                <a:cubicBezTo>
                  <a:pt x="1249829" y="0"/>
                  <a:pt x="1286143" y="23838"/>
                  <a:pt x="1302947" y="59260"/>
                </a:cubicBezTo>
                <a:cubicBezTo>
                  <a:pt x="1459619" y="107029"/>
                  <a:pt x="1572731" y="253123"/>
                  <a:pt x="1572731" y="425635"/>
                </a:cubicBezTo>
                <a:lnTo>
                  <a:pt x="1572731" y="1062970"/>
                </a:lnTo>
                <a:cubicBezTo>
                  <a:pt x="1700463" y="1074093"/>
                  <a:pt x="1800202" y="1181663"/>
                  <a:pt x="1800202" y="1312527"/>
                </a:cubicBezTo>
                <a:lnTo>
                  <a:pt x="1800202" y="2703289"/>
                </a:lnTo>
                <a:cubicBezTo>
                  <a:pt x="1800202" y="2833087"/>
                  <a:pt x="1702083" y="2939968"/>
                  <a:pt x="1575831" y="2952534"/>
                </a:cubicBezTo>
                <a:lnTo>
                  <a:pt x="1539130" y="3099337"/>
                </a:lnTo>
                <a:lnTo>
                  <a:pt x="1377130" y="3099337"/>
                </a:lnTo>
                <a:lnTo>
                  <a:pt x="1341126" y="2955322"/>
                </a:lnTo>
                <a:lnTo>
                  <a:pt x="743221" y="2955322"/>
                </a:lnTo>
                <a:lnTo>
                  <a:pt x="707217" y="3099338"/>
                </a:lnTo>
                <a:lnTo>
                  <a:pt x="2063557" y="3099338"/>
                </a:lnTo>
                <a:lnTo>
                  <a:pt x="2063557" y="924090"/>
                </a:lnTo>
                <a:cubicBezTo>
                  <a:pt x="2063557" y="873822"/>
                  <a:pt x="2088497" y="829380"/>
                  <a:pt x="2128246" y="804684"/>
                </a:cubicBezTo>
                <a:cubicBezTo>
                  <a:pt x="2129584" y="799633"/>
                  <a:pt x="2132808" y="796081"/>
                  <a:pt x="2136234" y="792655"/>
                </a:cubicBezTo>
                <a:lnTo>
                  <a:pt x="2607705" y="321183"/>
                </a:lnTo>
                <a:cubicBezTo>
                  <a:pt x="2636744" y="292144"/>
                  <a:pt x="2674804" y="277625"/>
                  <a:pt x="2712864" y="277625"/>
                </a:cubicBezTo>
                <a:cubicBezTo>
                  <a:pt x="2750924" y="277625"/>
                  <a:pt x="2788985" y="292144"/>
                  <a:pt x="2818024" y="321183"/>
                </a:cubicBezTo>
                <a:lnTo>
                  <a:pt x="2862291" y="365451"/>
                </a:lnTo>
                <a:cubicBezTo>
                  <a:pt x="2920370" y="423529"/>
                  <a:pt x="2920370" y="517692"/>
                  <a:pt x="2862291" y="575770"/>
                </a:cubicBezTo>
                <a:lnTo>
                  <a:pt x="2423597" y="1014465"/>
                </a:lnTo>
                <a:lnTo>
                  <a:pt x="2423597" y="3310659"/>
                </a:lnTo>
                <a:cubicBezTo>
                  <a:pt x="2423597" y="3392794"/>
                  <a:pt x="2357014" y="3459377"/>
                  <a:pt x="2274879" y="3459377"/>
                </a:cubicBezTo>
                <a:lnTo>
                  <a:pt x="2247260" y="3459377"/>
                </a:lnTo>
                <a:lnTo>
                  <a:pt x="2157276" y="3459377"/>
                </a:lnTo>
                <a:cubicBezTo>
                  <a:pt x="2244145" y="3498679"/>
                  <a:pt x="2304259" y="3586235"/>
                  <a:pt x="2304259" y="3687831"/>
                </a:cubicBezTo>
                <a:cubicBezTo>
                  <a:pt x="2304259" y="3827023"/>
                  <a:pt x="2191422" y="3939860"/>
                  <a:pt x="2052230" y="3939860"/>
                </a:cubicBezTo>
                <a:cubicBezTo>
                  <a:pt x="1913038" y="3939860"/>
                  <a:pt x="1800201" y="3827023"/>
                  <a:pt x="1800201" y="3687831"/>
                </a:cubicBezTo>
                <a:cubicBezTo>
                  <a:pt x="1800201" y="3586235"/>
                  <a:pt x="1860315" y="3498679"/>
                  <a:pt x="1947184" y="3459377"/>
                </a:cubicBezTo>
                <a:lnTo>
                  <a:pt x="588218" y="3459378"/>
                </a:lnTo>
                <a:cubicBezTo>
                  <a:pt x="675087" y="3498679"/>
                  <a:pt x="735202" y="3586235"/>
                  <a:pt x="735202" y="3687832"/>
                </a:cubicBezTo>
                <a:cubicBezTo>
                  <a:pt x="735202" y="3827024"/>
                  <a:pt x="622365" y="3939861"/>
                  <a:pt x="483173" y="3939861"/>
                </a:cubicBezTo>
                <a:cubicBezTo>
                  <a:pt x="343981" y="3939861"/>
                  <a:pt x="231144" y="3827024"/>
                  <a:pt x="231144" y="3687832"/>
                </a:cubicBezTo>
                <a:cubicBezTo>
                  <a:pt x="231144" y="3586235"/>
                  <a:pt x="291259" y="3498679"/>
                  <a:pt x="378128" y="3459378"/>
                </a:cubicBezTo>
                <a:lnTo>
                  <a:pt x="148718" y="3459378"/>
                </a:lnTo>
                <a:cubicBezTo>
                  <a:pt x="66583" y="3459378"/>
                  <a:pt x="0" y="3392795"/>
                  <a:pt x="0" y="3310660"/>
                </a:cubicBezTo>
                <a:lnTo>
                  <a:pt x="0" y="3248056"/>
                </a:lnTo>
                <a:cubicBezTo>
                  <a:pt x="0" y="3165921"/>
                  <a:pt x="66583" y="3099338"/>
                  <a:pt x="148718" y="3099338"/>
                </a:cubicBezTo>
                <a:lnTo>
                  <a:pt x="544674" y="3099338"/>
                </a:lnTo>
                <a:lnTo>
                  <a:pt x="507859" y="2952075"/>
                </a:lnTo>
                <a:cubicBezTo>
                  <a:pt x="383796" y="2937382"/>
                  <a:pt x="288034" y="2831519"/>
                  <a:pt x="288034" y="2703289"/>
                </a:cubicBezTo>
                <a:lnTo>
                  <a:pt x="288034" y="1312527"/>
                </a:lnTo>
                <a:cubicBezTo>
                  <a:pt x="288034" y="1173333"/>
                  <a:pt x="400873" y="1060494"/>
                  <a:pt x="540067" y="1060494"/>
                </a:cubicBezTo>
                <a:lnTo>
                  <a:pt x="564619" y="1060494"/>
                </a:lnTo>
                <a:lnTo>
                  <a:pt x="564619" y="425635"/>
                </a:lnTo>
                <a:cubicBezTo>
                  <a:pt x="564619" y="248812"/>
                  <a:pt x="683454" y="99744"/>
                  <a:pt x="846095" y="55630"/>
                </a:cubicBezTo>
                <a:cubicBezTo>
                  <a:pt x="863191" y="22078"/>
                  <a:pt x="898341" y="0"/>
                  <a:pt x="9386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0" name="Rounded Rectangle 4">
            <a:extLst>
              <a:ext uri="{FF2B5EF4-FFF2-40B4-BE49-F238E27FC236}">
                <a16:creationId xmlns:a16="http://schemas.microsoft.com/office/drawing/2014/main" id="{52203002-9CF5-4C0A-9DE3-63EBC0F70A56}"/>
              </a:ext>
            </a:extLst>
          </p:cNvPr>
          <p:cNvSpPr>
            <a:spLocks noChangeAspect="1"/>
          </p:cNvSpPr>
          <p:nvPr/>
        </p:nvSpPr>
        <p:spPr>
          <a:xfrm>
            <a:off x="1710919" y="5409415"/>
            <a:ext cx="239181" cy="329225"/>
          </a:xfrm>
          <a:custGeom>
            <a:avLst/>
            <a:gdLst/>
            <a:ahLst/>
            <a:cxnLst/>
            <a:rect l="l" t="t" r="r" b="b"/>
            <a:pathLst>
              <a:path w="2862291" h="3939861">
                <a:moveTo>
                  <a:pt x="483172" y="3610747"/>
                </a:moveTo>
                <a:cubicBezTo>
                  <a:pt x="440599" y="3610747"/>
                  <a:pt x="406087" y="3645259"/>
                  <a:pt x="406087" y="3687832"/>
                </a:cubicBezTo>
                <a:cubicBezTo>
                  <a:pt x="406087" y="3730405"/>
                  <a:pt x="440599" y="3764917"/>
                  <a:pt x="483172" y="3764917"/>
                </a:cubicBezTo>
                <a:cubicBezTo>
                  <a:pt x="525745" y="3764917"/>
                  <a:pt x="560257" y="3730405"/>
                  <a:pt x="560257" y="3687832"/>
                </a:cubicBezTo>
                <a:cubicBezTo>
                  <a:pt x="560257" y="3645259"/>
                  <a:pt x="525745" y="3610747"/>
                  <a:pt x="483172" y="3610747"/>
                </a:cubicBezTo>
                <a:close/>
                <a:moveTo>
                  <a:pt x="2052229" y="3610746"/>
                </a:moveTo>
                <a:cubicBezTo>
                  <a:pt x="2009656" y="3610746"/>
                  <a:pt x="1975144" y="3645258"/>
                  <a:pt x="1975144" y="3687831"/>
                </a:cubicBezTo>
                <a:cubicBezTo>
                  <a:pt x="1975144" y="3730404"/>
                  <a:pt x="2009656" y="3764916"/>
                  <a:pt x="2052229" y="3764916"/>
                </a:cubicBezTo>
                <a:cubicBezTo>
                  <a:pt x="2094802" y="3764916"/>
                  <a:pt x="2129314" y="3730404"/>
                  <a:pt x="2129314" y="3687831"/>
                </a:cubicBezTo>
                <a:cubicBezTo>
                  <a:pt x="2129314" y="3645258"/>
                  <a:pt x="2094802" y="3610746"/>
                  <a:pt x="2052229" y="3610746"/>
                </a:cubicBezTo>
                <a:close/>
                <a:moveTo>
                  <a:pt x="1578923" y="1215908"/>
                </a:moveTo>
                <a:cubicBezTo>
                  <a:pt x="1549100" y="1215908"/>
                  <a:pt x="1524923" y="1240085"/>
                  <a:pt x="1524923" y="1269908"/>
                </a:cubicBezTo>
                <a:lnTo>
                  <a:pt x="1524923" y="2745908"/>
                </a:lnTo>
                <a:cubicBezTo>
                  <a:pt x="1524923" y="2775731"/>
                  <a:pt x="1549100" y="2799908"/>
                  <a:pt x="1578923" y="2799908"/>
                </a:cubicBezTo>
                <a:cubicBezTo>
                  <a:pt x="1608746" y="2799908"/>
                  <a:pt x="1632923" y="2775731"/>
                  <a:pt x="1632923" y="2745908"/>
                </a:cubicBezTo>
                <a:lnTo>
                  <a:pt x="1632923" y="1269908"/>
                </a:lnTo>
                <a:cubicBezTo>
                  <a:pt x="1632923" y="1240085"/>
                  <a:pt x="1608746" y="1215908"/>
                  <a:pt x="1578923" y="1215908"/>
                </a:cubicBezTo>
                <a:close/>
                <a:moveTo>
                  <a:pt x="1318523" y="1215908"/>
                </a:moveTo>
                <a:cubicBezTo>
                  <a:pt x="1288700" y="1215908"/>
                  <a:pt x="1264523" y="1240085"/>
                  <a:pt x="1264523" y="1269908"/>
                </a:cubicBezTo>
                <a:lnTo>
                  <a:pt x="1264523" y="2745908"/>
                </a:lnTo>
                <a:cubicBezTo>
                  <a:pt x="1264523" y="2775731"/>
                  <a:pt x="1288700" y="2799908"/>
                  <a:pt x="1318523" y="2799908"/>
                </a:cubicBezTo>
                <a:cubicBezTo>
                  <a:pt x="1348346" y="2799908"/>
                  <a:pt x="1372523" y="2775731"/>
                  <a:pt x="1372523" y="2745908"/>
                </a:cubicBezTo>
                <a:lnTo>
                  <a:pt x="1372523" y="1269908"/>
                </a:lnTo>
                <a:cubicBezTo>
                  <a:pt x="1372523" y="1240085"/>
                  <a:pt x="1348346" y="1215908"/>
                  <a:pt x="1318523" y="1215908"/>
                </a:cubicBezTo>
                <a:close/>
                <a:moveTo>
                  <a:pt x="1058123" y="1215908"/>
                </a:moveTo>
                <a:cubicBezTo>
                  <a:pt x="1028300" y="1215908"/>
                  <a:pt x="1004123" y="1240085"/>
                  <a:pt x="1004123" y="1269908"/>
                </a:cubicBezTo>
                <a:lnTo>
                  <a:pt x="1004123" y="2745908"/>
                </a:lnTo>
                <a:cubicBezTo>
                  <a:pt x="1004123" y="2775731"/>
                  <a:pt x="1028300" y="2799908"/>
                  <a:pt x="1058123" y="2799908"/>
                </a:cubicBezTo>
                <a:cubicBezTo>
                  <a:pt x="1087946" y="2799908"/>
                  <a:pt x="1112123" y="2775731"/>
                  <a:pt x="1112123" y="2745908"/>
                </a:cubicBezTo>
                <a:lnTo>
                  <a:pt x="1112123" y="1269908"/>
                </a:lnTo>
                <a:cubicBezTo>
                  <a:pt x="1112123" y="1240085"/>
                  <a:pt x="1087946" y="1215908"/>
                  <a:pt x="1058123" y="1215908"/>
                </a:cubicBezTo>
                <a:close/>
                <a:moveTo>
                  <a:pt x="797723" y="1215908"/>
                </a:moveTo>
                <a:cubicBezTo>
                  <a:pt x="767900" y="1215908"/>
                  <a:pt x="743723" y="1240085"/>
                  <a:pt x="743723" y="1269908"/>
                </a:cubicBezTo>
                <a:lnTo>
                  <a:pt x="743723" y="2745908"/>
                </a:lnTo>
                <a:cubicBezTo>
                  <a:pt x="743723" y="2775731"/>
                  <a:pt x="767900" y="2799908"/>
                  <a:pt x="797723" y="2799908"/>
                </a:cubicBezTo>
                <a:cubicBezTo>
                  <a:pt x="827546" y="2799908"/>
                  <a:pt x="851723" y="2775731"/>
                  <a:pt x="851723" y="2745908"/>
                </a:cubicBezTo>
                <a:lnTo>
                  <a:pt x="851723" y="1269908"/>
                </a:lnTo>
                <a:cubicBezTo>
                  <a:pt x="851723" y="1240085"/>
                  <a:pt x="827546" y="1215908"/>
                  <a:pt x="797723" y="1215908"/>
                </a:cubicBezTo>
                <a:close/>
                <a:moveTo>
                  <a:pt x="537323" y="1215908"/>
                </a:moveTo>
                <a:cubicBezTo>
                  <a:pt x="507500" y="1215908"/>
                  <a:pt x="483323" y="1240085"/>
                  <a:pt x="483323" y="1269908"/>
                </a:cubicBezTo>
                <a:lnTo>
                  <a:pt x="483323" y="2745908"/>
                </a:lnTo>
                <a:cubicBezTo>
                  <a:pt x="483323" y="2775731"/>
                  <a:pt x="507500" y="2799908"/>
                  <a:pt x="537323" y="2799908"/>
                </a:cubicBezTo>
                <a:cubicBezTo>
                  <a:pt x="567146" y="2799908"/>
                  <a:pt x="591323" y="2775731"/>
                  <a:pt x="591323" y="2745908"/>
                </a:cubicBezTo>
                <a:lnTo>
                  <a:pt x="591323" y="1269908"/>
                </a:lnTo>
                <a:cubicBezTo>
                  <a:pt x="591323" y="1240085"/>
                  <a:pt x="567146" y="1215908"/>
                  <a:pt x="537323" y="1215908"/>
                </a:cubicBezTo>
                <a:close/>
                <a:moveTo>
                  <a:pt x="1071414" y="977717"/>
                </a:moveTo>
                <a:cubicBezTo>
                  <a:pt x="1014599" y="977717"/>
                  <a:pt x="965699" y="1011599"/>
                  <a:pt x="944338" y="1060494"/>
                </a:cubicBezTo>
                <a:lnTo>
                  <a:pt x="1198489" y="1060494"/>
                </a:lnTo>
                <a:cubicBezTo>
                  <a:pt x="1177129" y="1011599"/>
                  <a:pt x="1128228" y="977717"/>
                  <a:pt x="1071414" y="977717"/>
                </a:cubicBezTo>
                <a:close/>
                <a:moveTo>
                  <a:pt x="872752" y="191454"/>
                </a:moveTo>
                <a:cubicBezTo>
                  <a:pt x="759529" y="233114"/>
                  <a:pt x="679221" y="342129"/>
                  <a:pt x="679221" y="469900"/>
                </a:cubicBezTo>
                <a:lnTo>
                  <a:pt x="679221" y="1060494"/>
                </a:lnTo>
                <a:lnTo>
                  <a:pt x="797638" y="1060494"/>
                </a:lnTo>
                <a:cubicBezTo>
                  <a:pt x="823919" y="933391"/>
                  <a:pt x="936512" y="837880"/>
                  <a:pt x="1071414" y="837880"/>
                </a:cubicBezTo>
                <a:cubicBezTo>
                  <a:pt x="1206315" y="837880"/>
                  <a:pt x="1318908" y="933391"/>
                  <a:pt x="1345190" y="1060494"/>
                </a:cubicBezTo>
                <a:lnTo>
                  <a:pt x="1458130" y="1060494"/>
                </a:lnTo>
                <a:lnTo>
                  <a:pt x="1458130" y="469900"/>
                </a:lnTo>
                <a:cubicBezTo>
                  <a:pt x="1458130" y="344471"/>
                  <a:pt x="1380739" y="237117"/>
                  <a:pt x="1270928" y="193418"/>
                </a:cubicBezTo>
                <a:cubicBezTo>
                  <a:pt x="1254126" y="208193"/>
                  <a:pt x="1231951" y="216024"/>
                  <a:pt x="1207947" y="216024"/>
                </a:cubicBezTo>
                <a:lnTo>
                  <a:pt x="938648" y="216024"/>
                </a:lnTo>
                <a:cubicBezTo>
                  <a:pt x="913362" y="216024"/>
                  <a:pt x="890106" y="207335"/>
                  <a:pt x="872752" y="191454"/>
                </a:cubicBezTo>
                <a:close/>
                <a:moveTo>
                  <a:pt x="938648" y="0"/>
                </a:moveTo>
                <a:lnTo>
                  <a:pt x="1207947" y="0"/>
                </a:lnTo>
                <a:cubicBezTo>
                  <a:pt x="1249829" y="0"/>
                  <a:pt x="1286143" y="23838"/>
                  <a:pt x="1302947" y="59260"/>
                </a:cubicBezTo>
                <a:cubicBezTo>
                  <a:pt x="1459619" y="107029"/>
                  <a:pt x="1572731" y="253123"/>
                  <a:pt x="1572731" y="425635"/>
                </a:cubicBezTo>
                <a:lnTo>
                  <a:pt x="1572731" y="1062970"/>
                </a:lnTo>
                <a:cubicBezTo>
                  <a:pt x="1700463" y="1074093"/>
                  <a:pt x="1800202" y="1181663"/>
                  <a:pt x="1800202" y="1312527"/>
                </a:cubicBezTo>
                <a:lnTo>
                  <a:pt x="1800202" y="2703289"/>
                </a:lnTo>
                <a:cubicBezTo>
                  <a:pt x="1800202" y="2833087"/>
                  <a:pt x="1702083" y="2939968"/>
                  <a:pt x="1575831" y="2952534"/>
                </a:cubicBezTo>
                <a:lnTo>
                  <a:pt x="1539130" y="3099337"/>
                </a:lnTo>
                <a:lnTo>
                  <a:pt x="1377130" y="3099337"/>
                </a:lnTo>
                <a:lnTo>
                  <a:pt x="1341126" y="2955322"/>
                </a:lnTo>
                <a:lnTo>
                  <a:pt x="743221" y="2955322"/>
                </a:lnTo>
                <a:lnTo>
                  <a:pt x="707217" y="3099338"/>
                </a:lnTo>
                <a:lnTo>
                  <a:pt x="2063557" y="3099338"/>
                </a:lnTo>
                <a:lnTo>
                  <a:pt x="2063557" y="924090"/>
                </a:lnTo>
                <a:cubicBezTo>
                  <a:pt x="2063557" y="873822"/>
                  <a:pt x="2088497" y="829380"/>
                  <a:pt x="2128246" y="804684"/>
                </a:cubicBezTo>
                <a:cubicBezTo>
                  <a:pt x="2129584" y="799633"/>
                  <a:pt x="2132808" y="796081"/>
                  <a:pt x="2136234" y="792655"/>
                </a:cubicBezTo>
                <a:lnTo>
                  <a:pt x="2607705" y="321183"/>
                </a:lnTo>
                <a:cubicBezTo>
                  <a:pt x="2636744" y="292144"/>
                  <a:pt x="2674804" y="277625"/>
                  <a:pt x="2712864" y="277625"/>
                </a:cubicBezTo>
                <a:cubicBezTo>
                  <a:pt x="2750924" y="277625"/>
                  <a:pt x="2788985" y="292144"/>
                  <a:pt x="2818024" y="321183"/>
                </a:cubicBezTo>
                <a:lnTo>
                  <a:pt x="2862291" y="365451"/>
                </a:lnTo>
                <a:cubicBezTo>
                  <a:pt x="2920370" y="423529"/>
                  <a:pt x="2920370" y="517692"/>
                  <a:pt x="2862291" y="575770"/>
                </a:cubicBezTo>
                <a:lnTo>
                  <a:pt x="2423597" y="1014465"/>
                </a:lnTo>
                <a:lnTo>
                  <a:pt x="2423597" y="3310659"/>
                </a:lnTo>
                <a:cubicBezTo>
                  <a:pt x="2423597" y="3392794"/>
                  <a:pt x="2357014" y="3459377"/>
                  <a:pt x="2274879" y="3459377"/>
                </a:cubicBezTo>
                <a:lnTo>
                  <a:pt x="2247260" y="3459377"/>
                </a:lnTo>
                <a:lnTo>
                  <a:pt x="2157276" y="3459377"/>
                </a:lnTo>
                <a:cubicBezTo>
                  <a:pt x="2244145" y="3498679"/>
                  <a:pt x="2304259" y="3586235"/>
                  <a:pt x="2304259" y="3687831"/>
                </a:cubicBezTo>
                <a:cubicBezTo>
                  <a:pt x="2304259" y="3827023"/>
                  <a:pt x="2191422" y="3939860"/>
                  <a:pt x="2052230" y="3939860"/>
                </a:cubicBezTo>
                <a:cubicBezTo>
                  <a:pt x="1913038" y="3939860"/>
                  <a:pt x="1800201" y="3827023"/>
                  <a:pt x="1800201" y="3687831"/>
                </a:cubicBezTo>
                <a:cubicBezTo>
                  <a:pt x="1800201" y="3586235"/>
                  <a:pt x="1860315" y="3498679"/>
                  <a:pt x="1947184" y="3459377"/>
                </a:cubicBezTo>
                <a:lnTo>
                  <a:pt x="588218" y="3459378"/>
                </a:lnTo>
                <a:cubicBezTo>
                  <a:pt x="675087" y="3498679"/>
                  <a:pt x="735202" y="3586235"/>
                  <a:pt x="735202" y="3687832"/>
                </a:cubicBezTo>
                <a:cubicBezTo>
                  <a:pt x="735202" y="3827024"/>
                  <a:pt x="622365" y="3939861"/>
                  <a:pt x="483173" y="3939861"/>
                </a:cubicBezTo>
                <a:cubicBezTo>
                  <a:pt x="343981" y="3939861"/>
                  <a:pt x="231144" y="3827024"/>
                  <a:pt x="231144" y="3687832"/>
                </a:cubicBezTo>
                <a:cubicBezTo>
                  <a:pt x="231144" y="3586235"/>
                  <a:pt x="291259" y="3498679"/>
                  <a:pt x="378128" y="3459378"/>
                </a:cubicBezTo>
                <a:lnTo>
                  <a:pt x="148718" y="3459378"/>
                </a:lnTo>
                <a:cubicBezTo>
                  <a:pt x="66583" y="3459378"/>
                  <a:pt x="0" y="3392795"/>
                  <a:pt x="0" y="3310660"/>
                </a:cubicBezTo>
                <a:lnTo>
                  <a:pt x="0" y="3248056"/>
                </a:lnTo>
                <a:cubicBezTo>
                  <a:pt x="0" y="3165921"/>
                  <a:pt x="66583" y="3099338"/>
                  <a:pt x="148718" y="3099338"/>
                </a:cubicBezTo>
                <a:lnTo>
                  <a:pt x="544674" y="3099338"/>
                </a:lnTo>
                <a:lnTo>
                  <a:pt x="507859" y="2952075"/>
                </a:lnTo>
                <a:cubicBezTo>
                  <a:pt x="383796" y="2937382"/>
                  <a:pt x="288034" y="2831519"/>
                  <a:pt x="288034" y="2703289"/>
                </a:cubicBezTo>
                <a:lnTo>
                  <a:pt x="288034" y="1312527"/>
                </a:lnTo>
                <a:cubicBezTo>
                  <a:pt x="288034" y="1173333"/>
                  <a:pt x="400873" y="1060494"/>
                  <a:pt x="540067" y="1060494"/>
                </a:cubicBezTo>
                <a:lnTo>
                  <a:pt x="564619" y="1060494"/>
                </a:lnTo>
                <a:lnTo>
                  <a:pt x="564619" y="425635"/>
                </a:lnTo>
                <a:cubicBezTo>
                  <a:pt x="564619" y="248812"/>
                  <a:pt x="683454" y="99744"/>
                  <a:pt x="846095" y="55630"/>
                </a:cubicBezTo>
                <a:cubicBezTo>
                  <a:pt x="863191" y="22078"/>
                  <a:pt x="898341" y="0"/>
                  <a:pt x="9386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4" name="Round Same Side Corner Rectangle 24">
            <a:extLst>
              <a:ext uri="{FF2B5EF4-FFF2-40B4-BE49-F238E27FC236}">
                <a16:creationId xmlns:a16="http://schemas.microsoft.com/office/drawing/2014/main" id="{887F88DB-6845-4BAD-843F-5C7D462837FB}"/>
              </a:ext>
            </a:extLst>
          </p:cNvPr>
          <p:cNvSpPr>
            <a:spLocks noChangeAspect="1"/>
          </p:cNvSpPr>
          <p:nvPr/>
        </p:nvSpPr>
        <p:spPr>
          <a:xfrm rot="16200000">
            <a:off x="2829049" y="1402819"/>
            <a:ext cx="282024" cy="265409"/>
          </a:xfrm>
          <a:custGeom>
            <a:avLst/>
            <a:gdLst/>
            <a:ahLst/>
            <a:cxnLst/>
            <a:rect l="l" t="t" r="r" b="b"/>
            <a:pathLst>
              <a:path w="4021059" h="3784144">
                <a:moveTo>
                  <a:pt x="1438082" y="3038644"/>
                </a:moveTo>
                <a:cubicBezTo>
                  <a:pt x="1438082" y="2940622"/>
                  <a:pt x="1358620" y="2861160"/>
                  <a:pt x="1260598" y="2861160"/>
                </a:cubicBezTo>
                <a:cubicBezTo>
                  <a:pt x="1162576" y="2861160"/>
                  <a:pt x="1083114" y="2940622"/>
                  <a:pt x="1083114" y="3038644"/>
                </a:cubicBezTo>
                <a:cubicBezTo>
                  <a:pt x="1083114" y="3136666"/>
                  <a:pt x="1162576" y="3216128"/>
                  <a:pt x="1260598" y="3216128"/>
                </a:cubicBezTo>
                <a:cubicBezTo>
                  <a:pt x="1358620" y="3216128"/>
                  <a:pt x="1438082" y="3136666"/>
                  <a:pt x="1438082" y="3038644"/>
                </a:cubicBezTo>
                <a:close/>
                <a:moveTo>
                  <a:pt x="1685789" y="2848634"/>
                </a:moveTo>
                <a:lnTo>
                  <a:pt x="1685789" y="3784144"/>
                </a:lnTo>
                <a:lnTo>
                  <a:pt x="835406" y="3784144"/>
                </a:lnTo>
                <a:lnTo>
                  <a:pt x="835406" y="2848634"/>
                </a:lnTo>
                <a:cubicBezTo>
                  <a:pt x="835406" y="2715464"/>
                  <a:pt x="943362" y="2607508"/>
                  <a:pt x="1076532" y="2607508"/>
                </a:cubicBezTo>
                <a:lnTo>
                  <a:pt x="1444663" y="2607508"/>
                </a:lnTo>
                <a:cubicBezTo>
                  <a:pt x="1577833" y="2607508"/>
                  <a:pt x="1685789" y="2715464"/>
                  <a:pt x="1685789" y="2848634"/>
                </a:cubicBezTo>
                <a:close/>
                <a:moveTo>
                  <a:pt x="2681691" y="1560784"/>
                </a:moveTo>
                <a:lnTo>
                  <a:pt x="2520278" y="1399371"/>
                </a:lnTo>
                <a:lnTo>
                  <a:pt x="2520278" y="1722197"/>
                </a:lnTo>
                <a:close/>
                <a:moveTo>
                  <a:pt x="2690551" y="2062563"/>
                </a:moveTo>
                <a:lnTo>
                  <a:pt x="2571773" y="2172028"/>
                </a:lnTo>
                <a:lnTo>
                  <a:pt x="2571565" y="2170767"/>
                </a:lnTo>
                <a:cubicBezTo>
                  <a:pt x="2565295" y="2133316"/>
                  <a:pt x="2579835" y="2102890"/>
                  <a:pt x="2605809" y="2080762"/>
                </a:cubicBezTo>
                <a:lnTo>
                  <a:pt x="2605085" y="2080039"/>
                </a:lnTo>
                <a:cubicBezTo>
                  <a:pt x="2629312" y="2061231"/>
                  <a:pt x="2660801" y="2054760"/>
                  <a:pt x="2690551" y="2062563"/>
                </a:cubicBezTo>
                <a:close/>
                <a:moveTo>
                  <a:pt x="2805318" y="271915"/>
                </a:moveTo>
                <a:cubicBezTo>
                  <a:pt x="2805318" y="213510"/>
                  <a:pt x="2757972" y="166164"/>
                  <a:pt x="2699567" y="166165"/>
                </a:cubicBezTo>
                <a:lnTo>
                  <a:pt x="2605985" y="166164"/>
                </a:lnTo>
                <a:cubicBezTo>
                  <a:pt x="2569718" y="166164"/>
                  <a:pt x="2537715" y="184420"/>
                  <a:pt x="2520278" y="213348"/>
                </a:cubicBezTo>
                <a:lnTo>
                  <a:pt x="2520278" y="1144667"/>
                </a:lnTo>
                <a:lnTo>
                  <a:pt x="2805318" y="1429706"/>
                </a:lnTo>
                <a:close/>
                <a:moveTo>
                  <a:pt x="2914414" y="2183230"/>
                </a:moveTo>
                <a:cubicBezTo>
                  <a:pt x="2916138" y="2161337"/>
                  <a:pt x="2914974" y="2139034"/>
                  <a:pt x="2910723" y="2116871"/>
                </a:cubicBezTo>
                <a:cubicBezTo>
                  <a:pt x="2904917" y="2086596"/>
                  <a:pt x="2893664" y="2058206"/>
                  <a:pt x="2877586" y="2033043"/>
                </a:cubicBezTo>
                <a:lnTo>
                  <a:pt x="2910320" y="2002876"/>
                </a:lnTo>
                <a:lnTo>
                  <a:pt x="2839132" y="1925632"/>
                </a:lnTo>
                <a:lnTo>
                  <a:pt x="2804911" y="1957169"/>
                </a:lnTo>
                <a:cubicBezTo>
                  <a:pt x="2786423" y="1944693"/>
                  <a:pt x="2766308" y="1928861"/>
                  <a:pt x="2744536" y="1921686"/>
                </a:cubicBezTo>
                <a:cubicBezTo>
                  <a:pt x="2663685" y="1894525"/>
                  <a:pt x="2593444" y="1900720"/>
                  <a:pt x="2520278" y="1962365"/>
                </a:cubicBezTo>
                <a:lnTo>
                  <a:pt x="2520278" y="2377609"/>
                </a:lnTo>
                <a:lnTo>
                  <a:pt x="2534679" y="2403844"/>
                </a:lnTo>
                <a:cubicBezTo>
                  <a:pt x="2535520" y="2412330"/>
                  <a:pt x="2535725" y="2419536"/>
                  <a:pt x="2535211" y="2425889"/>
                </a:cubicBezTo>
                <a:cubicBezTo>
                  <a:pt x="2534104" y="2439525"/>
                  <a:pt x="2529673" y="2449229"/>
                  <a:pt x="2520278" y="2458554"/>
                </a:cubicBezTo>
                <a:lnTo>
                  <a:pt x="2520278" y="2643589"/>
                </a:lnTo>
                <a:cubicBezTo>
                  <a:pt x="2555319" y="2634093"/>
                  <a:pt x="2587477" y="2615579"/>
                  <a:pt x="2615369" y="2590681"/>
                </a:cubicBezTo>
                <a:lnTo>
                  <a:pt x="2615836" y="2591152"/>
                </a:lnTo>
                <a:cubicBezTo>
                  <a:pt x="2616723" y="2590269"/>
                  <a:pt x="2617603" y="2589375"/>
                  <a:pt x="2618311" y="2588315"/>
                </a:cubicBezTo>
                <a:lnTo>
                  <a:pt x="2619475" y="2587378"/>
                </a:lnTo>
                <a:lnTo>
                  <a:pt x="2619297" y="2587184"/>
                </a:lnTo>
                <a:cubicBezTo>
                  <a:pt x="2669117" y="2535196"/>
                  <a:pt x="2699996" y="2462122"/>
                  <a:pt x="2687110" y="2392597"/>
                </a:cubicBezTo>
                <a:cubicBezTo>
                  <a:pt x="2678683" y="2347127"/>
                  <a:pt x="2659987" y="2307337"/>
                  <a:pt x="2625854" y="2265038"/>
                </a:cubicBezTo>
                <a:lnTo>
                  <a:pt x="2766406" y="2135507"/>
                </a:lnTo>
                <a:lnTo>
                  <a:pt x="2769253" y="2144002"/>
                </a:lnTo>
                <a:cubicBezTo>
                  <a:pt x="2776409" y="2181310"/>
                  <a:pt x="2762789" y="2219567"/>
                  <a:pt x="2733668" y="2243962"/>
                </a:cubicBezTo>
                <a:lnTo>
                  <a:pt x="2826169" y="2354385"/>
                </a:lnTo>
                <a:cubicBezTo>
                  <a:pt x="2878065" y="2310913"/>
                  <a:pt x="2909241" y="2248912"/>
                  <a:pt x="2914414" y="2183230"/>
                </a:cubicBezTo>
                <a:close/>
                <a:moveTo>
                  <a:pt x="3235338" y="2774350"/>
                </a:moveTo>
                <a:cubicBezTo>
                  <a:pt x="3235338" y="2877325"/>
                  <a:pt x="3151861" y="2960802"/>
                  <a:pt x="3048886" y="2960802"/>
                </a:cubicBezTo>
                <a:cubicBezTo>
                  <a:pt x="2945911" y="2960803"/>
                  <a:pt x="2862434" y="2877325"/>
                  <a:pt x="2862434" y="2774350"/>
                </a:cubicBezTo>
                <a:cubicBezTo>
                  <a:pt x="2862434" y="2671376"/>
                  <a:pt x="2945911" y="2587898"/>
                  <a:pt x="3048886" y="2587898"/>
                </a:cubicBezTo>
                <a:cubicBezTo>
                  <a:pt x="3151861" y="2587898"/>
                  <a:pt x="3235338" y="2671376"/>
                  <a:pt x="3235338" y="2774350"/>
                </a:cubicBezTo>
                <a:close/>
                <a:moveTo>
                  <a:pt x="3606651" y="2485745"/>
                </a:moveTo>
                <a:lnTo>
                  <a:pt x="3292699" y="2171793"/>
                </a:lnTo>
                <a:lnTo>
                  <a:pt x="2520278" y="2944214"/>
                </a:lnTo>
                <a:lnTo>
                  <a:pt x="2520278" y="3010525"/>
                </a:lnTo>
                <a:lnTo>
                  <a:pt x="2808865" y="3299112"/>
                </a:lnTo>
                <a:cubicBezTo>
                  <a:pt x="2860660" y="3255244"/>
                  <a:pt x="2927822" y="3229604"/>
                  <a:pt x="3000972" y="3229604"/>
                </a:cubicBezTo>
                <a:cubicBezTo>
                  <a:pt x="3062536" y="3229604"/>
                  <a:pt x="3119856" y="3247765"/>
                  <a:pt x="3167617" y="3279410"/>
                </a:cubicBezTo>
                <a:lnTo>
                  <a:pt x="3587562" y="2859467"/>
                </a:lnTo>
                <a:cubicBezTo>
                  <a:pt x="3545449" y="2800746"/>
                  <a:pt x="3525068" y="2726637"/>
                  <a:pt x="3534396" y="2649265"/>
                </a:cubicBezTo>
                <a:cubicBezTo>
                  <a:pt x="3541975" y="2586391"/>
                  <a:pt x="3568098" y="2530271"/>
                  <a:pt x="3606651" y="2485745"/>
                </a:cubicBezTo>
                <a:close/>
                <a:moveTo>
                  <a:pt x="4021059" y="2645448"/>
                </a:moveTo>
                <a:lnTo>
                  <a:pt x="2951795" y="3714712"/>
                </a:lnTo>
                <a:lnTo>
                  <a:pt x="2509320" y="3272237"/>
                </a:lnTo>
                <a:cubicBezTo>
                  <a:pt x="2467852" y="3459824"/>
                  <a:pt x="2300387" y="3599829"/>
                  <a:pt x="2100223" y="3599828"/>
                </a:cubicBezTo>
                <a:lnTo>
                  <a:pt x="1854311" y="3599828"/>
                </a:lnTo>
                <a:lnTo>
                  <a:pt x="1854311" y="2814686"/>
                </a:lnTo>
                <a:cubicBezTo>
                  <a:pt x="1854311" y="2634262"/>
                  <a:pt x="1708049" y="2488000"/>
                  <a:pt x="1527625" y="2488000"/>
                </a:cubicBezTo>
                <a:lnTo>
                  <a:pt x="1028869" y="2488000"/>
                </a:lnTo>
                <a:cubicBezTo>
                  <a:pt x="848445" y="2488000"/>
                  <a:pt x="702182" y="2634263"/>
                  <a:pt x="702182" y="2814687"/>
                </a:cubicBezTo>
                <a:lnTo>
                  <a:pt x="702182" y="3599827"/>
                </a:lnTo>
                <a:lnTo>
                  <a:pt x="420055" y="3599828"/>
                </a:lnTo>
                <a:cubicBezTo>
                  <a:pt x="188065" y="3599829"/>
                  <a:pt x="-1" y="3411763"/>
                  <a:pt x="0" y="3179773"/>
                </a:cubicBezTo>
                <a:lnTo>
                  <a:pt x="0" y="0"/>
                </a:lnTo>
                <a:lnTo>
                  <a:pt x="2520277" y="0"/>
                </a:lnTo>
                <a:lnTo>
                  <a:pt x="2520278" y="1"/>
                </a:lnTo>
                <a:lnTo>
                  <a:pt x="2669855" y="1"/>
                </a:lnTo>
                <a:cubicBezTo>
                  <a:pt x="2828680" y="1"/>
                  <a:pt x="2957434" y="128755"/>
                  <a:pt x="2957434" y="287580"/>
                </a:cubicBezTo>
                <a:lnTo>
                  <a:pt x="2957433" y="1512336"/>
                </a:lnTo>
                <a:cubicBezTo>
                  <a:pt x="2957434" y="1533672"/>
                  <a:pt x="2955111" y="1554464"/>
                  <a:pt x="2949906" y="15742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5" name="Isosceles Triangle 33">
            <a:extLst>
              <a:ext uri="{FF2B5EF4-FFF2-40B4-BE49-F238E27FC236}">
                <a16:creationId xmlns:a16="http://schemas.microsoft.com/office/drawing/2014/main" id="{CB7F4B42-51DD-49BA-B89A-63D509ABD46C}"/>
              </a:ext>
            </a:extLst>
          </p:cNvPr>
          <p:cNvSpPr>
            <a:spLocks/>
          </p:cNvSpPr>
          <p:nvPr/>
        </p:nvSpPr>
        <p:spPr>
          <a:xfrm rot="10800000">
            <a:off x="1901248" y="5772460"/>
            <a:ext cx="282024" cy="282024"/>
          </a:xfrm>
          <a:custGeom>
            <a:avLst/>
            <a:gdLst/>
            <a:ahLst/>
            <a:cxnLst/>
            <a:rect l="l" t="t" r="r" b="b"/>
            <a:pathLst>
              <a:path w="3982665" h="3915008">
                <a:moveTo>
                  <a:pt x="0" y="2664000"/>
                </a:moveTo>
                <a:lnTo>
                  <a:pt x="1911318" y="72000"/>
                </a:lnTo>
                <a:lnTo>
                  <a:pt x="1142725" y="2655962"/>
                </a:lnTo>
                <a:close/>
                <a:moveTo>
                  <a:pt x="3982665" y="2664000"/>
                </a:moveTo>
                <a:lnTo>
                  <a:pt x="2839940" y="2655962"/>
                </a:lnTo>
                <a:lnTo>
                  <a:pt x="2071347" y="72000"/>
                </a:lnTo>
                <a:close/>
                <a:moveTo>
                  <a:pt x="2621333" y="2664000"/>
                </a:moveTo>
                <a:lnTo>
                  <a:pt x="1361333" y="2664000"/>
                </a:lnTo>
                <a:lnTo>
                  <a:pt x="1991333" y="0"/>
                </a:lnTo>
                <a:close/>
                <a:moveTo>
                  <a:pt x="1806654" y="3915007"/>
                </a:moveTo>
                <a:lnTo>
                  <a:pt x="726654" y="3915007"/>
                </a:lnTo>
                <a:lnTo>
                  <a:pt x="1266654" y="2835007"/>
                </a:lnTo>
                <a:close/>
                <a:moveTo>
                  <a:pt x="555902" y="3915008"/>
                </a:moveTo>
                <a:lnTo>
                  <a:pt x="15902" y="2835008"/>
                </a:lnTo>
                <a:lnTo>
                  <a:pt x="1095902" y="2835008"/>
                </a:lnTo>
                <a:close/>
                <a:moveTo>
                  <a:pt x="1977406" y="3915008"/>
                </a:moveTo>
                <a:lnTo>
                  <a:pt x="1437406" y="2835008"/>
                </a:lnTo>
                <a:lnTo>
                  <a:pt x="2517406" y="2835008"/>
                </a:lnTo>
                <a:close/>
                <a:moveTo>
                  <a:pt x="3228158" y="3915008"/>
                </a:moveTo>
                <a:lnTo>
                  <a:pt x="2148158" y="3915008"/>
                </a:lnTo>
                <a:lnTo>
                  <a:pt x="2688158" y="2835008"/>
                </a:lnTo>
                <a:close/>
                <a:moveTo>
                  <a:pt x="3398910" y="3915008"/>
                </a:moveTo>
                <a:lnTo>
                  <a:pt x="2858910" y="2835008"/>
                </a:lnTo>
                <a:lnTo>
                  <a:pt x="3938910" y="283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6" name="Rectangle 1">
            <a:extLst>
              <a:ext uri="{FF2B5EF4-FFF2-40B4-BE49-F238E27FC236}">
                <a16:creationId xmlns:a16="http://schemas.microsoft.com/office/drawing/2014/main" id="{670B078A-CDA2-486A-B72F-EAF7EFF34A8A}"/>
              </a:ext>
            </a:extLst>
          </p:cNvPr>
          <p:cNvSpPr>
            <a:spLocks/>
          </p:cNvSpPr>
          <p:nvPr/>
        </p:nvSpPr>
        <p:spPr>
          <a:xfrm>
            <a:off x="3261605" y="1801467"/>
            <a:ext cx="320246" cy="320246"/>
          </a:xfrm>
          <a:custGeom>
            <a:avLst/>
            <a:gdLst/>
            <a:ahLst/>
            <a:cxnLst/>
            <a:rect l="l" t="t" r="r" b="b"/>
            <a:pathLst>
              <a:path w="3964058" h="2918304">
                <a:moveTo>
                  <a:pt x="0" y="2702280"/>
                </a:moveTo>
                <a:lnTo>
                  <a:pt x="3964058" y="2702280"/>
                </a:lnTo>
                <a:lnTo>
                  <a:pt x="3964058" y="2918304"/>
                </a:lnTo>
                <a:lnTo>
                  <a:pt x="0" y="2918304"/>
                </a:lnTo>
                <a:close/>
                <a:moveTo>
                  <a:pt x="3246747" y="1714751"/>
                </a:moveTo>
                <a:lnTo>
                  <a:pt x="3250054" y="1766118"/>
                </a:lnTo>
                <a:lnTo>
                  <a:pt x="3412189" y="1836280"/>
                </a:lnTo>
                <a:lnTo>
                  <a:pt x="3408881" y="1784911"/>
                </a:lnTo>
                <a:close/>
                <a:moveTo>
                  <a:pt x="446042" y="0"/>
                </a:moveTo>
                <a:cubicBezTo>
                  <a:pt x="618186" y="57911"/>
                  <a:pt x="720003" y="213595"/>
                  <a:pt x="777223" y="599128"/>
                </a:cubicBezTo>
                <a:cubicBezTo>
                  <a:pt x="1026666" y="761134"/>
                  <a:pt x="1278673" y="829243"/>
                  <a:pt x="1479576" y="903428"/>
                </a:cubicBezTo>
                <a:lnTo>
                  <a:pt x="1375428" y="107681"/>
                </a:lnTo>
                <a:lnTo>
                  <a:pt x="1645551" y="228290"/>
                </a:lnTo>
                <a:lnTo>
                  <a:pt x="2434309" y="1301021"/>
                </a:lnTo>
                <a:lnTo>
                  <a:pt x="3413850" y="1713334"/>
                </a:lnTo>
                <a:cubicBezTo>
                  <a:pt x="3494810" y="1754194"/>
                  <a:pt x="3601930" y="1846942"/>
                  <a:pt x="3687608" y="1936260"/>
                </a:cubicBezTo>
                <a:cubicBezTo>
                  <a:pt x="3773285" y="2025578"/>
                  <a:pt x="3837521" y="2111465"/>
                  <a:pt x="3832717" y="2138602"/>
                </a:cubicBezTo>
                <a:cubicBezTo>
                  <a:pt x="3745245" y="2353893"/>
                  <a:pt x="2959644" y="1970545"/>
                  <a:pt x="2419332" y="1770733"/>
                </a:cubicBezTo>
                <a:lnTo>
                  <a:pt x="1848801" y="1818171"/>
                </a:lnTo>
                <a:lnTo>
                  <a:pt x="1624737" y="1371425"/>
                </a:lnTo>
                <a:cubicBezTo>
                  <a:pt x="1196592" y="1164222"/>
                  <a:pt x="893667" y="1051363"/>
                  <a:pt x="398628" y="712081"/>
                </a:cubicBezTo>
                <a:cubicBezTo>
                  <a:pt x="446340" y="713302"/>
                  <a:pt x="447739" y="688791"/>
                  <a:pt x="464577" y="683150"/>
                </a:cubicBezTo>
                <a:cubicBezTo>
                  <a:pt x="466403" y="464581"/>
                  <a:pt x="447644" y="246014"/>
                  <a:pt x="4460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7" name="Rectangle 15">
            <a:extLst>
              <a:ext uri="{FF2B5EF4-FFF2-40B4-BE49-F238E27FC236}">
                <a16:creationId xmlns:a16="http://schemas.microsoft.com/office/drawing/2014/main" id="{DB2843E7-DD75-4C83-8118-4A829641BD1A}"/>
              </a:ext>
            </a:extLst>
          </p:cNvPr>
          <p:cNvSpPr>
            <a:spLocks noChangeAspect="1"/>
          </p:cNvSpPr>
          <p:nvPr/>
        </p:nvSpPr>
        <p:spPr>
          <a:xfrm>
            <a:off x="3226670" y="1438615"/>
            <a:ext cx="249229" cy="196508"/>
          </a:xfrm>
          <a:custGeom>
            <a:avLst/>
            <a:gdLst/>
            <a:ahLst/>
            <a:cxnLst/>
            <a:rect l="l" t="t" r="r" b="b"/>
            <a:pathLst>
              <a:path w="3744416" h="2952328">
                <a:moveTo>
                  <a:pt x="184806" y="576064"/>
                </a:moveTo>
                <a:lnTo>
                  <a:pt x="895314" y="576064"/>
                </a:lnTo>
                <a:cubicBezTo>
                  <a:pt x="997380" y="576064"/>
                  <a:pt x="1080120" y="658804"/>
                  <a:pt x="1080120" y="760870"/>
                </a:cubicBezTo>
                <a:lnTo>
                  <a:pt x="1080120" y="792088"/>
                </a:lnTo>
                <a:lnTo>
                  <a:pt x="3312368" y="792088"/>
                </a:lnTo>
                <a:lnTo>
                  <a:pt x="3312368" y="2952328"/>
                </a:lnTo>
                <a:lnTo>
                  <a:pt x="0" y="2952328"/>
                </a:lnTo>
                <a:lnTo>
                  <a:pt x="0" y="1072569"/>
                </a:lnTo>
                <a:lnTo>
                  <a:pt x="0" y="792088"/>
                </a:lnTo>
                <a:lnTo>
                  <a:pt x="0" y="760870"/>
                </a:lnTo>
                <a:cubicBezTo>
                  <a:pt x="0" y="658804"/>
                  <a:pt x="82740" y="576064"/>
                  <a:pt x="184806" y="576064"/>
                </a:cubicBezTo>
                <a:close/>
                <a:moveTo>
                  <a:pt x="616854" y="0"/>
                </a:moveTo>
                <a:lnTo>
                  <a:pt x="1327362" y="0"/>
                </a:lnTo>
                <a:cubicBezTo>
                  <a:pt x="1429428" y="0"/>
                  <a:pt x="1512168" y="82740"/>
                  <a:pt x="1512168" y="184806"/>
                </a:cubicBezTo>
                <a:lnTo>
                  <a:pt x="1512168" y="216024"/>
                </a:lnTo>
                <a:lnTo>
                  <a:pt x="3744416" y="216024"/>
                </a:lnTo>
                <a:lnTo>
                  <a:pt x="3744416" y="2376264"/>
                </a:lnTo>
                <a:lnTo>
                  <a:pt x="3464768" y="2376264"/>
                </a:lnTo>
                <a:lnTo>
                  <a:pt x="3464768" y="648072"/>
                </a:lnTo>
                <a:lnTo>
                  <a:pt x="1232520" y="648072"/>
                </a:lnTo>
                <a:lnTo>
                  <a:pt x="1232520" y="616854"/>
                </a:lnTo>
                <a:cubicBezTo>
                  <a:pt x="1232520" y="514788"/>
                  <a:pt x="1149780" y="432048"/>
                  <a:pt x="1047714" y="432048"/>
                </a:cubicBezTo>
                <a:lnTo>
                  <a:pt x="432048" y="432048"/>
                </a:lnTo>
                <a:lnTo>
                  <a:pt x="432048" y="216024"/>
                </a:lnTo>
                <a:lnTo>
                  <a:pt x="432048" y="184806"/>
                </a:lnTo>
                <a:cubicBezTo>
                  <a:pt x="432048" y="82740"/>
                  <a:pt x="514788" y="0"/>
                  <a:pt x="616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8" name="Round Same Side Corner Rectangle 2">
            <a:extLst>
              <a:ext uri="{FF2B5EF4-FFF2-40B4-BE49-F238E27FC236}">
                <a16:creationId xmlns:a16="http://schemas.microsoft.com/office/drawing/2014/main" id="{991BCE02-BCD4-4913-A645-9268E87BA9D1}"/>
              </a:ext>
            </a:extLst>
          </p:cNvPr>
          <p:cNvSpPr/>
          <p:nvPr/>
        </p:nvSpPr>
        <p:spPr>
          <a:xfrm rot="5400000" flipH="1">
            <a:off x="3318415" y="970304"/>
            <a:ext cx="332288" cy="332288"/>
          </a:xfrm>
          <a:custGeom>
            <a:avLst/>
            <a:gdLst/>
            <a:ahLst/>
            <a:cxnLst/>
            <a:rect l="l" t="t" r="r" b="b"/>
            <a:pathLst>
              <a:path w="3287892" h="3786923">
                <a:moveTo>
                  <a:pt x="2574092" y="3411971"/>
                </a:moveTo>
                <a:cubicBezTo>
                  <a:pt x="2577477" y="3551838"/>
                  <a:pt x="2489596" y="3681234"/>
                  <a:pt x="2347458" y="3745664"/>
                </a:cubicBezTo>
                <a:cubicBezTo>
                  <a:pt x="2228355" y="3799653"/>
                  <a:pt x="2086904" y="3800713"/>
                  <a:pt x="1966757" y="3748519"/>
                </a:cubicBezTo>
                <a:cubicBezTo>
                  <a:pt x="1823914" y="3686464"/>
                  <a:pt x="1733597" y="3559106"/>
                  <a:pt x="1733597" y="3419734"/>
                </a:cubicBezTo>
                <a:cubicBezTo>
                  <a:pt x="2013762" y="3417146"/>
                  <a:pt x="2293927" y="3414559"/>
                  <a:pt x="2574092" y="3411971"/>
                </a:cubicBezTo>
                <a:close/>
                <a:moveTo>
                  <a:pt x="2574187" y="367189"/>
                </a:moveTo>
                <a:cubicBezTo>
                  <a:pt x="2294022" y="369777"/>
                  <a:pt x="2013857" y="372364"/>
                  <a:pt x="1733692" y="374952"/>
                </a:cubicBezTo>
                <a:cubicBezTo>
                  <a:pt x="1730307" y="235085"/>
                  <a:pt x="1818188" y="105689"/>
                  <a:pt x="1960326" y="41259"/>
                </a:cubicBezTo>
                <a:cubicBezTo>
                  <a:pt x="2079429" y="-12730"/>
                  <a:pt x="2220880" y="-13790"/>
                  <a:pt x="2341027" y="38404"/>
                </a:cubicBezTo>
                <a:cubicBezTo>
                  <a:pt x="2483870" y="100459"/>
                  <a:pt x="2574187" y="227817"/>
                  <a:pt x="2574187" y="367189"/>
                </a:cubicBezTo>
                <a:close/>
                <a:moveTo>
                  <a:pt x="2688290" y="635445"/>
                </a:moveTo>
                <a:lnTo>
                  <a:pt x="2688290" y="1612884"/>
                </a:lnTo>
                <a:lnTo>
                  <a:pt x="1619492" y="1612884"/>
                </a:lnTo>
                <a:lnTo>
                  <a:pt x="1619492" y="1396859"/>
                </a:lnTo>
                <a:lnTo>
                  <a:pt x="201708" y="1396859"/>
                </a:lnTo>
                <a:cubicBezTo>
                  <a:pt x="90308" y="1396859"/>
                  <a:pt x="0" y="1306551"/>
                  <a:pt x="0" y="1195151"/>
                </a:cubicBezTo>
                <a:lnTo>
                  <a:pt x="0" y="907003"/>
                </a:lnTo>
                <a:cubicBezTo>
                  <a:pt x="0" y="795603"/>
                  <a:pt x="90308" y="705295"/>
                  <a:pt x="201708" y="705295"/>
                </a:cubicBezTo>
                <a:lnTo>
                  <a:pt x="1619492" y="705295"/>
                </a:lnTo>
                <a:lnTo>
                  <a:pt x="1619492" y="635445"/>
                </a:lnTo>
                <a:cubicBezTo>
                  <a:pt x="1619492" y="537063"/>
                  <a:pt x="1699247" y="457308"/>
                  <a:pt x="1797629" y="457308"/>
                </a:cubicBezTo>
                <a:lnTo>
                  <a:pt x="2510153" y="457308"/>
                </a:lnTo>
                <a:cubicBezTo>
                  <a:pt x="2608535" y="457308"/>
                  <a:pt x="2688290" y="537063"/>
                  <a:pt x="2688290" y="635445"/>
                </a:cubicBezTo>
                <a:close/>
                <a:moveTo>
                  <a:pt x="3177333" y="2901044"/>
                </a:moveTo>
                <a:lnTo>
                  <a:pt x="1130451" y="2901044"/>
                </a:lnTo>
                <a:cubicBezTo>
                  <a:pt x="1350134" y="2526253"/>
                  <a:pt x="1481437" y="2165059"/>
                  <a:pt x="1605942" y="1684892"/>
                </a:cubicBezTo>
                <a:lnTo>
                  <a:pt x="2701842" y="1684892"/>
                </a:lnTo>
                <a:cubicBezTo>
                  <a:pt x="2809350" y="2117470"/>
                  <a:pt x="2933855" y="2516056"/>
                  <a:pt x="3177333" y="2901044"/>
                </a:cubicBezTo>
                <a:close/>
                <a:moveTo>
                  <a:pt x="3287892" y="3137537"/>
                </a:moveTo>
                <a:lnTo>
                  <a:pt x="3287892" y="3248909"/>
                </a:lnTo>
                <a:cubicBezTo>
                  <a:pt x="3287892" y="3295849"/>
                  <a:pt x="3249839" y="3333902"/>
                  <a:pt x="3202899" y="3333902"/>
                </a:cubicBezTo>
                <a:lnTo>
                  <a:pt x="1104885" y="3333902"/>
                </a:lnTo>
                <a:cubicBezTo>
                  <a:pt x="1057945" y="3333902"/>
                  <a:pt x="1019892" y="3295849"/>
                  <a:pt x="1019892" y="3248909"/>
                </a:cubicBezTo>
                <a:lnTo>
                  <a:pt x="1019892" y="3137537"/>
                </a:lnTo>
                <a:cubicBezTo>
                  <a:pt x="1019892" y="3090597"/>
                  <a:pt x="1057945" y="3052544"/>
                  <a:pt x="1104885" y="3052544"/>
                </a:cubicBezTo>
                <a:lnTo>
                  <a:pt x="3202899" y="3052544"/>
                </a:lnTo>
                <a:cubicBezTo>
                  <a:pt x="3249839" y="3052544"/>
                  <a:pt x="3287892" y="3090597"/>
                  <a:pt x="3287892" y="31375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9" name="Pie 2">
            <a:extLst>
              <a:ext uri="{FF2B5EF4-FFF2-40B4-BE49-F238E27FC236}">
                <a16:creationId xmlns:a16="http://schemas.microsoft.com/office/drawing/2014/main" id="{7B0674E5-E55C-4887-AD0E-CCEBE08B0C09}"/>
              </a:ext>
            </a:extLst>
          </p:cNvPr>
          <p:cNvSpPr>
            <a:spLocks noChangeAspect="1"/>
          </p:cNvSpPr>
          <p:nvPr/>
        </p:nvSpPr>
        <p:spPr>
          <a:xfrm>
            <a:off x="4218111" y="2043279"/>
            <a:ext cx="312121" cy="306896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62344F9-7B1C-4F10-8BE4-22F9F37CB443}"/>
              </a:ext>
            </a:extLst>
          </p:cNvPr>
          <p:cNvGrpSpPr/>
          <p:nvPr/>
        </p:nvGrpSpPr>
        <p:grpSpPr>
          <a:xfrm>
            <a:off x="2428607" y="2600095"/>
            <a:ext cx="2616221" cy="2242111"/>
            <a:chOff x="2428607" y="2600095"/>
            <a:chExt cx="2616221" cy="2242111"/>
          </a:xfrm>
        </p:grpSpPr>
        <p:sp>
          <p:nvSpPr>
            <p:cNvPr id="76" name="Freeform 2055">
              <a:extLst>
                <a:ext uri="{FF2B5EF4-FFF2-40B4-BE49-F238E27FC236}">
                  <a16:creationId xmlns:a16="http://schemas.microsoft.com/office/drawing/2014/main" id="{4FCBE650-F4DA-472A-9DE0-A53DBD95FEE3}"/>
                </a:ext>
              </a:extLst>
            </p:cNvPr>
            <p:cNvSpPr/>
            <p:nvPr/>
          </p:nvSpPr>
          <p:spPr>
            <a:xfrm rot="433614">
              <a:off x="3009268" y="3601673"/>
              <a:ext cx="1442156" cy="824647"/>
            </a:xfrm>
            <a:custGeom>
              <a:avLst/>
              <a:gdLst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2007 w 925932"/>
                <a:gd name="connsiteY0" fmla="*/ 466725 h 704850"/>
                <a:gd name="connsiteX1" fmla="*/ 297282 w 925932"/>
                <a:gd name="connsiteY1" fmla="*/ 704850 h 704850"/>
                <a:gd name="connsiteX2" fmla="*/ 925932 w 925932"/>
                <a:gd name="connsiteY2" fmla="*/ 428625 h 704850"/>
                <a:gd name="connsiteX3" fmla="*/ 897357 w 925932"/>
                <a:gd name="connsiteY3" fmla="*/ 0 h 704850"/>
                <a:gd name="connsiteX4" fmla="*/ 602082 w 925932"/>
                <a:gd name="connsiteY4" fmla="*/ 76200 h 704850"/>
                <a:gd name="connsiteX5" fmla="*/ 2007 w 925932"/>
                <a:gd name="connsiteY5" fmla="*/ 466725 h 704850"/>
                <a:gd name="connsiteX0" fmla="*/ 2369 w 926294"/>
                <a:gd name="connsiteY0" fmla="*/ 466725 h 704850"/>
                <a:gd name="connsiteX1" fmla="*/ 297644 w 926294"/>
                <a:gd name="connsiteY1" fmla="*/ 704850 h 704850"/>
                <a:gd name="connsiteX2" fmla="*/ 926294 w 926294"/>
                <a:gd name="connsiteY2" fmla="*/ 428625 h 704850"/>
                <a:gd name="connsiteX3" fmla="*/ 897719 w 926294"/>
                <a:gd name="connsiteY3" fmla="*/ 0 h 704850"/>
                <a:gd name="connsiteX4" fmla="*/ 602444 w 926294"/>
                <a:gd name="connsiteY4" fmla="*/ 76200 h 704850"/>
                <a:gd name="connsiteX5" fmla="*/ 2369 w 926294"/>
                <a:gd name="connsiteY5" fmla="*/ 466725 h 704850"/>
                <a:gd name="connsiteX0" fmla="*/ 2369 w 926294"/>
                <a:gd name="connsiteY0" fmla="*/ 466725 h 704850"/>
                <a:gd name="connsiteX1" fmla="*/ 297644 w 926294"/>
                <a:gd name="connsiteY1" fmla="*/ 704850 h 704850"/>
                <a:gd name="connsiteX2" fmla="*/ 926294 w 926294"/>
                <a:gd name="connsiteY2" fmla="*/ 428625 h 704850"/>
                <a:gd name="connsiteX3" fmla="*/ 897719 w 926294"/>
                <a:gd name="connsiteY3" fmla="*/ 0 h 704850"/>
                <a:gd name="connsiteX4" fmla="*/ 602444 w 926294"/>
                <a:gd name="connsiteY4" fmla="*/ 76200 h 704850"/>
                <a:gd name="connsiteX5" fmla="*/ 2369 w 926294"/>
                <a:gd name="connsiteY5" fmla="*/ 466725 h 704850"/>
                <a:gd name="connsiteX0" fmla="*/ 2369 w 926294"/>
                <a:gd name="connsiteY0" fmla="*/ 466725 h 704850"/>
                <a:gd name="connsiteX1" fmla="*/ 297644 w 926294"/>
                <a:gd name="connsiteY1" fmla="*/ 704850 h 704850"/>
                <a:gd name="connsiteX2" fmla="*/ 926294 w 926294"/>
                <a:gd name="connsiteY2" fmla="*/ 428625 h 704850"/>
                <a:gd name="connsiteX3" fmla="*/ 897719 w 926294"/>
                <a:gd name="connsiteY3" fmla="*/ 0 h 704850"/>
                <a:gd name="connsiteX4" fmla="*/ 602444 w 926294"/>
                <a:gd name="connsiteY4" fmla="*/ 76200 h 704850"/>
                <a:gd name="connsiteX5" fmla="*/ 2369 w 926294"/>
                <a:gd name="connsiteY5" fmla="*/ 466725 h 704850"/>
                <a:gd name="connsiteX0" fmla="*/ 2369 w 959784"/>
                <a:gd name="connsiteY0" fmla="*/ 466725 h 704850"/>
                <a:gd name="connsiteX1" fmla="*/ 297644 w 959784"/>
                <a:gd name="connsiteY1" fmla="*/ 704850 h 704850"/>
                <a:gd name="connsiteX2" fmla="*/ 926294 w 959784"/>
                <a:gd name="connsiteY2" fmla="*/ 428625 h 704850"/>
                <a:gd name="connsiteX3" fmla="*/ 897719 w 959784"/>
                <a:gd name="connsiteY3" fmla="*/ 0 h 704850"/>
                <a:gd name="connsiteX4" fmla="*/ 602444 w 959784"/>
                <a:gd name="connsiteY4" fmla="*/ 76200 h 704850"/>
                <a:gd name="connsiteX5" fmla="*/ 2369 w 959784"/>
                <a:gd name="connsiteY5" fmla="*/ 466725 h 704850"/>
                <a:gd name="connsiteX0" fmla="*/ 2369 w 972332"/>
                <a:gd name="connsiteY0" fmla="*/ 466725 h 704850"/>
                <a:gd name="connsiteX1" fmla="*/ 297644 w 972332"/>
                <a:gd name="connsiteY1" fmla="*/ 704850 h 704850"/>
                <a:gd name="connsiteX2" fmla="*/ 926294 w 972332"/>
                <a:gd name="connsiteY2" fmla="*/ 428625 h 704850"/>
                <a:gd name="connsiteX3" fmla="*/ 897719 w 972332"/>
                <a:gd name="connsiteY3" fmla="*/ 0 h 704850"/>
                <a:gd name="connsiteX4" fmla="*/ 602444 w 972332"/>
                <a:gd name="connsiteY4" fmla="*/ 76200 h 704850"/>
                <a:gd name="connsiteX5" fmla="*/ 2369 w 972332"/>
                <a:gd name="connsiteY5" fmla="*/ 466725 h 704850"/>
                <a:gd name="connsiteX0" fmla="*/ 2369 w 987620"/>
                <a:gd name="connsiteY0" fmla="*/ 466725 h 704850"/>
                <a:gd name="connsiteX1" fmla="*/ 297644 w 987620"/>
                <a:gd name="connsiteY1" fmla="*/ 704850 h 704850"/>
                <a:gd name="connsiteX2" fmla="*/ 926294 w 987620"/>
                <a:gd name="connsiteY2" fmla="*/ 428625 h 704850"/>
                <a:gd name="connsiteX3" fmla="*/ 897719 w 987620"/>
                <a:gd name="connsiteY3" fmla="*/ 0 h 704850"/>
                <a:gd name="connsiteX4" fmla="*/ 602444 w 987620"/>
                <a:gd name="connsiteY4" fmla="*/ 76200 h 704850"/>
                <a:gd name="connsiteX5" fmla="*/ 2369 w 987620"/>
                <a:gd name="connsiteY5" fmla="*/ 466725 h 704850"/>
                <a:gd name="connsiteX0" fmla="*/ 2369 w 987620"/>
                <a:gd name="connsiteY0" fmla="*/ 468385 h 706510"/>
                <a:gd name="connsiteX1" fmla="*/ 297644 w 987620"/>
                <a:gd name="connsiteY1" fmla="*/ 706510 h 706510"/>
                <a:gd name="connsiteX2" fmla="*/ 926294 w 987620"/>
                <a:gd name="connsiteY2" fmla="*/ 430285 h 706510"/>
                <a:gd name="connsiteX3" fmla="*/ 897719 w 987620"/>
                <a:gd name="connsiteY3" fmla="*/ 1660 h 706510"/>
                <a:gd name="connsiteX4" fmla="*/ 602444 w 987620"/>
                <a:gd name="connsiteY4" fmla="*/ 77860 h 706510"/>
                <a:gd name="connsiteX5" fmla="*/ 2369 w 987620"/>
                <a:gd name="connsiteY5" fmla="*/ 468385 h 706510"/>
                <a:gd name="connsiteX0" fmla="*/ 2369 w 987620"/>
                <a:gd name="connsiteY0" fmla="*/ 468196 h 706321"/>
                <a:gd name="connsiteX1" fmla="*/ 297644 w 987620"/>
                <a:gd name="connsiteY1" fmla="*/ 706321 h 706321"/>
                <a:gd name="connsiteX2" fmla="*/ 926294 w 987620"/>
                <a:gd name="connsiteY2" fmla="*/ 430096 h 706321"/>
                <a:gd name="connsiteX3" fmla="*/ 897719 w 987620"/>
                <a:gd name="connsiteY3" fmla="*/ 1471 h 706321"/>
                <a:gd name="connsiteX4" fmla="*/ 526244 w 987620"/>
                <a:gd name="connsiteY4" fmla="*/ 87196 h 706321"/>
                <a:gd name="connsiteX5" fmla="*/ 2369 w 987620"/>
                <a:gd name="connsiteY5" fmla="*/ 468196 h 706321"/>
                <a:gd name="connsiteX0" fmla="*/ 2369 w 987620"/>
                <a:gd name="connsiteY0" fmla="*/ 473062 h 711187"/>
                <a:gd name="connsiteX1" fmla="*/ 297644 w 987620"/>
                <a:gd name="connsiteY1" fmla="*/ 711187 h 711187"/>
                <a:gd name="connsiteX2" fmla="*/ 926294 w 987620"/>
                <a:gd name="connsiteY2" fmla="*/ 434962 h 711187"/>
                <a:gd name="connsiteX3" fmla="*/ 897719 w 987620"/>
                <a:gd name="connsiteY3" fmla="*/ 6337 h 711187"/>
                <a:gd name="connsiteX4" fmla="*/ 526244 w 987620"/>
                <a:gd name="connsiteY4" fmla="*/ 92062 h 711187"/>
                <a:gd name="connsiteX5" fmla="*/ 2369 w 987620"/>
                <a:gd name="connsiteY5" fmla="*/ 473062 h 711187"/>
                <a:gd name="connsiteX0" fmla="*/ 2369 w 987620"/>
                <a:gd name="connsiteY0" fmla="*/ 473062 h 711187"/>
                <a:gd name="connsiteX1" fmla="*/ 297644 w 987620"/>
                <a:gd name="connsiteY1" fmla="*/ 711187 h 711187"/>
                <a:gd name="connsiteX2" fmla="*/ 926294 w 987620"/>
                <a:gd name="connsiteY2" fmla="*/ 434962 h 711187"/>
                <a:gd name="connsiteX3" fmla="*/ 897719 w 987620"/>
                <a:gd name="connsiteY3" fmla="*/ 6337 h 711187"/>
                <a:gd name="connsiteX4" fmla="*/ 526244 w 987620"/>
                <a:gd name="connsiteY4" fmla="*/ 92062 h 711187"/>
                <a:gd name="connsiteX5" fmla="*/ 2369 w 987620"/>
                <a:gd name="connsiteY5" fmla="*/ 473062 h 711187"/>
                <a:gd name="connsiteX0" fmla="*/ 2369 w 987620"/>
                <a:gd name="connsiteY0" fmla="*/ 475191 h 713316"/>
                <a:gd name="connsiteX1" fmla="*/ 297644 w 987620"/>
                <a:gd name="connsiteY1" fmla="*/ 713316 h 713316"/>
                <a:gd name="connsiteX2" fmla="*/ 926294 w 987620"/>
                <a:gd name="connsiteY2" fmla="*/ 437091 h 713316"/>
                <a:gd name="connsiteX3" fmla="*/ 897719 w 987620"/>
                <a:gd name="connsiteY3" fmla="*/ 8466 h 713316"/>
                <a:gd name="connsiteX4" fmla="*/ 488144 w 987620"/>
                <a:gd name="connsiteY4" fmla="*/ 84666 h 713316"/>
                <a:gd name="connsiteX5" fmla="*/ 2369 w 987620"/>
                <a:gd name="connsiteY5" fmla="*/ 475191 h 713316"/>
                <a:gd name="connsiteX0" fmla="*/ 2369 w 987620"/>
                <a:gd name="connsiteY0" fmla="*/ 489496 h 727621"/>
                <a:gd name="connsiteX1" fmla="*/ 297644 w 987620"/>
                <a:gd name="connsiteY1" fmla="*/ 727621 h 727621"/>
                <a:gd name="connsiteX2" fmla="*/ 926294 w 987620"/>
                <a:gd name="connsiteY2" fmla="*/ 451396 h 727621"/>
                <a:gd name="connsiteX3" fmla="*/ 897719 w 987620"/>
                <a:gd name="connsiteY3" fmla="*/ 22771 h 727621"/>
                <a:gd name="connsiteX4" fmla="*/ 488144 w 987620"/>
                <a:gd name="connsiteY4" fmla="*/ 98971 h 727621"/>
                <a:gd name="connsiteX5" fmla="*/ 2369 w 987620"/>
                <a:gd name="connsiteY5" fmla="*/ 489496 h 727621"/>
                <a:gd name="connsiteX0" fmla="*/ 2369 w 984580"/>
                <a:gd name="connsiteY0" fmla="*/ 468707 h 706832"/>
                <a:gd name="connsiteX1" fmla="*/ 297644 w 984580"/>
                <a:gd name="connsiteY1" fmla="*/ 706832 h 706832"/>
                <a:gd name="connsiteX2" fmla="*/ 926294 w 984580"/>
                <a:gd name="connsiteY2" fmla="*/ 430607 h 706832"/>
                <a:gd name="connsiteX3" fmla="*/ 888194 w 984580"/>
                <a:gd name="connsiteY3" fmla="*/ 49607 h 706832"/>
                <a:gd name="connsiteX4" fmla="*/ 488144 w 984580"/>
                <a:gd name="connsiteY4" fmla="*/ 78182 h 706832"/>
                <a:gd name="connsiteX5" fmla="*/ 2369 w 984580"/>
                <a:gd name="connsiteY5" fmla="*/ 468707 h 706832"/>
                <a:gd name="connsiteX0" fmla="*/ 2369 w 984580"/>
                <a:gd name="connsiteY0" fmla="*/ 512615 h 750740"/>
                <a:gd name="connsiteX1" fmla="*/ 297644 w 984580"/>
                <a:gd name="connsiteY1" fmla="*/ 750740 h 750740"/>
                <a:gd name="connsiteX2" fmla="*/ 926294 w 984580"/>
                <a:gd name="connsiteY2" fmla="*/ 474515 h 750740"/>
                <a:gd name="connsiteX3" fmla="*/ 888194 w 984580"/>
                <a:gd name="connsiteY3" fmla="*/ 93515 h 750740"/>
                <a:gd name="connsiteX4" fmla="*/ 488144 w 984580"/>
                <a:gd name="connsiteY4" fmla="*/ 122090 h 750740"/>
                <a:gd name="connsiteX5" fmla="*/ 2369 w 984580"/>
                <a:gd name="connsiteY5" fmla="*/ 512615 h 750740"/>
                <a:gd name="connsiteX0" fmla="*/ 2369 w 974649"/>
                <a:gd name="connsiteY0" fmla="*/ 474206 h 712331"/>
                <a:gd name="connsiteX1" fmla="*/ 297644 w 974649"/>
                <a:gd name="connsiteY1" fmla="*/ 712331 h 712331"/>
                <a:gd name="connsiteX2" fmla="*/ 926294 w 974649"/>
                <a:gd name="connsiteY2" fmla="*/ 436106 h 712331"/>
                <a:gd name="connsiteX3" fmla="*/ 850094 w 974649"/>
                <a:gd name="connsiteY3" fmla="*/ 140831 h 712331"/>
                <a:gd name="connsiteX4" fmla="*/ 488144 w 974649"/>
                <a:gd name="connsiteY4" fmla="*/ 83681 h 712331"/>
                <a:gd name="connsiteX5" fmla="*/ 2369 w 974649"/>
                <a:gd name="connsiteY5" fmla="*/ 474206 h 712331"/>
                <a:gd name="connsiteX0" fmla="*/ 2369 w 974649"/>
                <a:gd name="connsiteY0" fmla="*/ 418934 h 657059"/>
                <a:gd name="connsiteX1" fmla="*/ 297644 w 974649"/>
                <a:gd name="connsiteY1" fmla="*/ 657059 h 657059"/>
                <a:gd name="connsiteX2" fmla="*/ 926294 w 974649"/>
                <a:gd name="connsiteY2" fmla="*/ 380834 h 657059"/>
                <a:gd name="connsiteX3" fmla="*/ 850094 w 974649"/>
                <a:gd name="connsiteY3" fmla="*/ 85559 h 657059"/>
                <a:gd name="connsiteX4" fmla="*/ 421469 w 974649"/>
                <a:gd name="connsiteY4" fmla="*/ 133184 h 657059"/>
                <a:gd name="connsiteX5" fmla="*/ 2369 w 974649"/>
                <a:gd name="connsiteY5" fmla="*/ 418934 h 657059"/>
                <a:gd name="connsiteX0" fmla="*/ 2901 w 937081"/>
                <a:gd name="connsiteY0" fmla="*/ 466559 h 657059"/>
                <a:gd name="connsiteX1" fmla="*/ 260076 w 937081"/>
                <a:gd name="connsiteY1" fmla="*/ 657059 h 657059"/>
                <a:gd name="connsiteX2" fmla="*/ 888726 w 937081"/>
                <a:gd name="connsiteY2" fmla="*/ 380834 h 657059"/>
                <a:gd name="connsiteX3" fmla="*/ 812526 w 937081"/>
                <a:gd name="connsiteY3" fmla="*/ 85559 h 657059"/>
                <a:gd name="connsiteX4" fmla="*/ 383901 w 937081"/>
                <a:gd name="connsiteY4" fmla="*/ 133184 h 657059"/>
                <a:gd name="connsiteX5" fmla="*/ 2901 w 937081"/>
                <a:gd name="connsiteY5" fmla="*/ 466559 h 657059"/>
                <a:gd name="connsiteX0" fmla="*/ 2484 w 936664"/>
                <a:gd name="connsiteY0" fmla="*/ 466559 h 666584"/>
                <a:gd name="connsiteX1" fmla="*/ 288234 w 936664"/>
                <a:gd name="connsiteY1" fmla="*/ 666584 h 666584"/>
                <a:gd name="connsiteX2" fmla="*/ 888309 w 936664"/>
                <a:gd name="connsiteY2" fmla="*/ 380834 h 666584"/>
                <a:gd name="connsiteX3" fmla="*/ 812109 w 936664"/>
                <a:gd name="connsiteY3" fmla="*/ 85559 h 666584"/>
                <a:gd name="connsiteX4" fmla="*/ 383484 w 936664"/>
                <a:gd name="connsiteY4" fmla="*/ 133184 h 666584"/>
                <a:gd name="connsiteX5" fmla="*/ 2484 w 936664"/>
                <a:gd name="connsiteY5" fmla="*/ 466559 h 666584"/>
                <a:gd name="connsiteX0" fmla="*/ 2484 w 936664"/>
                <a:gd name="connsiteY0" fmla="*/ 466559 h 666584"/>
                <a:gd name="connsiteX1" fmla="*/ 288234 w 936664"/>
                <a:gd name="connsiteY1" fmla="*/ 666584 h 666584"/>
                <a:gd name="connsiteX2" fmla="*/ 888309 w 936664"/>
                <a:gd name="connsiteY2" fmla="*/ 380834 h 666584"/>
                <a:gd name="connsiteX3" fmla="*/ 812109 w 936664"/>
                <a:gd name="connsiteY3" fmla="*/ 85559 h 666584"/>
                <a:gd name="connsiteX4" fmla="*/ 383484 w 936664"/>
                <a:gd name="connsiteY4" fmla="*/ 133184 h 666584"/>
                <a:gd name="connsiteX5" fmla="*/ 2484 w 936664"/>
                <a:gd name="connsiteY5" fmla="*/ 466559 h 666584"/>
                <a:gd name="connsiteX0" fmla="*/ 2484 w 929328"/>
                <a:gd name="connsiteY0" fmla="*/ 466559 h 666584"/>
                <a:gd name="connsiteX1" fmla="*/ 288234 w 929328"/>
                <a:gd name="connsiteY1" fmla="*/ 666584 h 666584"/>
                <a:gd name="connsiteX2" fmla="*/ 878784 w 929328"/>
                <a:gd name="connsiteY2" fmla="*/ 352259 h 666584"/>
                <a:gd name="connsiteX3" fmla="*/ 812109 w 929328"/>
                <a:gd name="connsiteY3" fmla="*/ 85559 h 666584"/>
                <a:gd name="connsiteX4" fmla="*/ 383484 w 929328"/>
                <a:gd name="connsiteY4" fmla="*/ 133184 h 666584"/>
                <a:gd name="connsiteX5" fmla="*/ 2484 w 929328"/>
                <a:gd name="connsiteY5" fmla="*/ 466559 h 666584"/>
                <a:gd name="connsiteX0" fmla="*/ 2484 w 903999"/>
                <a:gd name="connsiteY0" fmla="*/ 466559 h 666584"/>
                <a:gd name="connsiteX1" fmla="*/ 288234 w 903999"/>
                <a:gd name="connsiteY1" fmla="*/ 666584 h 666584"/>
                <a:gd name="connsiteX2" fmla="*/ 878784 w 903999"/>
                <a:gd name="connsiteY2" fmla="*/ 352259 h 666584"/>
                <a:gd name="connsiteX3" fmla="*/ 812109 w 903999"/>
                <a:gd name="connsiteY3" fmla="*/ 85559 h 666584"/>
                <a:gd name="connsiteX4" fmla="*/ 383484 w 903999"/>
                <a:gd name="connsiteY4" fmla="*/ 133184 h 666584"/>
                <a:gd name="connsiteX5" fmla="*/ 2484 w 903999"/>
                <a:gd name="connsiteY5" fmla="*/ 466559 h 666584"/>
                <a:gd name="connsiteX0" fmla="*/ 2484 w 894229"/>
                <a:gd name="connsiteY0" fmla="*/ 455466 h 655491"/>
                <a:gd name="connsiteX1" fmla="*/ 288234 w 894229"/>
                <a:gd name="connsiteY1" fmla="*/ 655491 h 655491"/>
                <a:gd name="connsiteX2" fmla="*/ 878784 w 894229"/>
                <a:gd name="connsiteY2" fmla="*/ 341166 h 655491"/>
                <a:gd name="connsiteX3" fmla="*/ 745434 w 894229"/>
                <a:gd name="connsiteY3" fmla="*/ 93516 h 655491"/>
                <a:gd name="connsiteX4" fmla="*/ 383484 w 894229"/>
                <a:gd name="connsiteY4" fmla="*/ 122091 h 655491"/>
                <a:gd name="connsiteX5" fmla="*/ 2484 w 894229"/>
                <a:gd name="connsiteY5" fmla="*/ 455466 h 655491"/>
                <a:gd name="connsiteX0" fmla="*/ 2484 w 909836"/>
                <a:gd name="connsiteY0" fmla="*/ 455466 h 655491"/>
                <a:gd name="connsiteX1" fmla="*/ 288234 w 909836"/>
                <a:gd name="connsiteY1" fmla="*/ 655491 h 655491"/>
                <a:gd name="connsiteX2" fmla="*/ 878784 w 909836"/>
                <a:gd name="connsiteY2" fmla="*/ 341166 h 655491"/>
                <a:gd name="connsiteX3" fmla="*/ 745434 w 909836"/>
                <a:gd name="connsiteY3" fmla="*/ 93516 h 655491"/>
                <a:gd name="connsiteX4" fmla="*/ 383484 w 909836"/>
                <a:gd name="connsiteY4" fmla="*/ 122091 h 655491"/>
                <a:gd name="connsiteX5" fmla="*/ 2484 w 909836"/>
                <a:gd name="connsiteY5" fmla="*/ 455466 h 655491"/>
                <a:gd name="connsiteX0" fmla="*/ 2484 w 909836"/>
                <a:gd name="connsiteY0" fmla="*/ 406321 h 606346"/>
                <a:gd name="connsiteX1" fmla="*/ 288234 w 909836"/>
                <a:gd name="connsiteY1" fmla="*/ 606346 h 606346"/>
                <a:gd name="connsiteX2" fmla="*/ 878784 w 909836"/>
                <a:gd name="connsiteY2" fmla="*/ 292021 h 606346"/>
                <a:gd name="connsiteX3" fmla="*/ 745434 w 909836"/>
                <a:gd name="connsiteY3" fmla="*/ 44371 h 606346"/>
                <a:gd name="connsiteX4" fmla="*/ 383484 w 909836"/>
                <a:gd name="connsiteY4" fmla="*/ 72946 h 606346"/>
                <a:gd name="connsiteX5" fmla="*/ 2484 w 909836"/>
                <a:gd name="connsiteY5" fmla="*/ 406321 h 606346"/>
                <a:gd name="connsiteX0" fmla="*/ 2484 w 909836"/>
                <a:gd name="connsiteY0" fmla="*/ 361950 h 561975"/>
                <a:gd name="connsiteX1" fmla="*/ 288234 w 909836"/>
                <a:gd name="connsiteY1" fmla="*/ 561975 h 561975"/>
                <a:gd name="connsiteX2" fmla="*/ 878784 w 909836"/>
                <a:gd name="connsiteY2" fmla="*/ 247650 h 561975"/>
                <a:gd name="connsiteX3" fmla="*/ 745434 w 909836"/>
                <a:gd name="connsiteY3" fmla="*/ 0 h 561975"/>
                <a:gd name="connsiteX4" fmla="*/ 364434 w 909836"/>
                <a:gd name="connsiteY4" fmla="*/ 161925 h 561975"/>
                <a:gd name="connsiteX5" fmla="*/ 2484 w 909836"/>
                <a:gd name="connsiteY5" fmla="*/ 361950 h 561975"/>
                <a:gd name="connsiteX0" fmla="*/ 4330 w 825957"/>
                <a:gd name="connsiteY0" fmla="*/ 419100 h 561975"/>
                <a:gd name="connsiteX1" fmla="*/ 204355 w 825957"/>
                <a:gd name="connsiteY1" fmla="*/ 561975 h 561975"/>
                <a:gd name="connsiteX2" fmla="*/ 794905 w 825957"/>
                <a:gd name="connsiteY2" fmla="*/ 247650 h 561975"/>
                <a:gd name="connsiteX3" fmla="*/ 661555 w 825957"/>
                <a:gd name="connsiteY3" fmla="*/ 0 h 561975"/>
                <a:gd name="connsiteX4" fmla="*/ 280555 w 825957"/>
                <a:gd name="connsiteY4" fmla="*/ 161925 h 561975"/>
                <a:gd name="connsiteX5" fmla="*/ 4330 w 825957"/>
                <a:gd name="connsiteY5" fmla="*/ 419100 h 561975"/>
                <a:gd name="connsiteX0" fmla="*/ 4330 w 825957"/>
                <a:gd name="connsiteY0" fmla="*/ 419100 h 561975"/>
                <a:gd name="connsiteX1" fmla="*/ 204355 w 825957"/>
                <a:gd name="connsiteY1" fmla="*/ 561975 h 561975"/>
                <a:gd name="connsiteX2" fmla="*/ 794905 w 825957"/>
                <a:gd name="connsiteY2" fmla="*/ 247650 h 561975"/>
                <a:gd name="connsiteX3" fmla="*/ 661555 w 825957"/>
                <a:gd name="connsiteY3" fmla="*/ 0 h 561975"/>
                <a:gd name="connsiteX4" fmla="*/ 280555 w 825957"/>
                <a:gd name="connsiteY4" fmla="*/ 161925 h 561975"/>
                <a:gd name="connsiteX5" fmla="*/ 4330 w 825957"/>
                <a:gd name="connsiteY5" fmla="*/ 419100 h 561975"/>
                <a:gd name="connsiteX0" fmla="*/ 2369 w 919246"/>
                <a:gd name="connsiteY0" fmla="*/ 381000 h 561975"/>
                <a:gd name="connsiteX1" fmla="*/ 297644 w 919246"/>
                <a:gd name="connsiteY1" fmla="*/ 561975 h 561975"/>
                <a:gd name="connsiteX2" fmla="*/ 888194 w 919246"/>
                <a:gd name="connsiteY2" fmla="*/ 247650 h 561975"/>
                <a:gd name="connsiteX3" fmla="*/ 754844 w 919246"/>
                <a:gd name="connsiteY3" fmla="*/ 0 h 561975"/>
                <a:gd name="connsiteX4" fmla="*/ 373844 w 919246"/>
                <a:gd name="connsiteY4" fmla="*/ 161925 h 561975"/>
                <a:gd name="connsiteX5" fmla="*/ 2369 w 919246"/>
                <a:gd name="connsiteY5" fmla="*/ 381000 h 561975"/>
                <a:gd name="connsiteX0" fmla="*/ 0 w 916877"/>
                <a:gd name="connsiteY0" fmla="*/ 381000 h 561975"/>
                <a:gd name="connsiteX1" fmla="*/ 295275 w 916877"/>
                <a:gd name="connsiteY1" fmla="*/ 561975 h 561975"/>
                <a:gd name="connsiteX2" fmla="*/ 885825 w 916877"/>
                <a:gd name="connsiteY2" fmla="*/ 247650 h 561975"/>
                <a:gd name="connsiteX3" fmla="*/ 752475 w 916877"/>
                <a:gd name="connsiteY3" fmla="*/ 0 h 561975"/>
                <a:gd name="connsiteX4" fmla="*/ 371475 w 916877"/>
                <a:gd name="connsiteY4" fmla="*/ 161925 h 561975"/>
                <a:gd name="connsiteX5" fmla="*/ 0 w 916877"/>
                <a:gd name="connsiteY5" fmla="*/ 381000 h 561975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298141"/>
                <a:gd name="connsiteX1" fmla="*/ 857250 w 880080"/>
                <a:gd name="connsiteY1" fmla="*/ 219075 h 298141"/>
                <a:gd name="connsiteX2" fmla="*/ 685800 w 880080"/>
                <a:gd name="connsiteY2" fmla="*/ 0 h 298141"/>
                <a:gd name="connsiteX3" fmla="*/ 342900 w 880080"/>
                <a:gd name="connsiteY3" fmla="*/ 133350 h 298141"/>
                <a:gd name="connsiteX4" fmla="*/ 0 w 880080"/>
                <a:gd name="connsiteY4" fmla="*/ 295275 h 298141"/>
                <a:gd name="connsiteX0" fmla="*/ 0 w 880080"/>
                <a:gd name="connsiteY0" fmla="*/ 295275 h 378434"/>
                <a:gd name="connsiteX1" fmla="*/ 857250 w 880080"/>
                <a:gd name="connsiteY1" fmla="*/ 219075 h 378434"/>
                <a:gd name="connsiteX2" fmla="*/ 685800 w 880080"/>
                <a:gd name="connsiteY2" fmla="*/ 0 h 378434"/>
                <a:gd name="connsiteX3" fmla="*/ 342900 w 880080"/>
                <a:gd name="connsiteY3" fmla="*/ 133350 h 378434"/>
                <a:gd name="connsiteX4" fmla="*/ 0 w 880080"/>
                <a:gd name="connsiteY4" fmla="*/ 295275 h 378434"/>
                <a:gd name="connsiteX0" fmla="*/ 0 w 880080"/>
                <a:gd name="connsiteY0" fmla="*/ 295275 h 432967"/>
                <a:gd name="connsiteX1" fmla="*/ 857250 w 880080"/>
                <a:gd name="connsiteY1" fmla="*/ 219075 h 432967"/>
                <a:gd name="connsiteX2" fmla="*/ 685800 w 880080"/>
                <a:gd name="connsiteY2" fmla="*/ 0 h 432967"/>
                <a:gd name="connsiteX3" fmla="*/ 342900 w 880080"/>
                <a:gd name="connsiteY3" fmla="*/ 133350 h 432967"/>
                <a:gd name="connsiteX4" fmla="*/ 0 w 880080"/>
                <a:gd name="connsiteY4" fmla="*/ 295275 h 432967"/>
                <a:gd name="connsiteX0" fmla="*/ 0 w 857250"/>
                <a:gd name="connsiteY0" fmla="*/ 295275 h 432967"/>
                <a:gd name="connsiteX1" fmla="*/ 857250 w 857250"/>
                <a:gd name="connsiteY1" fmla="*/ 219075 h 432967"/>
                <a:gd name="connsiteX2" fmla="*/ 685800 w 857250"/>
                <a:gd name="connsiteY2" fmla="*/ 0 h 432967"/>
                <a:gd name="connsiteX3" fmla="*/ 342900 w 857250"/>
                <a:gd name="connsiteY3" fmla="*/ 133350 h 432967"/>
                <a:gd name="connsiteX4" fmla="*/ 0 w 857250"/>
                <a:gd name="connsiteY4" fmla="*/ 295275 h 432967"/>
                <a:gd name="connsiteX0" fmla="*/ 0 w 794198"/>
                <a:gd name="connsiteY0" fmla="*/ 295275 h 441269"/>
                <a:gd name="connsiteX1" fmla="*/ 781050 w 794198"/>
                <a:gd name="connsiteY1" fmla="*/ 238125 h 441269"/>
                <a:gd name="connsiteX2" fmla="*/ 685800 w 794198"/>
                <a:gd name="connsiteY2" fmla="*/ 0 h 441269"/>
                <a:gd name="connsiteX3" fmla="*/ 342900 w 794198"/>
                <a:gd name="connsiteY3" fmla="*/ 133350 h 441269"/>
                <a:gd name="connsiteX4" fmla="*/ 0 w 794198"/>
                <a:gd name="connsiteY4" fmla="*/ 295275 h 441269"/>
                <a:gd name="connsiteX0" fmla="*/ 0 w 844906"/>
                <a:gd name="connsiteY0" fmla="*/ 295275 h 441269"/>
                <a:gd name="connsiteX1" fmla="*/ 781050 w 844906"/>
                <a:gd name="connsiteY1" fmla="*/ 238125 h 441269"/>
                <a:gd name="connsiteX2" fmla="*/ 685800 w 844906"/>
                <a:gd name="connsiteY2" fmla="*/ 0 h 441269"/>
                <a:gd name="connsiteX3" fmla="*/ 342900 w 844906"/>
                <a:gd name="connsiteY3" fmla="*/ 133350 h 441269"/>
                <a:gd name="connsiteX4" fmla="*/ 0 w 844906"/>
                <a:gd name="connsiteY4" fmla="*/ 295275 h 441269"/>
                <a:gd name="connsiteX0" fmla="*/ 0 w 828566"/>
                <a:gd name="connsiteY0" fmla="*/ 295275 h 441269"/>
                <a:gd name="connsiteX1" fmla="*/ 781050 w 828566"/>
                <a:gd name="connsiteY1" fmla="*/ 238125 h 441269"/>
                <a:gd name="connsiteX2" fmla="*/ 685800 w 828566"/>
                <a:gd name="connsiteY2" fmla="*/ 0 h 441269"/>
                <a:gd name="connsiteX3" fmla="*/ 342900 w 828566"/>
                <a:gd name="connsiteY3" fmla="*/ 133350 h 441269"/>
                <a:gd name="connsiteX4" fmla="*/ 0 w 828566"/>
                <a:gd name="connsiteY4" fmla="*/ 295275 h 441269"/>
                <a:gd name="connsiteX0" fmla="*/ 0 w 828566"/>
                <a:gd name="connsiteY0" fmla="*/ 295275 h 419263"/>
                <a:gd name="connsiteX1" fmla="*/ 781050 w 828566"/>
                <a:gd name="connsiteY1" fmla="*/ 238125 h 419263"/>
                <a:gd name="connsiteX2" fmla="*/ 685800 w 828566"/>
                <a:gd name="connsiteY2" fmla="*/ 0 h 419263"/>
                <a:gd name="connsiteX3" fmla="*/ 342900 w 828566"/>
                <a:gd name="connsiteY3" fmla="*/ 133350 h 419263"/>
                <a:gd name="connsiteX4" fmla="*/ 0 w 828566"/>
                <a:gd name="connsiteY4" fmla="*/ 295275 h 419263"/>
                <a:gd name="connsiteX0" fmla="*/ 0 w 828566"/>
                <a:gd name="connsiteY0" fmla="*/ 247650 h 391953"/>
                <a:gd name="connsiteX1" fmla="*/ 781050 w 828566"/>
                <a:gd name="connsiteY1" fmla="*/ 238125 h 391953"/>
                <a:gd name="connsiteX2" fmla="*/ 685800 w 828566"/>
                <a:gd name="connsiteY2" fmla="*/ 0 h 391953"/>
                <a:gd name="connsiteX3" fmla="*/ 342900 w 828566"/>
                <a:gd name="connsiteY3" fmla="*/ 133350 h 391953"/>
                <a:gd name="connsiteX4" fmla="*/ 0 w 828566"/>
                <a:gd name="connsiteY4" fmla="*/ 247650 h 391953"/>
                <a:gd name="connsiteX0" fmla="*/ 0 w 809516"/>
                <a:gd name="connsiteY0" fmla="*/ 266700 h 402385"/>
                <a:gd name="connsiteX1" fmla="*/ 762000 w 809516"/>
                <a:gd name="connsiteY1" fmla="*/ 238125 h 402385"/>
                <a:gd name="connsiteX2" fmla="*/ 666750 w 809516"/>
                <a:gd name="connsiteY2" fmla="*/ 0 h 402385"/>
                <a:gd name="connsiteX3" fmla="*/ 323850 w 809516"/>
                <a:gd name="connsiteY3" fmla="*/ 133350 h 402385"/>
                <a:gd name="connsiteX4" fmla="*/ 0 w 809516"/>
                <a:gd name="connsiteY4" fmla="*/ 266700 h 402385"/>
                <a:gd name="connsiteX0" fmla="*/ 0 w 809516"/>
                <a:gd name="connsiteY0" fmla="*/ 266700 h 402385"/>
                <a:gd name="connsiteX1" fmla="*/ 762000 w 809516"/>
                <a:gd name="connsiteY1" fmla="*/ 238125 h 402385"/>
                <a:gd name="connsiteX2" fmla="*/ 666750 w 809516"/>
                <a:gd name="connsiteY2" fmla="*/ 0 h 402385"/>
                <a:gd name="connsiteX3" fmla="*/ 323850 w 809516"/>
                <a:gd name="connsiteY3" fmla="*/ 133350 h 402385"/>
                <a:gd name="connsiteX4" fmla="*/ 0 w 809516"/>
                <a:gd name="connsiteY4" fmla="*/ 266700 h 402385"/>
                <a:gd name="connsiteX0" fmla="*/ 0 w 809516"/>
                <a:gd name="connsiteY0" fmla="*/ 266700 h 406252"/>
                <a:gd name="connsiteX1" fmla="*/ 762000 w 809516"/>
                <a:gd name="connsiteY1" fmla="*/ 238125 h 406252"/>
                <a:gd name="connsiteX2" fmla="*/ 666750 w 809516"/>
                <a:gd name="connsiteY2" fmla="*/ 0 h 406252"/>
                <a:gd name="connsiteX3" fmla="*/ 323850 w 809516"/>
                <a:gd name="connsiteY3" fmla="*/ 133350 h 406252"/>
                <a:gd name="connsiteX4" fmla="*/ 0 w 809516"/>
                <a:gd name="connsiteY4" fmla="*/ 266700 h 406252"/>
                <a:gd name="connsiteX0" fmla="*/ 0 w 809516"/>
                <a:gd name="connsiteY0" fmla="*/ 266700 h 468978"/>
                <a:gd name="connsiteX1" fmla="*/ 446146 w 809516"/>
                <a:gd name="connsiteY1" fmla="*/ 468877 h 468978"/>
                <a:gd name="connsiteX2" fmla="*/ 762000 w 809516"/>
                <a:gd name="connsiteY2" fmla="*/ 238125 h 468978"/>
                <a:gd name="connsiteX3" fmla="*/ 666750 w 809516"/>
                <a:gd name="connsiteY3" fmla="*/ 0 h 468978"/>
                <a:gd name="connsiteX4" fmla="*/ 323850 w 809516"/>
                <a:gd name="connsiteY4" fmla="*/ 133350 h 468978"/>
                <a:gd name="connsiteX5" fmla="*/ 0 w 809516"/>
                <a:gd name="connsiteY5" fmla="*/ 266700 h 468978"/>
                <a:gd name="connsiteX0" fmla="*/ 0 w 809516"/>
                <a:gd name="connsiteY0" fmla="*/ 266700 h 468877"/>
                <a:gd name="connsiteX1" fmla="*/ 446146 w 809516"/>
                <a:gd name="connsiteY1" fmla="*/ 468877 h 468877"/>
                <a:gd name="connsiteX2" fmla="*/ 762000 w 809516"/>
                <a:gd name="connsiteY2" fmla="*/ 238125 h 468877"/>
                <a:gd name="connsiteX3" fmla="*/ 666750 w 809516"/>
                <a:gd name="connsiteY3" fmla="*/ 0 h 468877"/>
                <a:gd name="connsiteX4" fmla="*/ 323850 w 809516"/>
                <a:gd name="connsiteY4" fmla="*/ 133350 h 468877"/>
                <a:gd name="connsiteX5" fmla="*/ 0 w 809516"/>
                <a:gd name="connsiteY5" fmla="*/ 266700 h 468877"/>
                <a:gd name="connsiteX0" fmla="*/ 0 w 809516"/>
                <a:gd name="connsiteY0" fmla="*/ 266700 h 468877"/>
                <a:gd name="connsiteX1" fmla="*/ 446146 w 809516"/>
                <a:gd name="connsiteY1" fmla="*/ 468877 h 468877"/>
                <a:gd name="connsiteX2" fmla="*/ 762000 w 809516"/>
                <a:gd name="connsiteY2" fmla="*/ 238125 h 468877"/>
                <a:gd name="connsiteX3" fmla="*/ 666750 w 809516"/>
                <a:gd name="connsiteY3" fmla="*/ 0 h 468877"/>
                <a:gd name="connsiteX4" fmla="*/ 323850 w 809516"/>
                <a:gd name="connsiteY4" fmla="*/ 133350 h 468877"/>
                <a:gd name="connsiteX5" fmla="*/ 0 w 809516"/>
                <a:gd name="connsiteY5" fmla="*/ 266700 h 468877"/>
                <a:gd name="connsiteX0" fmla="*/ 0 w 815569"/>
                <a:gd name="connsiteY0" fmla="*/ 266700 h 468877"/>
                <a:gd name="connsiteX1" fmla="*/ 446146 w 815569"/>
                <a:gd name="connsiteY1" fmla="*/ 468877 h 468877"/>
                <a:gd name="connsiteX2" fmla="*/ 771525 w 815569"/>
                <a:gd name="connsiteY2" fmla="*/ 304800 h 468877"/>
                <a:gd name="connsiteX3" fmla="*/ 666750 w 815569"/>
                <a:gd name="connsiteY3" fmla="*/ 0 h 468877"/>
                <a:gd name="connsiteX4" fmla="*/ 323850 w 815569"/>
                <a:gd name="connsiteY4" fmla="*/ 133350 h 468877"/>
                <a:gd name="connsiteX5" fmla="*/ 0 w 815569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59352"/>
                <a:gd name="connsiteX1" fmla="*/ 303271 w 795276"/>
                <a:gd name="connsiteY1" fmla="*/ 459352 h 459352"/>
                <a:gd name="connsiteX2" fmla="*/ 771525 w 795276"/>
                <a:gd name="connsiteY2" fmla="*/ 304800 h 459352"/>
                <a:gd name="connsiteX3" fmla="*/ 666750 w 795276"/>
                <a:gd name="connsiteY3" fmla="*/ 0 h 459352"/>
                <a:gd name="connsiteX4" fmla="*/ 323850 w 795276"/>
                <a:gd name="connsiteY4" fmla="*/ 133350 h 459352"/>
                <a:gd name="connsiteX5" fmla="*/ 0 w 795276"/>
                <a:gd name="connsiteY5" fmla="*/ 266700 h 459352"/>
                <a:gd name="connsiteX0" fmla="*/ 0 w 789781"/>
                <a:gd name="connsiteY0" fmla="*/ 266700 h 459352"/>
                <a:gd name="connsiteX1" fmla="*/ 303271 w 789781"/>
                <a:gd name="connsiteY1" fmla="*/ 459352 h 459352"/>
                <a:gd name="connsiteX2" fmla="*/ 762000 w 789781"/>
                <a:gd name="connsiteY2" fmla="*/ 247650 h 459352"/>
                <a:gd name="connsiteX3" fmla="*/ 666750 w 789781"/>
                <a:gd name="connsiteY3" fmla="*/ 0 h 459352"/>
                <a:gd name="connsiteX4" fmla="*/ 323850 w 789781"/>
                <a:gd name="connsiteY4" fmla="*/ 133350 h 459352"/>
                <a:gd name="connsiteX5" fmla="*/ 0 w 789781"/>
                <a:gd name="connsiteY5" fmla="*/ 266700 h 459352"/>
                <a:gd name="connsiteX0" fmla="*/ 0 w 789781"/>
                <a:gd name="connsiteY0" fmla="*/ 266700 h 449827"/>
                <a:gd name="connsiteX1" fmla="*/ 255646 w 789781"/>
                <a:gd name="connsiteY1" fmla="*/ 449827 h 449827"/>
                <a:gd name="connsiteX2" fmla="*/ 762000 w 789781"/>
                <a:gd name="connsiteY2" fmla="*/ 247650 h 449827"/>
                <a:gd name="connsiteX3" fmla="*/ 666750 w 789781"/>
                <a:gd name="connsiteY3" fmla="*/ 0 h 449827"/>
                <a:gd name="connsiteX4" fmla="*/ 323850 w 789781"/>
                <a:gd name="connsiteY4" fmla="*/ 133350 h 449827"/>
                <a:gd name="connsiteX5" fmla="*/ 0 w 789781"/>
                <a:gd name="connsiteY5" fmla="*/ 266700 h 449827"/>
                <a:gd name="connsiteX0" fmla="*/ 0 w 789781"/>
                <a:gd name="connsiteY0" fmla="*/ 266700 h 449827"/>
                <a:gd name="connsiteX1" fmla="*/ 255646 w 789781"/>
                <a:gd name="connsiteY1" fmla="*/ 449827 h 449827"/>
                <a:gd name="connsiteX2" fmla="*/ 762000 w 789781"/>
                <a:gd name="connsiteY2" fmla="*/ 247650 h 449827"/>
                <a:gd name="connsiteX3" fmla="*/ 666750 w 789781"/>
                <a:gd name="connsiteY3" fmla="*/ 0 h 449827"/>
                <a:gd name="connsiteX4" fmla="*/ 323850 w 789781"/>
                <a:gd name="connsiteY4" fmla="*/ 133350 h 449827"/>
                <a:gd name="connsiteX5" fmla="*/ 0 w 789781"/>
                <a:gd name="connsiteY5" fmla="*/ 266700 h 449827"/>
                <a:gd name="connsiteX0" fmla="*/ 0 w 789781"/>
                <a:gd name="connsiteY0" fmla="*/ 266700 h 449827"/>
                <a:gd name="connsiteX1" fmla="*/ 255646 w 789781"/>
                <a:gd name="connsiteY1" fmla="*/ 449827 h 449827"/>
                <a:gd name="connsiteX2" fmla="*/ 762000 w 789781"/>
                <a:gd name="connsiteY2" fmla="*/ 247650 h 449827"/>
                <a:gd name="connsiteX3" fmla="*/ 666750 w 789781"/>
                <a:gd name="connsiteY3" fmla="*/ 0 h 449827"/>
                <a:gd name="connsiteX4" fmla="*/ 323850 w 789781"/>
                <a:gd name="connsiteY4" fmla="*/ 133350 h 449827"/>
                <a:gd name="connsiteX5" fmla="*/ 0 w 789781"/>
                <a:gd name="connsiteY5" fmla="*/ 266700 h 449827"/>
                <a:gd name="connsiteX0" fmla="*/ 0 w 789781"/>
                <a:gd name="connsiteY0" fmla="*/ 266700 h 450000"/>
                <a:gd name="connsiteX1" fmla="*/ 255646 w 789781"/>
                <a:gd name="connsiteY1" fmla="*/ 449827 h 450000"/>
                <a:gd name="connsiteX2" fmla="*/ 762000 w 789781"/>
                <a:gd name="connsiteY2" fmla="*/ 247650 h 450000"/>
                <a:gd name="connsiteX3" fmla="*/ 666750 w 789781"/>
                <a:gd name="connsiteY3" fmla="*/ 0 h 450000"/>
                <a:gd name="connsiteX4" fmla="*/ 323850 w 789781"/>
                <a:gd name="connsiteY4" fmla="*/ 133350 h 450000"/>
                <a:gd name="connsiteX5" fmla="*/ 0 w 789781"/>
                <a:gd name="connsiteY5" fmla="*/ 266700 h 450000"/>
                <a:gd name="connsiteX0" fmla="*/ 0 w 825856"/>
                <a:gd name="connsiteY0" fmla="*/ 266700 h 450000"/>
                <a:gd name="connsiteX1" fmla="*/ 255646 w 825856"/>
                <a:gd name="connsiteY1" fmla="*/ 449827 h 450000"/>
                <a:gd name="connsiteX2" fmla="*/ 762000 w 825856"/>
                <a:gd name="connsiteY2" fmla="*/ 247650 h 450000"/>
                <a:gd name="connsiteX3" fmla="*/ 666750 w 825856"/>
                <a:gd name="connsiteY3" fmla="*/ 0 h 450000"/>
                <a:gd name="connsiteX4" fmla="*/ 323850 w 825856"/>
                <a:gd name="connsiteY4" fmla="*/ 133350 h 450000"/>
                <a:gd name="connsiteX5" fmla="*/ 0 w 825856"/>
                <a:gd name="connsiteY5" fmla="*/ 266700 h 450000"/>
                <a:gd name="connsiteX0" fmla="*/ 0 w 820601"/>
                <a:gd name="connsiteY0" fmla="*/ 269162 h 452462"/>
                <a:gd name="connsiteX1" fmla="*/ 255646 w 820601"/>
                <a:gd name="connsiteY1" fmla="*/ 452289 h 452462"/>
                <a:gd name="connsiteX2" fmla="*/ 762000 w 820601"/>
                <a:gd name="connsiteY2" fmla="*/ 250112 h 452462"/>
                <a:gd name="connsiteX3" fmla="*/ 666750 w 820601"/>
                <a:gd name="connsiteY3" fmla="*/ 2462 h 452462"/>
                <a:gd name="connsiteX4" fmla="*/ 323850 w 820601"/>
                <a:gd name="connsiteY4" fmla="*/ 135812 h 452462"/>
                <a:gd name="connsiteX5" fmla="*/ 0 w 820601"/>
                <a:gd name="connsiteY5" fmla="*/ 269162 h 452462"/>
                <a:gd name="connsiteX0" fmla="*/ 0 w 820601"/>
                <a:gd name="connsiteY0" fmla="*/ 269162 h 452779"/>
                <a:gd name="connsiteX1" fmla="*/ 255646 w 820601"/>
                <a:gd name="connsiteY1" fmla="*/ 452289 h 452779"/>
                <a:gd name="connsiteX2" fmla="*/ 762000 w 820601"/>
                <a:gd name="connsiteY2" fmla="*/ 250112 h 452779"/>
                <a:gd name="connsiteX3" fmla="*/ 666750 w 820601"/>
                <a:gd name="connsiteY3" fmla="*/ 2462 h 452779"/>
                <a:gd name="connsiteX4" fmla="*/ 323850 w 820601"/>
                <a:gd name="connsiteY4" fmla="*/ 135812 h 452779"/>
                <a:gd name="connsiteX5" fmla="*/ 0 w 820601"/>
                <a:gd name="connsiteY5" fmla="*/ 269162 h 452779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23850 w 787521"/>
                <a:gd name="connsiteY4" fmla="*/ 136844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33375 w 787521"/>
                <a:gd name="connsiteY4" fmla="*/ 136844 h 453811"/>
                <a:gd name="connsiteX5" fmla="*/ 0 w 787521"/>
                <a:gd name="connsiteY5" fmla="*/ 270194 h 453811"/>
                <a:gd name="connsiteX0" fmla="*/ 0 w 787521"/>
                <a:gd name="connsiteY0" fmla="*/ 266700 h 450317"/>
                <a:gd name="connsiteX1" fmla="*/ 255646 w 787521"/>
                <a:gd name="connsiteY1" fmla="*/ 449827 h 450317"/>
                <a:gd name="connsiteX2" fmla="*/ 762000 w 787521"/>
                <a:gd name="connsiteY2" fmla="*/ 247650 h 450317"/>
                <a:gd name="connsiteX3" fmla="*/ 666750 w 787521"/>
                <a:gd name="connsiteY3" fmla="*/ 0 h 450317"/>
                <a:gd name="connsiteX4" fmla="*/ 333375 w 787521"/>
                <a:gd name="connsiteY4" fmla="*/ 133350 h 450317"/>
                <a:gd name="connsiteX5" fmla="*/ 0 w 787521"/>
                <a:gd name="connsiteY5" fmla="*/ 266700 h 450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521" h="450317">
                  <a:moveTo>
                    <a:pt x="0" y="266700"/>
                  </a:moveTo>
                  <a:cubicBezTo>
                    <a:pt x="10858" y="357546"/>
                    <a:pt x="100071" y="416489"/>
                    <a:pt x="255646" y="449827"/>
                  </a:cubicBezTo>
                  <a:cubicBezTo>
                    <a:pt x="525521" y="454590"/>
                    <a:pt x="677608" y="427396"/>
                    <a:pt x="762000" y="247650"/>
                  </a:cubicBezTo>
                  <a:cubicBezTo>
                    <a:pt x="790575" y="123825"/>
                    <a:pt x="828675" y="9525"/>
                    <a:pt x="666750" y="0"/>
                  </a:cubicBezTo>
                  <a:cubicBezTo>
                    <a:pt x="482600" y="44450"/>
                    <a:pt x="479425" y="-15875"/>
                    <a:pt x="333375" y="133350"/>
                  </a:cubicBezTo>
                  <a:cubicBezTo>
                    <a:pt x="152400" y="234950"/>
                    <a:pt x="219075" y="212725"/>
                    <a:pt x="0" y="2667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" name="Freeform 2057">
              <a:extLst>
                <a:ext uri="{FF2B5EF4-FFF2-40B4-BE49-F238E27FC236}">
                  <a16:creationId xmlns:a16="http://schemas.microsoft.com/office/drawing/2014/main" id="{637839DE-4276-40CD-B8F9-C49412938C9D}"/>
                </a:ext>
              </a:extLst>
            </p:cNvPr>
            <p:cNvSpPr/>
            <p:nvPr/>
          </p:nvSpPr>
          <p:spPr>
            <a:xfrm rot="433614">
              <a:off x="3580392" y="3448487"/>
              <a:ext cx="1464436" cy="1393719"/>
            </a:xfrm>
            <a:custGeom>
              <a:avLst/>
              <a:gdLst>
                <a:gd name="connsiteX0" fmla="*/ 514350 w 533400"/>
                <a:gd name="connsiteY0" fmla="*/ 0 h 733425"/>
                <a:gd name="connsiteX1" fmla="*/ 533400 w 533400"/>
                <a:gd name="connsiteY1" fmla="*/ 647700 h 733425"/>
                <a:gd name="connsiteX2" fmla="*/ 180975 w 533400"/>
                <a:gd name="connsiteY2" fmla="*/ 733425 h 733425"/>
                <a:gd name="connsiteX3" fmla="*/ 0 w 533400"/>
                <a:gd name="connsiteY3" fmla="*/ 561975 h 733425"/>
                <a:gd name="connsiteX4" fmla="*/ 333375 w 533400"/>
                <a:gd name="connsiteY4" fmla="*/ 114300 h 733425"/>
                <a:gd name="connsiteX5" fmla="*/ 514350 w 533400"/>
                <a:gd name="connsiteY5" fmla="*/ 0 h 733425"/>
                <a:gd name="connsiteX0" fmla="*/ 514350 w 575984"/>
                <a:gd name="connsiteY0" fmla="*/ 0 h 733425"/>
                <a:gd name="connsiteX1" fmla="*/ 533400 w 575984"/>
                <a:gd name="connsiteY1" fmla="*/ 647700 h 733425"/>
                <a:gd name="connsiteX2" fmla="*/ 180975 w 575984"/>
                <a:gd name="connsiteY2" fmla="*/ 733425 h 733425"/>
                <a:gd name="connsiteX3" fmla="*/ 0 w 575984"/>
                <a:gd name="connsiteY3" fmla="*/ 561975 h 733425"/>
                <a:gd name="connsiteX4" fmla="*/ 333375 w 575984"/>
                <a:gd name="connsiteY4" fmla="*/ 114300 h 733425"/>
                <a:gd name="connsiteX5" fmla="*/ 514350 w 575984"/>
                <a:gd name="connsiteY5" fmla="*/ 0 h 733425"/>
                <a:gd name="connsiteX0" fmla="*/ 514350 w 613271"/>
                <a:gd name="connsiteY0" fmla="*/ 0 h 733425"/>
                <a:gd name="connsiteX1" fmla="*/ 533400 w 613271"/>
                <a:gd name="connsiteY1" fmla="*/ 647700 h 733425"/>
                <a:gd name="connsiteX2" fmla="*/ 180975 w 613271"/>
                <a:gd name="connsiteY2" fmla="*/ 733425 h 733425"/>
                <a:gd name="connsiteX3" fmla="*/ 0 w 613271"/>
                <a:gd name="connsiteY3" fmla="*/ 561975 h 733425"/>
                <a:gd name="connsiteX4" fmla="*/ 333375 w 613271"/>
                <a:gd name="connsiteY4" fmla="*/ 114300 h 733425"/>
                <a:gd name="connsiteX5" fmla="*/ 514350 w 613271"/>
                <a:gd name="connsiteY5" fmla="*/ 0 h 733425"/>
                <a:gd name="connsiteX0" fmla="*/ 514350 w 613271"/>
                <a:gd name="connsiteY0" fmla="*/ 0 h 733425"/>
                <a:gd name="connsiteX1" fmla="*/ 533400 w 613271"/>
                <a:gd name="connsiteY1" fmla="*/ 647700 h 733425"/>
                <a:gd name="connsiteX2" fmla="*/ 180975 w 613271"/>
                <a:gd name="connsiteY2" fmla="*/ 733425 h 733425"/>
                <a:gd name="connsiteX3" fmla="*/ 0 w 613271"/>
                <a:gd name="connsiteY3" fmla="*/ 561975 h 733425"/>
                <a:gd name="connsiteX4" fmla="*/ 333375 w 613271"/>
                <a:gd name="connsiteY4" fmla="*/ 114300 h 733425"/>
                <a:gd name="connsiteX5" fmla="*/ 514350 w 613271"/>
                <a:gd name="connsiteY5" fmla="*/ 0 h 733425"/>
                <a:gd name="connsiteX0" fmla="*/ 514350 w 613271"/>
                <a:gd name="connsiteY0" fmla="*/ 0 h 751546"/>
                <a:gd name="connsiteX1" fmla="*/ 533400 w 613271"/>
                <a:gd name="connsiteY1" fmla="*/ 647700 h 751546"/>
                <a:gd name="connsiteX2" fmla="*/ 180975 w 613271"/>
                <a:gd name="connsiteY2" fmla="*/ 733425 h 751546"/>
                <a:gd name="connsiteX3" fmla="*/ 0 w 613271"/>
                <a:gd name="connsiteY3" fmla="*/ 561975 h 751546"/>
                <a:gd name="connsiteX4" fmla="*/ 333375 w 613271"/>
                <a:gd name="connsiteY4" fmla="*/ 114300 h 751546"/>
                <a:gd name="connsiteX5" fmla="*/ 514350 w 613271"/>
                <a:gd name="connsiteY5" fmla="*/ 0 h 751546"/>
                <a:gd name="connsiteX0" fmla="*/ 514350 w 613271"/>
                <a:gd name="connsiteY0" fmla="*/ 0 h 751546"/>
                <a:gd name="connsiteX1" fmla="*/ 533400 w 613271"/>
                <a:gd name="connsiteY1" fmla="*/ 647700 h 751546"/>
                <a:gd name="connsiteX2" fmla="*/ 180975 w 613271"/>
                <a:gd name="connsiteY2" fmla="*/ 733425 h 751546"/>
                <a:gd name="connsiteX3" fmla="*/ 0 w 613271"/>
                <a:gd name="connsiteY3" fmla="*/ 561975 h 751546"/>
                <a:gd name="connsiteX4" fmla="*/ 333375 w 613271"/>
                <a:gd name="connsiteY4" fmla="*/ 114300 h 751546"/>
                <a:gd name="connsiteX5" fmla="*/ 514350 w 613271"/>
                <a:gd name="connsiteY5" fmla="*/ 0 h 751546"/>
                <a:gd name="connsiteX0" fmla="*/ 514350 w 613271"/>
                <a:gd name="connsiteY0" fmla="*/ 0 h 751546"/>
                <a:gd name="connsiteX1" fmla="*/ 533400 w 613271"/>
                <a:gd name="connsiteY1" fmla="*/ 647700 h 751546"/>
                <a:gd name="connsiteX2" fmla="*/ 180975 w 613271"/>
                <a:gd name="connsiteY2" fmla="*/ 733425 h 751546"/>
                <a:gd name="connsiteX3" fmla="*/ 0 w 613271"/>
                <a:gd name="connsiteY3" fmla="*/ 561975 h 751546"/>
                <a:gd name="connsiteX4" fmla="*/ 333375 w 613271"/>
                <a:gd name="connsiteY4" fmla="*/ 114300 h 751546"/>
                <a:gd name="connsiteX5" fmla="*/ 514350 w 613271"/>
                <a:gd name="connsiteY5" fmla="*/ 0 h 751546"/>
                <a:gd name="connsiteX0" fmla="*/ 523875 w 622796"/>
                <a:gd name="connsiteY0" fmla="*/ 0 h 751546"/>
                <a:gd name="connsiteX1" fmla="*/ 542925 w 622796"/>
                <a:gd name="connsiteY1" fmla="*/ 647700 h 751546"/>
                <a:gd name="connsiteX2" fmla="*/ 190500 w 622796"/>
                <a:gd name="connsiteY2" fmla="*/ 733425 h 751546"/>
                <a:gd name="connsiteX3" fmla="*/ 0 w 622796"/>
                <a:gd name="connsiteY3" fmla="*/ 533400 h 751546"/>
                <a:gd name="connsiteX4" fmla="*/ 342900 w 622796"/>
                <a:gd name="connsiteY4" fmla="*/ 114300 h 751546"/>
                <a:gd name="connsiteX5" fmla="*/ 523875 w 622796"/>
                <a:gd name="connsiteY5" fmla="*/ 0 h 751546"/>
                <a:gd name="connsiteX0" fmla="*/ 523875 w 622796"/>
                <a:gd name="connsiteY0" fmla="*/ 0 h 751546"/>
                <a:gd name="connsiteX1" fmla="*/ 542925 w 622796"/>
                <a:gd name="connsiteY1" fmla="*/ 647700 h 751546"/>
                <a:gd name="connsiteX2" fmla="*/ 190500 w 622796"/>
                <a:gd name="connsiteY2" fmla="*/ 733425 h 751546"/>
                <a:gd name="connsiteX3" fmla="*/ 0 w 622796"/>
                <a:gd name="connsiteY3" fmla="*/ 533400 h 751546"/>
                <a:gd name="connsiteX4" fmla="*/ 342900 w 622796"/>
                <a:gd name="connsiteY4" fmla="*/ 114300 h 751546"/>
                <a:gd name="connsiteX5" fmla="*/ 523875 w 622796"/>
                <a:gd name="connsiteY5" fmla="*/ 0 h 751546"/>
                <a:gd name="connsiteX0" fmla="*/ 533400 w 632321"/>
                <a:gd name="connsiteY0" fmla="*/ 0 h 751546"/>
                <a:gd name="connsiteX1" fmla="*/ 552450 w 632321"/>
                <a:gd name="connsiteY1" fmla="*/ 647700 h 751546"/>
                <a:gd name="connsiteX2" fmla="*/ 200025 w 632321"/>
                <a:gd name="connsiteY2" fmla="*/ 733425 h 751546"/>
                <a:gd name="connsiteX3" fmla="*/ 0 w 632321"/>
                <a:gd name="connsiteY3" fmla="*/ 542925 h 751546"/>
                <a:gd name="connsiteX4" fmla="*/ 352425 w 632321"/>
                <a:gd name="connsiteY4" fmla="*/ 114300 h 751546"/>
                <a:gd name="connsiteX5" fmla="*/ 533400 w 632321"/>
                <a:gd name="connsiteY5" fmla="*/ 0 h 751546"/>
                <a:gd name="connsiteX0" fmla="*/ 552170 w 651091"/>
                <a:gd name="connsiteY0" fmla="*/ 0 h 751546"/>
                <a:gd name="connsiteX1" fmla="*/ 571220 w 651091"/>
                <a:gd name="connsiteY1" fmla="*/ 647700 h 751546"/>
                <a:gd name="connsiteX2" fmla="*/ 218795 w 651091"/>
                <a:gd name="connsiteY2" fmla="*/ 733425 h 751546"/>
                <a:gd name="connsiteX3" fmla="*/ 18770 w 651091"/>
                <a:gd name="connsiteY3" fmla="*/ 542925 h 751546"/>
                <a:gd name="connsiteX4" fmla="*/ 371195 w 651091"/>
                <a:gd name="connsiteY4" fmla="*/ 114300 h 751546"/>
                <a:gd name="connsiteX5" fmla="*/ 552170 w 651091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54113 w 634009"/>
                <a:gd name="connsiteY4" fmla="*/ 1143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963 h 752509"/>
                <a:gd name="connsiteX1" fmla="*/ 554138 w 634009"/>
                <a:gd name="connsiteY1" fmla="*/ 648663 h 752509"/>
                <a:gd name="connsiteX2" fmla="*/ 201713 w 634009"/>
                <a:gd name="connsiteY2" fmla="*/ 734388 h 752509"/>
                <a:gd name="connsiteX3" fmla="*/ 1688 w 634009"/>
                <a:gd name="connsiteY3" fmla="*/ 543888 h 752509"/>
                <a:gd name="connsiteX4" fmla="*/ 325538 w 634009"/>
                <a:gd name="connsiteY4" fmla="*/ 153363 h 752509"/>
                <a:gd name="connsiteX5" fmla="*/ 535088 w 634009"/>
                <a:gd name="connsiteY5" fmla="*/ 963 h 752509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258863 w 634009"/>
                <a:gd name="connsiteY4" fmla="*/ 152400 h 751546"/>
                <a:gd name="connsiteX5" fmla="*/ 535088 w 634009"/>
                <a:gd name="connsiteY5" fmla="*/ 0 h 751546"/>
                <a:gd name="connsiteX0" fmla="*/ 563325 w 662246"/>
                <a:gd name="connsiteY0" fmla="*/ 0 h 751546"/>
                <a:gd name="connsiteX1" fmla="*/ 582375 w 662246"/>
                <a:gd name="connsiteY1" fmla="*/ 647700 h 751546"/>
                <a:gd name="connsiteX2" fmla="*/ 229950 w 662246"/>
                <a:gd name="connsiteY2" fmla="*/ 733425 h 751546"/>
                <a:gd name="connsiteX3" fmla="*/ 1350 w 662246"/>
                <a:gd name="connsiteY3" fmla="*/ 542925 h 751546"/>
                <a:gd name="connsiteX4" fmla="*/ 287100 w 662246"/>
                <a:gd name="connsiteY4" fmla="*/ 152400 h 751546"/>
                <a:gd name="connsiteX5" fmla="*/ 563325 w 662246"/>
                <a:gd name="connsiteY5" fmla="*/ 0 h 751546"/>
                <a:gd name="connsiteX0" fmla="*/ 591674 w 690595"/>
                <a:gd name="connsiteY0" fmla="*/ 0 h 751546"/>
                <a:gd name="connsiteX1" fmla="*/ 610724 w 690595"/>
                <a:gd name="connsiteY1" fmla="*/ 647700 h 751546"/>
                <a:gd name="connsiteX2" fmla="*/ 258299 w 690595"/>
                <a:gd name="connsiteY2" fmla="*/ 733425 h 751546"/>
                <a:gd name="connsiteX3" fmla="*/ 1124 w 690595"/>
                <a:gd name="connsiteY3" fmla="*/ 514350 h 751546"/>
                <a:gd name="connsiteX4" fmla="*/ 315449 w 690595"/>
                <a:gd name="connsiteY4" fmla="*/ 152400 h 751546"/>
                <a:gd name="connsiteX5" fmla="*/ 591674 w 690595"/>
                <a:gd name="connsiteY5" fmla="*/ 0 h 751546"/>
                <a:gd name="connsiteX0" fmla="*/ 591674 w 705762"/>
                <a:gd name="connsiteY0" fmla="*/ 0 h 751546"/>
                <a:gd name="connsiteX1" fmla="*/ 610724 w 705762"/>
                <a:gd name="connsiteY1" fmla="*/ 647700 h 751546"/>
                <a:gd name="connsiteX2" fmla="*/ 258299 w 705762"/>
                <a:gd name="connsiteY2" fmla="*/ 733425 h 751546"/>
                <a:gd name="connsiteX3" fmla="*/ 1124 w 705762"/>
                <a:gd name="connsiteY3" fmla="*/ 514350 h 751546"/>
                <a:gd name="connsiteX4" fmla="*/ 315449 w 705762"/>
                <a:gd name="connsiteY4" fmla="*/ 152400 h 751546"/>
                <a:gd name="connsiteX5" fmla="*/ 591674 w 705762"/>
                <a:gd name="connsiteY5" fmla="*/ 0 h 751546"/>
                <a:gd name="connsiteX0" fmla="*/ 591674 w 719146"/>
                <a:gd name="connsiteY0" fmla="*/ 0 h 751546"/>
                <a:gd name="connsiteX1" fmla="*/ 610724 w 719146"/>
                <a:gd name="connsiteY1" fmla="*/ 647700 h 751546"/>
                <a:gd name="connsiteX2" fmla="*/ 258299 w 719146"/>
                <a:gd name="connsiteY2" fmla="*/ 733425 h 751546"/>
                <a:gd name="connsiteX3" fmla="*/ 1124 w 719146"/>
                <a:gd name="connsiteY3" fmla="*/ 514350 h 751546"/>
                <a:gd name="connsiteX4" fmla="*/ 315449 w 719146"/>
                <a:gd name="connsiteY4" fmla="*/ 152400 h 751546"/>
                <a:gd name="connsiteX5" fmla="*/ 591674 w 719146"/>
                <a:gd name="connsiteY5" fmla="*/ 0 h 751546"/>
                <a:gd name="connsiteX0" fmla="*/ 601199 w 723836"/>
                <a:gd name="connsiteY0" fmla="*/ 0 h 761071"/>
                <a:gd name="connsiteX1" fmla="*/ 610724 w 723836"/>
                <a:gd name="connsiteY1" fmla="*/ 657225 h 761071"/>
                <a:gd name="connsiteX2" fmla="*/ 258299 w 723836"/>
                <a:gd name="connsiteY2" fmla="*/ 742950 h 761071"/>
                <a:gd name="connsiteX3" fmla="*/ 1124 w 723836"/>
                <a:gd name="connsiteY3" fmla="*/ 523875 h 761071"/>
                <a:gd name="connsiteX4" fmla="*/ 315449 w 723836"/>
                <a:gd name="connsiteY4" fmla="*/ 161925 h 761071"/>
                <a:gd name="connsiteX5" fmla="*/ 601199 w 723836"/>
                <a:gd name="connsiteY5" fmla="*/ 0 h 761071"/>
                <a:gd name="connsiteX0" fmla="*/ 658065 w 780702"/>
                <a:gd name="connsiteY0" fmla="*/ 0 h 761071"/>
                <a:gd name="connsiteX1" fmla="*/ 667590 w 780702"/>
                <a:gd name="connsiteY1" fmla="*/ 657225 h 761071"/>
                <a:gd name="connsiteX2" fmla="*/ 315165 w 780702"/>
                <a:gd name="connsiteY2" fmla="*/ 742950 h 761071"/>
                <a:gd name="connsiteX3" fmla="*/ 840 w 780702"/>
                <a:gd name="connsiteY3" fmla="*/ 523875 h 761071"/>
                <a:gd name="connsiteX4" fmla="*/ 372315 w 780702"/>
                <a:gd name="connsiteY4" fmla="*/ 161925 h 761071"/>
                <a:gd name="connsiteX5" fmla="*/ 658065 w 780702"/>
                <a:gd name="connsiteY5" fmla="*/ 0 h 761071"/>
                <a:gd name="connsiteX0" fmla="*/ 658065 w 780702"/>
                <a:gd name="connsiteY0" fmla="*/ 0 h 761071"/>
                <a:gd name="connsiteX1" fmla="*/ 667590 w 780702"/>
                <a:gd name="connsiteY1" fmla="*/ 657225 h 761071"/>
                <a:gd name="connsiteX2" fmla="*/ 315165 w 780702"/>
                <a:gd name="connsiteY2" fmla="*/ 742950 h 761071"/>
                <a:gd name="connsiteX3" fmla="*/ 840 w 780702"/>
                <a:gd name="connsiteY3" fmla="*/ 523875 h 761071"/>
                <a:gd name="connsiteX4" fmla="*/ 372315 w 780702"/>
                <a:gd name="connsiteY4" fmla="*/ 161925 h 761071"/>
                <a:gd name="connsiteX5" fmla="*/ 658065 w 780702"/>
                <a:gd name="connsiteY5" fmla="*/ 0 h 761071"/>
                <a:gd name="connsiteX0" fmla="*/ 677050 w 799687"/>
                <a:gd name="connsiteY0" fmla="*/ 0 h 761071"/>
                <a:gd name="connsiteX1" fmla="*/ 686575 w 799687"/>
                <a:gd name="connsiteY1" fmla="*/ 657225 h 761071"/>
                <a:gd name="connsiteX2" fmla="*/ 334150 w 799687"/>
                <a:gd name="connsiteY2" fmla="*/ 742950 h 761071"/>
                <a:gd name="connsiteX3" fmla="*/ 775 w 799687"/>
                <a:gd name="connsiteY3" fmla="*/ 571500 h 761071"/>
                <a:gd name="connsiteX4" fmla="*/ 391300 w 799687"/>
                <a:gd name="connsiteY4" fmla="*/ 161925 h 761071"/>
                <a:gd name="connsiteX5" fmla="*/ 677050 w 799687"/>
                <a:gd name="connsiteY5" fmla="*/ 0 h 76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9687" h="761071">
                  <a:moveTo>
                    <a:pt x="677050" y="0"/>
                  </a:moveTo>
                  <a:cubicBezTo>
                    <a:pt x="845325" y="244475"/>
                    <a:pt x="832625" y="469900"/>
                    <a:pt x="686575" y="657225"/>
                  </a:cubicBezTo>
                  <a:cubicBezTo>
                    <a:pt x="550050" y="781050"/>
                    <a:pt x="404000" y="771525"/>
                    <a:pt x="334150" y="742950"/>
                  </a:cubicBezTo>
                  <a:cubicBezTo>
                    <a:pt x="216675" y="657225"/>
                    <a:pt x="-15100" y="676275"/>
                    <a:pt x="775" y="571500"/>
                  </a:cubicBezTo>
                  <a:cubicBezTo>
                    <a:pt x="410350" y="508000"/>
                    <a:pt x="438925" y="473075"/>
                    <a:pt x="391300" y="161925"/>
                  </a:cubicBezTo>
                  <a:cubicBezTo>
                    <a:pt x="423050" y="25400"/>
                    <a:pt x="531000" y="69850"/>
                    <a:pt x="6770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" name="Freeform 2053">
              <a:extLst>
                <a:ext uri="{FF2B5EF4-FFF2-40B4-BE49-F238E27FC236}">
                  <a16:creationId xmlns:a16="http://schemas.microsoft.com/office/drawing/2014/main" id="{6ADC29A7-272B-49A1-903F-494E4C89E03C}"/>
                </a:ext>
              </a:extLst>
            </p:cNvPr>
            <p:cNvSpPr/>
            <p:nvPr/>
          </p:nvSpPr>
          <p:spPr>
            <a:xfrm rot="1162786">
              <a:off x="2428607" y="2600095"/>
              <a:ext cx="2029427" cy="1500329"/>
            </a:xfrm>
            <a:custGeom>
              <a:avLst/>
              <a:gdLst>
                <a:gd name="connsiteX0" fmla="*/ 914400 w 1057275"/>
                <a:gd name="connsiteY0" fmla="*/ 0 h 857250"/>
                <a:gd name="connsiteX1" fmla="*/ 0 w 1057275"/>
                <a:gd name="connsiteY1" fmla="*/ 381000 h 857250"/>
                <a:gd name="connsiteX2" fmla="*/ 314325 w 1057275"/>
                <a:gd name="connsiteY2" fmla="*/ 857250 h 857250"/>
                <a:gd name="connsiteX3" fmla="*/ 866775 w 1057275"/>
                <a:gd name="connsiteY3" fmla="*/ 542925 h 857250"/>
                <a:gd name="connsiteX4" fmla="*/ 819150 w 1057275"/>
                <a:gd name="connsiteY4" fmla="*/ 247650 h 857250"/>
                <a:gd name="connsiteX5" fmla="*/ 1057275 w 1057275"/>
                <a:gd name="connsiteY5" fmla="*/ 114300 h 857250"/>
                <a:gd name="connsiteX6" fmla="*/ 914400 w 1057275"/>
                <a:gd name="connsiteY6" fmla="*/ 0 h 857250"/>
                <a:gd name="connsiteX0" fmla="*/ 914400 w 1057275"/>
                <a:gd name="connsiteY0" fmla="*/ 0 h 857250"/>
                <a:gd name="connsiteX1" fmla="*/ 0 w 1057275"/>
                <a:gd name="connsiteY1" fmla="*/ 381000 h 857250"/>
                <a:gd name="connsiteX2" fmla="*/ 314325 w 1057275"/>
                <a:gd name="connsiteY2" fmla="*/ 857250 h 857250"/>
                <a:gd name="connsiteX3" fmla="*/ 866775 w 1057275"/>
                <a:gd name="connsiteY3" fmla="*/ 542925 h 857250"/>
                <a:gd name="connsiteX4" fmla="*/ 819150 w 1057275"/>
                <a:gd name="connsiteY4" fmla="*/ 247650 h 857250"/>
                <a:gd name="connsiteX5" fmla="*/ 1057275 w 1057275"/>
                <a:gd name="connsiteY5" fmla="*/ 114300 h 857250"/>
                <a:gd name="connsiteX6" fmla="*/ 914400 w 1057275"/>
                <a:gd name="connsiteY6" fmla="*/ 0 h 857250"/>
                <a:gd name="connsiteX0" fmla="*/ 914400 w 1057275"/>
                <a:gd name="connsiteY0" fmla="*/ 0 h 857250"/>
                <a:gd name="connsiteX1" fmla="*/ 0 w 1057275"/>
                <a:gd name="connsiteY1" fmla="*/ 381000 h 857250"/>
                <a:gd name="connsiteX2" fmla="*/ 314325 w 1057275"/>
                <a:gd name="connsiteY2" fmla="*/ 857250 h 857250"/>
                <a:gd name="connsiteX3" fmla="*/ 866775 w 1057275"/>
                <a:gd name="connsiteY3" fmla="*/ 542925 h 857250"/>
                <a:gd name="connsiteX4" fmla="*/ 819150 w 1057275"/>
                <a:gd name="connsiteY4" fmla="*/ 247650 h 857250"/>
                <a:gd name="connsiteX5" fmla="*/ 1057275 w 1057275"/>
                <a:gd name="connsiteY5" fmla="*/ 114300 h 857250"/>
                <a:gd name="connsiteX6" fmla="*/ 914400 w 1057275"/>
                <a:gd name="connsiteY6" fmla="*/ 0 h 857250"/>
                <a:gd name="connsiteX0" fmla="*/ 866775 w 1009650"/>
                <a:gd name="connsiteY0" fmla="*/ 0 h 857250"/>
                <a:gd name="connsiteX1" fmla="*/ 0 w 1009650"/>
                <a:gd name="connsiteY1" fmla="*/ 400050 h 857250"/>
                <a:gd name="connsiteX2" fmla="*/ 266700 w 1009650"/>
                <a:gd name="connsiteY2" fmla="*/ 857250 h 857250"/>
                <a:gd name="connsiteX3" fmla="*/ 819150 w 1009650"/>
                <a:gd name="connsiteY3" fmla="*/ 542925 h 857250"/>
                <a:gd name="connsiteX4" fmla="*/ 771525 w 1009650"/>
                <a:gd name="connsiteY4" fmla="*/ 247650 h 857250"/>
                <a:gd name="connsiteX5" fmla="*/ 1009650 w 1009650"/>
                <a:gd name="connsiteY5" fmla="*/ 114300 h 857250"/>
                <a:gd name="connsiteX6" fmla="*/ 866775 w 1009650"/>
                <a:gd name="connsiteY6" fmla="*/ 0 h 857250"/>
                <a:gd name="connsiteX0" fmla="*/ 866775 w 1009650"/>
                <a:gd name="connsiteY0" fmla="*/ 0 h 857250"/>
                <a:gd name="connsiteX1" fmla="*/ 0 w 1009650"/>
                <a:gd name="connsiteY1" fmla="*/ 400050 h 857250"/>
                <a:gd name="connsiteX2" fmla="*/ 266700 w 1009650"/>
                <a:gd name="connsiteY2" fmla="*/ 857250 h 857250"/>
                <a:gd name="connsiteX3" fmla="*/ 819150 w 1009650"/>
                <a:gd name="connsiteY3" fmla="*/ 542925 h 857250"/>
                <a:gd name="connsiteX4" fmla="*/ 771525 w 1009650"/>
                <a:gd name="connsiteY4" fmla="*/ 247650 h 857250"/>
                <a:gd name="connsiteX5" fmla="*/ 1009650 w 1009650"/>
                <a:gd name="connsiteY5" fmla="*/ 114300 h 857250"/>
                <a:gd name="connsiteX6" fmla="*/ 866775 w 1009650"/>
                <a:gd name="connsiteY6" fmla="*/ 0 h 857250"/>
                <a:gd name="connsiteX0" fmla="*/ 908732 w 1051607"/>
                <a:gd name="connsiteY0" fmla="*/ 0 h 857250"/>
                <a:gd name="connsiteX1" fmla="*/ 41957 w 1051607"/>
                <a:gd name="connsiteY1" fmla="*/ 400050 h 857250"/>
                <a:gd name="connsiteX2" fmla="*/ 308657 w 1051607"/>
                <a:gd name="connsiteY2" fmla="*/ 857250 h 857250"/>
                <a:gd name="connsiteX3" fmla="*/ 861107 w 1051607"/>
                <a:gd name="connsiteY3" fmla="*/ 542925 h 857250"/>
                <a:gd name="connsiteX4" fmla="*/ 813482 w 1051607"/>
                <a:gd name="connsiteY4" fmla="*/ 247650 h 857250"/>
                <a:gd name="connsiteX5" fmla="*/ 1051607 w 1051607"/>
                <a:gd name="connsiteY5" fmla="*/ 114300 h 857250"/>
                <a:gd name="connsiteX6" fmla="*/ 908732 w 1051607"/>
                <a:gd name="connsiteY6" fmla="*/ 0 h 857250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608"/>
                <a:gd name="connsiteY0" fmla="*/ 0 h 857562"/>
                <a:gd name="connsiteX1" fmla="*/ 48350 w 1058608"/>
                <a:gd name="connsiteY1" fmla="*/ 400050 h 857562"/>
                <a:gd name="connsiteX2" fmla="*/ 315050 w 1058608"/>
                <a:gd name="connsiteY2" fmla="*/ 857250 h 857562"/>
                <a:gd name="connsiteX3" fmla="*/ 867500 w 1058608"/>
                <a:gd name="connsiteY3" fmla="*/ 542925 h 857562"/>
                <a:gd name="connsiteX4" fmla="*/ 857975 w 1058608"/>
                <a:gd name="connsiteY4" fmla="*/ 285750 h 857562"/>
                <a:gd name="connsiteX5" fmla="*/ 1058000 w 1058608"/>
                <a:gd name="connsiteY5" fmla="*/ 114300 h 857562"/>
                <a:gd name="connsiteX6" fmla="*/ 915125 w 1058608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57975 w 1058000"/>
                <a:gd name="connsiteY4" fmla="*/ 30480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57975 w 1058000"/>
                <a:gd name="connsiteY4" fmla="*/ 30480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86550 w 1058000"/>
                <a:gd name="connsiteY4" fmla="*/ 32385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86550 w 1058000"/>
                <a:gd name="connsiteY4" fmla="*/ 32385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86550 w 1058000"/>
                <a:gd name="connsiteY4" fmla="*/ 32385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86550 w 1058000"/>
                <a:gd name="connsiteY3" fmla="*/ 32385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86550 w 1058000"/>
                <a:gd name="connsiteY3" fmla="*/ 32385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947893"/>
                <a:gd name="connsiteY0" fmla="*/ 122 h 876734"/>
                <a:gd name="connsiteX1" fmla="*/ 48350 w 947893"/>
                <a:gd name="connsiteY1" fmla="*/ 419222 h 876734"/>
                <a:gd name="connsiteX2" fmla="*/ 315050 w 947893"/>
                <a:gd name="connsiteY2" fmla="*/ 876422 h 876734"/>
                <a:gd name="connsiteX3" fmla="*/ 877025 w 947893"/>
                <a:gd name="connsiteY3" fmla="*/ 381122 h 876734"/>
                <a:gd name="connsiteX4" fmla="*/ 848450 w 947893"/>
                <a:gd name="connsiteY4" fmla="*/ 122 h 876734"/>
                <a:gd name="connsiteX0" fmla="*/ 848450 w 958274"/>
                <a:gd name="connsiteY0" fmla="*/ 122 h 876734"/>
                <a:gd name="connsiteX1" fmla="*/ 48350 w 958274"/>
                <a:gd name="connsiteY1" fmla="*/ 419222 h 876734"/>
                <a:gd name="connsiteX2" fmla="*/ 315050 w 958274"/>
                <a:gd name="connsiteY2" fmla="*/ 876422 h 876734"/>
                <a:gd name="connsiteX3" fmla="*/ 896075 w 958274"/>
                <a:gd name="connsiteY3" fmla="*/ 381122 h 876734"/>
                <a:gd name="connsiteX4" fmla="*/ 848450 w 958274"/>
                <a:gd name="connsiteY4" fmla="*/ 122 h 876734"/>
                <a:gd name="connsiteX0" fmla="*/ 848450 w 1027683"/>
                <a:gd name="connsiteY0" fmla="*/ 152 h 876764"/>
                <a:gd name="connsiteX1" fmla="*/ 48350 w 1027683"/>
                <a:gd name="connsiteY1" fmla="*/ 419252 h 876764"/>
                <a:gd name="connsiteX2" fmla="*/ 315050 w 1027683"/>
                <a:gd name="connsiteY2" fmla="*/ 876452 h 876764"/>
                <a:gd name="connsiteX3" fmla="*/ 896075 w 1027683"/>
                <a:gd name="connsiteY3" fmla="*/ 381152 h 876764"/>
                <a:gd name="connsiteX4" fmla="*/ 848450 w 1027683"/>
                <a:gd name="connsiteY4" fmla="*/ 152 h 876764"/>
                <a:gd name="connsiteX0" fmla="*/ 848450 w 1075799"/>
                <a:gd name="connsiteY0" fmla="*/ 0 h 876612"/>
                <a:gd name="connsiteX1" fmla="*/ 48350 w 1075799"/>
                <a:gd name="connsiteY1" fmla="*/ 419100 h 876612"/>
                <a:gd name="connsiteX2" fmla="*/ 315050 w 1075799"/>
                <a:gd name="connsiteY2" fmla="*/ 876300 h 876612"/>
                <a:gd name="connsiteX3" fmla="*/ 896075 w 1075799"/>
                <a:gd name="connsiteY3" fmla="*/ 381000 h 876612"/>
                <a:gd name="connsiteX4" fmla="*/ 848450 w 1075799"/>
                <a:gd name="connsiteY4" fmla="*/ 0 h 876612"/>
                <a:gd name="connsiteX0" fmla="*/ 810350 w 1059209"/>
                <a:gd name="connsiteY0" fmla="*/ 0 h 876612"/>
                <a:gd name="connsiteX1" fmla="*/ 48350 w 1059209"/>
                <a:gd name="connsiteY1" fmla="*/ 419100 h 876612"/>
                <a:gd name="connsiteX2" fmla="*/ 315050 w 1059209"/>
                <a:gd name="connsiteY2" fmla="*/ 876300 h 876612"/>
                <a:gd name="connsiteX3" fmla="*/ 896075 w 1059209"/>
                <a:gd name="connsiteY3" fmla="*/ 381000 h 876612"/>
                <a:gd name="connsiteX4" fmla="*/ 810350 w 1059209"/>
                <a:gd name="connsiteY4" fmla="*/ 0 h 876612"/>
                <a:gd name="connsiteX0" fmla="*/ 810350 w 1092130"/>
                <a:gd name="connsiteY0" fmla="*/ 0 h 876612"/>
                <a:gd name="connsiteX1" fmla="*/ 48350 w 1092130"/>
                <a:gd name="connsiteY1" fmla="*/ 419100 h 876612"/>
                <a:gd name="connsiteX2" fmla="*/ 315050 w 1092130"/>
                <a:gd name="connsiteY2" fmla="*/ 876300 h 876612"/>
                <a:gd name="connsiteX3" fmla="*/ 896075 w 1092130"/>
                <a:gd name="connsiteY3" fmla="*/ 381000 h 876612"/>
                <a:gd name="connsiteX4" fmla="*/ 810350 w 1092130"/>
                <a:gd name="connsiteY4" fmla="*/ 0 h 876612"/>
                <a:gd name="connsiteX0" fmla="*/ 810350 w 1092130"/>
                <a:gd name="connsiteY0" fmla="*/ 0 h 876612"/>
                <a:gd name="connsiteX1" fmla="*/ 48350 w 1092130"/>
                <a:gd name="connsiteY1" fmla="*/ 419100 h 876612"/>
                <a:gd name="connsiteX2" fmla="*/ 315050 w 1092130"/>
                <a:gd name="connsiteY2" fmla="*/ 876300 h 876612"/>
                <a:gd name="connsiteX3" fmla="*/ 896075 w 1092130"/>
                <a:gd name="connsiteY3" fmla="*/ 381000 h 876612"/>
                <a:gd name="connsiteX4" fmla="*/ 810350 w 1092130"/>
                <a:gd name="connsiteY4" fmla="*/ 0 h 876612"/>
                <a:gd name="connsiteX0" fmla="*/ 802712 w 1084492"/>
                <a:gd name="connsiteY0" fmla="*/ 0 h 819571"/>
                <a:gd name="connsiteX1" fmla="*/ 40712 w 1084492"/>
                <a:gd name="connsiteY1" fmla="*/ 419100 h 819571"/>
                <a:gd name="connsiteX2" fmla="*/ 383612 w 1084492"/>
                <a:gd name="connsiteY2" fmla="*/ 819150 h 819571"/>
                <a:gd name="connsiteX3" fmla="*/ 888437 w 1084492"/>
                <a:gd name="connsiteY3" fmla="*/ 381000 h 819571"/>
                <a:gd name="connsiteX4" fmla="*/ 802712 w 1084492"/>
                <a:gd name="connsiteY4" fmla="*/ 0 h 819571"/>
                <a:gd name="connsiteX0" fmla="*/ 751047 w 1032827"/>
                <a:gd name="connsiteY0" fmla="*/ 0 h 819492"/>
                <a:gd name="connsiteX1" fmla="*/ 46197 w 1032827"/>
                <a:gd name="connsiteY1" fmla="*/ 381000 h 819492"/>
                <a:gd name="connsiteX2" fmla="*/ 331947 w 1032827"/>
                <a:gd name="connsiteY2" fmla="*/ 819150 h 819492"/>
                <a:gd name="connsiteX3" fmla="*/ 836772 w 1032827"/>
                <a:gd name="connsiteY3" fmla="*/ 381000 h 819492"/>
                <a:gd name="connsiteX4" fmla="*/ 751047 w 1032827"/>
                <a:gd name="connsiteY4" fmla="*/ 0 h 819492"/>
                <a:gd name="connsiteX0" fmla="*/ 723268 w 1005048"/>
                <a:gd name="connsiteY0" fmla="*/ 0 h 819527"/>
                <a:gd name="connsiteX1" fmla="*/ 18418 w 1005048"/>
                <a:gd name="connsiteY1" fmla="*/ 381000 h 819527"/>
                <a:gd name="connsiteX2" fmla="*/ 304168 w 1005048"/>
                <a:gd name="connsiteY2" fmla="*/ 819150 h 819527"/>
                <a:gd name="connsiteX3" fmla="*/ 808993 w 1005048"/>
                <a:gd name="connsiteY3" fmla="*/ 381000 h 819527"/>
                <a:gd name="connsiteX4" fmla="*/ 723268 w 1005048"/>
                <a:gd name="connsiteY4" fmla="*/ 0 h 819527"/>
                <a:gd name="connsiteX0" fmla="*/ 726577 w 1008357"/>
                <a:gd name="connsiteY0" fmla="*/ 0 h 819150"/>
                <a:gd name="connsiteX1" fmla="*/ 21727 w 1008357"/>
                <a:gd name="connsiteY1" fmla="*/ 381000 h 819150"/>
                <a:gd name="connsiteX2" fmla="*/ 307477 w 1008357"/>
                <a:gd name="connsiteY2" fmla="*/ 819150 h 819150"/>
                <a:gd name="connsiteX3" fmla="*/ 812302 w 1008357"/>
                <a:gd name="connsiteY3" fmla="*/ 381000 h 819150"/>
                <a:gd name="connsiteX4" fmla="*/ 726577 w 1008357"/>
                <a:gd name="connsiteY4" fmla="*/ 0 h 819150"/>
                <a:gd name="connsiteX0" fmla="*/ 726577 w 1008357"/>
                <a:gd name="connsiteY0" fmla="*/ 0 h 819150"/>
                <a:gd name="connsiteX1" fmla="*/ 21727 w 1008357"/>
                <a:gd name="connsiteY1" fmla="*/ 381000 h 819150"/>
                <a:gd name="connsiteX2" fmla="*/ 307477 w 1008357"/>
                <a:gd name="connsiteY2" fmla="*/ 819150 h 819150"/>
                <a:gd name="connsiteX3" fmla="*/ 812302 w 1008357"/>
                <a:gd name="connsiteY3" fmla="*/ 381000 h 819150"/>
                <a:gd name="connsiteX4" fmla="*/ 726577 w 1008357"/>
                <a:gd name="connsiteY4" fmla="*/ 0 h 819150"/>
                <a:gd name="connsiteX0" fmla="*/ 726577 w 1008357"/>
                <a:gd name="connsiteY0" fmla="*/ 0 h 819150"/>
                <a:gd name="connsiteX1" fmla="*/ 21727 w 1008357"/>
                <a:gd name="connsiteY1" fmla="*/ 381000 h 819150"/>
                <a:gd name="connsiteX2" fmla="*/ 307477 w 1008357"/>
                <a:gd name="connsiteY2" fmla="*/ 819150 h 819150"/>
                <a:gd name="connsiteX3" fmla="*/ 812302 w 1008357"/>
                <a:gd name="connsiteY3" fmla="*/ 381000 h 819150"/>
                <a:gd name="connsiteX4" fmla="*/ 726577 w 1008357"/>
                <a:gd name="connsiteY4" fmla="*/ 0 h 819150"/>
                <a:gd name="connsiteX0" fmla="*/ 756241 w 1038021"/>
                <a:gd name="connsiteY0" fmla="*/ 0 h 819150"/>
                <a:gd name="connsiteX1" fmla="*/ 51391 w 1038021"/>
                <a:gd name="connsiteY1" fmla="*/ 381000 h 819150"/>
                <a:gd name="connsiteX2" fmla="*/ 337141 w 1038021"/>
                <a:gd name="connsiteY2" fmla="*/ 819150 h 819150"/>
                <a:gd name="connsiteX3" fmla="*/ 841966 w 1038021"/>
                <a:gd name="connsiteY3" fmla="*/ 381000 h 819150"/>
                <a:gd name="connsiteX4" fmla="*/ 756241 w 1038021"/>
                <a:gd name="connsiteY4" fmla="*/ 0 h 819150"/>
                <a:gd name="connsiteX0" fmla="*/ 756241 w 1038021"/>
                <a:gd name="connsiteY0" fmla="*/ 127 h 819277"/>
                <a:gd name="connsiteX1" fmla="*/ 51391 w 1038021"/>
                <a:gd name="connsiteY1" fmla="*/ 381127 h 819277"/>
                <a:gd name="connsiteX2" fmla="*/ 337141 w 1038021"/>
                <a:gd name="connsiteY2" fmla="*/ 819277 h 819277"/>
                <a:gd name="connsiteX3" fmla="*/ 841966 w 1038021"/>
                <a:gd name="connsiteY3" fmla="*/ 381127 h 819277"/>
                <a:gd name="connsiteX4" fmla="*/ 756241 w 1038021"/>
                <a:gd name="connsiteY4" fmla="*/ 127 h 819277"/>
                <a:gd name="connsiteX0" fmla="*/ 789773 w 1071553"/>
                <a:gd name="connsiteY0" fmla="*/ 138 h 819288"/>
                <a:gd name="connsiteX1" fmla="*/ 46823 w 1071553"/>
                <a:gd name="connsiteY1" fmla="*/ 362088 h 819288"/>
                <a:gd name="connsiteX2" fmla="*/ 370673 w 1071553"/>
                <a:gd name="connsiteY2" fmla="*/ 819288 h 819288"/>
                <a:gd name="connsiteX3" fmla="*/ 875498 w 1071553"/>
                <a:gd name="connsiteY3" fmla="*/ 381138 h 819288"/>
                <a:gd name="connsiteX4" fmla="*/ 789773 w 1071553"/>
                <a:gd name="connsiteY4" fmla="*/ 138 h 819288"/>
                <a:gd name="connsiteX0" fmla="*/ 801061 w 1082841"/>
                <a:gd name="connsiteY0" fmla="*/ 138 h 819288"/>
                <a:gd name="connsiteX1" fmla="*/ 58111 w 1082841"/>
                <a:gd name="connsiteY1" fmla="*/ 362088 h 819288"/>
                <a:gd name="connsiteX2" fmla="*/ 381961 w 1082841"/>
                <a:gd name="connsiteY2" fmla="*/ 819288 h 819288"/>
                <a:gd name="connsiteX3" fmla="*/ 886786 w 1082841"/>
                <a:gd name="connsiteY3" fmla="*/ 381138 h 819288"/>
                <a:gd name="connsiteX4" fmla="*/ 801061 w 1082841"/>
                <a:gd name="connsiteY4" fmla="*/ 138 h 819288"/>
                <a:gd name="connsiteX0" fmla="*/ 801061 w 1089831"/>
                <a:gd name="connsiteY0" fmla="*/ 138 h 819288"/>
                <a:gd name="connsiteX1" fmla="*/ 58111 w 1089831"/>
                <a:gd name="connsiteY1" fmla="*/ 362088 h 819288"/>
                <a:gd name="connsiteX2" fmla="*/ 381961 w 1089831"/>
                <a:gd name="connsiteY2" fmla="*/ 819288 h 819288"/>
                <a:gd name="connsiteX3" fmla="*/ 886786 w 1089831"/>
                <a:gd name="connsiteY3" fmla="*/ 381138 h 819288"/>
                <a:gd name="connsiteX4" fmla="*/ 801061 w 1089831"/>
                <a:gd name="connsiteY4" fmla="*/ 138 h 819288"/>
                <a:gd name="connsiteX0" fmla="*/ 801061 w 1108213"/>
                <a:gd name="connsiteY0" fmla="*/ 138 h 819288"/>
                <a:gd name="connsiteX1" fmla="*/ 58111 w 1108213"/>
                <a:gd name="connsiteY1" fmla="*/ 362088 h 819288"/>
                <a:gd name="connsiteX2" fmla="*/ 381961 w 1108213"/>
                <a:gd name="connsiteY2" fmla="*/ 819288 h 819288"/>
                <a:gd name="connsiteX3" fmla="*/ 886786 w 1108213"/>
                <a:gd name="connsiteY3" fmla="*/ 381138 h 819288"/>
                <a:gd name="connsiteX4" fmla="*/ 801061 w 1108213"/>
                <a:gd name="connsiteY4" fmla="*/ 138 h 819288"/>
                <a:gd name="connsiteX0" fmla="*/ 801061 w 1108213"/>
                <a:gd name="connsiteY0" fmla="*/ 138 h 819288"/>
                <a:gd name="connsiteX1" fmla="*/ 58111 w 1108213"/>
                <a:gd name="connsiteY1" fmla="*/ 362088 h 819288"/>
                <a:gd name="connsiteX2" fmla="*/ 381961 w 1108213"/>
                <a:gd name="connsiteY2" fmla="*/ 819288 h 819288"/>
                <a:gd name="connsiteX3" fmla="*/ 886786 w 1108213"/>
                <a:gd name="connsiteY3" fmla="*/ 381138 h 819288"/>
                <a:gd name="connsiteX4" fmla="*/ 801061 w 1108213"/>
                <a:gd name="connsiteY4" fmla="*/ 138 h 81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8213" h="819288">
                  <a:moveTo>
                    <a:pt x="801061" y="138"/>
                  </a:moveTo>
                  <a:cubicBezTo>
                    <a:pt x="239086" y="-6212"/>
                    <a:pt x="210511" y="206513"/>
                    <a:pt x="58111" y="362088"/>
                  </a:cubicBezTo>
                  <a:cubicBezTo>
                    <a:pt x="-129214" y="600213"/>
                    <a:pt x="178761" y="781188"/>
                    <a:pt x="381961" y="819288"/>
                  </a:cubicBezTo>
                  <a:cubicBezTo>
                    <a:pt x="607386" y="793888"/>
                    <a:pt x="705811" y="790713"/>
                    <a:pt x="886786" y="381138"/>
                  </a:cubicBezTo>
                  <a:cubicBezTo>
                    <a:pt x="1185236" y="187463"/>
                    <a:pt x="1205874" y="12838"/>
                    <a:pt x="801061" y="1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9" name="Freeform 2054">
              <a:extLst>
                <a:ext uri="{FF2B5EF4-FFF2-40B4-BE49-F238E27FC236}">
                  <a16:creationId xmlns:a16="http://schemas.microsoft.com/office/drawing/2014/main" id="{06BDB7E2-F009-4EC8-A0DD-E518CEF5DBF7}"/>
                </a:ext>
              </a:extLst>
            </p:cNvPr>
            <p:cNvSpPr/>
            <p:nvPr/>
          </p:nvSpPr>
          <p:spPr>
            <a:xfrm rot="21372279">
              <a:off x="3719843" y="2757748"/>
              <a:ext cx="1217703" cy="1011680"/>
            </a:xfrm>
            <a:custGeom>
              <a:avLst/>
              <a:gdLst>
                <a:gd name="connsiteX0" fmla="*/ 85725 w 561975"/>
                <a:gd name="connsiteY0" fmla="*/ 0 h 485775"/>
                <a:gd name="connsiteX1" fmla="*/ 561975 w 561975"/>
                <a:gd name="connsiteY1" fmla="*/ 219075 h 485775"/>
                <a:gd name="connsiteX2" fmla="*/ 361950 w 561975"/>
                <a:gd name="connsiteY2" fmla="*/ 485775 h 485775"/>
                <a:gd name="connsiteX3" fmla="*/ 0 w 561975"/>
                <a:gd name="connsiteY3" fmla="*/ 476250 h 485775"/>
                <a:gd name="connsiteX4" fmla="*/ 85725 w 561975"/>
                <a:gd name="connsiteY4" fmla="*/ 0 h 485775"/>
                <a:gd name="connsiteX0" fmla="*/ 85725 w 561975"/>
                <a:gd name="connsiteY0" fmla="*/ 0 h 485775"/>
                <a:gd name="connsiteX1" fmla="*/ 561975 w 561975"/>
                <a:gd name="connsiteY1" fmla="*/ 219075 h 485775"/>
                <a:gd name="connsiteX2" fmla="*/ 361950 w 561975"/>
                <a:gd name="connsiteY2" fmla="*/ 485775 h 485775"/>
                <a:gd name="connsiteX3" fmla="*/ 0 w 561975"/>
                <a:gd name="connsiteY3" fmla="*/ 476250 h 485775"/>
                <a:gd name="connsiteX4" fmla="*/ 85725 w 561975"/>
                <a:gd name="connsiteY4" fmla="*/ 0 h 485775"/>
                <a:gd name="connsiteX0" fmla="*/ 85725 w 561975"/>
                <a:gd name="connsiteY0" fmla="*/ 12268 h 498043"/>
                <a:gd name="connsiteX1" fmla="*/ 561975 w 561975"/>
                <a:gd name="connsiteY1" fmla="*/ 231343 h 498043"/>
                <a:gd name="connsiteX2" fmla="*/ 361950 w 561975"/>
                <a:gd name="connsiteY2" fmla="*/ 498043 h 498043"/>
                <a:gd name="connsiteX3" fmla="*/ 0 w 561975"/>
                <a:gd name="connsiteY3" fmla="*/ 488518 h 498043"/>
                <a:gd name="connsiteX4" fmla="*/ 85725 w 561975"/>
                <a:gd name="connsiteY4" fmla="*/ 12268 h 498043"/>
                <a:gd name="connsiteX0" fmla="*/ 85725 w 561975"/>
                <a:gd name="connsiteY0" fmla="*/ 12268 h 498043"/>
                <a:gd name="connsiteX1" fmla="*/ 561975 w 561975"/>
                <a:gd name="connsiteY1" fmla="*/ 231343 h 498043"/>
                <a:gd name="connsiteX2" fmla="*/ 361950 w 561975"/>
                <a:gd name="connsiteY2" fmla="*/ 498043 h 498043"/>
                <a:gd name="connsiteX3" fmla="*/ 0 w 561975"/>
                <a:gd name="connsiteY3" fmla="*/ 488518 h 498043"/>
                <a:gd name="connsiteX4" fmla="*/ 85725 w 561975"/>
                <a:gd name="connsiteY4" fmla="*/ 12268 h 498043"/>
                <a:gd name="connsiteX0" fmla="*/ 114690 w 590940"/>
                <a:gd name="connsiteY0" fmla="*/ 12268 h 498043"/>
                <a:gd name="connsiteX1" fmla="*/ 590940 w 590940"/>
                <a:gd name="connsiteY1" fmla="*/ 231343 h 498043"/>
                <a:gd name="connsiteX2" fmla="*/ 390915 w 590940"/>
                <a:gd name="connsiteY2" fmla="*/ 498043 h 498043"/>
                <a:gd name="connsiteX3" fmla="*/ 28965 w 590940"/>
                <a:gd name="connsiteY3" fmla="*/ 488518 h 498043"/>
                <a:gd name="connsiteX4" fmla="*/ 114690 w 590940"/>
                <a:gd name="connsiteY4" fmla="*/ 12268 h 498043"/>
                <a:gd name="connsiteX0" fmla="*/ 114690 w 590940"/>
                <a:gd name="connsiteY0" fmla="*/ 12268 h 508833"/>
                <a:gd name="connsiteX1" fmla="*/ 590940 w 590940"/>
                <a:gd name="connsiteY1" fmla="*/ 231343 h 508833"/>
                <a:gd name="connsiteX2" fmla="*/ 390915 w 590940"/>
                <a:gd name="connsiteY2" fmla="*/ 498043 h 508833"/>
                <a:gd name="connsiteX3" fmla="*/ 28965 w 590940"/>
                <a:gd name="connsiteY3" fmla="*/ 488518 h 508833"/>
                <a:gd name="connsiteX4" fmla="*/ 114690 w 590940"/>
                <a:gd name="connsiteY4" fmla="*/ 12268 h 508833"/>
                <a:gd name="connsiteX0" fmla="*/ 114690 w 590940"/>
                <a:gd name="connsiteY0" fmla="*/ 12268 h 518297"/>
                <a:gd name="connsiteX1" fmla="*/ 590940 w 590940"/>
                <a:gd name="connsiteY1" fmla="*/ 231343 h 518297"/>
                <a:gd name="connsiteX2" fmla="*/ 390915 w 590940"/>
                <a:gd name="connsiteY2" fmla="*/ 498043 h 518297"/>
                <a:gd name="connsiteX3" fmla="*/ 28965 w 590940"/>
                <a:gd name="connsiteY3" fmla="*/ 488518 h 518297"/>
                <a:gd name="connsiteX4" fmla="*/ 114690 w 590940"/>
                <a:gd name="connsiteY4" fmla="*/ 12268 h 518297"/>
                <a:gd name="connsiteX0" fmla="*/ 114690 w 590940"/>
                <a:gd name="connsiteY0" fmla="*/ 12268 h 518297"/>
                <a:gd name="connsiteX1" fmla="*/ 590940 w 590940"/>
                <a:gd name="connsiteY1" fmla="*/ 231343 h 518297"/>
                <a:gd name="connsiteX2" fmla="*/ 390915 w 590940"/>
                <a:gd name="connsiteY2" fmla="*/ 498043 h 518297"/>
                <a:gd name="connsiteX3" fmla="*/ 28965 w 590940"/>
                <a:gd name="connsiteY3" fmla="*/ 488518 h 518297"/>
                <a:gd name="connsiteX4" fmla="*/ 114690 w 590940"/>
                <a:gd name="connsiteY4" fmla="*/ 12268 h 518297"/>
                <a:gd name="connsiteX0" fmla="*/ 114690 w 590940"/>
                <a:gd name="connsiteY0" fmla="*/ 12268 h 518297"/>
                <a:gd name="connsiteX1" fmla="*/ 590940 w 590940"/>
                <a:gd name="connsiteY1" fmla="*/ 231343 h 518297"/>
                <a:gd name="connsiteX2" fmla="*/ 390915 w 590940"/>
                <a:gd name="connsiteY2" fmla="*/ 498043 h 518297"/>
                <a:gd name="connsiteX3" fmla="*/ 28965 w 590940"/>
                <a:gd name="connsiteY3" fmla="*/ 488518 h 518297"/>
                <a:gd name="connsiteX4" fmla="*/ 114690 w 590940"/>
                <a:gd name="connsiteY4" fmla="*/ 12268 h 518297"/>
                <a:gd name="connsiteX0" fmla="*/ 114690 w 590940"/>
                <a:gd name="connsiteY0" fmla="*/ 9258 h 515287"/>
                <a:gd name="connsiteX1" fmla="*/ 590940 w 590940"/>
                <a:gd name="connsiteY1" fmla="*/ 228333 h 515287"/>
                <a:gd name="connsiteX2" fmla="*/ 390915 w 590940"/>
                <a:gd name="connsiteY2" fmla="*/ 495033 h 515287"/>
                <a:gd name="connsiteX3" fmla="*/ 28965 w 590940"/>
                <a:gd name="connsiteY3" fmla="*/ 485508 h 515287"/>
                <a:gd name="connsiteX4" fmla="*/ 114690 w 590940"/>
                <a:gd name="connsiteY4" fmla="*/ 9258 h 515287"/>
                <a:gd name="connsiteX0" fmla="*/ 114690 w 590940"/>
                <a:gd name="connsiteY0" fmla="*/ 9258 h 495033"/>
                <a:gd name="connsiteX1" fmla="*/ 590940 w 590940"/>
                <a:gd name="connsiteY1" fmla="*/ 228333 h 495033"/>
                <a:gd name="connsiteX2" fmla="*/ 390915 w 590940"/>
                <a:gd name="connsiteY2" fmla="*/ 495033 h 495033"/>
                <a:gd name="connsiteX3" fmla="*/ 28965 w 590940"/>
                <a:gd name="connsiteY3" fmla="*/ 485508 h 495033"/>
                <a:gd name="connsiteX4" fmla="*/ 114690 w 590940"/>
                <a:gd name="connsiteY4" fmla="*/ 9258 h 495033"/>
                <a:gd name="connsiteX0" fmla="*/ 95473 w 571723"/>
                <a:gd name="connsiteY0" fmla="*/ 9258 h 495033"/>
                <a:gd name="connsiteX1" fmla="*/ 571723 w 571723"/>
                <a:gd name="connsiteY1" fmla="*/ 228333 h 495033"/>
                <a:gd name="connsiteX2" fmla="*/ 371698 w 571723"/>
                <a:gd name="connsiteY2" fmla="*/ 495033 h 495033"/>
                <a:gd name="connsiteX3" fmla="*/ 9748 w 571723"/>
                <a:gd name="connsiteY3" fmla="*/ 485508 h 495033"/>
                <a:gd name="connsiteX4" fmla="*/ 95473 w 571723"/>
                <a:gd name="connsiteY4" fmla="*/ 9258 h 495033"/>
                <a:gd name="connsiteX0" fmla="*/ 127602 w 603852"/>
                <a:gd name="connsiteY0" fmla="*/ 9258 h 495033"/>
                <a:gd name="connsiteX1" fmla="*/ 603852 w 603852"/>
                <a:gd name="connsiteY1" fmla="*/ 228333 h 495033"/>
                <a:gd name="connsiteX2" fmla="*/ 403827 w 603852"/>
                <a:gd name="connsiteY2" fmla="*/ 495033 h 495033"/>
                <a:gd name="connsiteX3" fmla="*/ 41877 w 603852"/>
                <a:gd name="connsiteY3" fmla="*/ 485508 h 495033"/>
                <a:gd name="connsiteX4" fmla="*/ 127602 w 603852"/>
                <a:gd name="connsiteY4" fmla="*/ 9258 h 495033"/>
                <a:gd name="connsiteX0" fmla="*/ 128767 w 605017"/>
                <a:gd name="connsiteY0" fmla="*/ 9258 h 495033"/>
                <a:gd name="connsiteX1" fmla="*/ 605017 w 605017"/>
                <a:gd name="connsiteY1" fmla="*/ 228333 h 495033"/>
                <a:gd name="connsiteX2" fmla="*/ 404992 w 605017"/>
                <a:gd name="connsiteY2" fmla="*/ 495033 h 495033"/>
                <a:gd name="connsiteX3" fmla="*/ 43042 w 605017"/>
                <a:gd name="connsiteY3" fmla="*/ 485508 h 495033"/>
                <a:gd name="connsiteX4" fmla="*/ 128767 w 605017"/>
                <a:gd name="connsiteY4" fmla="*/ 9258 h 495033"/>
                <a:gd name="connsiteX0" fmla="*/ 122532 w 598782"/>
                <a:gd name="connsiteY0" fmla="*/ 9258 h 495033"/>
                <a:gd name="connsiteX1" fmla="*/ 598782 w 598782"/>
                <a:gd name="connsiteY1" fmla="*/ 228333 h 495033"/>
                <a:gd name="connsiteX2" fmla="*/ 398757 w 598782"/>
                <a:gd name="connsiteY2" fmla="*/ 495033 h 495033"/>
                <a:gd name="connsiteX3" fmla="*/ 36807 w 598782"/>
                <a:gd name="connsiteY3" fmla="*/ 485508 h 495033"/>
                <a:gd name="connsiteX4" fmla="*/ 122532 w 598782"/>
                <a:gd name="connsiteY4" fmla="*/ 9258 h 495033"/>
                <a:gd name="connsiteX0" fmla="*/ 122532 w 598782"/>
                <a:gd name="connsiteY0" fmla="*/ 9258 h 495033"/>
                <a:gd name="connsiteX1" fmla="*/ 598782 w 598782"/>
                <a:gd name="connsiteY1" fmla="*/ 228333 h 495033"/>
                <a:gd name="connsiteX2" fmla="*/ 398757 w 598782"/>
                <a:gd name="connsiteY2" fmla="*/ 495033 h 495033"/>
                <a:gd name="connsiteX3" fmla="*/ 36807 w 598782"/>
                <a:gd name="connsiteY3" fmla="*/ 485508 h 495033"/>
                <a:gd name="connsiteX4" fmla="*/ 122532 w 598782"/>
                <a:gd name="connsiteY4" fmla="*/ 9258 h 495033"/>
                <a:gd name="connsiteX0" fmla="*/ 145167 w 621417"/>
                <a:gd name="connsiteY0" fmla="*/ 9258 h 495033"/>
                <a:gd name="connsiteX1" fmla="*/ 621417 w 621417"/>
                <a:gd name="connsiteY1" fmla="*/ 228333 h 495033"/>
                <a:gd name="connsiteX2" fmla="*/ 421392 w 621417"/>
                <a:gd name="connsiteY2" fmla="*/ 495033 h 495033"/>
                <a:gd name="connsiteX3" fmla="*/ 59442 w 621417"/>
                <a:gd name="connsiteY3" fmla="*/ 485508 h 495033"/>
                <a:gd name="connsiteX4" fmla="*/ 145167 w 621417"/>
                <a:gd name="connsiteY4" fmla="*/ 9258 h 495033"/>
                <a:gd name="connsiteX0" fmla="*/ 145167 w 621417"/>
                <a:gd name="connsiteY0" fmla="*/ 9258 h 509367"/>
                <a:gd name="connsiteX1" fmla="*/ 621417 w 621417"/>
                <a:gd name="connsiteY1" fmla="*/ 228333 h 509367"/>
                <a:gd name="connsiteX2" fmla="*/ 421392 w 621417"/>
                <a:gd name="connsiteY2" fmla="*/ 495033 h 509367"/>
                <a:gd name="connsiteX3" fmla="*/ 59442 w 621417"/>
                <a:gd name="connsiteY3" fmla="*/ 485508 h 509367"/>
                <a:gd name="connsiteX4" fmla="*/ 145167 w 621417"/>
                <a:gd name="connsiteY4" fmla="*/ 9258 h 509367"/>
                <a:gd name="connsiteX0" fmla="*/ 145167 w 621417"/>
                <a:gd name="connsiteY0" fmla="*/ 9258 h 504429"/>
                <a:gd name="connsiteX1" fmla="*/ 621417 w 621417"/>
                <a:gd name="connsiteY1" fmla="*/ 228333 h 504429"/>
                <a:gd name="connsiteX2" fmla="*/ 421392 w 621417"/>
                <a:gd name="connsiteY2" fmla="*/ 495033 h 504429"/>
                <a:gd name="connsiteX3" fmla="*/ 59442 w 621417"/>
                <a:gd name="connsiteY3" fmla="*/ 485508 h 504429"/>
                <a:gd name="connsiteX4" fmla="*/ 145167 w 621417"/>
                <a:gd name="connsiteY4" fmla="*/ 9258 h 504429"/>
                <a:gd name="connsiteX0" fmla="*/ 145167 w 621417"/>
                <a:gd name="connsiteY0" fmla="*/ 9258 h 504429"/>
                <a:gd name="connsiteX1" fmla="*/ 621417 w 621417"/>
                <a:gd name="connsiteY1" fmla="*/ 228333 h 504429"/>
                <a:gd name="connsiteX2" fmla="*/ 421392 w 621417"/>
                <a:gd name="connsiteY2" fmla="*/ 495033 h 504429"/>
                <a:gd name="connsiteX3" fmla="*/ 59442 w 621417"/>
                <a:gd name="connsiteY3" fmla="*/ 485508 h 504429"/>
                <a:gd name="connsiteX4" fmla="*/ 145167 w 621417"/>
                <a:gd name="connsiteY4" fmla="*/ 9258 h 504429"/>
                <a:gd name="connsiteX0" fmla="*/ 145167 w 625276"/>
                <a:gd name="connsiteY0" fmla="*/ 9258 h 505046"/>
                <a:gd name="connsiteX1" fmla="*/ 621417 w 625276"/>
                <a:gd name="connsiteY1" fmla="*/ 228333 h 505046"/>
                <a:gd name="connsiteX2" fmla="*/ 488067 w 625276"/>
                <a:gd name="connsiteY2" fmla="*/ 504558 h 505046"/>
                <a:gd name="connsiteX3" fmla="*/ 59442 w 625276"/>
                <a:gd name="connsiteY3" fmla="*/ 485508 h 505046"/>
                <a:gd name="connsiteX4" fmla="*/ 145167 w 625276"/>
                <a:gd name="connsiteY4" fmla="*/ 9258 h 505046"/>
                <a:gd name="connsiteX0" fmla="*/ 145167 w 625276"/>
                <a:gd name="connsiteY0" fmla="*/ 9258 h 509439"/>
                <a:gd name="connsiteX1" fmla="*/ 621417 w 625276"/>
                <a:gd name="connsiteY1" fmla="*/ 228333 h 509439"/>
                <a:gd name="connsiteX2" fmla="*/ 488067 w 625276"/>
                <a:gd name="connsiteY2" fmla="*/ 504558 h 509439"/>
                <a:gd name="connsiteX3" fmla="*/ 59442 w 625276"/>
                <a:gd name="connsiteY3" fmla="*/ 485508 h 509439"/>
                <a:gd name="connsiteX4" fmla="*/ 145167 w 625276"/>
                <a:gd name="connsiteY4" fmla="*/ 9258 h 509439"/>
                <a:gd name="connsiteX0" fmla="*/ 145167 w 637261"/>
                <a:gd name="connsiteY0" fmla="*/ 9258 h 509439"/>
                <a:gd name="connsiteX1" fmla="*/ 621417 w 637261"/>
                <a:gd name="connsiteY1" fmla="*/ 228333 h 509439"/>
                <a:gd name="connsiteX2" fmla="*/ 488067 w 637261"/>
                <a:gd name="connsiteY2" fmla="*/ 504558 h 509439"/>
                <a:gd name="connsiteX3" fmla="*/ 59442 w 637261"/>
                <a:gd name="connsiteY3" fmla="*/ 485508 h 509439"/>
                <a:gd name="connsiteX4" fmla="*/ 145167 w 637261"/>
                <a:gd name="connsiteY4" fmla="*/ 9258 h 509439"/>
                <a:gd name="connsiteX0" fmla="*/ 145167 w 637261"/>
                <a:gd name="connsiteY0" fmla="*/ 9258 h 548325"/>
                <a:gd name="connsiteX1" fmla="*/ 621417 w 637261"/>
                <a:gd name="connsiteY1" fmla="*/ 228333 h 548325"/>
                <a:gd name="connsiteX2" fmla="*/ 488067 w 637261"/>
                <a:gd name="connsiteY2" fmla="*/ 504558 h 548325"/>
                <a:gd name="connsiteX3" fmla="*/ 59442 w 637261"/>
                <a:gd name="connsiteY3" fmla="*/ 485508 h 548325"/>
                <a:gd name="connsiteX4" fmla="*/ 145167 w 637261"/>
                <a:gd name="connsiteY4" fmla="*/ 9258 h 548325"/>
                <a:gd name="connsiteX0" fmla="*/ 160844 w 652938"/>
                <a:gd name="connsiteY0" fmla="*/ 9258 h 548325"/>
                <a:gd name="connsiteX1" fmla="*/ 637094 w 652938"/>
                <a:gd name="connsiteY1" fmla="*/ 228333 h 548325"/>
                <a:gd name="connsiteX2" fmla="*/ 503744 w 652938"/>
                <a:gd name="connsiteY2" fmla="*/ 504558 h 548325"/>
                <a:gd name="connsiteX3" fmla="*/ 75119 w 652938"/>
                <a:gd name="connsiteY3" fmla="*/ 485508 h 548325"/>
                <a:gd name="connsiteX4" fmla="*/ 160844 w 652938"/>
                <a:gd name="connsiteY4" fmla="*/ 9258 h 548325"/>
                <a:gd name="connsiteX0" fmla="*/ 261595 w 639389"/>
                <a:gd name="connsiteY0" fmla="*/ 5718 h 601935"/>
                <a:gd name="connsiteX1" fmla="*/ 623545 w 639389"/>
                <a:gd name="connsiteY1" fmla="*/ 281943 h 601935"/>
                <a:gd name="connsiteX2" fmla="*/ 490195 w 639389"/>
                <a:gd name="connsiteY2" fmla="*/ 558168 h 601935"/>
                <a:gd name="connsiteX3" fmla="*/ 61570 w 639389"/>
                <a:gd name="connsiteY3" fmla="*/ 539118 h 601935"/>
                <a:gd name="connsiteX4" fmla="*/ 261595 w 639389"/>
                <a:gd name="connsiteY4" fmla="*/ 5718 h 601935"/>
                <a:gd name="connsiteX0" fmla="*/ 218968 w 644387"/>
                <a:gd name="connsiteY0" fmla="*/ 5718 h 601935"/>
                <a:gd name="connsiteX1" fmla="*/ 628543 w 644387"/>
                <a:gd name="connsiteY1" fmla="*/ 281943 h 601935"/>
                <a:gd name="connsiteX2" fmla="*/ 495193 w 644387"/>
                <a:gd name="connsiteY2" fmla="*/ 558168 h 601935"/>
                <a:gd name="connsiteX3" fmla="*/ 66568 w 644387"/>
                <a:gd name="connsiteY3" fmla="*/ 539118 h 601935"/>
                <a:gd name="connsiteX4" fmla="*/ 218968 w 644387"/>
                <a:gd name="connsiteY4" fmla="*/ 5718 h 601935"/>
                <a:gd name="connsiteX0" fmla="*/ 218968 w 644387"/>
                <a:gd name="connsiteY0" fmla="*/ 0 h 596217"/>
                <a:gd name="connsiteX1" fmla="*/ 628543 w 644387"/>
                <a:gd name="connsiteY1" fmla="*/ 276225 h 596217"/>
                <a:gd name="connsiteX2" fmla="*/ 495193 w 644387"/>
                <a:gd name="connsiteY2" fmla="*/ 552450 h 596217"/>
                <a:gd name="connsiteX3" fmla="*/ 66568 w 644387"/>
                <a:gd name="connsiteY3" fmla="*/ 533400 h 596217"/>
                <a:gd name="connsiteX4" fmla="*/ 218968 w 644387"/>
                <a:gd name="connsiteY4" fmla="*/ 0 h 596217"/>
                <a:gd name="connsiteX0" fmla="*/ 212616 w 638035"/>
                <a:gd name="connsiteY0" fmla="*/ 0 h 596217"/>
                <a:gd name="connsiteX1" fmla="*/ 622191 w 638035"/>
                <a:gd name="connsiteY1" fmla="*/ 276225 h 596217"/>
                <a:gd name="connsiteX2" fmla="*/ 488841 w 638035"/>
                <a:gd name="connsiteY2" fmla="*/ 552450 h 596217"/>
                <a:gd name="connsiteX3" fmla="*/ 60216 w 638035"/>
                <a:gd name="connsiteY3" fmla="*/ 533400 h 596217"/>
                <a:gd name="connsiteX4" fmla="*/ 212616 w 638035"/>
                <a:gd name="connsiteY4" fmla="*/ 0 h 596217"/>
                <a:gd name="connsiteX0" fmla="*/ 212616 w 623715"/>
                <a:gd name="connsiteY0" fmla="*/ 0 h 596217"/>
                <a:gd name="connsiteX1" fmla="*/ 593616 w 623715"/>
                <a:gd name="connsiteY1" fmla="*/ 285750 h 596217"/>
                <a:gd name="connsiteX2" fmla="*/ 488841 w 623715"/>
                <a:gd name="connsiteY2" fmla="*/ 552450 h 596217"/>
                <a:gd name="connsiteX3" fmla="*/ 60216 w 623715"/>
                <a:gd name="connsiteY3" fmla="*/ 533400 h 596217"/>
                <a:gd name="connsiteX4" fmla="*/ 212616 w 623715"/>
                <a:gd name="connsiteY4" fmla="*/ 0 h 596217"/>
                <a:gd name="connsiteX0" fmla="*/ 212616 w 623715"/>
                <a:gd name="connsiteY0" fmla="*/ 20444 h 616661"/>
                <a:gd name="connsiteX1" fmla="*/ 427381 w 623715"/>
                <a:gd name="connsiteY1" fmla="*/ 147574 h 616661"/>
                <a:gd name="connsiteX2" fmla="*/ 593616 w 623715"/>
                <a:gd name="connsiteY2" fmla="*/ 306194 h 616661"/>
                <a:gd name="connsiteX3" fmla="*/ 488841 w 623715"/>
                <a:gd name="connsiteY3" fmla="*/ 572894 h 616661"/>
                <a:gd name="connsiteX4" fmla="*/ 60216 w 623715"/>
                <a:gd name="connsiteY4" fmla="*/ 553844 h 616661"/>
                <a:gd name="connsiteX5" fmla="*/ 212616 w 623715"/>
                <a:gd name="connsiteY5" fmla="*/ 20444 h 616661"/>
                <a:gd name="connsiteX0" fmla="*/ 212616 w 623715"/>
                <a:gd name="connsiteY0" fmla="*/ 4818 h 601035"/>
                <a:gd name="connsiteX1" fmla="*/ 593616 w 623715"/>
                <a:gd name="connsiteY1" fmla="*/ 290568 h 601035"/>
                <a:gd name="connsiteX2" fmla="*/ 488841 w 623715"/>
                <a:gd name="connsiteY2" fmla="*/ 557268 h 601035"/>
                <a:gd name="connsiteX3" fmla="*/ 60216 w 623715"/>
                <a:gd name="connsiteY3" fmla="*/ 538218 h 601035"/>
                <a:gd name="connsiteX4" fmla="*/ 212616 w 623715"/>
                <a:gd name="connsiteY4" fmla="*/ 4818 h 601035"/>
                <a:gd name="connsiteX0" fmla="*/ 212616 w 623715"/>
                <a:gd name="connsiteY0" fmla="*/ 6614 h 602831"/>
                <a:gd name="connsiteX1" fmla="*/ 593616 w 623715"/>
                <a:gd name="connsiteY1" fmla="*/ 292364 h 602831"/>
                <a:gd name="connsiteX2" fmla="*/ 488841 w 623715"/>
                <a:gd name="connsiteY2" fmla="*/ 559064 h 602831"/>
                <a:gd name="connsiteX3" fmla="*/ 60216 w 623715"/>
                <a:gd name="connsiteY3" fmla="*/ 540014 h 602831"/>
                <a:gd name="connsiteX4" fmla="*/ 212616 w 623715"/>
                <a:gd name="connsiteY4" fmla="*/ 6614 h 602831"/>
                <a:gd name="connsiteX0" fmla="*/ 212616 w 623715"/>
                <a:gd name="connsiteY0" fmla="*/ 0 h 596217"/>
                <a:gd name="connsiteX1" fmla="*/ 593616 w 623715"/>
                <a:gd name="connsiteY1" fmla="*/ 285750 h 596217"/>
                <a:gd name="connsiteX2" fmla="*/ 488841 w 623715"/>
                <a:gd name="connsiteY2" fmla="*/ 552450 h 596217"/>
                <a:gd name="connsiteX3" fmla="*/ 60216 w 623715"/>
                <a:gd name="connsiteY3" fmla="*/ 533400 h 596217"/>
                <a:gd name="connsiteX4" fmla="*/ 212616 w 623715"/>
                <a:gd name="connsiteY4" fmla="*/ 0 h 596217"/>
                <a:gd name="connsiteX0" fmla="*/ 212616 w 660460"/>
                <a:gd name="connsiteY0" fmla="*/ 0 h 596217"/>
                <a:gd name="connsiteX1" fmla="*/ 593616 w 660460"/>
                <a:gd name="connsiteY1" fmla="*/ 285750 h 596217"/>
                <a:gd name="connsiteX2" fmla="*/ 488841 w 660460"/>
                <a:gd name="connsiteY2" fmla="*/ 552450 h 596217"/>
                <a:gd name="connsiteX3" fmla="*/ 60216 w 660460"/>
                <a:gd name="connsiteY3" fmla="*/ 533400 h 596217"/>
                <a:gd name="connsiteX4" fmla="*/ 212616 w 660460"/>
                <a:gd name="connsiteY4" fmla="*/ 0 h 596217"/>
                <a:gd name="connsiteX0" fmla="*/ 212616 w 656560"/>
                <a:gd name="connsiteY0" fmla="*/ 0 h 596217"/>
                <a:gd name="connsiteX1" fmla="*/ 593616 w 656560"/>
                <a:gd name="connsiteY1" fmla="*/ 285750 h 596217"/>
                <a:gd name="connsiteX2" fmla="*/ 488841 w 656560"/>
                <a:gd name="connsiteY2" fmla="*/ 552450 h 596217"/>
                <a:gd name="connsiteX3" fmla="*/ 60216 w 656560"/>
                <a:gd name="connsiteY3" fmla="*/ 533400 h 596217"/>
                <a:gd name="connsiteX4" fmla="*/ 212616 w 656560"/>
                <a:gd name="connsiteY4" fmla="*/ 0 h 596217"/>
                <a:gd name="connsiteX0" fmla="*/ 212616 w 674007"/>
                <a:gd name="connsiteY0" fmla="*/ 0 h 596217"/>
                <a:gd name="connsiteX1" fmla="*/ 622191 w 674007"/>
                <a:gd name="connsiteY1" fmla="*/ 285750 h 596217"/>
                <a:gd name="connsiteX2" fmla="*/ 488841 w 674007"/>
                <a:gd name="connsiteY2" fmla="*/ 552450 h 596217"/>
                <a:gd name="connsiteX3" fmla="*/ 60216 w 674007"/>
                <a:gd name="connsiteY3" fmla="*/ 533400 h 596217"/>
                <a:gd name="connsiteX4" fmla="*/ 212616 w 674007"/>
                <a:gd name="connsiteY4" fmla="*/ 0 h 596217"/>
                <a:gd name="connsiteX0" fmla="*/ 212616 w 674007"/>
                <a:gd name="connsiteY0" fmla="*/ 0 h 596217"/>
                <a:gd name="connsiteX1" fmla="*/ 622191 w 674007"/>
                <a:gd name="connsiteY1" fmla="*/ 285750 h 596217"/>
                <a:gd name="connsiteX2" fmla="*/ 488841 w 674007"/>
                <a:gd name="connsiteY2" fmla="*/ 552450 h 596217"/>
                <a:gd name="connsiteX3" fmla="*/ 60216 w 674007"/>
                <a:gd name="connsiteY3" fmla="*/ 533400 h 596217"/>
                <a:gd name="connsiteX4" fmla="*/ 212616 w 674007"/>
                <a:gd name="connsiteY4" fmla="*/ 0 h 596217"/>
                <a:gd name="connsiteX0" fmla="*/ 260306 w 721697"/>
                <a:gd name="connsiteY0" fmla="*/ 0 h 612261"/>
                <a:gd name="connsiteX1" fmla="*/ 669881 w 721697"/>
                <a:gd name="connsiteY1" fmla="*/ 285750 h 612261"/>
                <a:gd name="connsiteX2" fmla="*/ 536531 w 721697"/>
                <a:gd name="connsiteY2" fmla="*/ 552450 h 612261"/>
                <a:gd name="connsiteX3" fmla="*/ 55697 w 721697"/>
                <a:gd name="connsiteY3" fmla="*/ 552342 h 612261"/>
                <a:gd name="connsiteX4" fmla="*/ 260306 w 721697"/>
                <a:gd name="connsiteY4" fmla="*/ 0 h 612261"/>
                <a:gd name="connsiteX0" fmla="*/ 260306 w 721697"/>
                <a:gd name="connsiteY0" fmla="*/ 0 h 559759"/>
                <a:gd name="connsiteX1" fmla="*/ 669881 w 721697"/>
                <a:gd name="connsiteY1" fmla="*/ 285750 h 559759"/>
                <a:gd name="connsiteX2" fmla="*/ 536531 w 721697"/>
                <a:gd name="connsiteY2" fmla="*/ 552450 h 559759"/>
                <a:gd name="connsiteX3" fmla="*/ 55697 w 721697"/>
                <a:gd name="connsiteY3" fmla="*/ 552342 h 559759"/>
                <a:gd name="connsiteX4" fmla="*/ 260306 w 721697"/>
                <a:gd name="connsiteY4" fmla="*/ 0 h 559759"/>
                <a:gd name="connsiteX0" fmla="*/ 231274 w 692665"/>
                <a:gd name="connsiteY0" fmla="*/ 0 h 552450"/>
                <a:gd name="connsiteX1" fmla="*/ 640849 w 692665"/>
                <a:gd name="connsiteY1" fmla="*/ 285750 h 552450"/>
                <a:gd name="connsiteX2" fmla="*/ 507499 w 692665"/>
                <a:gd name="connsiteY2" fmla="*/ 552450 h 552450"/>
                <a:gd name="connsiteX3" fmla="*/ 58355 w 692665"/>
                <a:gd name="connsiteY3" fmla="*/ 539106 h 552450"/>
                <a:gd name="connsiteX4" fmla="*/ 231274 w 692665"/>
                <a:gd name="connsiteY4" fmla="*/ 0 h 552450"/>
                <a:gd name="connsiteX0" fmla="*/ 203562 w 664953"/>
                <a:gd name="connsiteY0" fmla="*/ 0 h 552450"/>
                <a:gd name="connsiteX1" fmla="*/ 613137 w 664953"/>
                <a:gd name="connsiteY1" fmla="*/ 285750 h 552450"/>
                <a:gd name="connsiteX2" fmla="*/ 479787 w 664953"/>
                <a:gd name="connsiteY2" fmla="*/ 552450 h 552450"/>
                <a:gd name="connsiteX3" fmla="*/ 30643 w 664953"/>
                <a:gd name="connsiteY3" fmla="*/ 539106 h 552450"/>
                <a:gd name="connsiteX4" fmla="*/ 203562 w 664953"/>
                <a:gd name="connsiteY4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953" h="552450">
                  <a:moveTo>
                    <a:pt x="203562" y="0"/>
                  </a:moveTo>
                  <a:cubicBezTo>
                    <a:pt x="473437" y="53975"/>
                    <a:pt x="509950" y="136525"/>
                    <a:pt x="613137" y="285750"/>
                  </a:cubicBezTo>
                  <a:cubicBezTo>
                    <a:pt x="689337" y="460375"/>
                    <a:pt x="708387" y="530225"/>
                    <a:pt x="479787" y="552450"/>
                  </a:cubicBezTo>
                  <a:cubicBezTo>
                    <a:pt x="168637" y="425450"/>
                    <a:pt x="273859" y="583016"/>
                    <a:pt x="30643" y="539106"/>
                  </a:cubicBezTo>
                  <a:cubicBezTo>
                    <a:pt x="-117699" y="224002"/>
                    <a:pt x="327387" y="311150"/>
                    <a:pt x="2035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765387A-95D6-4238-B369-A5BAA31C8A9B}"/>
              </a:ext>
            </a:extLst>
          </p:cNvPr>
          <p:cNvGrpSpPr/>
          <p:nvPr/>
        </p:nvGrpSpPr>
        <p:grpSpPr>
          <a:xfrm>
            <a:off x="2915898" y="3069199"/>
            <a:ext cx="545209" cy="545209"/>
            <a:chOff x="2376865" y="3778393"/>
            <a:chExt cx="297724" cy="297724"/>
          </a:xfrm>
          <a:solidFill>
            <a:schemeClr val="bg1"/>
          </a:solidFill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F18886C0-4004-4277-B7A3-33A7BB819152}"/>
                </a:ext>
              </a:extLst>
            </p:cNvPr>
            <p:cNvSpPr/>
            <p:nvPr/>
          </p:nvSpPr>
          <p:spPr>
            <a:xfrm>
              <a:off x="2376865" y="3778393"/>
              <a:ext cx="297724" cy="297724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68B164E-52B4-4E13-8C8A-80EA90A48923}"/>
                </a:ext>
              </a:extLst>
            </p:cNvPr>
            <p:cNvSpPr txBox="1"/>
            <p:nvPr/>
          </p:nvSpPr>
          <p:spPr>
            <a:xfrm>
              <a:off x="2456719" y="3843221"/>
              <a:ext cx="138017" cy="168069"/>
            </a:xfrm>
            <a:prstGeom prst="rect">
              <a:avLst/>
            </a:prstGeom>
            <a:grp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CF95DBF-46F2-4B15-861B-6D1AC70CF0DA}"/>
              </a:ext>
            </a:extLst>
          </p:cNvPr>
          <p:cNvGrpSpPr/>
          <p:nvPr/>
        </p:nvGrpSpPr>
        <p:grpSpPr>
          <a:xfrm>
            <a:off x="4369747" y="3988026"/>
            <a:ext cx="545209" cy="545209"/>
            <a:chOff x="3143872" y="4241436"/>
            <a:chExt cx="297724" cy="297724"/>
          </a:xfrm>
          <a:solidFill>
            <a:schemeClr val="bg1"/>
          </a:solidFill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112B7002-BFB1-45A8-9FC1-0EEBC0672FDF}"/>
                </a:ext>
              </a:extLst>
            </p:cNvPr>
            <p:cNvSpPr/>
            <p:nvPr/>
          </p:nvSpPr>
          <p:spPr>
            <a:xfrm>
              <a:off x="3143872" y="4241436"/>
              <a:ext cx="297724" cy="297724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EBB7E2C-5D0D-4B87-B9C4-75CFDB00924B}"/>
                </a:ext>
              </a:extLst>
            </p:cNvPr>
            <p:cNvSpPr txBox="1"/>
            <p:nvPr/>
          </p:nvSpPr>
          <p:spPr>
            <a:xfrm>
              <a:off x="3223726" y="4306264"/>
              <a:ext cx="138017" cy="168069"/>
            </a:xfrm>
            <a:prstGeom prst="rect">
              <a:avLst/>
            </a:prstGeom>
            <a:grp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45B329C-0CFF-4E02-9B81-95EAC08489E1}"/>
              </a:ext>
            </a:extLst>
          </p:cNvPr>
          <p:cNvGrpSpPr/>
          <p:nvPr/>
        </p:nvGrpSpPr>
        <p:grpSpPr>
          <a:xfrm>
            <a:off x="4160489" y="2950717"/>
            <a:ext cx="545209" cy="545209"/>
            <a:chOff x="3143872" y="4241436"/>
            <a:chExt cx="297724" cy="297724"/>
          </a:xfrm>
          <a:solidFill>
            <a:schemeClr val="bg1"/>
          </a:solidFill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1A955E0C-AFA0-4B26-9E5B-06DA5F5A80C6}"/>
                </a:ext>
              </a:extLst>
            </p:cNvPr>
            <p:cNvSpPr/>
            <p:nvPr/>
          </p:nvSpPr>
          <p:spPr>
            <a:xfrm>
              <a:off x="3143872" y="4241436"/>
              <a:ext cx="297724" cy="297724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2FFD723-164B-4DDF-9090-6F9C38642D46}"/>
                </a:ext>
              </a:extLst>
            </p:cNvPr>
            <p:cNvSpPr txBox="1"/>
            <p:nvPr/>
          </p:nvSpPr>
          <p:spPr>
            <a:xfrm>
              <a:off x="3223726" y="4306264"/>
              <a:ext cx="138017" cy="168069"/>
            </a:xfrm>
            <a:prstGeom prst="rect">
              <a:avLst/>
            </a:prstGeom>
            <a:grp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4F61B38-9C70-4065-B93D-74854DD20E72}"/>
              </a:ext>
            </a:extLst>
          </p:cNvPr>
          <p:cNvGrpSpPr/>
          <p:nvPr/>
        </p:nvGrpSpPr>
        <p:grpSpPr>
          <a:xfrm>
            <a:off x="3655513" y="3778028"/>
            <a:ext cx="545209" cy="545209"/>
            <a:chOff x="3143872" y="4241436"/>
            <a:chExt cx="297724" cy="297724"/>
          </a:xfrm>
          <a:solidFill>
            <a:schemeClr val="bg1"/>
          </a:solidFill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52F6ACBE-82EE-44D2-8A12-45924C7B5DFD}"/>
                </a:ext>
              </a:extLst>
            </p:cNvPr>
            <p:cNvSpPr/>
            <p:nvPr/>
          </p:nvSpPr>
          <p:spPr>
            <a:xfrm>
              <a:off x="3143872" y="4241436"/>
              <a:ext cx="297724" cy="297724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B8048B4-9C24-4508-B0AC-F58F179CFEDB}"/>
                </a:ext>
              </a:extLst>
            </p:cNvPr>
            <p:cNvSpPr txBox="1"/>
            <p:nvPr/>
          </p:nvSpPr>
          <p:spPr>
            <a:xfrm>
              <a:off x="3223726" y="4306264"/>
              <a:ext cx="138017" cy="168069"/>
            </a:xfrm>
            <a:prstGeom prst="rect">
              <a:avLst/>
            </a:prstGeom>
            <a:grp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3</a:t>
              </a:r>
            </a:p>
          </p:txBody>
        </p:sp>
      </p:grpSp>
      <p:sp>
        <p:nvSpPr>
          <p:cNvPr id="95" name="Oval 94">
            <a:extLst>
              <a:ext uri="{FF2B5EF4-FFF2-40B4-BE49-F238E27FC236}">
                <a16:creationId xmlns:a16="http://schemas.microsoft.com/office/drawing/2014/main" id="{508F43EC-A596-4781-BB8D-ACF04FD10F98}"/>
              </a:ext>
            </a:extLst>
          </p:cNvPr>
          <p:cNvSpPr/>
          <p:nvPr/>
        </p:nvSpPr>
        <p:spPr>
          <a:xfrm>
            <a:off x="7082327" y="2814798"/>
            <a:ext cx="684000" cy="684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6" name="Oval 38">
            <a:extLst>
              <a:ext uri="{FF2B5EF4-FFF2-40B4-BE49-F238E27FC236}">
                <a16:creationId xmlns:a16="http://schemas.microsoft.com/office/drawing/2014/main" id="{28391D6B-D652-43A0-BA30-0A118FEAABDE}"/>
              </a:ext>
            </a:extLst>
          </p:cNvPr>
          <p:cNvSpPr/>
          <p:nvPr/>
        </p:nvSpPr>
        <p:spPr>
          <a:xfrm>
            <a:off x="7082327" y="3726808"/>
            <a:ext cx="684000" cy="6840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7" name="Oval 42">
            <a:extLst>
              <a:ext uri="{FF2B5EF4-FFF2-40B4-BE49-F238E27FC236}">
                <a16:creationId xmlns:a16="http://schemas.microsoft.com/office/drawing/2014/main" id="{23623216-5900-4A03-9A59-9E056ADA98D8}"/>
              </a:ext>
            </a:extLst>
          </p:cNvPr>
          <p:cNvSpPr/>
          <p:nvPr/>
        </p:nvSpPr>
        <p:spPr>
          <a:xfrm>
            <a:off x="7082327" y="4638818"/>
            <a:ext cx="684000" cy="68400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8" name="Oval 46">
            <a:extLst>
              <a:ext uri="{FF2B5EF4-FFF2-40B4-BE49-F238E27FC236}">
                <a16:creationId xmlns:a16="http://schemas.microsoft.com/office/drawing/2014/main" id="{58E64C75-40C5-4700-BB7C-374DF2A441D0}"/>
              </a:ext>
            </a:extLst>
          </p:cNvPr>
          <p:cNvSpPr/>
          <p:nvPr/>
        </p:nvSpPr>
        <p:spPr>
          <a:xfrm>
            <a:off x="7082327" y="5550828"/>
            <a:ext cx="684000" cy="68400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0" name="Rounded Rectangle 9">
            <a:extLst>
              <a:ext uri="{FF2B5EF4-FFF2-40B4-BE49-F238E27FC236}">
                <a16:creationId xmlns:a16="http://schemas.microsoft.com/office/drawing/2014/main" id="{0550924D-36EC-4A6A-B9CD-4C1E5C61BC67}"/>
              </a:ext>
            </a:extLst>
          </p:cNvPr>
          <p:cNvSpPr>
            <a:spLocks/>
          </p:cNvSpPr>
          <p:nvPr/>
        </p:nvSpPr>
        <p:spPr>
          <a:xfrm>
            <a:off x="7283442" y="3918526"/>
            <a:ext cx="281770" cy="28177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1" name="Donut 6">
            <a:extLst>
              <a:ext uri="{FF2B5EF4-FFF2-40B4-BE49-F238E27FC236}">
                <a16:creationId xmlns:a16="http://schemas.microsoft.com/office/drawing/2014/main" id="{67C61468-94DF-4E53-ADEB-C07E4FCF4D5B}"/>
              </a:ext>
            </a:extLst>
          </p:cNvPr>
          <p:cNvSpPr>
            <a:spLocks noChangeAspect="1"/>
          </p:cNvSpPr>
          <p:nvPr/>
        </p:nvSpPr>
        <p:spPr>
          <a:xfrm>
            <a:off x="7251288" y="4800300"/>
            <a:ext cx="346079" cy="346079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2" name="Freeform 31">
            <a:extLst>
              <a:ext uri="{FF2B5EF4-FFF2-40B4-BE49-F238E27FC236}">
                <a16:creationId xmlns:a16="http://schemas.microsoft.com/office/drawing/2014/main" id="{0DF7DC25-810D-4200-B80C-21064EBCD682}"/>
              </a:ext>
            </a:extLst>
          </p:cNvPr>
          <p:cNvSpPr>
            <a:spLocks noChangeAspect="1"/>
          </p:cNvSpPr>
          <p:nvPr/>
        </p:nvSpPr>
        <p:spPr>
          <a:xfrm rot="8580000">
            <a:off x="7262172" y="2995075"/>
            <a:ext cx="324311" cy="32344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3" name="Rectangle 1">
            <a:extLst>
              <a:ext uri="{FF2B5EF4-FFF2-40B4-BE49-F238E27FC236}">
                <a16:creationId xmlns:a16="http://schemas.microsoft.com/office/drawing/2014/main" id="{7B64C880-547A-4FEC-9C76-97C5E7DCEB73}"/>
              </a:ext>
            </a:extLst>
          </p:cNvPr>
          <p:cNvSpPr>
            <a:spLocks noChangeAspect="1"/>
          </p:cNvSpPr>
          <p:nvPr/>
        </p:nvSpPr>
        <p:spPr>
          <a:xfrm>
            <a:off x="7277599" y="5746382"/>
            <a:ext cx="293456" cy="292893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105" name="Group 35">
            <a:extLst>
              <a:ext uri="{FF2B5EF4-FFF2-40B4-BE49-F238E27FC236}">
                <a16:creationId xmlns:a16="http://schemas.microsoft.com/office/drawing/2014/main" id="{19C9112E-FEB0-4E4C-A20A-7D81DE103DB8}"/>
              </a:ext>
            </a:extLst>
          </p:cNvPr>
          <p:cNvGrpSpPr/>
          <p:nvPr/>
        </p:nvGrpSpPr>
        <p:grpSpPr>
          <a:xfrm>
            <a:off x="8034516" y="2802855"/>
            <a:ext cx="3842956" cy="707886"/>
            <a:chOff x="592509" y="1556792"/>
            <a:chExt cx="2361076" cy="707886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DDE219C-8E2B-4E3B-9B20-6F40268D86D0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7862860-ADA8-44D9-B2A6-20A44E27A528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8" name="Group 39">
            <a:extLst>
              <a:ext uri="{FF2B5EF4-FFF2-40B4-BE49-F238E27FC236}">
                <a16:creationId xmlns:a16="http://schemas.microsoft.com/office/drawing/2014/main" id="{0871E916-88A9-4E79-BD92-75E0F8E06F83}"/>
              </a:ext>
            </a:extLst>
          </p:cNvPr>
          <p:cNvGrpSpPr/>
          <p:nvPr/>
        </p:nvGrpSpPr>
        <p:grpSpPr>
          <a:xfrm>
            <a:off x="8034516" y="3714865"/>
            <a:ext cx="3842956" cy="707886"/>
            <a:chOff x="592509" y="1556792"/>
            <a:chExt cx="2361076" cy="707886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642CA40-91DA-4047-B8F3-4DF273C2D741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AC13213-A2D4-45B3-A1D0-F2B6ADFB6407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1" name="Group 43">
            <a:extLst>
              <a:ext uri="{FF2B5EF4-FFF2-40B4-BE49-F238E27FC236}">
                <a16:creationId xmlns:a16="http://schemas.microsoft.com/office/drawing/2014/main" id="{24FB7AB1-D261-4350-870C-741D27FA7FDC}"/>
              </a:ext>
            </a:extLst>
          </p:cNvPr>
          <p:cNvGrpSpPr/>
          <p:nvPr/>
        </p:nvGrpSpPr>
        <p:grpSpPr>
          <a:xfrm>
            <a:off x="8034516" y="4626875"/>
            <a:ext cx="3842956" cy="707886"/>
            <a:chOff x="592509" y="1556792"/>
            <a:chExt cx="2361076" cy="707886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62DBA621-789C-4108-9F83-C4119030AEDE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D168A2D-4D31-4DC2-B99E-241C9F73797A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4" name="Group 47">
            <a:extLst>
              <a:ext uri="{FF2B5EF4-FFF2-40B4-BE49-F238E27FC236}">
                <a16:creationId xmlns:a16="http://schemas.microsoft.com/office/drawing/2014/main" id="{6310C52E-1A15-4BEE-854D-84AB973A6671}"/>
              </a:ext>
            </a:extLst>
          </p:cNvPr>
          <p:cNvGrpSpPr/>
          <p:nvPr/>
        </p:nvGrpSpPr>
        <p:grpSpPr>
          <a:xfrm>
            <a:off x="8034516" y="5538885"/>
            <a:ext cx="3842956" cy="707886"/>
            <a:chOff x="592509" y="1556792"/>
            <a:chExt cx="2361076" cy="707886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837A6636-02E9-4815-8211-B37CAD953366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01E81CF7-11B6-4E94-9595-AA51D52B5DF6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035B9015-8E37-4B96-9C23-FCA68C945888}"/>
              </a:ext>
            </a:extLst>
          </p:cNvPr>
          <p:cNvSpPr txBox="1"/>
          <p:nvPr/>
        </p:nvSpPr>
        <p:spPr>
          <a:xfrm>
            <a:off x="6982706" y="668312"/>
            <a:ext cx="468075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5"/>
                </a:solidFill>
                <a:latin typeface="+mj-lt"/>
                <a:cs typeface="Arial" pitchFamily="34" charset="0"/>
              </a:rPr>
              <a:t>ALLPPT</a:t>
            </a:r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Layout</a:t>
            </a:r>
          </a:p>
          <a:p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4793</Words>
  <PresentationFormat>Widescreen</PresentationFormat>
  <Paragraphs>594</Paragraphs>
  <Slides>48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Arial Black</vt:lpstr>
      <vt:lpstr>Bebas Neue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2020-01-20T05:08:25Z</dcterms:created>
  <dcterms:modified xsi:type="dcterms:W3CDTF">2022-10-13T02:22:27Z</dcterms:modified>
</cp:coreProperties>
</file>