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ifasKS993E+6v9lqJ8tNV9v/Wk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3" name="Shape 13"/>
        <p:cNvGrpSpPr/>
        <p:nvPr/>
      </p:nvGrpSpPr>
      <p:grpSpPr>
        <a:xfrm>
          <a:off x="0" y="0"/>
          <a:ext cx="0" cy="0"/>
          <a:chOff x="0" y="0"/>
          <a:chExt cx="0" cy="0"/>
        </a:xfrm>
      </p:grpSpPr>
      <p:sp>
        <p:nvSpPr>
          <p:cNvPr id="14" name="Google Shape;14;p20"/>
          <p:cNvSpPr txBox="1"/>
          <p:nvPr>
            <p:ph type="title"/>
          </p:nvPr>
        </p:nvSpPr>
        <p:spPr>
          <a:xfrm>
            <a:off x="651769" y="2683895"/>
            <a:ext cx="5278514" cy="28622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5000"/>
              <a:buFont typeface="Quattrocento Sans"/>
              <a:buNone/>
              <a:defRPr b="0" i="0" sz="50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0"/>
          <p:cNvSpPr txBox="1"/>
          <p:nvPr>
            <p:ph idx="1" type="body"/>
          </p:nvPr>
        </p:nvSpPr>
        <p:spPr>
          <a:xfrm>
            <a:off x="685636" y="5568698"/>
            <a:ext cx="5278514" cy="6181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2000"/>
              <a:buFont typeface="Arial"/>
              <a:buNone/>
              <a:defRPr b="0" i="0" sz="20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6" name="Google Shape;16;p20"/>
          <p:cNvSpPr/>
          <p:nvPr>
            <p:ph idx="2" type="pic"/>
          </p:nvPr>
        </p:nvSpPr>
        <p:spPr>
          <a:xfrm>
            <a:off x="8143875" y="947737"/>
            <a:ext cx="4048124" cy="4962525"/>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2 Content">
  <p:cSld name="Column 2 Content">
    <p:spTree>
      <p:nvGrpSpPr>
        <p:cNvPr id="101" name="Shape 101"/>
        <p:cNvGrpSpPr/>
        <p:nvPr/>
      </p:nvGrpSpPr>
      <p:grpSpPr>
        <a:xfrm>
          <a:off x="0" y="0"/>
          <a:ext cx="0" cy="0"/>
          <a:chOff x="0" y="0"/>
          <a:chExt cx="0" cy="0"/>
        </a:xfrm>
      </p:grpSpPr>
      <p:sp>
        <p:nvSpPr>
          <p:cNvPr id="102" name="Google Shape;102;p29"/>
          <p:cNvSpPr txBox="1"/>
          <p:nvPr>
            <p:ph type="title"/>
          </p:nvPr>
        </p:nvSpPr>
        <p:spPr>
          <a:xfrm>
            <a:off x="838200" y="649956"/>
            <a:ext cx="10515600" cy="726137"/>
          </a:xfrm>
          <a:prstGeom prst="rect">
            <a:avLst/>
          </a:prstGeom>
          <a:noFill/>
          <a:ln>
            <a:noFill/>
          </a:ln>
        </p:spPr>
        <p:txBody>
          <a:bodyPr anchorCtr="0" anchor="ctr" bIns="45700" lIns="91425" spcFirstLastPara="1" rIns="91425" wrap="square" tIns="45700">
            <a:noAutofit/>
          </a:bodyPr>
          <a:lstStyle>
            <a:lvl1pPr lvl="0" marR="0" rtl="0" algn="r">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3" name="Google Shape;103;p29"/>
          <p:cNvSpPr/>
          <p:nvPr/>
        </p:nvSpPr>
        <p:spPr>
          <a:xfrm>
            <a:off x="-1" y="530240"/>
            <a:ext cx="12192001" cy="889369"/>
          </a:xfrm>
          <a:prstGeom prst="rect">
            <a:avLst/>
          </a:prstGeom>
          <a:solidFill>
            <a:schemeClr val="accent6">
              <a:alpha val="1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04" name="Google Shape;104;p29"/>
          <p:cNvSpPr txBox="1"/>
          <p:nvPr>
            <p:ph idx="1" type="body"/>
          </p:nvPr>
        </p:nvSpPr>
        <p:spPr>
          <a:xfrm>
            <a:off x="1277759" y="2063838"/>
            <a:ext cx="4626764" cy="42236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accent5"/>
              </a:buClr>
              <a:buSzPts val="2000"/>
              <a:buFont typeface="Arial"/>
              <a:buNone/>
              <a:defRPr b="0" i="0" sz="2000" u="none" cap="none" strike="noStrike">
                <a:solidFill>
                  <a:schemeClr val="accent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05" name="Google Shape;105;p29"/>
          <p:cNvSpPr txBox="1"/>
          <p:nvPr>
            <p:ph idx="2" type="body"/>
          </p:nvPr>
        </p:nvSpPr>
        <p:spPr>
          <a:xfrm>
            <a:off x="1277551" y="2486203"/>
            <a:ext cx="4626293" cy="3325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chemeClr val="dk1"/>
              </a:buClr>
              <a:buSzPts val="1400"/>
              <a:buFont typeface="Quattrocento Sans"/>
              <a:buNone/>
              <a:defRPr b="0" i="0" sz="14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12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06" name="Google Shape;106;p29"/>
          <p:cNvSpPr txBox="1"/>
          <p:nvPr>
            <p:ph idx="3" type="body"/>
          </p:nvPr>
        </p:nvSpPr>
        <p:spPr>
          <a:xfrm>
            <a:off x="6351708" y="2063837"/>
            <a:ext cx="4626763" cy="42236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accent5"/>
              </a:buClr>
              <a:buSzPts val="2000"/>
              <a:buFont typeface="Arial"/>
              <a:buNone/>
              <a:defRPr b="0" i="0" sz="2000" u="none" cap="none" strike="noStrike">
                <a:solidFill>
                  <a:schemeClr val="accent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07" name="Google Shape;107;p29"/>
          <p:cNvSpPr txBox="1"/>
          <p:nvPr>
            <p:ph idx="4" type="body"/>
          </p:nvPr>
        </p:nvSpPr>
        <p:spPr>
          <a:xfrm>
            <a:off x="6352188" y="2486202"/>
            <a:ext cx="4626293" cy="3325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chemeClr val="dk1"/>
              </a:buClr>
              <a:buSzPts val="1400"/>
              <a:buFont typeface="Quattrocento Sans"/>
              <a:buNone/>
              <a:defRPr b="0" i="0" sz="14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12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3 Content">
  <p:cSld name="Column 3 Content">
    <p:spTree>
      <p:nvGrpSpPr>
        <p:cNvPr id="111" name="Shape 111"/>
        <p:cNvGrpSpPr/>
        <p:nvPr/>
      </p:nvGrpSpPr>
      <p:grpSpPr>
        <a:xfrm>
          <a:off x="0" y="0"/>
          <a:ext cx="0" cy="0"/>
          <a:chOff x="0" y="0"/>
          <a:chExt cx="0" cy="0"/>
        </a:xfrm>
      </p:grpSpPr>
      <p:sp>
        <p:nvSpPr>
          <p:cNvPr id="112" name="Google Shape;112;p30"/>
          <p:cNvSpPr txBox="1"/>
          <p:nvPr>
            <p:ph type="title"/>
          </p:nvPr>
        </p:nvSpPr>
        <p:spPr>
          <a:xfrm>
            <a:off x="838200" y="640431"/>
            <a:ext cx="10515600" cy="726137"/>
          </a:xfrm>
          <a:prstGeom prst="rect">
            <a:avLst/>
          </a:prstGeom>
          <a:noFill/>
          <a:ln>
            <a:noFill/>
          </a:ln>
        </p:spPr>
        <p:txBody>
          <a:bodyPr anchorCtr="0" anchor="ctr" bIns="45700" lIns="91425" spcFirstLastPara="1" rIns="91425" wrap="square" tIns="45700">
            <a:noAutofit/>
          </a:bodyPr>
          <a:lstStyle>
            <a:lvl1pPr lvl="0" marR="0" rtl="0" algn="r">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3" name="Google Shape;113;p30"/>
          <p:cNvSpPr/>
          <p:nvPr/>
        </p:nvSpPr>
        <p:spPr>
          <a:xfrm>
            <a:off x="-1" y="530240"/>
            <a:ext cx="12192000" cy="889369"/>
          </a:xfrm>
          <a:prstGeom prst="rect">
            <a:avLst/>
          </a:prstGeom>
          <a:solidFill>
            <a:schemeClr val="accent6">
              <a:alpha val="1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14" name="Google Shape;114;p30"/>
          <p:cNvSpPr txBox="1"/>
          <p:nvPr>
            <p:ph idx="1" type="body"/>
          </p:nvPr>
        </p:nvSpPr>
        <p:spPr>
          <a:xfrm>
            <a:off x="483140" y="2063838"/>
            <a:ext cx="3515704" cy="4223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5"/>
              </a:buClr>
              <a:buSzPts val="2000"/>
              <a:buFont typeface="Arial"/>
              <a:buNone/>
              <a:defRPr b="0" i="0" sz="2000" u="none" cap="none" strike="noStrike">
                <a:solidFill>
                  <a:schemeClr val="accent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15" name="Google Shape;115;p30"/>
          <p:cNvSpPr txBox="1"/>
          <p:nvPr>
            <p:ph idx="2" type="body"/>
          </p:nvPr>
        </p:nvSpPr>
        <p:spPr>
          <a:xfrm>
            <a:off x="482932" y="2523933"/>
            <a:ext cx="3515346" cy="3325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chemeClr val="dk1"/>
              </a:buClr>
              <a:buSzPts val="1400"/>
              <a:buFont typeface="Quattrocento Sans"/>
              <a:buNone/>
              <a:defRPr b="0" i="0" sz="14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12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16" name="Google Shape;116;p30"/>
          <p:cNvSpPr txBox="1"/>
          <p:nvPr>
            <p:ph idx="3" type="body"/>
          </p:nvPr>
        </p:nvSpPr>
        <p:spPr>
          <a:xfrm>
            <a:off x="4329790" y="2063838"/>
            <a:ext cx="3515704" cy="4223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5"/>
              </a:buClr>
              <a:buSzPts val="2000"/>
              <a:buFont typeface="Arial"/>
              <a:buNone/>
              <a:defRPr b="0" i="0" sz="2000" u="none" cap="none" strike="noStrike">
                <a:solidFill>
                  <a:schemeClr val="accent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17" name="Google Shape;117;p30"/>
          <p:cNvSpPr txBox="1"/>
          <p:nvPr>
            <p:ph idx="4" type="body"/>
          </p:nvPr>
        </p:nvSpPr>
        <p:spPr>
          <a:xfrm>
            <a:off x="4329582" y="2523933"/>
            <a:ext cx="3515346" cy="3325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chemeClr val="dk1"/>
              </a:buClr>
              <a:buSzPts val="1400"/>
              <a:buFont typeface="Quattrocento Sans"/>
              <a:buNone/>
              <a:defRPr b="0" i="0" sz="14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12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18" name="Google Shape;118;p30"/>
          <p:cNvSpPr txBox="1"/>
          <p:nvPr>
            <p:ph idx="5" type="body"/>
          </p:nvPr>
        </p:nvSpPr>
        <p:spPr>
          <a:xfrm>
            <a:off x="8175874" y="2063838"/>
            <a:ext cx="3515704" cy="4223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5"/>
              </a:buClr>
              <a:buSzPts val="2000"/>
              <a:buFont typeface="Arial"/>
              <a:buNone/>
              <a:defRPr b="0" i="0" sz="2000" u="none" cap="none" strike="noStrike">
                <a:solidFill>
                  <a:schemeClr val="accent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19" name="Google Shape;119;p30"/>
          <p:cNvSpPr txBox="1"/>
          <p:nvPr>
            <p:ph idx="6" type="body"/>
          </p:nvPr>
        </p:nvSpPr>
        <p:spPr>
          <a:xfrm>
            <a:off x="8175666" y="2523933"/>
            <a:ext cx="3515346" cy="3325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chemeClr val="dk1"/>
              </a:buClr>
              <a:buSzPts val="1400"/>
              <a:buFont typeface="Quattrocento Sans"/>
              <a:buNone/>
              <a:defRPr b="0" i="0" sz="14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12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20" name="Google Shape;12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123" name="Shape 123"/>
        <p:cNvGrpSpPr/>
        <p:nvPr/>
      </p:nvGrpSpPr>
      <p:grpSpPr>
        <a:xfrm>
          <a:off x="0" y="0"/>
          <a:ext cx="0" cy="0"/>
          <a:chOff x="0" y="0"/>
          <a:chExt cx="0" cy="0"/>
        </a:xfrm>
      </p:grpSpPr>
      <p:sp>
        <p:nvSpPr>
          <p:cNvPr id="124" name="Google Shape;124;p31"/>
          <p:cNvSpPr txBox="1"/>
          <p:nvPr>
            <p:ph type="title"/>
          </p:nvPr>
        </p:nvSpPr>
        <p:spPr>
          <a:xfrm>
            <a:off x="1574800" y="3429000"/>
            <a:ext cx="3097320" cy="97840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5" name="Google Shape;125;p31"/>
          <p:cNvSpPr/>
          <p:nvPr>
            <p:ph idx="2" type="pic"/>
          </p:nvPr>
        </p:nvSpPr>
        <p:spPr>
          <a:xfrm>
            <a:off x="0" y="0"/>
            <a:ext cx="12192000" cy="2051050"/>
          </a:xfrm>
          <a:prstGeom prst="rect">
            <a:avLst/>
          </a:prstGeom>
          <a:noFill/>
          <a:ln>
            <a:noFill/>
          </a:ln>
        </p:spPr>
      </p:sp>
      <p:sp>
        <p:nvSpPr>
          <p:cNvPr id="126" name="Google Shape;126;p31"/>
          <p:cNvSpPr txBox="1"/>
          <p:nvPr>
            <p:ph idx="1" type="body"/>
          </p:nvPr>
        </p:nvSpPr>
        <p:spPr>
          <a:xfrm>
            <a:off x="6235700" y="2854660"/>
            <a:ext cx="4749800" cy="2129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chemeClr val="dk1"/>
              </a:buClr>
              <a:buSzPts val="1400"/>
              <a:buFont typeface="Arial"/>
              <a:buNone/>
              <a:defRPr b="0" i="0" sz="14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27" name="Google Shape;127;p31"/>
          <p:cNvSpPr/>
          <p:nvPr>
            <p:ph idx="3" type="pic"/>
          </p:nvPr>
        </p:nvSpPr>
        <p:spPr>
          <a:xfrm>
            <a:off x="0" y="5788241"/>
            <a:ext cx="12192000" cy="1069760"/>
          </a:xfrm>
          <a:prstGeom prst="rect">
            <a:avLst/>
          </a:prstGeom>
          <a:noFill/>
          <a:ln>
            <a:noFill/>
          </a:ln>
        </p:spPr>
      </p:sp>
      <p:sp>
        <p:nvSpPr>
          <p:cNvPr id="128" name="Google Shape;12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lt1"/>
                </a:solidFill>
                <a:latin typeface="Quattrocento Sans"/>
                <a:ea typeface="Quattrocento Sans"/>
                <a:cs typeface="Quattrocento Sans"/>
                <a:sym typeface="Quattrocento Sans"/>
              </a:defRPr>
            </a:lvl1pPr>
            <a:lvl2pPr indent="0" lvl="1" marL="0" algn="r">
              <a:spcBef>
                <a:spcPts val="0"/>
              </a:spcBef>
              <a:buNone/>
              <a:defRPr b="0" i="0" sz="1000" u="none" cap="none" strike="noStrike">
                <a:solidFill>
                  <a:schemeClr val="lt1"/>
                </a:solidFill>
                <a:latin typeface="Quattrocento Sans"/>
                <a:ea typeface="Quattrocento Sans"/>
                <a:cs typeface="Quattrocento Sans"/>
                <a:sym typeface="Quattrocento Sans"/>
              </a:defRPr>
            </a:lvl2pPr>
            <a:lvl3pPr indent="0" lvl="2" marL="0" algn="r">
              <a:spcBef>
                <a:spcPts val="0"/>
              </a:spcBef>
              <a:buNone/>
              <a:defRPr b="0" i="0" sz="1000" u="none" cap="none" strike="noStrike">
                <a:solidFill>
                  <a:schemeClr val="lt1"/>
                </a:solidFill>
                <a:latin typeface="Quattrocento Sans"/>
                <a:ea typeface="Quattrocento Sans"/>
                <a:cs typeface="Quattrocento Sans"/>
                <a:sym typeface="Quattrocento Sans"/>
              </a:defRPr>
            </a:lvl3pPr>
            <a:lvl4pPr indent="0" lvl="3" marL="0" algn="r">
              <a:spcBef>
                <a:spcPts val="0"/>
              </a:spcBef>
              <a:buNone/>
              <a:defRPr b="0" i="0" sz="1000" u="none" cap="none" strike="noStrike">
                <a:solidFill>
                  <a:schemeClr val="lt1"/>
                </a:solidFill>
                <a:latin typeface="Quattrocento Sans"/>
                <a:ea typeface="Quattrocento Sans"/>
                <a:cs typeface="Quattrocento Sans"/>
                <a:sym typeface="Quattrocento Sans"/>
              </a:defRPr>
            </a:lvl4pPr>
            <a:lvl5pPr indent="0" lvl="4" marL="0" algn="r">
              <a:spcBef>
                <a:spcPts val="0"/>
              </a:spcBef>
              <a:buNone/>
              <a:defRPr b="0" i="0" sz="1000" u="none" cap="none" strike="noStrike">
                <a:solidFill>
                  <a:schemeClr val="lt1"/>
                </a:solidFill>
                <a:latin typeface="Quattrocento Sans"/>
                <a:ea typeface="Quattrocento Sans"/>
                <a:cs typeface="Quattrocento Sans"/>
                <a:sym typeface="Quattrocento Sans"/>
              </a:defRPr>
            </a:lvl5pPr>
            <a:lvl6pPr indent="0" lvl="5" marL="0" algn="r">
              <a:spcBef>
                <a:spcPts val="0"/>
              </a:spcBef>
              <a:buNone/>
              <a:defRPr b="0" i="0" sz="1000" u="none" cap="none" strike="noStrike">
                <a:solidFill>
                  <a:schemeClr val="lt1"/>
                </a:solidFill>
                <a:latin typeface="Quattrocento Sans"/>
                <a:ea typeface="Quattrocento Sans"/>
                <a:cs typeface="Quattrocento Sans"/>
                <a:sym typeface="Quattrocento Sans"/>
              </a:defRPr>
            </a:lvl6pPr>
            <a:lvl7pPr indent="0" lvl="6" marL="0" algn="r">
              <a:spcBef>
                <a:spcPts val="0"/>
              </a:spcBef>
              <a:buNone/>
              <a:defRPr b="0" i="0" sz="1000" u="none" cap="none" strike="noStrike">
                <a:solidFill>
                  <a:schemeClr val="lt1"/>
                </a:solidFill>
                <a:latin typeface="Quattrocento Sans"/>
                <a:ea typeface="Quattrocento Sans"/>
                <a:cs typeface="Quattrocento Sans"/>
                <a:sym typeface="Quattrocento Sans"/>
              </a:defRPr>
            </a:lvl7pPr>
            <a:lvl8pPr indent="0" lvl="7" marL="0" algn="r">
              <a:spcBef>
                <a:spcPts val="0"/>
              </a:spcBef>
              <a:buNone/>
              <a:defRPr b="0" i="0" sz="1000" u="none" cap="none" strike="noStrike">
                <a:solidFill>
                  <a:schemeClr val="lt1"/>
                </a:solidFill>
                <a:latin typeface="Quattrocento Sans"/>
                <a:ea typeface="Quattrocento Sans"/>
                <a:cs typeface="Quattrocento Sans"/>
                <a:sym typeface="Quattrocento Sans"/>
              </a:defRPr>
            </a:lvl8pPr>
            <a:lvl9pPr indent="0" lvl="8" marL="0" algn="r">
              <a:spcBef>
                <a:spcPts val="0"/>
              </a:spcBef>
              <a:buNone/>
              <a:defRPr b="0" i="0" sz="1000" u="none" cap="none" strike="noStrike">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131" name="Shape 131"/>
        <p:cNvGrpSpPr/>
        <p:nvPr/>
      </p:nvGrpSpPr>
      <p:grpSpPr>
        <a:xfrm>
          <a:off x="0" y="0"/>
          <a:ext cx="0" cy="0"/>
          <a:chOff x="0" y="0"/>
          <a:chExt cx="0" cy="0"/>
        </a:xfrm>
      </p:grpSpPr>
      <p:sp>
        <p:nvSpPr>
          <p:cNvPr id="132" name="Google Shape;132;p32"/>
          <p:cNvSpPr txBox="1"/>
          <p:nvPr>
            <p:ph type="title"/>
          </p:nvPr>
        </p:nvSpPr>
        <p:spPr>
          <a:xfrm>
            <a:off x="4073237" y="1096375"/>
            <a:ext cx="4045527" cy="159079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Google Shape;133;p32"/>
          <p:cNvSpPr/>
          <p:nvPr>
            <p:ph idx="2" type="pic"/>
          </p:nvPr>
        </p:nvSpPr>
        <p:spPr>
          <a:xfrm>
            <a:off x="0" y="951274"/>
            <a:ext cx="2743201" cy="4747564"/>
          </a:xfrm>
          <a:prstGeom prst="rect">
            <a:avLst/>
          </a:prstGeom>
          <a:noFill/>
          <a:ln>
            <a:noFill/>
          </a:ln>
        </p:spPr>
      </p:sp>
      <p:sp>
        <p:nvSpPr>
          <p:cNvPr id="134" name="Google Shape;134;p32"/>
          <p:cNvSpPr txBox="1"/>
          <p:nvPr>
            <p:ph idx="1" type="body"/>
          </p:nvPr>
        </p:nvSpPr>
        <p:spPr>
          <a:xfrm>
            <a:off x="4107354" y="2910720"/>
            <a:ext cx="4011410" cy="20612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200000"/>
              </a:lnSpc>
              <a:spcBef>
                <a:spcPts val="0"/>
              </a:spcBef>
              <a:spcAft>
                <a:spcPts val="0"/>
              </a:spcAft>
              <a:buClr>
                <a:schemeClr val="accent4"/>
              </a:buClr>
              <a:buSzPts val="2000"/>
              <a:buFont typeface="Quattrocento Sans"/>
              <a:buNone/>
              <a:defRPr b="0" i="0" sz="20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35" name="Google Shape;135;p32"/>
          <p:cNvSpPr/>
          <p:nvPr>
            <p:ph idx="3" type="pic"/>
          </p:nvPr>
        </p:nvSpPr>
        <p:spPr>
          <a:xfrm>
            <a:off x="9448800" y="951274"/>
            <a:ext cx="2743200" cy="4747564"/>
          </a:xfrm>
          <a:prstGeom prst="rect">
            <a:avLst/>
          </a:prstGeom>
          <a:noFill/>
          <a:ln>
            <a:noFill/>
          </a:ln>
        </p:spPr>
      </p:sp>
      <p:sp>
        <p:nvSpPr>
          <p:cNvPr id="136" name="Google Shape;13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Launch">
  <p:cSld name="Product Launch">
    <p:bg>
      <p:bgPr>
        <a:solidFill>
          <a:schemeClr val="lt1">
            <a:alpha val="34901"/>
          </a:schemeClr>
        </a:solidFill>
      </p:bgPr>
    </p:bg>
    <p:spTree>
      <p:nvGrpSpPr>
        <p:cNvPr id="139" name="Shape 139"/>
        <p:cNvGrpSpPr/>
        <p:nvPr/>
      </p:nvGrpSpPr>
      <p:grpSpPr>
        <a:xfrm>
          <a:off x="0" y="0"/>
          <a:ext cx="0" cy="0"/>
          <a:chOff x="0" y="0"/>
          <a:chExt cx="0" cy="0"/>
        </a:xfrm>
      </p:grpSpPr>
      <p:sp>
        <p:nvSpPr>
          <p:cNvPr id="140" name="Google Shape;140;p33"/>
          <p:cNvSpPr/>
          <p:nvPr/>
        </p:nvSpPr>
        <p:spPr>
          <a:xfrm>
            <a:off x="0" y="4274260"/>
            <a:ext cx="12192000" cy="2583739"/>
          </a:xfrm>
          <a:prstGeom prst="rect">
            <a:avLst/>
          </a:prstGeom>
          <a:solidFill>
            <a:schemeClr val="accent1">
              <a:alpha val="1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1" name="Google Shape;141;p33"/>
          <p:cNvSpPr txBox="1"/>
          <p:nvPr>
            <p:ph type="title"/>
          </p:nvPr>
        </p:nvSpPr>
        <p:spPr>
          <a:xfrm>
            <a:off x="838200" y="498928"/>
            <a:ext cx="10515600" cy="56787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2" name="Google Shape;142;p33"/>
          <p:cNvSpPr/>
          <p:nvPr/>
        </p:nvSpPr>
        <p:spPr>
          <a:xfrm>
            <a:off x="608564" y="1585733"/>
            <a:ext cx="2065188" cy="3995918"/>
          </a:xfrm>
          <a:prstGeom prst="rect">
            <a:avLst/>
          </a:prstGeom>
          <a:solidFill>
            <a:srgbClr val="3E709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3" name="Google Shape;143;p33"/>
          <p:cNvSpPr/>
          <p:nvPr/>
        </p:nvSpPr>
        <p:spPr>
          <a:xfrm>
            <a:off x="2832832" y="1585733"/>
            <a:ext cx="2065188" cy="3995918"/>
          </a:xfrm>
          <a:prstGeom prst="rect">
            <a:avLst/>
          </a:prstGeom>
          <a:solidFill>
            <a:srgbClr val="93A5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4" name="Google Shape;144;p33"/>
          <p:cNvSpPr/>
          <p:nvPr/>
        </p:nvSpPr>
        <p:spPr>
          <a:xfrm>
            <a:off x="5063405" y="1585733"/>
            <a:ext cx="2065188" cy="3995918"/>
          </a:xfrm>
          <a:prstGeom prst="rect">
            <a:avLst/>
          </a:prstGeom>
          <a:solidFill>
            <a:srgbClr val="6272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5" name="Google Shape;145;p33"/>
          <p:cNvSpPr/>
          <p:nvPr/>
        </p:nvSpPr>
        <p:spPr>
          <a:xfrm>
            <a:off x="7293980" y="1585733"/>
            <a:ext cx="2065188" cy="3995918"/>
          </a:xfrm>
          <a:prstGeom prst="rect">
            <a:avLst/>
          </a:prstGeom>
          <a:solidFill>
            <a:srgbClr val="BDA0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6" name="Google Shape;146;p33"/>
          <p:cNvSpPr/>
          <p:nvPr/>
        </p:nvSpPr>
        <p:spPr>
          <a:xfrm>
            <a:off x="9511052" y="1585733"/>
            <a:ext cx="2065188" cy="3995918"/>
          </a:xfrm>
          <a:prstGeom prst="rect">
            <a:avLst/>
          </a:prstGeom>
          <a:solidFill>
            <a:srgbClr val="685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7" name="Google Shape;147;p33"/>
          <p:cNvSpPr txBox="1"/>
          <p:nvPr>
            <p:ph idx="1" type="body"/>
          </p:nvPr>
        </p:nvSpPr>
        <p:spPr>
          <a:xfrm>
            <a:off x="727843" y="2434147"/>
            <a:ext cx="1826631" cy="77628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8" name="Google Shape;148;p33"/>
          <p:cNvSpPr txBox="1"/>
          <p:nvPr>
            <p:ph idx="2" type="body"/>
          </p:nvPr>
        </p:nvSpPr>
        <p:spPr>
          <a:xfrm>
            <a:off x="727843" y="3267049"/>
            <a:ext cx="1826631" cy="15276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4000"/>
              </a:lnSpc>
              <a:spcBef>
                <a:spcPts val="0"/>
              </a:spcBef>
              <a:spcAft>
                <a:spcPts val="0"/>
              </a:spcAft>
              <a:buClr>
                <a:schemeClr val="lt1"/>
              </a:buClr>
              <a:buSzPts val="1400"/>
              <a:buFont typeface="Arial"/>
              <a:buNone/>
              <a:defRPr b="0" i="0" sz="14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9" name="Google Shape;149;p33"/>
          <p:cNvSpPr txBox="1"/>
          <p:nvPr>
            <p:ph idx="3" type="body"/>
          </p:nvPr>
        </p:nvSpPr>
        <p:spPr>
          <a:xfrm>
            <a:off x="2952111" y="2443870"/>
            <a:ext cx="1826631" cy="77628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0" name="Google Shape;150;p33"/>
          <p:cNvSpPr txBox="1"/>
          <p:nvPr>
            <p:ph idx="4" type="body"/>
          </p:nvPr>
        </p:nvSpPr>
        <p:spPr>
          <a:xfrm>
            <a:off x="2952111" y="3276772"/>
            <a:ext cx="1826631" cy="15276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4000"/>
              </a:lnSpc>
              <a:spcBef>
                <a:spcPts val="0"/>
              </a:spcBef>
              <a:spcAft>
                <a:spcPts val="0"/>
              </a:spcAft>
              <a:buClr>
                <a:schemeClr val="lt1"/>
              </a:buClr>
              <a:buSzPts val="1400"/>
              <a:buFont typeface="Arial"/>
              <a:buNone/>
              <a:defRPr b="0" i="0" sz="14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1" name="Google Shape;151;p33"/>
          <p:cNvSpPr txBox="1"/>
          <p:nvPr>
            <p:ph idx="5" type="body"/>
          </p:nvPr>
        </p:nvSpPr>
        <p:spPr>
          <a:xfrm>
            <a:off x="5182684" y="2434147"/>
            <a:ext cx="1826631" cy="77628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2" name="Google Shape;152;p33"/>
          <p:cNvSpPr txBox="1"/>
          <p:nvPr>
            <p:ph idx="6" type="body"/>
          </p:nvPr>
        </p:nvSpPr>
        <p:spPr>
          <a:xfrm>
            <a:off x="5182684" y="3267049"/>
            <a:ext cx="1826631" cy="15276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4000"/>
              </a:lnSpc>
              <a:spcBef>
                <a:spcPts val="0"/>
              </a:spcBef>
              <a:spcAft>
                <a:spcPts val="0"/>
              </a:spcAft>
              <a:buClr>
                <a:schemeClr val="lt1"/>
              </a:buClr>
              <a:buSzPts val="1400"/>
              <a:buFont typeface="Arial"/>
              <a:buNone/>
              <a:defRPr b="0" i="0" sz="14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3" name="Google Shape;153;p33"/>
          <p:cNvSpPr txBox="1"/>
          <p:nvPr>
            <p:ph idx="7" type="body"/>
          </p:nvPr>
        </p:nvSpPr>
        <p:spPr>
          <a:xfrm>
            <a:off x="7413259" y="2443870"/>
            <a:ext cx="1826631" cy="77628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4" name="Google Shape;154;p33"/>
          <p:cNvSpPr txBox="1"/>
          <p:nvPr>
            <p:ph idx="8" type="body"/>
          </p:nvPr>
        </p:nvSpPr>
        <p:spPr>
          <a:xfrm>
            <a:off x="7413259" y="3276772"/>
            <a:ext cx="1826631" cy="15276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4000"/>
              </a:lnSpc>
              <a:spcBef>
                <a:spcPts val="0"/>
              </a:spcBef>
              <a:spcAft>
                <a:spcPts val="0"/>
              </a:spcAft>
              <a:buClr>
                <a:schemeClr val="lt1"/>
              </a:buClr>
              <a:buSzPts val="1400"/>
              <a:buFont typeface="Arial"/>
              <a:buNone/>
              <a:defRPr b="0" i="0" sz="14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5" name="Google Shape;155;p33"/>
          <p:cNvSpPr txBox="1"/>
          <p:nvPr>
            <p:ph idx="9" type="body"/>
          </p:nvPr>
        </p:nvSpPr>
        <p:spPr>
          <a:xfrm>
            <a:off x="9630331" y="2434147"/>
            <a:ext cx="1826631" cy="77628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6" name="Google Shape;156;p33"/>
          <p:cNvSpPr txBox="1"/>
          <p:nvPr>
            <p:ph idx="13" type="body"/>
          </p:nvPr>
        </p:nvSpPr>
        <p:spPr>
          <a:xfrm>
            <a:off x="9630331" y="3267049"/>
            <a:ext cx="1826631" cy="15276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4000"/>
              </a:lnSpc>
              <a:spcBef>
                <a:spcPts val="0"/>
              </a:spcBef>
              <a:spcAft>
                <a:spcPts val="0"/>
              </a:spcAft>
              <a:buClr>
                <a:schemeClr val="lt1"/>
              </a:buClr>
              <a:buSzPts val="1400"/>
              <a:buFont typeface="Arial"/>
              <a:buNone/>
              <a:defRPr b="0" i="0" sz="14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7" name="Google Shape;15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60" name="Shape 160"/>
        <p:cNvGrpSpPr/>
        <p:nvPr/>
      </p:nvGrpSpPr>
      <p:grpSpPr>
        <a:xfrm>
          <a:off x="0" y="0"/>
          <a:ext cx="0" cy="0"/>
          <a:chOff x="0" y="0"/>
          <a:chExt cx="0" cy="0"/>
        </a:xfrm>
      </p:grpSpPr>
      <p:cxnSp>
        <p:nvCxnSpPr>
          <p:cNvPr id="161" name="Google Shape;161;p34"/>
          <p:cNvCxnSpPr/>
          <p:nvPr/>
        </p:nvCxnSpPr>
        <p:spPr>
          <a:xfrm rot="10800000">
            <a:off x="1592874" y="3684898"/>
            <a:ext cx="9006253" cy="0"/>
          </a:xfrm>
          <a:prstGeom prst="straightConnector1">
            <a:avLst/>
          </a:prstGeom>
          <a:noFill/>
          <a:ln cap="flat" cmpd="sng" w="9525">
            <a:solidFill>
              <a:srgbClr val="222A35"/>
            </a:solidFill>
            <a:prstDash val="solid"/>
            <a:miter lim="800000"/>
            <a:headEnd len="sm" w="sm" type="none"/>
            <a:tailEnd len="sm" w="sm" type="none"/>
          </a:ln>
        </p:spPr>
      </p:cxnSp>
      <p:sp>
        <p:nvSpPr>
          <p:cNvPr id="162" name="Google Shape;162;p34"/>
          <p:cNvSpPr txBox="1"/>
          <p:nvPr>
            <p:ph type="title"/>
          </p:nvPr>
        </p:nvSpPr>
        <p:spPr>
          <a:xfrm>
            <a:off x="838200" y="498928"/>
            <a:ext cx="10515600" cy="56543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3" name="Google Shape;163;p34"/>
          <p:cNvSpPr/>
          <p:nvPr/>
        </p:nvSpPr>
        <p:spPr>
          <a:xfrm>
            <a:off x="1428750" y="3520775"/>
            <a:ext cx="328246" cy="32824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4" name="Google Shape;164;p34"/>
          <p:cNvSpPr/>
          <p:nvPr/>
        </p:nvSpPr>
        <p:spPr>
          <a:xfrm>
            <a:off x="3680314" y="3520775"/>
            <a:ext cx="328246" cy="32824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5" name="Google Shape;165;p34"/>
          <p:cNvSpPr/>
          <p:nvPr/>
        </p:nvSpPr>
        <p:spPr>
          <a:xfrm>
            <a:off x="5931878" y="3520775"/>
            <a:ext cx="328246" cy="328246"/>
          </a:xfrm>
          <a:prstGeom prst="rect">
            <a:avLst/>
          </a:prstGeom>
          <a:solidFill>
            <a:srgbClr val="9C79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6" name="Google Shape;166;p34"/>
          <p:cNvSpPr/>
          <p:nvPr/>
        </p:nvSpPr>
        <p:spPr>
          <a:xfrm>
            <a:off x="8183442" y="3520775"/>
            <a:ext cx="328246" cy="328246"/>
          </a:xfrm>
          <a:prstGeom prst="rect">
            <a:avLst/>
          </a:prstGeom>
          <a:solidFill>
            <a:srgbClr val="697F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7" name="Google Shape;167;p34"/>
          <p:cNvSpPr/>
          <p:nvPr/>
        </p:nvSpPr>
        <p:spPr>
          <a:xfrm>
            <a:off x="10435004" y="3520775"/>
            <a:ext cx="328246" cy="328246"/>
          </a:xfrm>
          <a:prstGeom prst="rect">
            <a:avLst/>
          </a:prstGeom>
          <a:solidFill>
            <a:srgbClr val="8168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168" name="Google Shape;168;p34"/>
          <p:cNvCxnSpPr/>
          <p:nvPr/>
        </p:nvCxnSpPr>
        <p:spPr>
          <a:xfrm>
            <a:off x="1592873" y="2964383"/>
            <a:ext cx="0" cy="415716"/>
          </a:xfrm>
          <a:prstGeom prst="straightConnector1">
            <a:avLst/>
          </a:prstGeom>
          <a:noFill/>
          <a:ln cap="flat" cmpd="sng" w="9525">
            <a:solidFill>
              <a:schemeClr val="dk2"/>
            </a:solidFill>
            <a:prstDash val="solid"/>
            <a:miter lim="800000"/>
            <a:headEnd len="sm" w="sm" type="none"/>
            <a:tailEnd len="sm" w="sm" type="none"/>
          </a:ln>
        </p:spPr>
      </p:cxnSp>
      <p:cxnSp>
        <p:nvCxnSpPr>
          <p:cNvPr id="169" name="Google Shape;169;p34"/>
          <p:cNvCxnSpPr/>
          <p:nvPr/>
        </p:nvCxnSpPr>
        <p:spPr>
          <a:xfrm>
            <a:off x="6096001" y="2964383"/>
            <a:ext cx="0" cy="415716"/>
          </a:xfrm>
          <a:prstGeom prst="straightConnector1">
            <a:avLst/>
          </a:prstGeom>
          <a:noFill/>
          <a:ln cap="flat" cmpd="sng" w="9525">
            <a:solidFill>
              <a:schemeClr val="accent5"/>
            </a:solidFill>
            <a:prstDash val="solid"/>
            <a:miter lim="800000"/>
            <a:headEnd len="sm" w="sm" type="none"/>
            <a:tailEnd len="sm" w="sm" type="none"/>
          </a:ln>
        </p:spPr>
      </p:cxnSp>
      <p:cxnSp>
        <p:nvCxnSpPr>
          <p:cNvPr id="170" name="Google Shape;170;p34"/>
          <p:cNvCxnSpPr/>
          <p:nvPr/>
        </p:nvCxnSpPr>
        <p:spPr>
          <a:xfrm>
            <a:off x="10599127" y="2964383"/>
            <a:ext cx="0" cy="415716"/>
          </a:xfrm>
          <a:prstGeom prst="straightConnector1">
            <a:avLst/>
          </a:prstGeom>
          <a:noFill/>
          <a:ln cap="flat" cmpd="sng" w="9525">
            <a:solidFill>
              <a:schemeClr val="accent6"/>
            </a:solidFill>
            <a:prstDash val="solid"/>
            <a:miter lim="800000"/>
            <a:headEnd len="sm" w="sm" type="none"/>
            <a:tailEnd len="sm" w="sm" type="none"/>
          </a:ln>
        </p:spPr>
      </p:cxnSp>
      <p:sp>
        <p:nvSpPr>
          <p:cNvPr id="171" name="Google Shape;171;p34"/>
          <p:cNvSpPr txBox="1"/>
          <p:nvPr>
            <p:ph idx="1" type="body"/>
          </p:nvPr>
        </p:nvSpPr>
        <p:spPr>
          <a:xfrm>
            <a:off x="465172" y="1627860"/>
            <a:ext cx="2251564" cy="498496"/>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800"/>
              <a:buFont typeface="Arial"/>
              <a:buNone/>
              <a:defRPr b="0" i="0" sz="1800" u="none" cap="none" strike="noStrike">
                <a:solidFill>
                  <a:schemeClr val="dk2"/>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2" name="Google Shape;172;p34"/>
          <p:cNvSpPr txBox="1"/>
          <p:nvPr>
            <p:ph idx="2" type="body"/>
          </p:nvPr>
        </p:nvSpPr>
        <p:spPr>
          <a:xfrm>
            <a:off x="465172" y="2135346"/>
            <a:ext cx="2251564" cy="81240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4000"/>
              </a:lnSpc>
              <a:spcBef>
                <a:spcPts val="0"/>
              </a:spcBef>
              <a:spcAft>
                <a:spcPts val="0"/>
              </a:spcAft>
              <a:buClr>
                <a:schemeClr val="dk2"/>
              </a:buClr>
              <a:buSzPts val="1400"/>
              <a:buFont typeface="Arial"/>
              <a:buNone/>
              <a:defRPr b="0" i="0" sz="1400" u="none" cap="none" strike="noStrike">
                <a:solidFill>
                  <a:schemeClr val="dk2"/>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3" name="Google Shape;173;p34"/>
          <p:cNvSpPr txBox="1"/>
          <p:nvPr>
            <p:ph idx="3" type="body"/>
          </p:nvPr>
        </p:nvSpPr>
        <p:spPr>
          <a:xfrm>
            <a:off x="4970216" y="1637385"/>
            <a:ext cx="2251564" cy="498496"/>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9C794F"/>
              </a:buClr>
              <a:buSzPts val="1800"/>
              <a:buFont typeface="Arial"/>
              <a:buNone/>
              <a:defRPr b="0" i="0" sz="1800" u="none" cap="none" strike="noStrike">
                <a:solidFill>
                  <a:srgbClr val="9C794F"/>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4" name="Google Shape;174;p34"/>
          <p:cNvSpPr txBox="1"/>
          <p:nvPr>
            <p:ph idx="4" type="body"/>
          </p:nvPr>
        </p:nvSpPr>
        <p:spPr>
          <a:xfrm>
            <a:off x="4970216" y="2144871"/>
            <a:ext cx="2251564" cy="81240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4000"/>
              </a:lnSpc>
              <a:spcBef>
                <a:spcPts val="0"/>
              </a:spcBef>
              <a:spcAft>
                <a:spcPts val="0"/>
              </a:spcAft>
              <a:buClr>
                <a:srgbClr val="9C794F"/>
              </a:buClr>
              <a:buSzPts val="1400"/>
              <a:buFont typeface="Arial"/>
              <a:buNone/>
              <a:defRPr b="0" i="0" sz="1400" u="none" cap="none" strike="noStrike">
                <a:solidFill>
                  <a:srgbClr val="9C794F"/>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5" name="Google Shape;175;p34"/>
          <p:cNvSpPr txBox="1"/>
          <p:nvPr>
            <p:ph idx="5" type="body"/>
          </p:nvPr>
        </p:nvSpPr>
        <p:spPr>
          <a:xfrm>
            <a:off x="9473340" y="1637385"/>
            <a:ext cx="2251564" cy="498496"/>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816846"/>
              </a:buClr>
              <a:buSzPts val="1800"/>
              <a:buFont typeface="Arial"/>
              <a:buNone/>
              <a:defRPr b="0" i="0" sz="1800" u="none" cap="none" strike="noStrike">
                <a:solidFill>
                  <a:srgbClr val="816846"/>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6" name="Google Shape;176;p34"/>
          <p:cNvSpPr txBox="1"/>
          <p:nvPr>
            <p:ph idx="6" type="body"/>
          </p:nvPr>
        </p:nvSpPr>
        <p:spPr>
          <a:xfrm>
            <a:off x="9473340" y="2144871"/>
            <a:ext cx="2251564" cy="81240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4000"/>
              </a:lnSpc>
              <a:spcBef>
                <a:spcPts val="0"/>
              </a:spcBef>
              <a:spcAft>
                <a:spcPts val="0"/>
              </a:spcAft>
              <a:buClr>
                <a:srgbClr val="816846"/>
              </a:buClr>
              <a:buSzPts val="1400"/>
              <a:buFont typeface="Arial"/>
              <a:buNone/>
              <a:defRPr b="0" i="0" sz="1400" u="none" cap="none" strike="noStrike">
                <a:solidFill>
                  <a:srgbClr val="816846"/>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7" name="Google Shape;177;p34"/>
          <p:cNvSpPr txBox="1"/>
          <p:nvPr>
            <p:ph idx="7" type="body"/>
          </p:nvPr>
        </p:nvSpPr>
        <p:spPr>
          <a:xfrm>
            <a:off x="2716736" y="4400252"/>
            <a:ext cx="2251562" cy="498496"/>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2"/>
              </a:buClr>
              <a:buSzPts val="1800"/>
              <a:buFont typeface="Arial"/>
              <a:buNone/>
              <a:defRPr b="0" i="0" sz="1800" u="none" cap="none" strike="noStrike">
                <a:solidFill>
                  <a:schemeClr val="accent2"/>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8" name="Google Shape;178;p34"/>
          <p:cNvSpPr txBox="1"/>
          <p:nvPr>
            <p:ph idx="8" type="body"/>
          </p:nvPr>
        </p:nvSpPr>
        <p:spPr>
          <a:xfrm>
            <a:off x="2716736" y="4917263"/>
            <a:ext cx="2251562" cy="79556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4000"/>
              </a:lnSpc>
              <a:spcBef>
                <a:spcPts val="0"/>
              </a:spcBef>
              <a:spcAft>
                <a:spcPts val="0"/>
              </a:spcAft>
              <a:buClr>
                <a:schemeClr val="accent2"/>
              </a:buClr>
              <a:buSzPts val="1400"/>
              <a:buFont typeface="Arial"/>
              <a:buNone/>
              <a:defRPr b="0" i="0" sz="1400" u="none" cap="none" strike="noStrike">
                <a:solidFill>
                  <a:schemeClr val="accent2"/>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79" name="Google Shape;179;p34"/>
          <p:cNvSpPr txBox="1"/>
          <p:nvPr>
            <p:ph idx="9" type="body"/>
          </p:nvPr>
        </p:nvSpPr>
        <p:spPr>
          <a:xfrm>
            <a:off x="7221784" y="4400252"/>
            <a:ext cx="2251562" cy="498496"/>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495555"/>
              </a:buClr>
              <a:buSzPts val="1800"/>
              <a:buFont typeface="Arial"/>
              <a:buNone/>
              <a:defRPr b="0" i="0" sz="1800" u="none" cap="none" strike="noStrike">
                <a:solidFill>
                  <a:srgbClr val="49555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80" name="Google Shape;180;p34"/>
          <p:cNvSpPr txBox="1"/>
          <p:nvPr>
            <p:ph idx="13" type="body"/>
          </p:nvPr>
        </p:nvSpPr>
        <p:spPr>
          <a:xfrm>
            <a:off x="7221784" y="4917263"/>
            <a:ext cx="2251562" cy="79556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4000"/>
              </a:lnSpc>
              <a:spcBef>
                <a:spcPts val="0"/>
              </a:spcBef>
              <a:spcAft>
                <a:spcPts val="0"/>
              </a:spcAft>
              <a:buClr>
                <a:srgbClr val="495555"/>
              </a:buClr>
              <a:buSzPts val="1400"/>
              <a:buFont typeface="Arial"/>
              <a:buNone/>
              <a:defRPr b="0" i="0" sz="1400" u="none" cap="none" strike="noStrike">
                <a:solidFill>
                  <a:srgbClr val="49555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cxnSp>
        <p:nvCxnSpPr>
          <p:cNvPr id="181" name="Google Shape;181;p34"/>
          <p:cNvCxnSpPr/>
          <p:nvPr/>
        </p:nvCxnSpPr>
        <p:spPr>
          <a:xfrm>
            <a:off x="3844715" y="3977431"/>
            <a:ext cx="0" cy="415716"/>
          </a:xfrm>
          <a:prstGeom prst="straightConnector1">
            <a:avLst/>
          </a:prstGeom>
          <a:noFill/>
          <a:ln cap="flat" cmpd="sng" w="9525">
            <a:solidFill>
              <a:schemeClr val="dk2"/>
            </a:solidFill>
            <a:prstDash val="solid"/>
            <a:miter lim="800000"/>
            <a:headEnd len="sm" w="sm" type="none"/>
            <a:tailEnd len="sm" w="sm" type="none"/>
          </a:ln>
        </p:spPr>
      </p:cxnSp>
      <p:cxnSp>
        <p:nvCxnSpPr>
          <p:cNvPr id="182" name="Google Shape;182;p34"/>
          <p:cNvCxnSpPr/>
          <p:nvPr/>
        </p:nvCxnSpPr>
        <p:spPr>
          <a:xfrm>
            <a:off x="8347565" y="3977431"/>
            <a:ext cx="0" cy="415716"/>
          </a:xfrm>
          <a:prstGeom prst="straightConnector1">
            <a:avLst/>
          </a:prstGeom>
          <a:noFill/>
          <a:ln cap="flat" cmpd="sng" w="9525">
            <a:solidFill>
              <a:schemeClr val="dk2"/>
            </a:solidFill>
            <a:prstDash val="solid"/>
            <a:miter lim="800000"/>
            <a:headEnd len="sm" w="sm" type="none"/>
            <a:tailEnd len="sm" w="sm" type="none"/>
          </a:ln>
        </p:spPr>
      </p:cxnSp>
      <p:sp>
        <p:nvSpPr>
          <p:cNvPr id="183" name="Google Shape;18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7" name="Shape 17"/>
        <p:cNvGrpSpPr/>
        <p:nvPr/>
      </p:nvGrpSpPr>
      <p:grpSpPr>
        <a:xfrm>
          <a:off x="0" y="0"/>
          <a:ext cx="0" cy="0"/>
          <a:chOff x="0" y="0"/>
          <a:chExt cx="0" cy="0"/>
        </a:xfrm>
      </p:grpSpPr>
      <p:sp>
        <p:nvSpPr>
          <p:cNvPr id="18" name="Google Shape;18;p21"/>
          <p:cNvSpPr txBox="1"/>
          <p:nvPr>
            <p:ph type="title"/>
          </p:nvPr>
        </p:nvSpPr>
        <p:spPr>
          <a:xfrm>
            <a:off x="1401580" y="942423"/>
            <a:ext cx="4694420" cy="1124392"/>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1"/>
          <p:cNvSpPr txBox="1"/>
          <p:nvPr>
            <p:ph idx="1" type="body"/>
          </p:nvPr>
        </p:nvSpPr>
        <p:spPr>
          <a:xfrm>
            <a:off x="1410587" y="2329867"/>
            <a:ext cx="4058872" cy="31565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200000"/>
              </a:lnSpc>
              <a:spcBef>
                <a:spcPts val="0"/>
              </a:spcBef>
              <a:spcAft>
                <a:spcPts val="0"/>
              </a:spcAft>
              <a:buClr>
                <a:schemeClr val="accent4"/>
              </a:buClr>
              <a:buSzPts val="2000"/>
              <a:buFont typeface="Quattrocento Sans"/>
              <a:buNone/>
              <a:defRPr b="0" i="0" sz="20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p:nvPr>
            <p:ph idx="2" type="pic"/>
          </p:nvPr>
        </p:nvSpPr>
        <p:spPr>
          <a:xfrm>
            <a:off x="7183361" y="0"/>
            <a:ext cx="3598052" cy="3258105"/>
          </a:xfrm>
          <a:prstGeom prst="rect">
            <a:avLst/>
          </a:prstGeom>
          <a:noFill/>
          <a:ln>
            <a:noFill/>
          </a:ln>
        </p:spPr>
      </p:sp>
      <p:sp>
        <p:nvSpPr>
          <p:cNvPr id="23" name="Google Shape;23;p21"/>
          <p:cNvSpPr/>
          <p:nvPr>
            <p:ph idx="3" type="pic"/>
          </p:nvPr>
        </p:nvSpPr>
        <p:spPr>
          <a:xfrm>
            <a:off x="7183361" y="3599895"/>
            <a:ext cx="3598052" cy="3258105"/>
          </a:xfrm>
          <a:prstGeom prst="rect">
            <a:avLst/>
          </a:prstGeom>
          <a:noFill/>
          <a:ln>
            <a:noFill/>
          </a:ln>
        </p:spPr>
      </p:sp>
      <p:sp>
        <p:nvSpPr>
          <p:cNvPr id="24" name="Google Shape;2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25" name="Shape 25"/>
        <p:cNvGrpSpPr/>
        <p:nvPr/>
      </p:nvGrpSpPr>
      <p:grpSpPr>
        <a:xfrm>
          <a:off x="0" y="0"/>
          <a:ext cx="0" cy="0"/>
          <a:chOff x="0" y="0"/>
          <a:chExt cx="0" cy="0"/>
        </a:xfrm>
      </p:grpSpPr>
      <p:sp>
        <p:nvSpPr>
          <p:cNvPr id="26" name="Google Shape;26;p22"/>
          <p:cNvSpPr txBox="1"/>
          <p:nvPr>
            <p:ph type="title"/>
          </p:nvPr>
        </p:nvSpPr>
        <p:spPr>
          <a:xfrm>
            <a:off x="6197600" y="2921000"/>
            <a:ext cx="4749800" cy="52705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22"/>
          <p:cNvSpPr/>
          <p:nvPr>
            <p:ph idx="2" type="pic"/>
          </p:nvPr>
        </p:nvSpPr>
        <p:spPr>
          <a:xfrm>
            <a:off x="838200" y="492125"/>
            <a:ext cx="4114800" cy="5372100"/>
          </a:xfrm>
          <a:prstGeom prst="rect">
            <a:avLst/>
          </a:prstGeom>
          <a:noFill/>
          <a:ln>
            <a:noFill/>
          </a:ln>
        </p:spPr>
      </p:sp>
      <p:sp>
        <p:nvSpPr>
          <p:cNvPr id="28" name="Google Shape;28;p22"/>
          <p:cNvSpPr txBox="1"/>
          <p:nvPr>
            <p:ph idx="1" type="body"/>
          </p:nvPr>
        </p:nvSpPr>
        <p:spPr>
          <a:xfrm>
            <a:off x="6197600" y="3429000"/>
            <a:ext cx="4749800" cy="2129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chemeClr val="dk1"/>
              </a:buClr>
              <a:buSzPts val="1400"/>
              <a:buFont typeface="Arial"/>
              <a:buNone/>
              <a:defRPr b="0" i="0" sz="14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ary Goals">
  <p:cSld name="Primary Goals">
    <p:spTree>
      <p:nvGrpSpPr>
        <p:cNvPr id="32" name="Shape 32"/>
        <p:cNvGrpSpPr/>
        <p:nvPr/>
      </p:nvGrpSpPr>
      <p:grpSpPr>
        <a:xfrm>
          <a:off x="0" y="0"/>
          <a:ext cx="0" cy="0"/>
          <a:chOff x="0" y="0"/>
          <a:chExt cx="0" cy="0"/>
        </a:xfrm>
      </p:grpSpPr>
      <p:sp>
        <p:nvSpPr>
          <p:cNvPr id="33" name="Google Shape;33;p23"/>
          <p:cNvSpPr/>
          <p:nvPr>
            <p:ph idx="2" type="pic"/>
          </p:nvPr>
        </p:nvSpPr>
        <p:spPr>
          <a:xfrm>
            <a:off x="598402" y="598401"/>
            <a:ext cx="9645056" cy="5661198"/>
          </a:xfrm>
          <a:prstGeom prst="rect">
            <a:avLst/>
          </a:prstGeom>
          <a:noFill/>
          <a:ln>
            <a:noFill/>
          </a:ln>
        </p:spPr>
      </p:sp>
      <p:sp>
        <p:nvSpPr>
          <p:cNvPr id="34" name="Google Shape;34;p23"/>
          <p:cNvSpPr txBox="1"/>
          <p:nvPr>
            <p:ph type="title"/>
          </p:nvPr>
        </p:nvSpPr>
        <p:spPr>
          <a:xfrm>
            <a:off x="6169978" y="3443968"/>
            <a:ext cx="6022021" cy="882499"/>
          </a:xfrm>
          <a:prstGeom prst="rect">
            <a:avLst/>
          </a:prstGeom>
          <a:solidFill>
            <a:schemeClr val="accent4">
              <a:alpha val="80000"/>
            </a:schemeClr>
          </a:solidFill>
          <a:ln>
            <a:noFill/>
          </a:ln>
        </p:spPr>
        <p:txBody>
          <a:bodyPr anchorCtr="0" anchor="ctr" bIns="45700" lIns="1371600" spcFirstLastPara="1" rIns="91425" wrap="square" tIns="457200">
            <a:noAutofit/>
          </a:bodyPr>
          <a:lstStyle>
            <a:lvl1pPr lvl="0" marR="0" rtl="0" algn="l">
              <a:lnSpc>
                <a:spcPct val="90000"/>
              </a:lnSpc>
              <a:spcBef>
                <a:spcPts val="0"/>
              </a:spcBef>
              <a:spcAft>
                <a:spcPts val="0"/>
              </a:spcAft>
              <a:buClr>
                <a:schemeClr val="lt1"/>
              </a:buClr>
              <a:buSzPts val="3200"/>
              <a:buFont typeface="Quattrocento Sans"/>
              <a:buNone/>
              <a:defRPr b="0" i="0" sz="3200" u="none" cap="none" strike="noStrik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23"/>
          <p:cNvSpPr txBox="1"/>
          <p:nvPr>
            <p:ph idx="1" type="body"/>
          </p:nvPr>
        </p:nvSpPr>
        <p:spPr>
          <a:xfrm>
            <a:off x="6169979" y="4326467"/>
            <a:ext cx="6022021" cy="830414"/>
          </a:xfrm>
          <a:prstGeom prst="rect">
            <a:avLst/>
          </a:prstGeom>
          <a:solidFill>
            <a:schemeClr val="accent4">
              <a:alpha val="80000"/>
            </a:schemeClr>
          </a:solidFill>
          <a:ln>
            <a:noFill/>
          </a:ln>
        </p:spPr>
        <p:txBody>
          <a:bodyPr anchorCtr="0" anchor="ctr" bIns="365750" lIns="1371600"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rterly Performance">
  <p:cSld name="Quarterly Performance">
    <p:spTree>
      <p:nvGrpSpPr>
        <p:cNvPr id="36" name="Shape 36"/>
        <p:cNvGrpSpPr/>
        <p:nvPr/>
      </p:nvGrpSpPr>
      <p:grpSpPr>
        <a:xfrm>
          <a:off x="0" y="0"/>
          <a:ext cx="0" cy="0"/>
          <a:chOff x="0" y="0"/>
          <a:chExt cx="0" cy="0"/>
        </a:xfrm>
      </p:grpSpPr>
      <p:sp>
        <p:nvSpPr>
          <p:cNvPr id="37" name="Google Shape;37;p24"/>
          <p:cNvSpPr txBox="1"/>
          <p:nvPr>
            <p:ph type="title"/>
          </p:nvPr>
        </p:nvSpPr>
        <p:spPr>
          <a:xfrm>
            <a:off x="1109663" y="498928"/>
            <a:ext cx="9972675" cy="56787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eas of Growth">
  <p:cSld name="Areas of Growth">
    <p:spTree>
      <p:nvGrpSpPr>
        <p:cNvPr id="41" name="Shape 41"/>
        <p:cNvGrpSpPr/>
        <p:nvPr/>
      </p:nvGrpSpPr>
      <p:grpSpPr>
        <a:xfrm>
          <a:off x="0" y="0"/>
          <a:ext cx="0" cy="0"/>
          <a:chOff x="0" y="0"/>
          <a:chExt cx="0" cy="0"/>
        </a:xfrm>
      </p:grpSpPr>
      <p:sp>
        <p:nvSpPr>
          <p:cNvPr id="42" name="Google Shape;42;p25"/>
          <p:cNvSpPr txBox="1"/>
          <p:nvPr>
            <p:ph type="title"/>
          </p:nvPr>
        </p:nvSpPr>
        <p:spPr>
          <a:xfrm>
            <a:off x="838200" y="494166"/>
            <a:ext cx="10515600" cy="56787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6" name="Shape 46"/>
        <p:cNvGrpSpPr/>
        <p:nvPr/>
      </p:nvGrpSpPr>
      <p:grpSpPr>
        <a:xfrm>
          <a:off x="0" y="0"/>
          <a:ext cx="0" cy="0"/>
          <a:chOff x="0" y="0"/>
          <a:chExt cx="0" cy="0"/>
        </a:xfrm>
      </p:grpSpPr>
      <p:sp>
        <p:nvSpPr>
          <p:cNvPr id="47" name="Google Shape;47;p26"/>
          <p:cNvSpPr/>
          <p:nvPr>
            <p:ph idx="2" type="pic"/>
          </p:nvPr>
        </p:nvSpPr>
        <p:spPr>
          <a:xfrm>
            <a:off x="0" y="0"/>
            <a:ext cx="12192000" cy="6858000"/>
          </a:xfrm>
          <a:prstGeom prst="rect">
            <a:avLst/>
          </a:prstGeom>
          <a:noFill/>
          <a:ln>
            <a:noFill/>
          </a:ln>
        </p:spPr>
      </p:sp>
      <p:sp>
        <p:nvSpPr>
          <p:cNvPr id="48" name="Google Shape;48;p26"/>
          <p:cNvSpPr txBox="1"/>
          <p:nvPr>
            <p:ph type="title"/>
          </p:nvPr>
        </p:nvSpPr>
        <p:spPr>
          <a:xfrm>
            <a:off x="-1" y="1181910"/>
            <a:ext cx="12192000" cy="3352227"/>
          </a:xfrm>
          <a:prstGeom prst="rect">
            <a:avLst/>
          </a:prstGeom>
          <a:solidFill>
            <a:srgbClr val="DEE2E2">
              <a:alpha val="84705"/>
            </a:srgbClr>
          </a:solidFill>
          <a:ln>
            <a:noFill/>
          </a:ln>
        </p:spPr>
        <p:txBody>
          <a:bodyPr anchorCtr="0" anchor="b" bIns="45700" lIns="960100" spcFirstLastPara="1" rIns="7315200" wrap="square" tIns="45700">
            <a:noAutofit/>
          </a:bodyPr>
          <a:lstStyle>
            <a:lvl1pPr lvl="0" marR="0" rtl="0" algn="l">
              <a:lnSpc>
                <a:spcPct val="90000"/>
              </a:lnSpc>
              <a:spcBef>
                <a:spcPts val="0"/>
              </a:spcBef>
              <a:spcAft>
                <a:spcPts val="0"/>
              </a:spcAft>
              <a:buClr>
                <a:schemeClr val="dk1"/>
              </a:buClr>
              <a:buSzPts val="3200"/>
              <a:buFont typeface="Quattrocento Sans"/>
              <a:buNone/>
              <a:defRPr b="0" i="0" sz="32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26"/>
          <p:cNvSpPr txBox="1"/>
          <p:nvPr>
            <p:ph idx="1" type="body"/>
          </p:nvPr>
        </p:nvSpPr>
        <p:spPr>
          <a:xfrm>
            <a:off x="-1" y="4534137"/>
            <a:ext cx="12192000" cy="1141953"/>
          </a:xfrm>
          <a:prstGeom prst="rect">
            <a:avLst/>
          </a:prstGeom>
          <a:solidFill>
            <a:srgbClr val="DEE2E2">
              <a:alpha val="84705"/>
            </a:srgbClr>
          </a:solidFill>
          <a:ln>
            <a:noFill/>
          </a:ln>
        </p:spPr>
        <p:txBody>
          <a:bodyPr anchorCtr="0" anchor="t" bIns="45700" lIns="960100" spcFirstLastPara="1" rIns="6400800" wrap="square" tIns="137150">
            <a:noAutofit/>
          </a:bodyPr>
          <a:lstStyle>
            <a:lvl1pPr indent="-228600" lvl="0" marL="457200" marR="0" rtl="0" algn="l">
              <a:lnSpc>
                <a:spcPct val="90000"/>
              </a:lnSpc>
              <a:spcBef>
                <a:spcPts val="1000"/>
              </a:spcBef>
              <a:spcAft>
                <a:spcPts val="0"/>
              </a:spcAft>
              <a:buClr>
                <a:srgbClr val="685034"/>
              </a:buClr>
              <a:buSzPts val="2000"/>
              <a:buFont typeface="Arial"/>
              <a:buNone/>
              <a:defRPr b="0" i="0" sz="2000" u="none" cap="none" strike="noStrike">
                <a:solidFill>
                  <a:srgbClr val="68503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0" name="Google Shape;5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lt1"/>
                </a:solidFill>
                <a:latin typeface="Quattrocento Sans"/>
                <a:ea typeface="Quattrocento Sans"/>
                <a:cs typeface="Quattrocento Sans"/>
                <a:sym typeface="Quattrocento Sans"/>
              </a:defRPr>
            </a:lvl1pPr>
            <a:lvl2pPr indent="0" lvl="1" marL="0" algn="r">
              <a:spcBef>
                <a:spcPts val="0"/>
              </a:spcBef>
              <a:buNone/>
              <a:defRPr b="0" i="0" sz="1000" u="none" cap="none" strike="noStrike">
                <a:solidFill>
                  <a:schemeClr val="lt1"/>
                </a:solidFill>
                <a:latin typeface="Quattrocento Sans"/>
                <a:ea typeface="Quattrocento Sans"/>
                <a:cs typeface="Quattrocento Sans"/>
                <a:sym typeface="Quattrocento Sans"/>
              </a:defRPr>
            </a:lvl2pPr>
            <a:lvl3pPr indent="0" lvl="2" marL="0" algn="r">
              <a:spcBef>
                <a:spcPts val="0"/>
              </a:spcBef>
              <a:buNone/>
              <a:defRPr b="0" i="0" sz="1000" u="none" cap="none" strike="noStrike">
                <a:solidFill>
                  <a:schemeClr val="lt1"/>
                </a:solidFill>
                <a:latin typeface="Quattrocento Sans"/>
                <a:ea typeface="Quattrocento Sans"/>
                <a:cs typeface="Quattrocento Sans"/>
                <a:sym typeface="Quattrocento Sans"/>
              </a:defRPr>
            </a:lvl3pPr>
            <a:lvl4pPr indent="0" lvl="3" marL="0" algn="r">
              <a:spcBef>
                <a:spcPts val="0"/>
              </a:spcBef>
              <a:buNone/>
              <a:defRPr b="0" i="0" sz="1000" u="none" cap="none" strike="noStrike">
                <a:solidFill>
                  <a:schemeClr val="lt1"/>
                </a:solidFill>
                <a:latin typeface="Quattrocento Sans"/>
                <a:ea typeface="Quattrocento Sans"/>
                <a:cs typeface="Quattrocento Sans"/>
                <a:sym typeface="Quattrocento Sans"/>
              </a:defRPr>
            </a:lvl4pPr>
            <a:lvl5pPr indent="0" lvl="4" marL="0" algn="r">
              <a:spcBef>
                <a:spcPts val="0"/>
              </a:spcBef>
              <a:buNone/>
              <a:defRPr b="0" i="0" sz="1000" u="none" cap="none" strike="noStrike">
                <a:solidFill>
                  <a:schemeClr val="lt1"/>
                </a:solidFill>
                <a:latin typeface="Quattrocento Sans"/>
                <a:ea typeface="Quattrocento Sans"/>
                <a:cs typeface="Quattrocento Sans"/>
                <a:sym typeface="Quattrocento Sans"/>
              </a:defRPr>
            </a:lvl5pPr>
            <a:lvl6pPr indent="0" lvl="5" marL="0" algn="r">
              <a:spcBef>
                <a:spcPts val="0"/>
              </a:spcBef>
              <a:buNone/>
              <a:defRPr b="0" i="0" sz="1000" u="none" cap="none" strike="noStrike">
                <a:solidFill>
                  <a:schemeClr val="lt1"/>
                </a:solidFill>
                <a:latin typeface="Quattrocento Sans"/>
                <a:ea typeface="Quattrocento Sans"/>
                <a:cs typeface="Quattrocento Sans"/>
                <a:sym typeface="Quattrocento Sans"/>
              </a:defRPr>
            </a:lvl6pPr>
            <a:lvl7pPr indent="0" lvl="6" marL="0" algn="r">
              <a:spcBef>
                <a:spcPts val="0"/>
              </a:spcBef>
              <a:buNone/>
              <a:defRPr b="0" i="0" sz="1000" u="none" cap="none" strike="noStrike">
                <a:solidFill>
                  <a:schemeClr val="lt1"/>
                </a:solidFill>
                <a:latin typeface="Quattrocento Sans"/>
                <a:ea typeface="Quattrocento Sans"/>
                <a:cs typeface="Quattrocento Sans"/>
                <a:sym typeface="Quattrocento Sans"/>
              </a:defRPr>
            </a:lvl7pPr>
            <a:lvl8pPr indent="0" lvl="7" marL="0" algn="r">
              <a:spcBef>
                <a:spcPts val="0"/>
              </a:spcBef>
              <a:buNone/>
              <a:defRPr b="0" i="0" sz="1000" u="none" cap="none" strike="noStrike">
                <a:solidFill>
                  <a:schemeClr val="lt1"/>
                </a:solidFill>
                <a:latin typeface="Quattrocento Sans"/>
                <a:ea typeface="Quattrocento Sans"/>
                <a:cs typeface="Quattrocento Sans"/>
                <a:sym typeface="Quattrocento Sans"/>
              </a:defRPr>
            </a:lvl8pPr>
            <a:lvl9pPr indent="0" lvl="8" marL="0" algn="r">
              <a:spcBef>
                <a:spcPts val="0"/>
              </a:spcBef>
              <a:buNone/>
              <a:defRPr b="0" i="0" sz="1000" u="none" cap="none" strike="noStrike">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_4">
  <p:cSld name="Team_4">
    <p:spTree>
      <p:nvGrpSpPr>
        <p:cNvPr id="53" name="Shape 53"/>
        <p:cNvGrpSpPr/>
        <p:nvPr/>
      </p:nvGrpSpPr>
      <p:grpSpPr>
        <a:xfrm>
          <a:off x="0" y="0"/>
          <a:ext cx="0" cy="0"/>
          <a:chOff x="0" y="0"/>
          <a:chExt cx="0" cy="0"/>
        </a:xfrm>
      </p:grpSpPr>
      <p:sp>
        <p:nvSpPr>
          <p:cNvPr id="54" name="Google Shape;54;p27"/>
          <p:cNvSpPr/>
          <p:nvPr/>
        </p:nvSpPr>
        <p:spPr>
          <a:xfrm>
            <a:off x="0" y="4274260"/>
            <a:ext cx="12192000" cy="2583739"/>
          </a:xfrm>
          <a:prstGeom prst="rect">
            <a:avLst/>
          </a:prstGeom>
          <a:solidFill>
            <a:schemeClr val="accent1">
              <a:alpha val="1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55" name="Google Shape;55;p27"/>
          <p:cNvSpPr txBox="1"/>
          <p:nvPr>
            <p:ph type="title"/>
          </p:nvPr>
        </p:nvSpPr>
        <p:spPr>
          <a:xfrm>
            <a:off x="999846" y="1487527"/>
            <a:ext cx="2581554" cy="13255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27"/>
          <p:cNvSpPr/>
          <p:nvPr>
            <p:ph idx="2" type="pic"/>
          </p:nvPr>
        </p:nvSpPr>
        <p:spPr>
          <a:xfrm>
            <a:off x="4793630" y="677419"/>
            <a:ext cx="2357652" cy="1622425"/>
          </a:xfrm>
          <a:prstGeom prst="rect">
            <a:avLst/>
          </a:prstGeom>
          <a:noFill/>
          <a:ln>
            <a:noFill/>
          </a:ln>
        </p:spPr>
      </p:sp>
      <p:sp>
        <p:nvSpPr>
          <p:cNvPr id="57" name="Google Shape;57;p27"/>
          <p:cNvSpPr txBox="1"/>
          <p:nvPr>
            <p:ph idx="1" type="body"/>
          </p:nvPr>
        </p:nvSpPr>
        <p:spPr>
          <a:xfrm>
            <a:off x="4793628" y="2299842"/>
            <a:ext cx="2357652" cy="47514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600"/>
              <a:buFont typeface="Arial"/>
              <a:buNone/>
              <a:defRPr b="0" i="0" sz="16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8" name="Google Shape;58;p27"/>
          <p:cNvSpPr txBox="1"/>
          <p:nvPr>
            <p:ph idx="3" type="body"/>
          </p:nvPr>
        </p:nvSpPr>
        <p:spPr>
          <a:xfrm>
            <a:off x="4793628" y="2774990"/>
            <a:ext cx="2357652" cy="47514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9" name="Google Shape;59;p27"/>
          <p:cNvSpPr/>
          <p:nvPr>
            <p:ph idx="4" type="pic"/>
          </p:nvPr>
        </p:nvSpPr>
        <p:spPr>
          <a:xfrm>
            <a:off x="7431774" y="677419"/>
            <a:ext cx="2357652" cy="1622425"/>
          </a:xfrm>
          <a:prstGeom prst="rect">
            <a:avLst/>
          </a:prstGeom>
          <a:noFill/>
          <a:ln>
            <a:noFill/>
          </a:ln>
        </p:spPr>
      </p:sp>
      <p:sp>
        <p:nvSpPr>
          <p:cNvPr id="60" name="Google Shape;60;p27"/>
          <p:cNvSpPr txBox="1"/>
          <p:nvPr>
            <p:ph idx="5" type="body"/>
          </p:nvPr>
        </p:nvSpPr>
        <p:spPr>
          <a:xfrm>
            <a:off x="7431772" y="2299842"/>
            <a:ext cx="2357652" cy="47514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600"/>
              <a:buFont typeface="Arial"/>
              <a:buNone/>
              <a:defRPr b="0" i="0" sz="16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61" name="Google Shape;61;p27"/>
          <p:cNvSpPr txBox="1"/>
          <p:nvPr>
            <p:ph idx="6" type="body"/>
          </p:nvPr>
        </p:nvSpPr>
        <p:spPr>
          <a:xfrm>
            <a:off x="7431772" y="2774990"/>
            <a:ext cx="2357652" cy="47514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62" name="Google Shape;62;p27"/>
          <p:cNvSpPr/>
          <p:nvPr>
            <p:ph idx="7" type="pic"/>
          </p:nvPr>
        </p:nvSpPr>
        <p:spPr>
          <a:xfrm>
            <a:off x="4793630" y="3250138"/>
            <a:ext cx="2357652" cy="1622425"/>
          </a:xfrm>
          <a:prstGeom prst="rect">
            <a:avLst/>
          </a:prstGeom>
          <a:noFill/>
          <a:ln>
            <a:noFill/>
          </a:ln>
        </p:spPr>
      </p:sp>
      <p:sp>
        <p:nvSpPr>
          <p:cNvPr id="63" name="Google Shape;63;p27"/>
          <p:cNvSpPr txBox="1"/>
          <p:nvPr>
            <p:ph idx="8" type="body"/>
          </p:nvPr>
        </p:nvSpPr>
        <p:spPr>
          <a:xfrm>
            <a:off x="4793628" y="4872561"/>
            <a:ext cx="2357652" cy="47514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600"/>
              <a:buFont typeface="Arial"/>
              <a:buNone/>
              <a:defRPr b="0" i="0" sz="16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64" name="Google Shape;64;p27"/>
          <p:cNvSpPr txBox="1"/>
          <p:nvPr>
            <p:ph idx="9" type="body"/>
          </p:nvPr>
        </p:nvSpPr>
        <p:spPr>
          <a:xfrm>
            <a:off x="4793628" y="5347709"/>
            <a:ext cx="2357652" cy="47514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65" name="Google Shape;65;p27"/>
          <p:cNvSpPr/>
          <p:nvPr>
            <p:ph idx="13" type="pic"/>
          </p:nvPr>
        </p:nvSpPr>
        <p:spPr>
          <a:xfrm>
            <a:off x="7431774" y="3250138"/>
            <a:ext cx="2357652" cy="1622425"/>
          </a:xfrm>
          <a:prstGeom prst="rect">
            <a:avLst/>
          </a:prstGeom>
          <a:noFill/>
          <a:ln>
            <a:noFill/>
          </a:ln>
        </p:spPr>
      </p:sp>
      <p:sp>
        <p:nvSpPr>
          <p:cNvPr id="66" name="Google Shape;66;p27"/>
          <p:cNvSpPr txBox="1"/>
          <p:nvPr>
            <p:ph idx="14" type="body"/>
          </p:nvPr>
        </p:nvSpPr>
        <p:spPr>
          <a:xfrm>
            <a:off x="7431772" y="4872561"/>
            <a:ext cx="2357652" cy="47514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600"/>
              <a:buFont typeface="Arial"/>
              <a:buNone/>
              <a:defRPr b="0" i="0" sz="16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67" name="Google Shape;67;p27"/>
          <p:cNvSpPr txBox="1"/>
          <p:nvPr>
            <p:ph idx="15" type="body"/>
          </p:nvPr>
        </p:nvSpPr>
        <p:spPr>
          <a:xfrm>
            <a:off x="7431772" y="5347709"/>
            <a:ext cx="2357652" cy="47514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68" name="Google Shape;6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_6">
  <p:cSld name="Team_6">
    <p:spTree>
      <p:nvGrpSpPr>
        <p:cNvPr id="71" name="Shape 71"/>
        <p:cNvGrpSpPr/>
        <p:nvPr/>
      </p:nvGrpSpPr>
      <p:grpSpPr>
        <a:xfrm>
          <a:off x="0" y="0"/>
          <a:ext cx="0" cy="0"/>
          <a:chOff x="0" y="0"/>
          <a:chExt cx="0" cy="0"/>
        </a:xfrm>
      </p:grpSpPr>
      <p:sp>
        <p:nvSpPr>
          <p:cNvPr id="72" name="Google Shape;72;p28"/>
          <p:cNvSpPr/>
          <p:nvPr/>
        </p:nvSpPr>
        <p:spPr>
          <a:xfrm>
            <a:off x="0" y="4274260"/>
            <a:ext cx="12192000" cy="2583739"/>
          </a:xfrm>
          <a:prstGeom prst="rect">
            <a:avLst/>
          </a:prstGeom>
          <a:solidFill>
            <a:schemeClr val="accent1">
              <a:alpha val="1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73" name="Google Shape;73;p28"/>
          <p:cNvSpPr txBox="1"/>
          <p:nvPr>
            <p:ph type="title"/>
          </p:nvPr>
        </p:nvSpPr>
        <p:spPr>
          <a:xfrm>
            <a:off x="336217" y="1207697"/>
            <a:ext cx="2970156" cy="1622912"/>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4"/>
              </a:buClr>
              <a:buSzPts val="3200"/>
              <a:buFont typeface="Quattrocento Sans"/>
              <a:buNone/>
              <a:defRPr b="0" i="0" sz="3200" u="none" cap="none" strike="noStrike">
                <a:solidFill>
                  <a:schemeClr val="accent4"/>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28"/>
          <p:cNvSpPr/>
          <p:nvPr>
            <p:ph idx="2" type="pic"/>
          </p:nvPr>
        </p:nvSpPr>
        <p:spPr>
          <a:xfrm>
            <a:off x="3780553" y="1153717"/>
            <a:ext cx="1412050" cy="1147276"/>
          </a:xfrm>
          <a:prstGeom prst="rect">
            <a:avLst/>
          </a:prstGeom>
          <a:noFill/>
          <a:ln>
            <a:noFill/>
          </a:ln>
        </p:spPr>
      </p:sp>
      <p:sp>
        <p:nvSpPr>
          <p:cNvPr id="75" name="Google Shape;75;p28"/>
          <p:cNvSpPr txBox="1"/>
          <p:nvPr>
            <p:ph idx="1" type="body"/>
          </p:nvPr>
        </p:nvSpPr>
        <p:spPr>
          <a:xfrm>
            <a:off x="3451733" y="2299842"/>
            <a:ext cx="2069690" cy="47514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400"/>
              <a:buFont typeface="Arial"/>
              <a:buNone/>
              <a:defRPr b="0" i="0" sz="14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76" name="Google Shape;76;p28"/>
          <p:cNvSpPr txBox="1"/>
          <p:nvPr>
            <p:ph idx="3" type="body"/>
          </p:nvPr>
        </p:nvSpPr>
        <p:spPr>
          <a:xfrm>
            <a:off x="3451733" y="2774991"/>
            <a:ext cx="2069690" cy="67212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77" name="Google Shape;77;p28"/>
          <p:cNvSpPr/>
          <p:nvPr>
            <p:ph idx="4" type="pic"/>
          </p:nvPr>
        </p:nvSpPr>
        <p:spPr>
          <a:xfrm>
            <a:off x="5891925" y="1153717"/>
            <a:ext cx="1412050" cy="1147276"/>
          </a:xfrm>
          <a:prstGeom prst="rect">
            <a:avLst/>
          </a:prstGeom>
          <a:noFill/>
          <a:ln>
            <a:noFill/>
          </a:ln>
        </p:spPr>
      </p:sp>
      <p:sp>
        <p:nvSpPr>
          <p:cNvPr id="78" name="Google Shape;78;p28"/>
          <p:cNvSpPr txBox="1"/>
          <p:nvPr>
            <p:ph idx="5" type="body"/>
          </p:nvPr>
        </p:nvSpPr>
        <p:spPr>
          <a:xfrm>
            <a:off x="5563105" y="2299842"/>
            <a:ext cx="2069690" cy="47514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400"/>
              <a:buFont typeface="Arial"/>
              <a:buNone/>
              <a:defRPr b="0" i="0" sz="14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79" name="Google Shape;79;p28"/>
          <p:cNvSpPr txBox="1"/>
          <p:nvPr>
            <p:ph idx="6" type="body"/>
          </p:nvPr>
        </p:nvSpPr>
        <p:spPr>
          <a:xfrm>
            <a:off x="5563105" y="2774991"/>
            <a:ext cx="2069690" cy="67212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0" name="Google Shape;80;p28"/>
          <p:cNvSpPr/>
          <p:nvPr>
            <p:ph idx="7" type="pic"/>
          </p:nvPr>
        </p:nvSpPr>
        <p:spPr>
          <a:xfrm>
            <a:off x="8003297" y="1153717"/>
            <a:ext cx="1412049" cy="1147276"/>
          </a:xfrm>
          <a:prstGeom prst="rect">
            <a:avLst/>
          </a:prstGeom>
          <a:noFill/>
          <a:ln>
            <a:noFill/>
          </a:ln>
        </p:spPr>
      </p:sp>
      <p:sp>
        <p:nvSpPr>
          <p:cNvPr id="81" name="Google Shape;81;p28"/>
          <p:cNvSpPr txBox="1"/>
          <p:nvPr>
            <p:ph idx="8" type="body"/>
          </p:nvPr>
        </p:nvSpPr>
        <p:spPr>
          <a:xfrm>
            <a:off x="7674476" y="2299842"/>
            <a:ext cx="2069690" cy="47514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400"/>
              <a:buFont typeface="Arial"/>
              <a:buNone/>
              <a:defRPr b="0" i="0" sz="14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2" name="Google Shape;82;p28"/>
          <p:cNvSpPr txBox="1"/>
          <p:nvPr>
            <p:ph idx="9" type="body"/>
          </p:nvPr>
        </p:nvSpPr>
        <p:spPr>
          <a:xfrm>
            <a:off x="7674476" y="2774991"/>
            <a:ext cx="2069690" cy="67212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3" name="Google Shape;83;p28"/>
          <p:cNvSpPr/>
          <p:nvPr>
            <p:ph idx="13" type="pic"/>
          </p:nvPr>
        </p:nvSpPr>
        <p:spPr>
          <a:xfrm>
            <a:off x="10114667" y="1153717"/>
            <a:ext cx="1412049" cy="1147276"/>
          </a:xfrm>
          <a:prstGeom prst="rect">
            <a:avLst/>
          </a:prstGeom>
          <a:noFill/>
          <a:ln>
            <a:noFill/>
          </a:ln>
        </p:spPr>
      </p:sp>
      <p:sp>
        <p:nvSpPr>
          <p:cNvPr id="84" name="Google Shape;84;p28"/>
          <p:cNvSpPr txBox="1"/>
          <p:nvPr>
            <p:ph idx="14" type="body"/>
          </p:nvPr>
        </p:nvSpPr>
        <p:spPr>
          <a:xfrm>
            <a:off x="9785846" y="2299842"/>
            <a:ext cx="2069690" cy="47514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400"/>
              <a:buFont typeface="Arial"/>
              <a:buNone/>
              <a:defRPr b="0" i="0" sz="14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5" name="Google Shape;85;p28"/>
          <p:cNvSpPr txBox="1"/>
          <p:nvPr>
            <p:ph idx="15" type="body"/>
          </p:nvPr>
        </p:nvSpPr>
        <p:spPr>
          <a:xfrm>
            <a:off x="9785846" y="2774991"/>
            <a:ext cx="2069690" cy="67212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6" name="Google Shape;86;p28"/>
          <p:cNvSpPr/>
          <p:nvPr>
            <p:ph idx="16" type="pic"/>
          </p:nvPr>
        </p:nvSpPr>
        <p:spPr>
          <a:xfrm>
            <a:off x="3780553" y="3614936"/>
            <a:ext cx="1412050" cy="1147276"/>
          </a:xfrm>
          <a:prstGeom prst="rect">
            <a:avLst/>
          </a:prstGeom>
          <a:noFill/>
          <a:ln>
            <a:noFill/>
          </a:ln>
        </p:spPr>
      </p:sp>
      <p:sp>
        <p:nvSpPr>
          <p:cNvPr id="87" name="Google Shape;87;p28"/>
          <p:cNvSpPr txBox="1"/>
          <p:nvPr>
            <p:ph idx="17" type="body"/>
          </p:nvPr>
        </p:nvSpPr>
        <p:spPr>
          <a:xfrm>
            <a:off x="3451733" y="4767397"/>
            <a:ext cx="2069691" cy="476403"/>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400"/>
              <a:buFont typeface="Arial"/>
              <a:buNone/>
              <a:defRPr b="0" i="0" sz="14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8" name="Google Shape;88;p28"/>
          <p:cNvSpPr txBox="1"/>
          <p:nvPr>
            <p:ph idx="18" type="body"/>
          </p:nvPr>
        </p:nvSpPr>
        <p:spPr>
          <a:xfrm>
            <a:off x="3451733" y="5242840"/>
            <a:ext cx="2069691" cy="69719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9" name="Google Shape;89;p28"/>
          <p:cNvSpPr/>
          <p:nvPr>
            <p:ph idx="19" type="pic"/>
          </p:nvPr>
        </p:nvSpPr>
        <p:spPr>
          <a:xfrm>
            <a:off x="5891925" y="3614936"/>
            <a:ext cx="1412050" cy="1147276"/>
          </a:xfrm>
          <a:prstGeom prst="rect">
            <a:avLst/>
          </a:prstGeom>
          <a:noFill/>
          <a:ln>
            <a:noFill/>
          </a:ln>
        </p:spPr>
      </p:sp>
      <p:sp>
        <p:nvSpPr>
          <p:cNvPr id="90" name="Google Shape;90;p28"/>
          <p:cNvSpPr txBox="1"/>
          <p:nvPr>
            <p:ph idx="20" type="body"/>
          </p:nvPr>
        </p:nvSpPr>
        <p:spPr>
          <a:xfrm>
            <a:off x="5563105" y="4768651"/>
            <a:ext cx="2069691" cy="47514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400"/>
              <a:buFont typeface="Arial"/>
              <a:buNone/>
              <a:defRPr b="0" i="0" sz="14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91" name="Google Shape;91;p28"/>
          <p:cNvSpPr txBox="1"/>
          <p:nvPr>
            <p:ph idx="21" type="body"/>
          </p:nvPr>
        </p:nvSpPr>
        <p:spPr>
          <a:xfrm>
            <a:off x="5563105" y="5243800"/>
            <a:ext cx="2069691" cy="69536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92" name="Google Shape;92;p28"/>
          <p:cNvSpPr/>
          <p:nvPr>
            <p:ph idx="22" type="pic"/>
          </p:nvPr>
        </p:nvSpPr>
        <p:spPr>
          <a:xfrm>
            <a:off x="8003297" y="3614936"/>
            <a:ext cx="1412049" cy="1147276"/>
          </a:xfrm>
          <a:prstGeom prst="rect">
            <a:avLst/>
          </a:prstGeom>
          <a:noFill/>
          <a:ln>
            <a:noFill/>
          </a:ln>
        </p:spPr>
      </p:sp>
      <p:sp>
        <p:nvSpPr>
          <p:cNvPr id="93" name="Google Shape;93;p28"/>
          <p:cNvSpPr txBox="1"/>
          <p:nvPr>
            <p:ph idx="23" type="body"/>
          </p:nvPr>
        </p:nvSpPr>
        <p:spPr>
          <a:xfrm>
            <a:off x="7674476" y="4768651"/>
            <a:ext cx="2069690" cy="47514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400"/>
              <a:buFont typeface="Arial"/>
              <a:buNone/>
              <a:defRPr b="0" i="0" sz="14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94" name="Google Shape;94;p28"/>
          <p:cNvSpPr txBox="1"/>
          <p:nvPr>
            <p:ph idx="24" type="body"/>
          </p:nvPr>
        </p:nvSpPr>
        <p:spPr>
          <a:xfrm>
            <a:off x="7674476" y="5243800"/>
            <a:ext cx="2069690" cy="69536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95" name="Google Shape;95;p28"/>
          <p:cNvSpPr/>
          <p:nvPr>
            <p:ph idx="25" type="pic"/>
          </p:nvPr>
        </p:nvSpPr>
        <p:spPr>
          <a:xfrm>
            <a:off x="10114667" y="3614936"/>
            <a:ext cx="1412049" cy="1147276"/>
          </a:xfrm>
          <a:prstGeom prst="rect">
            <a:avLst/>
          </a:prstGeom>
          <a:noFill/>
          <a:ln>
            <a:noFill/>
          </a:ln>
        </p:spPr>
      </p:sp>
      <p:sp>
        <p:nvSpPr>
          <p:cNvPr id="96" name="Google Shape;96;p28"/>
          <p:cNvSpPr txBox="1"/>
          <p:nvPr>
            <p:ph idx="26" type="body"/>
          </p:nvPr>
        </p:nvSpPr>
        <p:spPr>
          <a:xfrm>
            <a:off x="9785846" y="4768651"/>
            <a:ext cx="2069690" cy="47514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accent4"/>
              </a:buClr>
              <a:buSzPts val="1400"/>
              <a:buFont typeface="Arial"/>
              <a:buNone/>
              <a:defRPr b="0" i="0" sz="1400" u="none" cap="none" strike="noStrike">
                <a:solidFill>
                  <a:schemeClr val="accent4"/>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97" name="Google Shape;97;p28"/>
          <p:cNvSpPr txBox="1"/>
          <p:nvPr>
            <p:ph idx="27" type="body"/>
          </p:nvPr>
        </p:nvSpPr>
        <p:spPr>
          <a:xfrm>
            <a:off x="9785846" y="5243800"/>
            <a:ext cx="2069690" cy="69536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98" name="Google Shape;9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1" name="Google Shape;1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0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0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0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0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0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0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0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0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
          <p:cNvSpPr txBox="1"/>
          <p:nvPr>
            <p:ph type="title"/>
          </p:nvPr>
        </p:nvSpPr>
        <p:spPr>
          <a:xfrm>
            <a:off x="1" y="947738"/>
            <a:ext cx="6696074" cy="325449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5000"/>
              <a:buFont typeface="Times New Roman"/>
              <a:buNone/>
            </a:pPr>
            <a:r>
              <a:rPr b="1" lang="en-US">
                <a:latin typeface="Times New Roman"/>
                <a:ea typeface="Times New Roman"/>
                <a:cs typeface="Times New Roman"/>
                <a:sym typeface="Times New Roman"/>
              </a:rPr>
              <a:t>BÀI 15</a:t>
            </a:r>
            <a:br>
              <a:rPr b="1" lang="en-US">
                <a:latin typeface="Times New Roman"/>
                <a:ea typeface="Times New Roman"/>
                <a:cs typeface="Times New Roman"/>
                <a:sym typeface="Times New Roman"/>
              </a:rPr>
            </a:br>
            <a:r>
              <a:rPr b="1" lang="en-US">
                <a:latin typeface="Times New Roman"/>
                <a:ea typeface="Times New Roman"/>
                <a:cs typeface="Times New Roman"/>
                <a:sym typeface="Times New Roman"/>
              </a:rPr>
              <a:t>HOÀN THIỆN HÌNH ẢNH ĐỒ HỌA</a:t>
            </a:r>
            <a:endParaRPr b="1">
              <a:latin typeface="Times New Roman"/>
              <a:ea typeface="Times New Roman"/>
              <a:cs typeface="Times New Roman"/>
              <a:sym typeface="Times New Roman"/>
            </a:endParaRPr>
          </a:p>
        </p:txBody>
      </p:sp>
      <p:pic>
        <p:nvPicPr>
          <p:cNvPr descr="A picture containing sandy, distance" id="191" name="Google Shape;191;p1"/>
          <p:cNvPicPr preferRelativeResize="0"/>
          <p:nvPr>
            <p:ph idx="2" type="pic"/>
          </p:nvPr>
        </p:nvPicPr>
        <p:blipFill rotWithShape="1">
          <a:blip r:embed="rId3">
            <a:alphaModFix/>
          </a:blip>
          <a:srcRect b="0" l="0" r="0" t="0"/>
          <a:stretch/>
        </p:blipFill>
        <p:spPr>
          <a:xfrm>
            <a:off x="8143875" y="947737"/>
            <a:ext cx="4048124" cy="4962525"/>
          </a:xfrm>
          <a:prstGeom prst="rect">
            <a:avLst/>
          </a:prstGeom>
          <a:noFill/>
          <a:ln>
            <a:noFill/>
          </a:ln>
        </p:spPr>
      </p:pic>
      <p:sp>
        <p:nvSpPr>
          <p:cNvPr id="192" name="Google Shape;192;p1"/>
          <p:cNvSpPr/>
          <p:nvPr/>
        </p:nvSpPr>
        <p:spPr>
          <a:xfrm>
            <a:off x="6696075" y="0"/>
            <a:ext cx="2895600" cy="6858000"/>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93" name="Google Shape;193;p1"/>
          <p:cNvSpPr txBox="1"/>
          <p:nvPr>
            <p:ph idx="1" type="body"/>
          </p:nvPr>
        </p:nvSpPr>
        <p:spPr>
          <a:xfrm>
            <a:off x="685636" y="5568698"/>
            <a:ext cx="5278514" cy="61814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2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p:nvPr/>
        </p:nvSpPr>
        <p:spPr>
          <a:xfrm>
            <a:off x="441960" y="251460"/>
            <a:ext cx="11193780" cy="63401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3: </a:t>
            </a:r>
            <a:r>
              <a:rPr b="0" i="0" lang="en-US" sz="2800" u="none" cap="none" strike="noStrike">
                <a:solidFill>
                  <a:srgbClr val="000000"/>
                </a:solidFill>
                <a:latin typeface="Times New Roman"/>
                <a:ea typeface="Times New Roman"/>
                <a:cs typeface="Times New Roman"/>
                <a:sym typeface="Times New Roman"/>
              </a:rPr>
              <a:t>Đề trang trí cho gáy sách (Hình 15.4c) ta có thể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0" lang="en-US" sz="2800" u="none" cap="none" strike="noStrike">
                <a:solidFill>
                  <a:srgbClr val="000000"/>
                </a:solidFill>
                <a:latin typeface="Times New Roman"/>
                <a:ea typeface="Times New Roman"/>
                <a:cs typeface="Times New Roman"/>
                <a:sym typeface="Times New Roman"/>
              </a:rPr>
              <a:t>+ Thêm các vạch phía trên và dưới (lưu ý làm hai khoảng mẫu đậm nhạt như bước 1 và 2)</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0" lang="en-US" sz="2800" u="none" cap="none" strike="noStrike">
                <a:solidFill>
                  <a:srgbClr val="000000"/>
                </a:solidFill>
                <a:latin typeface="Times New Roman"/>
                <a:ea typeface="Times New Roman"/>
                <a:cs typeface="Times New Roman"/>
                <a:sym typeface="Times New Roman"/>
              </a:rPr>
              <a:t>+ Thêm dấu sao hoặc tròn cho những sách cùng bộ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0" lang="en-US" sz="2800" u="none" cap="none" strike="noStrike">
                <a:solidFill>
                  <a:srgbClr val="000000"/>
                </a:solidFill>
                <a:latin typeface="Times New Roman"/>
                <a:ea typeface="Times New Roman"/>
                <a:cs typeface="Times New Roman"/>
                <a:sym typeface="Times New Roman"/>
              </a:rPr>
              <a:t>+ Thêm tên sách và quay dọc theo chiều gáy sách.</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4: </a:t>
            </a:r>
            <a:r>
              <a:rPr b="0" i="0" lang="en-US" sz="2800" u="none" cap="none" strike="noStrike">
                <a:solidFill>
                  <a:srgbClr val="000000"/>
                </a:solidFill>
                <a:latin typeface="Times New Roman"/>
                <a:ea typeface="Times New Roman"/>
                <a:cs typeface="Times New Roman"/>
                <a:sym typeface="Times New Roman"/>
              </a:rPr>
              <a:t>Sắp xếp và tô màu cho phù hợp để hoàn thiện một quyển sách (Hình 15.4d).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0" lang="en-US" sz="2800" u="none" cap="none" strike="noStrike">
                <a:solidFill>
                  <a:srgbClr val="000000"/>
                </a:solidFill>
                <a:latin typeface="Times New Roman"/>
                <a:ea typeface="Times New Roman"/>
                <a:cs typeface="Times New Roman"/>
                <a:sym typeface="Times New Roman"/>
              </a:rPr>
              <a:t>Sau đó sao chép các quyền sách và chỉnh sửa kích cỡ các hình chữ nhật, màu sắc và chi tiết trang trí để thu được các quyển sách khác nhau.</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5: </a:t>
            </a:r>
            <a:r>
              <a:rPr b="0" i="0" lang="en-US" sz="2800" u="none" cap="none" strike="noStrike">
                <a:solidFill>
                  <a:srgbClr val="000000"/>
                </a:solidFill>
                <a:latin typeface="Times New Roman"/>
                <a:ea typeface="Times New Roman"/>
                <a:cs typeface="Times New Roman"/>
                <a:sym typeface="Times New Roman"/>
              </a:rPr>
              <a:t>Về giá sách bằng hình chữ nhật nằm ngang và tô màu phù hợp. </a:t>
            </a:r>
            <a:endParaRPr b="0" i="0" sz="2800" u="none" cap="none" strike="noStrike">
              <a:solidFill>
                <a:schemeClr val="dk1"/>
              </a:solidFill>
              <a:latin typeface="Times New Roman"/>
              <a:ea typeface="Times New Roman"/>
              <a:cs typeface="Times New Roman"/>
              <a:sym typeface="Times New Roman"/>
            </a:endParaRPr>
          </a:p>
          <a:p>
            <a:pPr indent="304800" lvl="0" marL="0" marR="0" rtl="0" algn="just">
              <a:spcBef>
                <a:spcPts val="1200"/>
              </a:spcBef>
              <a:spcAft>
                <a:spcPts val="0"/>
              </a:spcAft>
              <a:buNone/>
            </a:pPr>
            <a:r>
              <a:rPr b="0" i="0" lang="en-US" sz="2800" u="none" cap="none" strike="noStrike">
                <a:solidFill>
                  <a:srgbClr val="000000"/>
                </a:solidFill>
                <a:latin typeface="Times New Roman"/>
                <a:ea typeface="Times New Roman"/>
                <a:cs typeface="Times New Roman"/>
                <a:sym typeface="Times New Roman"/>
              </a:rPr>
              <a:t>Xếp sách lên giá, quay một vài quyền để tạo cảm giác tự nhiên. Gom cụm cả phần giá sách và đặt lên trên phần nền.</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1"/>
          <p:cNvSpPr/>
          <p:nvPr/>
        </p:nvSpPr>
        <p:spPr>
          <a:xfrm>
            <a:off x="388620" y="725716"/>
            <a:ext cx="5669280" cy="44627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FE00EF"/>
                </a:solidFill>
                <a:latin typeface="Times New Roman"/>
                <a:ea typeface="Times New Roman"/>
                <a:cs typeface="Times New Roman"/>
                <a:sym typeface="Times New Roman"/>
              </a:rPr>
              <a:t>Nhiệm vụ 4: </a:t>
            </a:r>
            <a:r>
              <a:rPr b="0" i="0" lang="en-US" sz="2800" u="none" cap="none" strike="noStrike">
                <a:solidFill>
                  <a:srgbClr val="000000"/>
                </a:solidFill>
                <a:latin typeface="Times New Roman"/>
                <a:ea typeface="Times New Roman"/>
                <a:cs typeface="Times New Roman"/>
                <a:sym typeface="Times New Roman"/>
              </a:rPr>
              <a:t>Nhập các đoạn văn bản.</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1" i="0" lang="en-US" sz="2800" u="none" cap="none" strike="noStrike">
                <a:solidFill>
                  <a:srgbClr val="FFC000"/>
                </a:solidFill>
                <a:latin typeface="Times New Roman"/>
                <a:ea typeface="Times New Roman"/>
                <a:cs typeface="Times New Roman"/>
                <a:sym typeface="Times New Roman"/>
              </a:rPr>
              <a:t>Hướng dẫn</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1: </a:t>
            </a:r>
            <a:r>
              <a:rPr b="0" i="0" lang="en-US" sz="2800" u="none" cap="none" strike="noStrike">
                <a:solidFill>
                  <a:srgbClr val="000000"/>
                </a:solidFill>
                <a:latin typeface="Times New Roman"/>
                <a:ea typeface="Times New Roman"/>
                <a:cs typeface="Times New Roman"/>
                <a:sym typeface="Times New Roman"/>
              </a:rPr>
              <a:t>Lần lượt nhập từng đoạn văn bản - mỗi nội dung là đối tượng khác nhau (Hình 15.5).</a:t>
            </a:r>
            <a:endParaRPr/>
          </a:p>
          <a:p>
            <a:pPr indent="0" lvl="0" marL="0" marR="0" rtl="0" algn="just">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2: </a:t>
            </a:r>
            <a:r>
              <a:rPr b="0" i="0" lang="en-US" sz="2800" u="none" cap="none" strike="noStrike">
                <a:solidFill>
                  <a:schemeClr val="dk1"/>
                </a:solidFill>
                <a:latin typeface="Times New Roman"/>
                <a:ea typeface="Times New Roman"/>
                <a:cs typeface="Times New Roman"/>
                <a:sym typeface="Times New Roman"/>
              </a:rPr>
              <a:t>Định dạng cỡ chữ và màu sắc phù hợp, sau đó sắp xếp vào vị trí tương ứng</a:t>
            </a:r>
            <a:endParaRPr b="0" i="0" sz="2800" u="none" cap="none" strike="noStrike">
              <a:solidFill>
                <a:schemeClr val="dk1"/>
              </a:solidFill>
              <a:latin typeface="Times New Roman"/>
              <a:ea typeface="Times New Roman"/>
              <a:cs typeface="Times New Roman"/>
              <a:sym typeface="Times New Roman"/>
            </a:endParaRPr>
          </a:p>
        </p:txBody>
      </p:sp>
      <p:pic>
        <p:nvPicPr>
          <p:cNvPr descr="Graphical user interface, text, application, Word&#10;&#10;Description automatically generated" id="248" name="Google Shape;248;p11"/>
          <p:cNvPicPr preferRelativeResize="0"/>
          <p:nvPr/>
        </p:nvPicPr>
        <p:blipFill rotWithShape="1">
          <a:blip r:embed="rId3">
            <a:alphaModFix/>
          </a:blip>
          <a:srcRect b="42027" l="81721" r="2545" t="33698"/>
          <a:stretch/>
        </p:blipFill>
        <p:spPr>
          <a:xfrm>
            <a:off x="6408420" y="1500634"/>
            <a:ext cx="5783580" cy="38257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2"/>
          <p:cNvSpPr/>
          <p:nvPr/>
        </p:nvSpPr>
        <p:spPr>
          <a:xfrm>
            <a:off x="624840" y="747236"/>
            <a:ext cx="4701540"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E00EF"/>
                </a:solidFill>
                <a:latin typeface="Times New Roman"/>
                <a:ea typeface="Times New Roman"/>
                <a:cs typeface="Times New Roman"/>
                <a:sym typeface="Times New Roman"/>
              </a:rPr>
              <a:t>Nhiệm vụ 5:</a:t>
            </a:r>
            <a:r>
              <a:rPr b="0" i="0" lang="en-US" sz="2800" u="none" cap="none" strike="noStrike">
                <a:solidFill>
                  <a:srgbClr val="000000"/>
                </a:solidFill>
                <a:latin typeface="Times New Roman"/>
                <a:ea typeface="Times New Roman"/>
                <a:cs typeface="Times New Roman"/>
                <a:sym typeface="Times New Roman"/>
              </a:rPr>
              <a:t> Vẽ bóng hội thoại.</a:t>
            </a:r>
            <a:endParaRPr b="0" i="0" sz="2800" u="none" cap="none" strike="noStrike">
              <a:solidFill>
                <a:schemeClr val="dk1"/>
              </a:solidFill>
              <a:latin typeface="Times New Roman"/>
              <a:ea typeface="Times New Roman"/>
              <a:cs typeface="Times New Roman"/>
              <a:sym typeface="Times New Roman"/>
            </a:endParaRPr>
          </a:p>
          <a:p>
            <a:pPr indent="0" lvl="0" marL="0" marR="0" rtl="0" algn="l">
              <a:spcBef>
                <a:spcPts val="2400"/>
              </a:spcBef>
              <a:spcAft>
                <a:spcPts val="0"/>
              </a:spcAft>
              <a:buNone/>
            </a:pPr>
            <a:r>
              <a:rPr b="1" i="0" lang="en-US" sz="2800" u="none" cap="none" strike="noStrike">
                <a:solidFill>
                  <a:srgbClr val="FFC000"/>
                </a:solidFill>
                <a:latin typeface="Times New Roman"/>
                <a:ea typeface="Times New Roman"/>
                <a:cs typeface="Times New Roman"/>
                <a:sym typeface="Times New Roman"/>
              </a:rPr>
              <a:t>Hướng dẫn</a:t>
            </a:r>
            <a:endParaRPr b="0" i="0" sz="2800" u="none" cap="none" strike="noStrike">
              <a:solidFill>
                <a:schemeClr val="dk1"/>
              </a:solidFill>
              <a:latin typeface="Times New Roman"/>
              <a:ea typeface="Times New Roman"/>
              <a:cs typeface="Times New Roman"/>
              <a:sym typeface="Times New Roman"/>
            </a:endParaRPr>
          </a:p>
          <a:p>
            <a:pPr indent="0" lvl="0" marL="0" marR="0" rtl="0" algn="l">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1: </a:t>
            </a:r>
            <a:r>
              <a:rPr b="0" i="0" lang="en-US" sz="2800" u="none" cap="none" strike="noStrike">
                <a:solidFill>
                  <a:srgbClr val="000000"/>
                </a:solidFill>
                <a:latin typeface="Times New Roman"/>
                <a:ea typeface="Times New Roman"/>
                <a:cs typeface="Times New Roman"/>
                <a:sym typeface="Times New Roman"/>
              </a:rPr>
              <a:t>Vẽ hình elip và hình tam giác (Hình 15.6a). </a:t>
            </a:r>
            <a:endParaRPr b="0" i="0" sz="2800" u="none" cap="none" strike="noStrike">
              <a:solidFill>
                <a:schemeClr val="dk1"/>
              </a:solidFill>
              <a:latin typeface="Times New Roman"/>
              <a:ea typeface="Times New Roman"/>
              <a:cs typeface="Times New Roman"/>
              <a:sym typeface="Times New Roman"/>
            </a:endParaRPr>
          </a:p>
          <a:p>
            <a:pPr indent="0" lvl="0" marL="0" marR="0" rtl="0" algn="l">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2: </a:t>
            </a:r>
            <a:r>
              <a:rPr b="0" i="0" lang="en-US" sz="2800" u="none" cap="none" strike="noStrike">
                <a:solidFill>
                  <a:srgbClr val="000000"/>
                </a:solidFill>
                <a:latin typeface="Times New Roman"/>
                <a:ea typeface="Times New Roman"/>
                <a:cs typeface="Times New Roman"/>
                <a:sym typeface="Times New Roman"/>
              </a:rPr>
              <a:t>Xếp hai hình chồng nhau và chọn Union (Hình 15.6b). </a:t>
            </a:r>
            <a:endParaRPr b="0" i="0" sz="2800" u="none" cap="none" strike="noStrike">
              <a:solidFill>
                <a:schemeClr val="dk1"/>
              </a:solidFill>
              <a:latin typeface="Times New Roman"/>
              <a:ea typeface="Times New Roman"/>
              <a:cs typeface="Times New Roman"/>
              <a:sym typeface="Times New Roman"/>
            </a:endParaRPr>
          </a:p>
          <a:p>
            <a:pPr indent="0" lvl="0" marL="0" marR="0" rtl="0" algn="l">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3: </a:t>
            </a:r>
            <a:r>
              <a:rPr b="0" i="0" lang="en-US" sz="2800" u="none" cap="none" strike="noStrike">
                <a:solidFill>
                  <a:srgbClr val="000000"/>
                </a:solidFill>
                <a:latin typeface="Times New Roman"/>
                <a:ea typeface="Times New Roman"/>
                <a:cs typeface="Times New Roman"/>
                <a:sym typeface="Times New Roman"/>
              </a:rPr>
              <a:t>Có thể chỉnh lại như Hình 15.6c, tô màu phù hợp.</a:t>
            </a:r>
            <a:endParaRPr b="0" i="0" sz="2800" u="none" cap="none" strike="noStrike">
              <a:solidFill>
                <a:schemeClr val="dk1"/>
              </a:solidFill>
              <a:latin typeface="Times New Roman"/>
              <a:ea typeface="Times New Roman"/>
              <a:cs typeface="Times New Roman"/>
              <a:sym typeface="Times New Roman"/>
            </a:endParaRPr>
          </a:p>
        </p:txBody>
      </p:sp>
      <p:pic>
        <p:nvPicPr>
          <p:cNvPr descr="Graphical user interface, application, Word&#10;&#10;Description automatically generated" id="254" name="Google Shape;254;p12"/>
          <p:cNvPicPr preferRelativeResize="0"/>
          <p:nvPr/>
        </p:nvPicPr>
        <p:blipFill rotWithShape="1">
          <a:blip r:embed="rId3">
            <a:alphaModFix/>
          </a:blip>
          <a:srcRect b="47166" l="69198" r="9924" t="41694"/>
          <a:stretch/>
        </p:blipFill>
        <p:spPr>
          <a:xfrm>
            <a:off x="5741987" y="1016609"/>
            <a:ext cx="6450013" cy="2853284"/>
          </a:xfrm>
          <a:prstGeom prst="rect">
            <a:avLst/>
          </a:prstGeom>
          <a:noFill/>
          <a:ln>
            <a:noFill/>
          </a:ln>
        </p:spPr>
      </p:pic>
      <p:sp>
        <p:nvSpPr>
          <p:cNvPr id="255" name="Google Shape;255;p12"/>
          <p:cNvSpPr/>
          <p:nvPr/>
        </p:nvSpPr>
        <p:spPr>
          <a:xfrm>
            <a:off x="5741987" y="4660315"/>
            <a:ext cx="6096000" cy="1384995"/>
          </a:xfrm>
          <a:prstGeom prst="rect">
            <a:avLst/>
          </a:prstGeom>
          <a:noFill/>
          <a:ln>
            <a:noFill/>
          </a:ln>
        </p:spPr>
        <p:txBody>
          <a:bodyPr anchorCtr="0" anchor="t" bIns="45700" lIns="91425" spcFirstLastPara="1" rIns="91425" wrap="square" tIns="45700">
            <a:spAutoFit/>
          </a:bodyPr>
          <a:lstStyle/>
          <a:p>
            <a:pPr indent="304800" lvl="0" marL="0" marR="0" rtl="0" algn="just">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Đặt bóng hội thoại vào vị trí và đặt các cụm chữ tương ứng vào bóng hội thoại và chỉnh lớp (layer) để hiển thị phù hợp.</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3"/>
          <p:cNvSpPr/>
          <p:nvPr/>
        </p:nvSpPr>
        <p:spPr>
          <a:xfrm>
            <a:off x="373380" y="363915"/>
            <a:ext cx="6096000" cy="649408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FE00EF"/>
                </a:solidFill>
                <a:latin typeface="Times New Roman"/>
                <a:ea typeface="Times New Roman"/>
                <a:cs typeface="Times New Roman"/>
                <a:sym typeface="Times New Roman"/>
              </a:rPr>
              <a:t>Nhiệm vụ 6: </a:t>
            </a:r>
            <a:r>
              <a:rPr b="0" i="0" lang="en-US" sz="2800" u="none" cap="none" strike="noStrike">
                <a:solidFill>
                  <a:schemeClr val="dk1"/>
                </a:solidFill>
                <a:latin typeface="Times New Roman"/>
                <a:ea typeface="Times New Roman"/>
                <a:cs typeface="Times New Roman"/>
                <a:sym typeface="Times New Roman"/>
              </a:rPr>
              <a:t>Vẽ đoạn nét đứt nằm giữa thời gian và địa điểm.</a:t>
            </a:r>
            <a:endParaRPr/>
          </a:p>
          <a:p>
            <a:pPr indent="0" lvl="0" marL="0" marR="0" rtl="0" algn="l">
              <a:spcBef>
                <a:spcPts val="2400"/>
              </a:spcBef>
              <a:spcAft>
                <a:spcPts val="0"/>
              </a:spcAft>
              <a:buNone/>
            </a:pPr>
            <a:r>
              <a:rPr b="1" i="0" lang="en-US" sz="2800" u="none" cap="none" strike="noStrike">
                <a:solidFill>
                  <a:srgbClr val="FFC000"/>
                </a:solidFill>
                <a:latin typeface="Times New Roman"/>
                <a:ea typeface="Times New Roman"/>
                <a:cs typeface="Times New Roman"/>
                <a:sym typeface="Times New Roman"/>
              </a:rPr>
              <a:t>Hướng dẫn.  </a:t>
            </a:r>
            <a:endParaRPr/>
          </a:p>
          <a:p>
            <a:pPr indent="0" lvl="0" marL="0" marR="0" rtl="0" algn="just">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1:</a:t>
            </a:r>
            <a:r>
              <a:rPr b="0" i="0" lang="en-US" sz="2800" u="none" cap="none" strike="noStrike">
                <a:solidFill>
                  <a:schemeClr val="dk1"/>
                </a:solidFill>
                <a:latin typeface="Times New Roman"/>
                <a:ea typeface="Times New Roman"/>
                <a:cs typeface="Times New Roman"/>
                <a:sym typeface="Times New Roman"/>
              </a:rPr>
              <a:t> Chọn công cụ Pen          trên hộp công cụ. Vẽ đoạn thẳng đứng để tạo vách ngăn.</a:t>
            </a:r>
            <a:endParaRPr/>
          </a:p>
          <a:p>
            <a:pPr indent="0" lvl="0" marL="0" marR="0" rtl="0" algn="just">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2:</a:t>
            </a:r>
            <a:r>
              <a:rPr b="0" i="0" lang="en-US" sz="2800" u="none" cap="none" strike="noStrike">
                <a:solidFill>
                  <a:schemeClr val="dk1"/>
                </a:solidFill>
                <a:latin typeface="Times New Roman"/>
                <a:ea typeface="Times New Roman"/>
                <a:cs typeface="Times New Roman"/>
                <a:sym typeface="Times New Roman"/>
              </a:rPr>
              <a:t> Mở hộp thoại Fill and Stroke điều chỉnh lại độ dày Width là 1 và Dashes là kiểu nét đứt (Hình 15.7)</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3: </a:t>
            </a:r>
            <a:r>
              <a:rPr b="0" i="0" lang="en-US" sz="2800" u="none" cap="none" strike="noStrike">
                <a:solidFill>
                  <a:schemeClr val="dk1"/>
                </a:solidFill>
                <a:latin typeface="Times New Roman"/>
                <a:ea typeface="Times New Roman"/>
                <a:cs typeface="Times New Roman"/>
                <a:sym typeface="Times New Roman"/>
              </a:rPr>
              <a:t>Điều chỉnh lại bố cục, đồi màu vẽ để thu được hình ảnh hoàn thiện như mẫu.</a:t>
            </a:r>
            <a:endParaRPr b="0" i="0" sz="2800" u="none" cap="none" strike="noStrike">
              <a:solidFill>
                <a:schemeClr val="dk1"/>
              </a:solidFill>
              <a:latin typeface="Times New Roman"/>
              <a:ea typeface="Times New Roman"/>
              <a:cs typeface="Times New Roman"/>
              <a:sym typeface="Times New Roman"/>
            </a:endParaRPr>
          </a:p>
        </p:txBody>
      </p:sp>
      <p:pic>
        <p:nvPicPr>
          <p:cNvPr descr="Graphical user interface, application, Word&#10;&#10;Description automatically generated" id="261" name="Google Shape;261;p13"/>
          <p:cNvPicPr preferRelativeResize="0"/>
          <p:nvPr/>
        </p:nvPicPr>
        <p:blipFill rotWithShape="1">
          <a:blip r:embed="rId3">
            <a:alphaModFix/>
          </a:blip>
          <a:srcRect b="21460" l="78881" r="2807" t="62540"/>
          <a:stretch/>
        </p:blipFill>
        <p:spPr>
          <a:xfrm>
            <a:off x="7109460" y="1645860"/>
            <a:ext cx="4897755" cy="3109020"/>
          </a:xfrm>
          <a:prstGeom prst="rect">
            <a:avLst/>
          </a:prstGeom>
          <a:noFill/>
          <a:ln>
            <a:noFill/>
          </a:ln>
        </p:spPr>
      </p:pic>
      <p:pic>
        <p:nvPicPr>
          <p:cNvPr descr="Graphical user interface, application, Word&#10;&#10;Description automatically generated" id="262" name="Google Shape;262;p13"/>
          <p:cNvPicPr preferRelativeResize="0"/>
          <p:nvPr/>
        </p:nvPicPr>
        <p:blipFill rotWithShape="1">
          <a:blip r:embed="rId3">
            <a:alphaModFix/>
          </a:blip>
          <a:srcRect b="32461" l="73692" r="24701" t="64823"/>
          <a:stretch/>
        </p:blipFill>
        <p:spPr>
          <a:xfrm>
            <a:off x="4457700" y="2132647"/>
            <a:ext cx="588010" cy="5648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4"/>
          <p:cNvSpPr/>
          <p:nvPr/>
        </p:nvSpPr>
        <p:spPr>
          <a:xfrm>
            <a:off x="533400" y="713433"/>
            <a:ext cx="6096000" cy="550330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FE00EF"/>
                </a:solidFill>
                <a:latin typeface="Times New Roman"/>
                <a:ea typeface="Times New Roman"/>
                <a:cs typeface="Times New Roman"/>
                <a:sym typeface="Times New Roman"/>
              </a:rPr>
              <a:t>Nhiệm vụ 7. </a:t>
            </a:r>
            <a:r>
              <a:rPr b="0" i="0" lang="en-US" sz="2800" u="none" cap="none" strike="noStrike">
                <a:solidFill>
                  <a:schemeClr val="dk1"/>
                </a:solidFill>
                <a:latin typeface="Times New Roman"/>
                <a:ea typeface="Times New Roman"/>
                <a:cs typeface="Times New Roman"/>
                <a:sym typeface="Times New Roman"/>
              </a:rPr>
              <a:t>Xuất sản phẩm hoàn thiện ra định dạng đồ họa điểm ảnh</a:t>
            </a:r>
            <a:endParaRPr b="0" i="0" sz="2800" u="none" cap="none" strike="noStrike">
              <a:solidFill>
                <a:schemeClr val="dk1"/>
              </a:solidFill>
              <a:latin typeface="Times New Roman"/>
              <a:ea typeface="Times New Roman"/>
              <a:cs typeface="Times New Roman"/>
              <a:sym typeface="Times New Roman"/>
            </a:endParaRPr>
          </a:p>
          <a:p>
            <a:pPr indent="0" lvl="0" marL="0" marR="0" rtl="0" algn="l">
              <a:spcBef>
                <a:spcPts val="1800"/>
              </a:spcBef>
              <a:spcAft>
                <a:spcPts val="0"/>
              </a:spcAft>
              <a:buNone/>
            </a:pPr>
            <a:r>
              <a:rPr b="1" i="0" lang="en-US" sz="2800" u="none" cap="none" strike="noStrike">
                <a:solidFill>
                  <a:srgbClr val="FFC000"/>
                </a:solidFill>
                <a:latin typeface="Times New Roman"/>
                <a:ea typeface="Times New Roman"/>
                <a:cs typeface="Times New Roman"/>
                <a:sym typeface="Times New Roman"/>
              </a:rPr>
              <a:t>Hướng dẫn:</a:t>
            </a:r>
            <a:endParaRPr b="1" i="0" sz="2800" u="none" cap="none" strike="noStrike">
              <a:solidFill>
                <a:srgbClr val="FFC000"/>
              </a:solidFill>
              <a:latin typeface="Times New Roman"/>
              <a:ea typeface="Times New Roman"/>
              <a:cs typeface="Times New Roman"/>
              <a:sym typeface="Times New Roman"/>
            </a:endParaRPr>
          </a:p>
          <a:p>
            <a:pPr indent="0" lvl="0" marL="0" marR="0" rtl="0" algn="just">
              <a:spcBef>
                <a:spcPts val="1800"/>
              </a:spcBef>
              <a:spcAft>
                <a:spcPts val="0"/>
              </a:spcAft>
              <a:buNone/>
            </a:pPr>
            <a:r>
              <a:rPr b="0" i="0" lang="en-US" sz="2800" u="none" cap="none" strike="noStrike">
                <a:solidFill>
                  <a:schemeClr val="dk1"/>
                </a:solidFill>
                <a:latin typeface="Times New Roman"/>
                <a:ea typeface="Times New Roman"/>
                <a:cs typeface="Times New Roman"/>
                <a:sym typeface="Times New Roman"/>
              </a:rPr>
              <a:t>Sau khi hoàn tất sản phẩm, ta có thể xuất ra tệp dạng đồ họa điểm ảnh để dẽ dàng sử dụng cho các mục đích khác bằng cách:</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0" lang="en-US" sz="2800" u="none" cap="none" strike="noStrike">
                <a:solidFill>
                  <a:schemeClr val="dk1"/>
                </a:solidFill>
                <a:latin typeface="Times New Roman"/>
                <a:ea typeface="Times New Roman"/>
                <a:cs typeface="Times New Roman"/>
                <a:sym typeface="Times New Roman"/>
              </a:rPr>
              <a:t>- Chọn lệnh File/Export PNG Image. Cửa sổ thiết lập thông số sẽ xuất hiện như hình 15.8. Các nội dung chính cần chú ý:</a:t>
            </a:r>
            <a:endParaRPr b="0" i="0" sz="2800" u="none" cap="none" strike="noStrike">
              <a:solidFill>
                <a:schemeClr val="dk1"/>
              </a:solidFill>
              <a:latin typeface="Times New Roman"/>
              <a:ea typeface="Times New Roman"/>
              <a:cs typeface="Times New Roman"/>
              <a:sym typeface="Times New Roman"/>
            </a:endParaRPr>
          </a:p>
        </p:txBody>
      </p:sp>
      <p:pic>
        <p:nvPicPr>
          <p:cNvPr descr="Graphical user interface, application, Word&#10;&#10;Description automatically generated" id="268" name="Google Shape;268;p14"/>
          <p:cNvPicPr preferRelativeResize="0"/>
          <p:nvPr/>
        </p:nvPicPr>
        <p:blipFill rotWithShape="1">
          <a:blip r:embed="rId3">
            <a:alphaModFix/>
          </a:blip>
          <a:srcRect b="26311" l="82363" r="2219" t="30842"/>
          <a:stretch/>
        </p:blipFill>
        <p:spPr>
          <a:xfrm>
            <a:off x="7064375" y="392799"/>
            <a:ext cx="4784725" cy="61445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5"/>
          <p:cNvSpPr/>
          <p:nvPr/>
        </p:nvSpPr>
        <p:spPr>
          <a:xfrm>
            <a:off x="762000" y="1559253"/>
            <a:ext cx="10530840" cy="36009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 Export area – Vùng xuất ảnh: thường dùng nhất là Page – trang giấy in được đóng khung và Selection – chỉ xuất tệp ảnh cho các đối tượng đang được chọn</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0" i="0" lang="en-US" sz="2800" u="none" cap="none" strike="noStrike">
                <a:solidFill>
                  <a:schemeClr val="dk1"/>
                </a:solidFill>
                <a:latin typeface="Times New Roman"/>
                <a:ea typeface="Times New Roman"/>
                <a:cs typeface="Times New Roman"/>
                <a:sym typeface="Times New Roman"/>
              </a:rPr>
              <a:t>+ Image size – Kích thước và độ phân giải của ảnh</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0" i="0" lang="en-US" sz="2800" u="none" cap="none" strike="noStrike">
                <a:solidFill>
                  <a:schemeClr val="dk1"/>
                </a:solidFill>
                <a:latin typeface="Times New Roman"/>
                <a:ea typeface="Times New Roman"/>
                <a:cs typeface="Times New Roman"/>
                <a:sym typeface="Times New Roman"/>
              </a:rPr>
              <a:t>+ Filename – Tên tệp và đường dẫn tới tệp.</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0" i="0" lang="en-US" sz="2800" u="none" cap="none" strike="noStrike">
                <a:solidFill>
                  <a:schemeClr val="dk1"/>
                </a:solidFill>
                <a:latin typeface="Times New Roman"/>
                <a:ea typeface="Times New Roman"/>
                <a:cs typeface="Times New Roman"/>
                <a:sym typeface="Times New Roman"/>
              </a:rPr>
              <a:t>Sau khi thiết lập các thông số, chọn lệnh Export để xuất ra tệp PNG</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6"/>
          <p:cNvSpPr/>
          <p:nvPr/>
        </p:nvSpPr>
        <p:spPr>
          <a:xfrm>
            <a:off x="4512296" y="617519"/>
            <a:ext cx="3121688" cy="74347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en-US" sz="4000" u="none" cap="none" strike="noStrike">
                <a:solidFill>
                  <a:srgbClr val="C00000"/>
                </a:solidFill>
                <a:latin typeface="Times New Roman"/>
                <a:ea typeface="Times New Roman"/>
                <a:cs typeface="Times New Roman"/>
                <a:sym typeface="Times New Roman"/>
              </a:rPr>
              <a:t>LUYỆN TẬP</a:t>
            </a:r>
            <a:endParaRPr b="0" i="0" sz="4000" u="none" cap="none" strike="noStrike">
              <a:solidFill>
                <a:srgbClr val="C00000"/>
              </a:solidFill>
              <a:latin typeface="Times New Roman"/>
              <a:ea typeface="Times New Roman"/>
              <a:cs typeface="Times New Roman"/>
              <a:sym typeface="Times New Roman"/>
            </a:endParaRPr>
          </a:p>
        </p:txBody>
      </p:sp>
      <p:sp>
        <p:nvSpPr>
          <p:cNvPr id="279" name="Google Shape;279;p16"/>
          <p:cNvSpPr/>
          <p:nvPr/>
        </p:nvSpPr>
        <p:spPr>
          <a:xfrm>
            <a:off x="502920" y="2470671"/>
            <a:ext cx="5570220" cy="21236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1. Thiết kế một thiệp đơn giản (sinh nhật, tiệc Noel ...) (Hình 15.9)</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0" i="0" lang="en-US" sz="2800" u="none" cap="none" strike="noStrike">
                <a:solidFill>
                  <a:schemeClr val="dk1"/>
                </a:solidFill>
                <a:latin typeface="Times New Roman"/>
                <a:ea typeface="Times New Roman"/>
                <a:cs typeface="Times New Roman"/>
                <a:sym typeface="Times New Roman"/>
              </a:rPr>
              <a:t>2. Vẽ lại logo tiết kiệm điện nước như Hình 14.8b</a:t>
            </a:r>
            <a:endParaRPr b="0" i="0" sz="2800" u="none" cap="none" strike="noStrike">
              <a:solidFill>
                <a:schemeClr val="dk1"/>
              </a:solidFill>
              <a:latin typeface="Times New Roman"/>
              <a:ea typeface="Times New Roman"/>
              <a:cs typeface="Times New Roman"/>
              <a:sym typeface="Times New Roman"/>
            </a:endParaRPr>
          </a:p>
        </p:txBody>
      </p:sp>
      <p:pic>
        <p:nvPicPr>
          <p:cNvPr descr="Graphical user interface, text, application, Word&#10;&#10;Description automatically generated" id="280" name="Google Shape;280;p16"/>
          <p:cNvPicPr preferRelativeResize="0"/>
          <p:nvPr/>
        </p:nvPicPr>
        <p:blipFill rotWithShape="1">
          <a:blip r:embed="rId3">
            <a:alphaModFix/>
          </a:blip>
          <a:srcRect b="30886" l="61170" r="3823" t="32555"/>
          <a:stretch/>
        </p:blipFill>
        <p:spPr>
          <a:xfrm>
            <a:off x="6492240" y="1360992"/>
            <a:ext cx="5552765" cy="53141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A picture containing plant, grass, outdoor, sea, beach" id="285" name="Google Shape;285;p17"/>
          <p:cNvPicPr preferRelativeResize="0"/>
          <p:nvPr>
            <p:ph idx="2" type="pic"/>
          </p:nvPr>
        </p:nvPicPr>
        <p:blipFill rotWithShape="1">
          <a:blip r:embed="rId3">
            <a:alphaModFix/>
          </a:blip>
          <a:srcRect b="0" l="0" r="0" t="0"/>
          <a:stretch/>
        </p:blipFill>
        <p:spPr>
          <a:xfrm>
            <a:off x="0" y="0"/>
            <a:ext cx="12192000" cy="2051050"/>
          </a:xfrm>
          <a:prstGeom prst="rect">
            <a:avLst/>
          </a:prstGeom>
          <a:noFill/>
          <a:ln>
            <a:noFill/>
          </a:ln>
        </p:spPr>
      </p:pic>
      <p:pic>
        <p:nvPicPr>
          <p:cNvPr descr="Close up of grass" id="286" name="Google Shape;286;p17"/>
          <p:cNvPicPr preferRelativeResize="0"/>
          <p:nvPr>
            <p:ph idx="3" type="pic"/>
          </p:nvPr>
        </p:nvPicPr>
        <p:blipFill rotWithShape="1">
          <a:blip r:embed="rId4">
            <a:alphaModFix/>
          </a:blip>
          <a:srcRect b="0" l="0" r="0" t="0"/>
          <a:stretch/>
        </p:blipFill>
        <p:spPr>
          <a:xfrm>
            <a:off x="0" y="5788025"/>
            <a:ext cx="12192000" cy="1069975"/>
          </a:xfrm>
          <a:prstGeom prst="rect">
            <a:avLst/>
          </a:prstGeom>
          <a:noFill/>
          <a:ln>
            <a:noFill/>
          </a:ln>
        </p:spPr>
      </p:pic>
      <p:sp>
        <p:nvSpPr>
          <p:cNvPr id="287" name="Google Shape;28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288" name="Google Shape;28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PRESENTATION TITLE</a:t>
            </a:r>
            <a:endParaRPr/>
          </a:p>
        </p:txBody>
      </p:sp>
      <p:sp>
        <p:nvSpPr>
          <p:cNvPr id="289" name="Google Shape;28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0" name="Google Shape;290;p17"/>
          <p:cNvSpPr txBox="1"/>
          <p:nvPr/>
        </p:nvSpPr>
        <p:spPr>
          <a:xfrm>
            <a:off x="483326" y="3021261"/>
            <a:ext cx="11225348" cy="1655068"/>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i="0" lang="en-US" sz="9600" u="none" cap="none" strike="noStrike">
                <a:solidFill>
                  <a:srgbClr val="C00000"/>
                </a:solidFill>
                <a:latin typeface="Times New Roman"/>
                <a:ea typeface="Times New Roman"/>
                <a:cs typeface="Times New Roman"/>
                <a:sym typeface="Times New Roman"/>
              </a:rPr>
              <a:t>THANK YOU</a:t>
            </a:r>
            <a:endParaRPr b="1" i="0" sz="9600" u="none" cap="none" strike="noStrike">
              <a:solidFill>
                <a:srgbClr val="C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8"/>
          <p:cNvSpPr txBox="1"/>
          <p:nvPr>
            <p:ph type="title"/>
          </p:nvPr>
        </p:nvSpPr>
        <p:spPr>
          <a:xfrm>
            <a:off x="4073237" y="1096375"/>
            <a:ext cx="4045527" cy="159079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4"/>
              </a:buClr>
              <a:buSzPts val="3200"/>
              <a:buFont typeface="Quattrocento Sans"/>
              <a:buNone/>
            </a:pPr>
            <a:r>
              <a:rPr lang="en-US"/>
              <a:t>THANK YOU</a:t>
            </a:r>
            <a:endParaRPr/>
          </a:p>
        </p:txBody>
      </p:sp>
      <p:pic>
        <p:nvPicPr>
          <p:cNvPr descr="Sand, sea, beach, grass" id="296" name="Google Shape;296;p18"/>
          <p:cNvPicPr preferRelativeResize="0"/>
          <p:nvPr>
            <p:ph idx="2" type="pic"/>
          </p:nvPr>
        </p:nvPicPr>
        <p:blipFill rotWithShape="1">
          <a:blip r:embed="rId3">
            <a:alphaModFix/>
          </a:blip>
          <a:srcRect b="0" l="0" r="0" t="0"/>
          <a:stretch/>
        </p:blipFill>
        <p:spPr>
          <a:xfrm>
            <a:off x="0" y="951274"/>
            <a:ext cx="2743201" cy="4747564"/>
          </a:xfrm>
          <a:prstGeom prst="rect">
            <a:avLst/>
          </a:prstGeom>
          <a:noFill/>
          <a:ln>
            <a:noFill/>
          </a:ln>
        </p:spPr>
      </p:pic>
      <p:sp>
        <p:nvSpPr>
          <p:cNvPr id="297" name="Google Shape;297;p18"/>
          <p:cNvSpPr txBox="1"/>
          <p:nvPr>
            <p:ph idx="1" type="body"/>
          </p:nvPr>
        </p:nvSpPr>
        <p:spPr>
          <a:xfrm>
            <a:off x="4107354" y="2910720"/>
            <a:ext cx="4011410" cy="2061261"/>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accent4"/>
              </a:buClr>
              <a:buSzPts val="2000"/>
              <a:buFont typeface="Quattrocento Sans"/>
              <a:buNone/>
            </a:pPr>
            <a:r>
              <a:rPr lang="en-US"/>
              <a:t>Mirjam Nilsson​​</a:t>
            </a:r>
            <a:endParaRPr/>
          </a:p>
          <a:p>
            <a:pPr indent="0" lvl="0" marL="0" rtl="0" algn="l">
              <a:lnSpc>
                <a:spcPct val="200000"/>
              </a:lnSpc>
              <a:spcBef>
                <a:spcPts val="0"/>
              </a:spcBef>
              <a:spcAft>
                <a:spcPts val="0"/>
              </a:spcAft>
              <a:buClr>
                <a:schemeClr val="accent4"/>
              </a:buClr>
              <a:buSzPts val="2000"/>
              <a:buFont typeface="Quattrocento Sans"/>
              <a:buNone/>
            </a:pPr>
            <a:r>
              <a:rPr lang="en-US"/>
              <a:t>mirjam@contoso.com​</a:t>
            </a:r>
            <a:endParaRPr/>
          </a:p>
          <a:p>
            <a:pPr indent="0" lvl="0" marL="0" rtl="0" algn="l">
              <a:lnSpc>
                <a:spcPct val="200000"/>
              </a:lnSpc>
              <a:spcBef>
                <a:spcPts val="0"/>
              </a:spcBef>
              <a:spcAft>
                <a:spcPts val="0"/>
              </a:spcAft>
              <a:buClr>
                <a:schemeClr val="accent4"/>
              </a:buClr>
              <a:buSzPts val="2000"/>
              <a:buFont typeface="Quattrocento Sans"/>
              <a:buNone/>
            </a:pPr>
            <a:r>
              <a:rPr lang="en-US"/>
              <a:t>www.contoso.com​</a:t>
            </a:r>
            <a:endParaRPr/>
          </a:p>
        </p:txBody>
      </p:sp>
      <p:pic>
        <p:nvPicPr>
          <p:cNvPr descr="Close up of bird eye" id="298" name="Google Shape;298;p18"/>
          <p:cNvPicPr preferRelativeResize="0"/>
          <p:nvPr>
            <p:ph idx="3" type="pic"/>
          </p:nvPr>
        </p:nvPicPr>
        <p:blipFill rotWithShape="1">
          <a:blip r:embed="rId4">
            <a:alphaModFix/>
          </a:blip>
          <a:srcRect b="0" l="0" r="0" t="0"/>
          <a:stretch/>
        </p:blipFill>
        <p:spPr>
          <a:xfrm>
            <a:off x="9448800" y="951274"/>
            <a:ext cx="2743200" cy="4747564"/>
          </a:xfrm>
          <a:prstGeom prst="rect">
            <a:avLst/>
          </a:prstGeom>
          <a:noFill/>
          <a:ln>
            <a:noFill/>
          </a:ln>
        </p:spPr>
      </p:pic>
      <p:sp>
        <p:nvSpPr>
          <p:cNvPr id="299" name="Google Shape;29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300" name="Google Shape;30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PRESENTATION TITLE</a:t>
            </a:r>
            <a:endParaRPr/>
          </a:p>
        </p:txBody>
      </p:sp>
      <p:sp>
        <p:nvSpPr>
          <p:cNvPr id="301" name="Google Shape;30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
          <p:cNvSpPr/>
          <p:nvPr/>
        </p:nvSpPr>
        <p:spPr>
          <a:xfrm>
            <a:off x="822960" y="419981"/>
            <a:ext cx="10561320" cy="6132743"/>
          </a:xfrm>
          <a:prstGeom prst="flowChartAlternateProcess">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Em được giao nhiệm vụ thiết kế tờ rơi quảng bá cho Hội chợ sách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Thảo luận theo nhóm đề trả lời các câu hỏi sau:</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 Tờ rơi cho Hội chợ sách cần cung cấp cho người xem những thông tin gi?</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 Xếp thứ tự độ quan trọng của các thông tin mà nhóm đã chọn.</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 Đề phù hợp với nội dung là Hội chợ sách, nên có những hình ảnh minh họa gì?</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 Phân loại các nhóm đối tượng tạo nên tờ rơi.</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Tờ rơi cần được thiết kế sáng sủa, dễ nắm bắt thông tin. Trong bài thực hành này, chúng ta sẽ tiến hành thiết kế tờ rơi cho Hội chợ sách theo mẫu Hình 15.1</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204" name="Google Shape;20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5" name="Google Shape;205;p3"/>
          <p:cNvSpPr/>
          <p:nvPr/>
        </p:nvSpPr>
        <p:spPr>
          <a:xfrm>
            <a:off x="1720850" y="0"/>
            <a:ext cx="2349500" cy="993775"/>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descr="Graphical user interface, application, Word&#10;&#10;Description automatically generated" id="206" name="Google Shape;206;p3"/>
          <p:cNvPicPr preferRelativeResize="0"/>
          <p:nvPr/>
        </p:nvPicPr>
        <p:blipFill rotWithShape="1">
          <a:blip r:embed="rId3">
            <a:alphaModFix/>
          </a:blip>
          <a:srcRect b="26030" l="80918" r="3023" t="36269"/>
          <a:stretch/>
        </p:blipFill>
        <p:spPr>
          <a:xfrm>
            <a:off x="1033054" y="591228"/>
            <a:ext cx="3725091" cy="5944235"/>
          </a:xfrm>
          <a:prstGeom prst="rect">
            <a:avLst/>
          </a:prstGeom>
          <a:noFill/>
          <a:ln>
            <a:noFill/>
          </a:ln>
        </p:spPr>
      </p:pic>
      <p:sp>
        <p:nvSpPr>
          <p:cNvPr id="207" name="Google Shape;207;p3"/>
          <p:cNvSpPr/>
          <p:nvPr/>
        </p:nvSpPr>
        <p:spPr>
          <a:xfrm>
            <a:off x="4932861" y="496887"/>
            <a:ext cx="7068639" cy="6038576"/>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0" i="1" lang="en-US" sz="2800" u="none" cap="none" strike="noStrike">
                <a:solidFill>
                  <a:srgbClr val="0070C0"/>
                </a:solidFill>
                <a:latin typeface="Times New Roman"/>
                <a:ea typeface="Times New Roman"/>
                <a:cs typeface="Times New Roman"/>
                <a:sym typeface="Times New Roman"/>
              </a:rPr>
              <a:t>Hướng dẫn thực hiện: </a:t>
            </a:r>
            <a:r>
              <a:rPr b="0" i="0" lang="en-US" sz="2800" u="none" cap="none" strike="noStrike">
                <a:solidFill>
                  <a:schemeClr val="dk1"/>
                </a:solidFill>
                <a:latin typeface="Times New Roman"/>
                <a:ea typeface="Times New Roman"/>
                <a:cs typeface="Times New Roman"/>
                <a:sym typeface="Times New Roman"/>
              </a:rPr>
              <a:t>Hình vẽ gồm một số thành phần, ta sẽ chia nhỏ thành các nhóm đối tượng để vẽ, sau đó sắp xếp các đối tượng vào vị trí phù hợp và chỉnh sửa màu sắc (nếu cần).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Các nhóm đối tượng cần vẽ: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1. Nền</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2. Dây cờ tam giác.</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3. Sách và giá sách</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4. Các đoạn văn bản.</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5. Hai hộp thoại bong bóng.</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6. Đoạn nét đứt nằm giữa thời gian và địa điểm.</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Ta sẽ tiến hành vẽ từng đối tượng.</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
          <p:cNvSpPr/>
          <p:nvPr/>
        </p:nvSpPr>
        <p:spPr>
          <a:xfrm>
            <a:off x="731520" y="352893"/>
            <a:ext cx="10652760" cy="61863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7030A0"/>
                </a:solidFill>
                <a:latin typeface="Times New Roman"/>
                <a:ea typeface="Times New Roman"/>
                <a:cs typeface="Times New Roman"/>
                <a:sym typeface="Times New Roman"/>
              </a:rPr>
              <a:t>Nhiệm vụ 1.</a:t>
            </a:r>
            <a:r>
              <a:rPr b="0" i="0" lang="en-US" sz="2800" u="none" cap="none" strike="noStrike">
                <a:solidFill>
                  <a:schemeClr val="dk1"/>
                </a:solidFill>
                <a:latin typeface="Times New Roman"/>
                <a:ea typeface="Times New Roman"/>
                <a:cs typeface="Times New Roman"/>
                <a:sym typeface="Times New Roman"/>
              </a:rPr>
              <a:t> Vẽ nền.</a:t>
            </a:r>
            <a:endParaRPr b="0" i="0" sz="2800" u="none" cap="none" strike="noStrike">
              <a:solidFill>
                <a:schemeClr val="dk1"/>
              </a:solidFill>
              <a:latin typeface="Times New Roman"/>
              <a:ea typeface="Times New Roman"/>
              <a:cs typeface="Times New Roman"/>
              <a:sym typeface="Times New Roman"/>
            </a:endParaRPr>
          </a:p>
          <a:p>
            <a:pPr indent="0" lvl="0" marL="0" marR="0" rtl="0" algn="l">
              <a:spcBef>
                <a:spcPts val="1200"/>
              </a:spcBef>
              <a:spcAft>
                <a:spcPts val="0"/>
              </a:spcAft>
              <a:buNone/>
            </a:pPr>
            <a:r>
              <a:rPr b="0" i="0" lang="en-US" sz="2800" u="none" cap="none" strike="noStrike">
                <a:solidFill>
                  <a:srgbClr val="FFC000"/>
                </a:solidFill>
                <a:latin typeface="Times New Roman"/>
                <a:ea typeface="Times New Roman"/>
                <a:cs typeface="Times New Roman"/>
                <a:sym typeface="Times New Roman"/>
              </a:rPr>
              <a:t>Hướng dẫn</a:t>
            </a:r>
            <a:endParaRPr b="0" i="0" sz="2800" u="none" cap="none" strike="noStrike">
              <a:solidFill>
                <a:schemeClr val="dk1"/>
              </a:solidFill>
              <a:latin typeface="Times New Roman"/>
              <a:ea typeface="Times New Roman"/>
              <a:cs typeface="Times New Roman"/>
              <a:sym typeface="Times New Roman"/>
            </a:endParaRPr>
          </a:p>
          <a:p>
            <a:pPr indent="0" lvl="0" marL="0" marR="0" rtl="0" algn="l">
              <a:spcBef>
                <a:spcPts val="12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1: </a:t>
            </a:r>
            <a:r>
              <a:rPr b="0" i="0" lang="en-US" sz="2800" u="none" cap="none" strike="noStrike">
                <a:solidFill>
                  <a:schemeClr val="dk1"/>
                </a:solidFill>
                <a:latin typeface="Times New Roman"/>
                <a:ea typeface="Times New Roman"/>
                <a:cs typeface="Times New Roman"/>
                <a:sym typeface="Times New Roman"/>
              </a:rPr>
              <a:t>Vẽ một hình chữ nhật màu xanh (Hình 15.2a)</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2: </a:t>
            </a:r>
            <a:r>
              <a:rPr b="0" i="0" lang="en-US" sz="2800" u="none" cap="none" strike="noStrike">
                <a:solidFill>
                  <a:schemeClr val="dk1"/>
                </a:solidFill>
                <a:latin typeface="Times New Roman"/>
                <a:ea typeface="Times New Roman"/>
                <a:cs typeface="Times New Roman"/>
                <a:sym typeface="Times New Roman"/>
              </a:rPr>
              <a:t>Vẽ một hình tam giác rồi </a:t>
            </a:r>
            <a:r>
              <a:rPr b="1" i="0" lang="en-US" sz="2800" u="none" cap="none" strike="noStrike">
                <a:solidFill>
                  <a:schemeClr val="dk1"/>
                </a:solidFill>
                <a:latin typeface="Times New Roman"/>
                <a:ea typeface="Times New Roman"/>
                <a:cs typeface="Times New Roman"/>
                <a:sym typeface="Times New Roman"/>
              </a:rPr>
              <a:t>Duplicate</a:t>
            </a:r>
            <a:r>
              <a:rPr b="0" i="0" lang="en-US" sz="2800" u="none" cap="none" strike="noStrike">
                <a:solidFill>
                  <a:schemeClr val="dk1"/>
                </a:solidFill>
                <a:latin typeface="Times New Roman"/>
                <a:ea typeface="Times New Roman"/>
                <a:cs typeface="Times New Roman"/>
                <a:sym typeface="Times New Roman"/>
              </a:rPr>
              <a:t> và dịch chuyển sang bên cạnh để tạo ra một dây tam giác (Hình 15.2b). </a:t>
            </a:r>
            <a:r>
              <a:rPr b="1" i="0" lang="en-US" sz="2800" u="none" cap="none" strike="noStrike">
                <a:solidFill>
                  <a:schemeClr val="dk1"/>
                </a:solidFill>
                <a:latin typeface="Times New Roman"/>
                <a:ea typeface="Times New Roman"/>
                <a:cs typeface="Times New Roman"/>
                <a:sym typeface="Times New Roman"/>
              </a:rPr>
              <a:t>Duplicate</a:t>
            </a:r>
            <a:r>
              <a:rPr b="0" i="0" lang="en-US" sz="2800" u="none" cap="none" strike="noStrike">
                <a:solidFill>
                  <a:schemeClr val="dk1"/>
                </a:solidFill>
                <a:latin typeface="Times New Roman"/>
                <a:ea typeface="Times New Roman"/>
                <a:cs typeface="Times New Roman"/>
                <a:sym typeface="Times New Roman"/>
              </a:rPr>
              <a:t> cả dây để thu được hai dây tam giác, để riêng một dây cho phần sau.</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3: </a:t>
            </a:r>
            <a:r>
              <a:rPr b="0" i="0" lang="en-US" sz="2800" u="none" cap="none" strike="noStrike">
                <a:solidFill>
                  <a:schemeClr val="dk1"/>
                </a:solidFill>
                <a:latin typeface="Times New Roman"/>
                <a:ea typeface="Times New Roman"/>
                <a:cs typeface="Times New Roman"/>
                <a:sym typeface="Times New Roman"/>
              </a:rPr>
              <a:t>Chọn tất cả các tam giác trong dây ban đầu và thực hiện Union</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4: </a:t>
            </a:r>
            <a:r>
              <a:rPr b="0" i="0" lang="en-US" sz="2800" u="none" cap="none" strike="noStrike">
                <a:solidFill>
                  <a:schemeClr val="dk1"/>
                </a:solidFill>
                <a:latin typeface="Times New Roman"/>
                <a:ea typeface="Times New Roman"/>
                <a:cs typeface="Times New Roman"/>
                <a:sym typeface="Times New Roman"/>
              </a:rPr>
              <a:t>Xét dây tam giác đã Union vào trên đỉnh của hình chữ nhật và thực hiện </a:t>
            </a:r>
            <a:r>
              <a:rPr b="1" i="0" lang="en-US" sz="2800" u="none" cap="none" strike="noStrike">
                <a:solidFill>
                  <a:schemeClr val="dk1"/>
                </a:solidFill>
                <a:latin typeface="Times New Roman"/>
                <a:ea typeface="Times New Roman"/>
                <a:cs typeface="Times New Roman"/>
                <a:sym typeface="Times New Roman"/>
              </a:rPr>
              <a:t>Diffirence</a:t>
            </a:r>
            <a:r>
              <a:rPr b="0" i="0" lang="en-US" sz="2800" u="none" cap="none" strike="noStrike">
                <a:solidFill>
                  <a:schemeClr val="dk1"/>
                </a:solidFill>
                <a:latin typeface="Times New Roman"/>
                <a:ea typeface="Times New Roman"/>
                <a:cs typeface="Times New Roman"/>
                <a:sym typeface="Times New Roman"/>
              </a:rPr>
              <a:t> (Hình 15.2c) </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5: </a:t>
            </a:r>
            <a:r>
              <a:rPr b="0" i="0" lang="en-US" sz="2800" u="none" cap="none" strike="noStrike">
                <a:solidFill>
                  <a:schemeClr val="dk1"/>
                </a:solidFill>
                <a:latin typeface="Times New Roman"/>
                <a:ea typeface="Times New Roman"/>
                <a:cs typeface="Times New Roman"/>
                <a:sym typeface="Times New Roman"/>
              </a:rPr>
              <a:t>Vẽ hình chữ nhật màu vàng có chiều rộng bằng chiều rộng của hình chữ nhật xanh (Hình 15.2d) và đưa kết quả bước 4 vào phía dưới (Hình 15.2e)</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Graphical user interface, application, Word&#10;&#10;Description automatically generated" id="217" name="Google Shape;217;p5"/>
          <p:cNvPicPr preferRelativeResize="0"/>
          <p:nvPr/>
        </p:nvPicPr>
        <p:blipFill rotWithShape="1">
          <a:blip r:embed="rId3">
            <a:alphaModFix/>
          </a:blip>
          <a:srcRect b="22317" l="62615" r="3180" t="45691"/>
          <a:stretch/>
        </p:blipFill>
        <p:spPr>
          <a:xfrm>
            <a:off x="1463040" y="777240"/>
            <a:ext cx="9738359" cy="51663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6"/>
          <p:cNvSpPr/>
          <p:nvPr/>
        </p:nvSpPr>
        <p:spPr>
          <a:xfrm>
            <a:off x="670560" y="462125"/>
            <a:ext cx="10507980" cy="59400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7030A0"/>
                </a:solidFill>
                <a:latin typeface="Times New Roman"/>
                <a:ea typeface="Times New Roman"/>
                <a:cs typeface="Times New Roman"/>
                <a:sym typeface="Times New Roman"/>
              </a:rPr>
              <a:t>Nhiệm vụ 2. </a:t>
            </a:r>
            <a:r>
              <a:rPr b="0" i="0" lang="en-US" sz="2800" u="none" cap="none" strike="noStrike">
                <a:solidFill>
                  <a:schemeClr val="dk1"/>
                </a:solidFill>
                <a:latin typeface="Times New Roman"/>
                <a:ea typeface="Times New Roman"/>
                <a:cs typeface="Times New Roman"/>
                <a:sym typeface="Times New Roman"/>
              </a:rPr>
              <a:t>Vẽ dây cờ tam giác</a:t>
            </a:r>
            <a:endParaRPr b="0" i="0" sz="2800" u="none" cap="none" strike="noStrike">
              <a:solidFill>
                <a:schemeClr val="dk1"/>
              </a:solidFill>
              <a:latin typeface="Times New Roman"/>
              <a:ea typeface="Times New Roman"/>
              <a:cs typeface="Times New Roman"/>
              <a:sym typeface="Times New Roman"/>
            </a:endParaRPr>
          </a:p>
          <a:p>
            <a:pPr indent="0" lvl="0" marL="0" marR="0" rtl="0" algn="l">
              <a:spcBef>
                <a:spcPts val="2400"/>
              </a:spcBef>
              <a:spcAft>
                <a:spcPts val="0"/>
              </a:spcAft>
              <a:buNone/>
            </a:pPr>
            <a:r>
              <a:rPr b="0" i="0" lang="en-US" sz="2800" u="none" cap="none" strike="noStrike">
                <a:solidFill>
                  <a:srgbClr val="ED7D31"/>
                </a:solidFill>
                <a:latin typeface="Times New Roman"/>
                <a:ea typeface="Times New Roman"/>
                <a:cs typeface="Times New Roman"/>
                <a:sym typeface="Times New Roman"/>
              </a:rPr>
              <a:t>Hướng dẫn:</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1: </a:t>
            </a:r>
            <a:r>
              <a:rPr b="0" i="0" lang="en-US" sz="2800" u="none" cap="none" strike="noStrike">
                <a:solidFill>
                  <a:schemeClr val="dk1"/>
                </a:solidFill>
                <a:latin typeface="Times New Roman"/>
                <a:ea typeface="Times New Roman"/>
                <a:cs typeface="Times New Roman"/>
                <a:sym typeface="Times New Roman"/>
              </a:rPr>
              <a:t>Cắt một số tam giác từ dây tam giác để riêng trong nhiệm vụ 1 (Hình 15.3a)</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2: </a:t>
            </a:r>
            <a:r>
              <a:rPr b="0" i="0" lang="en-US" sz="2800" u="none" cap="none" strike="noStrike">
                <a:solidFill>
                  <a:schemeClr val="dk1"/>
                </a:solidFill>
                <a:latin typeface="Times New Roman"/>
                <a:ea typeface="Times New Roman"/>
                <a:cs typeface="Times New Roman"/>
                <a:sym typeface="Times New Roman"/>
              </a:rPr>
              <a:t>Nhóm các tam giác lại bằng lệnh Group, sau đó thực hiện co dãn để được dây tam giác lớn hơn và có kích thước vừa khung đã vẽ (Hình 15.3b)</a:t>
            </a:r>
            <a:endParaRPr b="0" i="0" sz="2800" u="none" cap="none" strike="noStrike">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3: </a:t>
            </a:r>
            <a:r>
              <a:rPr b="0" i="0" lang="en-US" sz="2800" u="none" cap="none" strike="noStrike">
                <a:solidFill>
                  <a:schemeClr val="dk1"/>
                </a:solidFill>
                <a:latin typeface="Times New Roman"/>
                <a:ea typeface="Times New Roman"/>
                <a:cs typeface="Times New Roman"/>
                <a:sym typeface="Times New Roman"/>
              </a:rPr>
              <a:t>Bỏ nhóm dây tam giác bằng lệnh Ungroup và tô màu phù hợp (Hình 15.3c) </a:t>
            </a:r>
            <a:endParaRPr b="0" i="0" sz="2800" u="none" cap="none" strike="noStrike">
              <a:solidFill>
                <a:schemeClr val="dk1"/>
              </a:solidFill>
              <a:latin typeface="Times New Roman"/>
              <a:ea typeface="Times New Roman"/>
              <a:cs typeface="Times New Roman"/>
              <a:sym typeface="Times New Roman"/>
            </a:endParaRPr>
          </a:p>
          <a:p>
            <a:pPr indent="0" lvl="0" marL="0" marR="0" rtl="0" algn="l">
              <a:spcBef>
                <a:spcPts val="2400"/>
              </a:spcBef>
              <a:spcAft>
                <a:spcPts val="0"/>
              </a:spcAft>
              <a:buNone/>
            </a:pPr>
            <a:r>
              <a:rPr b="0" i="0" lang="en-US" sz="2800" u="none" cap="none" strike="noStrike">
                <a:solidFill>
                  <a:schemeClr val="dk1"/>
                </a:solidFill>
                <a:latin typeface="Times New Roman"/>
                <a:ea typeface="Times New Roman"/>
                <a:cs typeface="Times New Roman"/>
                <a:sym typeface="Times New Roman"/>
              </a:rPr>
              <a:t>    Xếp dây tam giác lên trên cùng của cụm nền tờ rơi.</a:t>
            </a:r>
            <a:endParaRPr b="0" i="0" sz="28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Graphical user interface, application, Word&#10;&#10;Description automatically generated" id="227" name="Google Shape;227;p7"/>
          <p:cNvPicPr preferRelativeResize="0"/>
          <p:nvPr/>
        </p:nvPicPr>
        <p:blipFill rotWithShape="1">
          <a:blip r:embed="rId3">
            <a:alphaModFix/>
          </a:blip>
          <a:srcRect b="45728" l="84450" r="2697" t="33412"/>
          <a:stretch/>
        </p:blipFill>
        <p:spPr>
          <a:xfrm>
            <a:off x="3131820" y="792480"/>
            <a:ext cx="5601017" cy="50596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8"/>
          <p:cNvSpPr/>
          <p:nvPr/>
        </p:nvSpPr>
        <p:spPr>
          <a:xfrm>
            <a:off x="899160" y="763399"/>
            <a:ext cx="10279380" cy="489364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rgbClr val="7030A0"/>
                </a:solidFill>
                <a:latin typeface="Times New Roman"/>
                <a:ea typeface="Times New Roman"/>
                <a:cs typeface="Times New Roman"/>
                <a:sym typeface="Times New Roman"/>
              </a:rPr>
              <a:t>Nhiệm vụ 3. </a:t>
            </a:r>
            <a:r>
              <a:rPr b="0" i="0" lang="en-US" sz="2800" u="none" cap="none" strike="noStrike">
                <a:solidFill>
                  <a:schemeClr val="dk1"/>
                </a:solidFill>
                <a:latin typeface="Times New Roman"/>
                <a:ea typeface="Times New Roman"/>
                <a:cs typeface="Times New Roman"/>
                <a:sym typeface="Times New Roman"/>
              </a:rPr>
              <a:t>Vẽ sách và giá sách</a:t>
            </a:r>
            <a:endParaRPr/>
          </a:p>
          <a:p>
            <a:pPr indent="0" lvl="0" marL="0" marR="0" rtl="0" algn="just">
              <a:spcBef>
                <a:spcPts val="2400"/>
              </a:spcBef>
              <a:spcAft>
                <a:spcPts val="0"/>
              </a:spcAft>
              <a:buNone/>
            </a:pPr>
            <a:r>
              <a:rPr b="1" i="0" lang="en-US" sz="2800" u="none" cap="none" strike="noStrike">
                <a:solidFill>
                  <a:srgbClr val="E6B146"/>
                </a:solidFill>
                <a:latin typeface="Times New Roman"/>
                <a:ea typeface="Times New Roman"/>
                <a:cs typeface="Times New Roman"/>
                <a:sym typeface="Times New Roman"/>
              </a:rPr>
              <a:t>Hướng dẫn.</a:t>
            </a:r>
            <a:endParaRPr/>
          </a:p>
          <a:p>
            <a:pPr indent="0" lvl="0" marL="0" marR="0" rtl="0" algn="just">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1:</a:t>
            </a:r>
            <a:r>
              <a:rPr b="0" i="0" lang="en-US" sz="2800" u="none" cap="none" strike="noStrike">
                <a:solidFill>
                  <a:schemeClr val="dk1"/>
                </a:solidFill>
                <a:latin typeface="Times New Roman"/>
                <a:ea typeface="Times New Roman"/>
                <a:cs typeface="Times New Roman"/>
                <a:sym typeface="Times New Roman"/>
              </a:rPr>
              <a:t> Vẽ một hình chữ nhật để làm gáy sách (chiều dài tương ứng với độ cao của quyển sách, chiều rộng tương ứng với độ dày (Hình 15.4a)	</a:t>
            </a:r>
            <a:endParaRPr/>
          </a:p>
          <a:p>
            <a:pPr indent="0" lvl="0" marL="0" marR="0" rtl="0" algn="just">
              <a:spcBef>
                <a:spcPts val="2400"/>
              </a:spcBef>
              <a:spcAft>
                <a:spcPts val="0"/>
              </a:spcAft>
              <a:buNone/>
            </a:pPr>
            <a:r>
              <a:rPr b="0" i="1" lang="en-US" sz="2800" u="none" cap="none" strike="noStrike">
                <a:solidFill>
                  <a:srgbClr val="0070C0"/>
                </a:solidFill>
                <a:latin typeface="Times New Roman"/>
                <a:ea typeface="Times New Roman"/>
                <a:cs typeface="Times New Roman"/>
                <a:sym typeface="Times New Roman"/>
              </a:rPr>
              <a:t>Bước 2: </a:t>
            </a:r>
            <a:r>
              <a:rPr b="0" i="0" lang="en-US" sz="2800" u="none" cap="none" strike="noStrike">
                <a:solidFill>
                  <a:schemeClr val="dk1"/>
                </a:solidFill>
                <a:latin typeface="Times New Roman"/>
                <a:ea typeface="Times New Roman"/>
                <a:cs typeface="Times New Roman"/>
                <a:sym typeface="Times New Roman"/>
              </a:rPr>
              <a:t>Để gáy sách có độ cong ở mép ta sẽ thêm một hình chữ nhật có chiều cao bằng hình trên, chiều rộng tương ứng với đoạn ria và tô màu chuyển sắc sao cho màu ở rìa ngoài đậm hơn và màu phía trong bằng với màu tô gáy sách phía trên (Hình 15.4b)</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Graphical user interface, text, application, Word&#10;&#10;Description automatically generated" id="237" name="Google Shape;237;p9"/>
          <p:cNvPicPr preferRelativeResize="0"/>
          <p:nvPr/>
        </p:nvPicPr>
        <p:blipFill rotWithShape="1">
          <a:blip r:embed="rId3">
            <a:alphaModFix/>
          </a:blip>
          <a:srcRect b="46305" l="83326" r="2861" t="32270"/>
          <a:stretch/>
        </p:blipFill>
        <p:spPr>
          <a:xfrm>
            <a:off x="3177540" y="760730"/>
            <a:ext cx="5530215" cy="53200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7">
      <a:dk1>
        <a:srgbClr val="000000"/>
      </a:dk1>
      <a:lt1>
        <a:srgbClr val="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2022-02-17T15:40:32Z</dcterms:created>
  <dc:creator>HoangThanh Tam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