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</p:sldMasterIdLst>
  <p:notesMasterIdLst>
    <p:notesMasterId r:id="rId23"/>
  </p:notesMasterIdLst>
  <p:sldIdLst>
    <p:sldId id="679" r:id="rId3"/>
    <p:sldId id="256" r:id="rId4"/>
    <p:sldId id="697" r:id="rId5"/>
    <p:sldId id="698" r:id="rId6"/>
    <p:sldId id="699" r:id="rId7"/>
    <p:sldId id="700" r:id="rId8"/>
    <p:sldId id="701" r:id="rId9"/>
    <p:sldId id="702" r:id="rId10"/>
    <p:sldId id="703" r:id="rId11"/>
    <p:sldId id="690" r:id="rId12"/>
    <p:sldId id="708" r:id="rId13"/>
    <p:sldId id="709" r:id="rId14"/>
    <p:sldId id="710" r:id="rId15"/>
    <p:sldId id="712" r:id="rId16"/>
    <p:sldId id="713" r:id="rId17"/>
    <p:sldId id="711" r:id="rId18"/>
    <p:sldId id="714" r:id="rId19"/>
    <p:sldId id="715" r:id="rId20"/>
    <p:sldId id="716" r:id="rId21"/>
    <p:sldId id="717" r:id="rId22"/>
  </p:sldIdLst>
  <p:sldSz cx="24384000" cy="13716000"/>
  <p:notesSz cx="6858000" cy="9144000"/>
  <p:embeddedFontLst>
    <p:embeddedFont>
      <p:font typeface="Abril Fatface" panose="02000503000000020003" pitchFamily="2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Chu Van An" panose="02020503050405090304" charset="0"/>
      <p:regular r:id="rId30"/>
      <p:bold r:id="rId31"/>
      <p:italic r:id="rId32"/>
      <p:boldItalic r:id="rId33"/>
    </p:embeddedFont>
    <p:embeddedFont>
      <p:font typeface="Tahoma" panose="020B0604030504040204" pitchFamily="3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72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4436FA"/>
    <a:srgbClr val="881EB2"/>
    <a:srgbClr val="E8E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1" autoAdjust="0"/>
    <p:restoredTop sz="94660"/>
  </p:normalViewPr>
  <p:slideViewPr>
    <p:cSldViewPr snapToGrid="0">
      <p:cViewPr varScale="1">
        <p:scale>
          <a:sx n="30" d="100"/>
          <a:sy n="30" d="100"/>
        </p:scale>
        <p:origin x="196" y="28"/>
      </p:cViewPr>
      <p:guideLst>
        <p:guide orient="horz" pos="4272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3441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900" b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Câu</a:t>
                </a:r>
                <a:r>
                  <a:rPr lang="en-US" sz="2900" b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3. </a:t>
                </a:r>
                <a:r>
                  <a:rPr lang="en-US" sz="2900" b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Mệnh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đề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𝑃⇒𝑄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chỉ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khi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đúng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và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Q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nên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đáp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án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</a:p>
              <a:p>
                <a:endParaRPr lang="en-US" dirty="0" smtClean="0"/>
              </a:p>
              <a:p>
                <a:r>
                  <a:rPr lang="en-US" sz="2900" b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Câu</a:t>
                </a:r>
                <a:r>
                  <a:rPr lang="en-US" sz="2900" b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4. </a:t>
                </a:r>
                <a:r>
                  <a:rPr lang="en-US" sz="2900" b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“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Trước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đủ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sau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cần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“.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Đáp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án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vì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𝐵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mới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là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điều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kiện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cần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để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có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𝐴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FE56B-9C1D-4357-A643-BC5835BA8B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668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900" b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Câu</a:t>
                </a:r>
                <a:r>
                  <a:rPr lang="en-US" sz="2900" b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3. </a:t>
                </a:r>
                <a:r>
                  <a:rPr lang="en-US" sz="2900" b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Mệnh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đề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𝑃⇒𝑄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chỉ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khi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đúng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và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Q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nên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đáp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án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</a:p>
              <a:p>
                <a:endParaRPr lang="en-US" dirty="0" smtClean="0"/>
              </a:p>
              <a:p>
                <a:r>
                  <a:rPr lang="en-US" sz="2900" b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Câu</a:t>
                </a:r>
                <a:r>
                  <a:rPr lang="en-US" sz="2900" b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4. </a:t>
                </a:r>
                <a:r>
                  <a:rPr lang="en-US" sz="2900" b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“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Trước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đủ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sau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cần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“.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Đáp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án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vì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𝐵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mới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là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điều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kiện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cần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để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có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𝐴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FE56B-9C1D-4357-A643-BC5835BA8B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703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900" b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Câu</a:t>
                </a:r>
                <a:r>
                  <a:rPr lang="en-US" sz="2900" b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3. </a:t>
                </a:r>
                <a:r>
                  <a:rPr lang="en-US" sz="2900" b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Mệnh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đề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𝑃⇒𝑄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chỉ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khi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đúng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và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Q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nên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đáp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án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</a:p>
              <a:p>
                <a:endParaRPr lang="en-US" dirty="0" smtClean="0"/>
              </a:p>
              <a:p>
                <a:r>
                  <a:rPr lang="en-US" sz="2900" b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Câu</a:t>
                </a:r>
                <a:r>
                  <a:rPr lang="en-US" sz="2900" b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4. </a:t>
                </a:r>
                <a:r>
                  <a:rPr lang="en-US" sz="2900" b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“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Trước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đủ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sau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cần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“.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Đáp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án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vì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𝐵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mới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là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điều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kiện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cần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để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có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𝐴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FE56B-9C1D-4357-A643-BC5835BA8B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436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5744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1337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4237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013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490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4719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45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4417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1533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9218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4080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211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158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855C21-6581-4E82-AD84-1FE9EFDC7E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7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5792420" y="6560607"/>
            <a:ext cx="12773145" cy="1537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23"/>
          <p:cNvSpPr>
            <a:spLocks noGrp="1"/>
          </p:cNvSpPr>
          <p:nvPr>
            <p:ph type="pic" idx="2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 rot="5400000">
            <a:off x="7840662" y="-2513012"/>
            <a:ext cx="8702676" cy="2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 rot="5400000">
            <a:off x="14266862" y="3913188"/>
            <a:ext cx="1162367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dt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ft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sldNum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dt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ft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sldNum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dt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ft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sldNum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>
            <a:spLocks noGrp="1"/>
          </p:cNvSpPr>
          <p:nvPr>
            <p:ph type="dt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ft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sldNum" idx="12"/>
          </p:nvPr>
        </p:nvSpPr>
        <p:spPr>
          <a:xfrm>
            <a:off x="16662400" y="12712701"/>
            <a:ext cx="7391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 by Duong Hung word xinh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0"/>
          <p:cNvSpPr>
            <a:spLocks noGrp="1"/>
          </p:cNvSpPr>
          <p:nvPr>
            <p:ph type="pic" idx="2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 rot="5400000">
            <a:off x="7840662" y="-2513012"/>
            <a:ext cx="8702676" cy="2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 rot="5400000">
            <a:off x="14266862" y="3913188"/>
            <a:ext cx="1162367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 rot="5400000">
            <a:off x="3598862" y="-1192212"/>
            <a:ext cx="11623676" cy="15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44203" y="1065704"/>
            <a:ext cx="24239797" cy="1265029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3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85.png"/><Relationship Id="rId10" Type="http://schemas.openxmlformats.org/officeDocument/2006/relationships/image" Target="../media/image25.png"/><Relationship Id="rId4" Type="http://schemas.openxmlformats.org/officeDocument/2006/relationships/image" Target="../media/image84.png"/><Relationship Id="rId9" Type="http://schemas.openxmlformats.org/officeDocument/2006/relationships/image" Target="../media/image8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3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90.png"/><Relationship Id="rId10" Type="http://schemas.openxmlformats.org/officeDocument/2006/relationships/image" Target="../media/image93.png"/><Relationship Id="rId4" Type="http://schemas.openxmlformats.org/officeDocument/2006/relationships/image" Target="../media/image89.png"/><Relationship Id="rId9" Type="http://schemas.openxmlformats.org/officeDocument/2006/relationships/image" Target="../media/image9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4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7.png"/><Relationship Id="rId12" Type="http://schemas.openxmlformats.org/officeDocument/2006/relationships/image" Target="../media/image10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6.png"/><Relationship Id="rId11" Type="http://schemas.openxmlformats.org/officeDocument/2006/relationships/image" Target="../media/image100.pn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image" Target="../media/image94.png"/><Relationship Id="rId9" Type="http://schemas.openxmlformats.org/officeDocument/2006/relationships/image" Target="../media/image9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80.png"/><Relationship Id="rId5" Type="http://schemas.openxmlformats.org/officeDocument/2006/relationships/image" Target="../media/image26.png"/><Relationship Id="rId4" Type="http://schemas.openxmlformats.org/officeDocument/2006/relationships/image" Target="../media/image24.jpeg"/><Relationship Id="rId9" Type="http://schemas.openxmlformats.org/officeDocument/2006/relationships/image" Target="../media/image2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24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9.png"/><Relationship Id="rId12" Type="http://schemas.openxmlformats.org/officeDocument/2006/relationships/image" Target="../media/image10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8.png"/><Relationship Id="rId11" Type="http://schemas.openxmlformats.org/officeDocument/2006/relationships/image" Target="../media/image112.png"/><Relationship Id="rId5" Type="http://schemas.openxmlformats.org/officeDocument/2006/relationships/image" Target="../media/image107.png"/><Relationship Id="rId10" Type="http://schemas.openxmlformats.org/officeDocument/2006/relationships/image" Target="../media/image111.png"/><Relationship Id="rId4" Type="http://schemas.openxmlformats.org/officeDocument/2006/relationships/image" Target="../media/image220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3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1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28.png"/><Relationship Id="rId3" Type="http://schemas.openxmlformats.org/officeDocument/2006/relationships/image" Target="../media/image117.png"/><Relationship Id="rId7" Type="http://schemas.openxmlformats.org/officeDocument/2006/relationships/image" Target="../media/image115.png"/><Relationship Id="rId12" Type="http://schemas.openxmlformats.org/officeDocument/2006/relationships/image" Target="../media/image1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11" Type="http://schemas.openxmlformats.org/officeDocument/2006/relationships/image" Target="../media/image121.png"/><Relationship Id="rId5" Type="http://schemas.openxmlformats.org/officeDocument/2006/relationships/image" Target="../media/image24.jpeg"/><Relationship Id="rId10" Type="http://schemas.openxmlformats.org/officeDocument/2006/relationships/image" Target="../media/image120.png"/><Relationship Id="rId4" Type="http://schemas.openxmlformats.org/officeDocument/2006/relationships/image" Target="../media/image23.png"/><Relationship Id="rId9" Type="http://schemas.openxmlformats.org/officeDocument/2006/relationships/image" Target="../media/image1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115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128.png"/><Relationship Id="rId5" Type="http://schemas.openxmlformats.org/officeDocument/2006/relationships/image" Target="../media/image24.jpeg"/><Relationship Id="rId10" Type="http://schemas.openxmlformats.org/officeDocument/2006/relationships/image" Target="../media/image127.png"/><Relationship Id="rId4" Type="http://schemas.openxmlformats.org/officeDocument/2006/relationships/image" Target="../media/image23.png"/><Relationship Id="rId9" Type="http://schemas.openxmlformats.org/officeDocument/2006/relationships/image" Target="../media/image1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32.png"/><Relationship Id="rId3" Type="http://schemas.openxmlformats.org/officeDocument/2006/relationships/image" Target="../media/image131.png"/><Relationship Id="rId7" Type="http://schemas.openxmlformats.org/officeDocument/2006/relationships/image" Target="../media/image115.png"/><Relationship Id="rId12" Type="http://schemas.openxmlformats.org/officeDocument/2006/relationships/image" Target="../media/image1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11" Type="http://schemas.openxmlformats.org/officeDocument/2006/relationships/image" Target="../media/image135.png"/><Relationship Id="rId5" Type="http://schemas.openxmlformats.org/officeDocument/2006/relationships/image" Target="../media/image24.jpeg"/><Relationship Id="rId10" Type="http://schemas.openxmlformats.org/officeDocument/2006/relationships/image" Target="../media/image134.png"/><Relationship Id="rId4" Type="http://schemas.openxmlformats.org/officeDocument/2006/relationships/image" Target="../media/image23.png"/><Relationship Id="rId9" Type="http://schemas.openxmlformats.org/officeDocument/2006/relationships/image" Target="../media/image1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image" Target="../media/image115.png"/><Relationship Id="rId12" Type="http://schemas.openxmlformats.org/officeDocument/2006/relationships/image" Target="../media/image1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11" Type="http://schemas.openxmlformats.org/officeDocument/2006/relationships/image" Target="../media/image142.png"/><Relationship Id="rId5" Type="http://schemas.openxmlformats.org/officeDocument/2006/relationships/image" Target="../media/image24.jpeg"/><Relationship Id="rId10" Type="http://schemas.openxmlformats.org/officeDocument/2006/relationships/image" Target="../media/image141.png"/><Relationship Id="rId4" Type="http://schemas.openxmlformats.org/officeDocument/2006/relationships/image" Target="../media/image23.png"/><Relationship Id="rId9" Type="http://schemas.openxmlformats.org/officeDocument/2006/relationships/image" Target="../media/image1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5" Type="http://schemas.openxmlformats.org/officeDocument/2006/relationships/image" Target="../media/image144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60.png"/><Relationship Id="rId4" Type="http://schemas.openxmlformats.org/officeDocument/2006/relationships/image" Target="../media/image49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A5495C-7827-99F3-7F97-C97E8140E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4" y="1097240"/>
            <a:ext cx="8769927" cy="1240318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CA58FA6-48A7-E250-99BC-376858C405D1}"/>
              </a:ext>
            </a:extLst>
          </p:cNvPr>
          <p:cNvGrpSpPr/>
          <p:nvPr/>
        </p:nvGrpSpPr>
        <p:grpSpPr>
          <a:xfrm>
            <a:off x="9815946" y="1267238"/>
            <a:ext cx="13944600" cy="12233184"/>
            <a:chOff x="9851187" y="2126503"/>
            <a:chExt cx="13944600" cy="1203312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0ED603B-0A7A-C285-9C4B-6FB1F9D51AD7}"/>
                </a:ext>
              </a:extLst>
            </p:cNvPr>
            <p:cNvGrpSpPr/>
            <p:nvPr/>
          </p:nvGrpSpPr>
          <p:grpSpPr>
            <a:xfrm>
              <a:off x="9851187" y="2126503"/>
              <a:ext cx="13944600" cy="12033126"/>
              <a:chOff x="1339699" y="3448230"/>
              <a:chExt cx="13944600" cy="12033126"/>
            </a:xfrm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C398C295-F2B1-0BB9-608A-45ADF7674C9D}"/>
                  </a:ext>
                </a:extLst>
              </p:cNvPr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rgbClr val="4472C4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EB33C8F-C7CC-EA21-6E4A-D941D2FF1008}"/>
                  </a:ext>
                </a:extLst>
              </p:cNvPr>
              <p:cNvGrpSpPr/>
              <p:nvPr/>
            </p:nvGrpSpPr>
            <p:grpSpPr>
              <a:xfrm>
                <a:off x="1339699" y="3448230"/>
                <a:ext cx="13944600" cy="12033126"/>
                <a:chOff x="1339699" y="3448230"/>
                <a:chExt cx="13944600" cy="12033126"/>
              </a:xfrm>
            </p:grpSpPr>
            <p:sp>
              <p:nvSpPr>
                <p:cNvPr id="13" name="Rounded Rectangle 11">
                  <a:extLst>
                    <a:ext uri="{FF2B5EF4-FFF2-40B4-BE49-F238E27FC236}">
                      <a16:creationId xmlns:a16="http://schemas.microsoft.com/office/drawing/2014/main" id="{CFE2C5F5-AA30-584D-FC6E-51D03737E313}"/>
                    </a:ext>
                  </a:extLst>
                </p:cNvPr>
                <p:cNvSpPr/>
                <p:nvPr/>
              </p:nvSpPr>
              <p:spPr>
                <a:xfrm>
                  <a:off x="1339699" y="3696072"/>
                  <a:ext cx="13944600" cy="11785284"/>
                </a:xfrm>
                <a:prstGeom prst="roundRect">
                  <a:avLst>
                    <a:gd name="adj" fmla="val 2374"/>
                  </a:avLst>
                </a:prstGeom>
                <a:solidFill>
                  <a:srgbClr val="70AD47">
                    <a:lumMod val="20000"/>
                    <a:lumOff val="80000"/>
                  </a:srgbClr>
                </a:solidFill>
                <a:ln w="28575" cap="flat" cmpd="sng" algn="ctr">
                  <a:solidFill>
                    <a:srgbClr val="0999C8"/>
                  </a:solidFill>
                  <a:prstDash val="solid"/>
                  <a:miter lim="800000"/>
                </a:ln>
                <a:effectLst/>
              </p:spPr>
              <p:txBody>
                <a:bodyPr lIns="36000" tIns="18000" rIns="36000" bIns="18000" rtlCol="0" anchor="ctr"/>
                <a:lstStyle/>
                <a:p>
                  <a:pPr marL="0" marR="0" lvl="0" indent="0" algn="ctr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496DF8B-F7B1-9A8B-D896-EEDFE4DC13F1}"/>
                    </a:ext>
                  </a:extLst>
                </p:cNvPr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400" b="1" i="0" u="none" strike="noStrike" kern="1200" cap="all" spc="0" normalizeH="0" baseline="0" noProof="0" dirty="0">
                      <a:ln w="0"/>
                      <a:solidFill>
                        <a:prstClr val="white"/>
                      </a:solidFill>
                      <a:effectLst>
                        <a:reflection blurRad="12700" stA="50000" endPos="50000" dist="5000" dir="5400000" sy="-100000" rotWithShape="0"/>
                      </a:effectLst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FDB16050-EB06-A465-1747-9C60C9507C4D}"/>
                </a:ext>
              </a:extLst>
            </p:cNvPr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rgbClr val="4472C4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ound Same Side Corner Rectangle 15">
              <a:extLst>
                <a:ext uri="{FF2B5EF4-FFF2-40B4-BE49-F238E27FC236}">
                  <a16:creationId xmlns:a16="http://schemas.microsoft.com/office/drawing/2014/main" id="{CB82B906-9450-7471-2273-6A19CAE3C51D}"/>
                </a:ext>
              </a:extLst>
            </p:cNvPr>
            <p:cNvSpPr/>
            <p:nvPr/>
          </p:nvSpPr>
          <p:spPr>
            <a:xfrm flipV="1">
              <a:off x="11222787" y="2164810"/>
              <a:ext cx="11998623" cy="2193793"/>
            </a:xfrm>
            <a:prstGeom prst="round2SameRect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3E385AD5-0B1A-4291-DA54-6A658D73F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1187" y="4568130"/>
              <a:ext cx="13645662" cy="7253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 defTabSz="2177278">
                <a:lnSpc>
                  <a:spcPct val="150000"/>
                </a:lnSpc>
                <a:spcBef>
                  <a:spcPct val="20000"/>
                </a:spcBef>
                <a:buClrTx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§10.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không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gian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  <a:p>
              <a:pPr marL="0" marR="0" lvl="0" indent="0" algn="just" defTabSz="2177278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</a:t>
              </a:r>
              <a:r>
                <a:rPr lang="en-US" sz="4800" b="1" kern="12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11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. </a:t>
              </a:r>
              <a:r>
                <a:rPr lang="en-US" sz="4800" b="1" kern="12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</a:t>
              </a:r>
              <a:r>
                <a:rPr lang="en-US" sz="4800" b="1" kern="1200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kern="12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r>
                <a:rPr lang="en-US" sz="4800" b="1" kern="12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song </a:t>
              </a:r>
              <a:r>
                <a:rPr lang="en-US" sz="4800" b="1" kern="1200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4800" b="1" kern="12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just" defTabSz="2177278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§12. </a:t>
              </a:r>
              <a:r>
                <a:rPr lang="en-US" sz="48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r>
                <a:rPr lang="en-US" sz="48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48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song </a:t>
              </a:r>
              <a:r>
                <a:rPr lang="en-US" sz="48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48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  <a:p>
              <a:pPr algn="just" defTabSz="2177278">
                <a:lnSpc>
                  <a:spcPct val="150000"/>
                </a:lnSpc>
                <a:spcBef>
                  <a:spcPct val="20000"/>
                </a:spcBef>
                <a:buClrTx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§13. </a:t>
              </a:r>
              <a:r>
                <a:rPr lang="en-US" sz="48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</a:t>
              </a:r>
              <a:r>
                <a:rPr lang="en-US" sz="48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48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song </a:t>
              </a:r>
              <a:r>
                <a:rPr lang="en-US" sz="48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48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  <a:p>
              <a:pPr algn="just" defTabSz="2177278">
                <a:lnSpc>
                  <a:spcPct val="150000"/>
                </a:lnSpc>
                <a:spcBef>
                  <a:spcPct val="20000"/>
                </a:spcBef>
                <a:buClrTx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</a:t>
              </a:r>
              <a:r>
                <a:rPr lang="en-US" sz="4800" b="1" kern="12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14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. </a:t>
              </a:r>
              <a:r>
                <a:rPr lang="en-US" sz="4800" b="1" kern="1200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</a:t>
              </a:r>
              <a:r>
                <a:rPr lang="en-US" sz="4800" b="1" kern="12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chiếu</a:t>
              </a:r>
              <a:r>
                <a:rPr lang="en-US" sz="4800" b="1" kern="12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song song.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defTabSz="2177278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IV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4C83BF-50C3-E172-28A4-55EBC5C96C10}"/>
                </a:ext>
              </a:extLst>
            </p:cNvPr>
            <p:cNvSpPr txBox="1"/>
            <p:nvPr/>
          </p:nvSpPr>
          <p:spPr>
            <a:xfrm>
              <a:off x="11617058" y="2601341"/>
              <a:ext cx="113089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 HỆ SONG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TRONG KHÔNG GIAN.</a:t>
              </a:r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227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7">
            <a:extLst>
              <a:ext uri="{FF2B5EF4-FFF2-40B4-BE49-F238E27FC236}">
                <a16:creationId xmlns:a16="http://schemas.microsoft.com/office/drawing/2014/main" id="{CBC237F0-0C99-09F2-4C50-0CBF322C2AC9}"/>
              </a:ext>
            </a:extLst>
          </p:cNvPr>
          <p:cNvGrpSpPr/>
          <p:nvPr/>
        </p:nvGrpSpPr>
        <p:grpSpPr>
          <a:xfrm>
            <a:off x="2103418" y="4802471"/>
            <a:ext cx="20177164" cy="2194224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" name="Freeform 71">
              <a:extLst>
                <a:ext uri="{FF2B5EF4-FFF2-40B4-BE49-F238E27FC236}">
                  <a16:creationId xmlns:a16="http://schemas.microsoft.com/office/drawing/2014/main" id="{CD800D72-EAE5-F151-1A9B-3D8EE6A359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B96B8263-A4F2-D991-0BDE-6A1353935DA8}"/>
                </a:ext>
              </a:extLst>
            </p:cNvPr>
            <p:cNvGrpSpPr/>
            <p:nvPr/>
          </p:nvGrpSpPr>
          <p:grpSpPr>
            <a:xfrm>
              <a:off x="739068" y="1515168"/>
              <a:ext cx="8676408" cy="960327"/>
              <a:chOff x="739068" y="1515168"/>
              <a:chExt cx="8676408" cy="960327"/>
            </a:xfrm>
            <a:grpFill/>
          </p:grpSpPr>
          <p:sp>
            <p:nvSpPr>
              <p:cNvPr id="6" name="Freeform 71">
                <a:extLst>
                  <a:ext uri="{FF2B5EF4-FFF2-40B4-BE49-F238E27FC236}">
                    <a16:creationId xmlns:a16="http://schemas.microsoft.com/office/drawing/2014/main" id="{1A14F0CC-395B-E5F9-1C2D-DE4D071F9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Oval 72">
                <a:extLst>
                  <a:ext uri="{FF2B5EF4-FFF2-40B4-BE49-F238E27FC236}">
                    <a16:creationId xmlns:a16="http://schemas.microsoft.com/office/drawing/2014/main" id="{EC4499E6-A933-E078-3E93-EDB835264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 73">
                <a:extLst>
                  <a:ext uri="{FF2B5EF4-FFF2-40B4-BE49-F238E27FC236}">
                    <a16:creationId xmlns:a16="http://schemas.microsoft.com/office/drawing/2014/main" id="{1735674C-2F9E-A374-37EF-43F70C870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 74">
                <a:extLst>
                  <a:ext uri="{FF2B5EF4-FFF2-40B4-BE49-F238E27FC236}">
                    <a16:creationId xmlns:a16="http://schemas.microsoft.com/office/drawing/2014/main" id="{619404BB-1F7B-8DC4-75B7-158976D62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 75">
                <a:extLst>
                  <a:ext uri="{FF2B5EF4-FFF2-40B4-BE49-F238E27FC236}">
                    <a16:creationId xmlns:a16="http://schemas.microsoft.com/office/drawing/2014/main" id="{3A244CA9-CDC8-B093-0540-90842CE35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76">
                <a:extLst>
                  <a:ext uri="{FF2B5EF4-FFF2-40B4-BE49-F238E27FC236}">
                    <a16:creationId xmlns:a16="http://schemas.microsoft.com/office/drawing/2014/main" id="{49095C98-C027-A1DA-FE3D-BD19F33C8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77">
                <a:extLst>
                  <a:ext uri="{FF2B5EF4-FFF2-40B4-BE49-F238E27FC236}">
                    <a16:creationId xmlns:a16="http://schemas.microsoft.com/office/drawing/2014/main" id="{7C8BC06B-B9BC-DD7A-3357-9A2509F01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78">
                <a:extLst>
                  <a:ext uri="{FF2B5EF4-FFF2-40B4-BE49-F238E27FC236}">
                    <a16:creationId xmlns:a16="http://schemas.microsoft.com/office/drawing/2014/main" id="{616EE777-BF61-1504-6D1C-6E9BB5ABD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79">
                <a:extLst>
                  <a:ext uri="{FF2B5EF4-FFF2-40B4-BE49-F238E27FC236}">
                    <a16:creationId xmlns:a16="http://schemas.microsoft.com/office/drawing/2014/main" id="{249F4790-19C0-583E-8CA4-6A9E3FC7E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80">
                <a:extLst>
                  <a:ext uri="{FF2B5EF4-FFF2-40B4-BE49-F238E27FC236}">
                    <a16:creationId xmlns:a16="http://schemas.microsoft.com/office/drawing/2014/main" id="{AC9DAA57-6868-93C8-3448-A276BA434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 81">
                <a:extLst>
                  <a:ext uri="{FF2B5EF4-FFF2-40B4-BE49-F238E27FC236}">
                    <a16:creationId xmlns:a16="http://schemas.microsoft.com/office/drawing/2014/main" id="{BC912C02-1C1E-8E86-E914-DDFB912C4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82">
                <a:extLst>
                  <a:ext uri="{FF2B5EF4-FFF2-40B4-BE49-F238E27FC236}">
                    <a16:creationId xmlns:a16="http://schemas.microsoft.com/office/drawing/2014/main" id="{2638A755-78F0-5A6D-9A0E-F27B54C16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TextBox 43">
                <a:extLst>
                  <a:ext uri="{FF2B5EF4-FFF2-40B4-BE49-F238E27FC236}">
                    <a16:creationId xmlns:a16="http://schemas.microsoft.com/office/drawing/2014/main" id="{C0C6EBD7-68A0-A0C3-D339-406C56B8D88D}"/>
                  </a:ext>
                </a:extLst>
              </p:cNvPr>
              <p:cNvSpPr txBox="1"/>
              <p:nvPr/>
            </p:nvSpPr>
            <p:spPr>
              <a:xfrm>
                <a:off x="2035904" y="1706054"/>
                <a:ext cx="7379572" cy="706370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8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9562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450680" y="2122338"/>
            <a:ext cx="23309364" cy="2028525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CB9A7-31F6-413A-653F-3120206F375B}"/>
              </a:ext>
            </a:extLst>
          </p:cNvPr>
          <p:cNvGrpSpPr/>
          <p:nvPr/>
        </p:nvGrpSpPr>
        <p:grpSpPr>
          <a:xfrm>
            <a:off x="2123565" y="4212503"/>
            <a:ext cx="19288558" cy="1449208"/>
            <a:chOff x="-4330729" y="4220835"/>
            <a:chExt cx="19288558" cy="1449208"/>
          </a:xfrm>
          <a:solidFill>
            <a:srgbClr val="5F8D2E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4E7AE0-29F0-67EE-2BDE-1C6DA81AC7A4}"/>
                </a:ext>
              </a:extLst>
            </p:cNvPr>
            <p:cNvGrpSpPr/>
            <p:nvPr/>
          </p:nvGrpSpPr>
          <p:grpSpPr>
            <a:xfrm>
              <a:off x="-4330729" y="4220835"/>
              <a:ext cx="19288558" cy="1449208"/>
              <a:chOff x="-2136959" y="2041961"/>
              <a:chExt cx="9644279" cy="724604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CEEA44-5419-3143-0113-7D2C87D5BA5C}"/>
                  </a:ext>
                </a:extLst>
              </p:cNvPr>
              <p:cNvSpPr/>
              <p:nvPr/>
            </p:nvSpPr>
            <p:spPr>
              <a:xfrm>
                <a:off x="586395" y="2041961"/>
                <a:ext cx="1980000" cy="71661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3740E9-E1B9-CFE6-3707-E799F2A4A9B4}"/>
                  </a:ext>
                </a:extLst>
              </p:cNvPr>
              <p:cNvSpPr/>
              <p:nvPr/>
            </p:nvSpPr>
            <p:spPr>
              <a:xfrm>
                <a:off x="-1843997" y="2067569"/>
                <a:ext cx="1980000" cy="692498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AB02E8A-98A3-3349-0AB3-0EE3BB8DE742}"/>
                  </a:ext>
                </a:extLst>
              </p:cNvPr>
              <p:cNvSpPr/>
              <p:nvPr/>
            </p:nvSpPr>
            <p:spPr>
              <a:xfrm>
                <a:off x="278103" y="213043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5B15B-4A82-EBE8-A3F1-2012E9B75319}"/>
                  </a:ext>
                </a:extLst>
              </p:cNvPr>
              <p:cNvSpPr/>
              <p:nvPr/>
            </p:nvSpPr>
            <p:spPr>
              <a:xfrm>
                <a:off x="-2136959" y="2119613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050644-61B5-E533-3DC7-306A035A688F}"/>
                  </a:ext>
                </a:extLst>
              </p:cNvPr>
              <p:cNvSpPr/>
              <p:nvPr/>
            </p:nvSpPr>
            <p:spPr>
              <a:xfrm>
                <a:off x="3003077" y="2063573"/>
                <a:ext cx="1980000" cy="702992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6CF1215-B085-6D89-EF3B-1C8F9621E550}"/>
                  </a:ext>
                </a:extLst>
              </p:cNvPr>
              <p:cNvSpPr/>
              <p:nvPr/>
            </p:nvSpPr>
            <p:spPr>
              <a:xfrm>
                <a:off x="2714477" y="213843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E60EA91-AFE1-46D0-9154-AA9686709442}"/>
                  </a:ext>
                </a:extLst>
              </p:cNvPr>
              <p:cNvSpPr/>
              <p:nvPr/>
            </p:nvSpPr>
            <p:spPr>
              <a:xfrm>
                <a:off x="5527320" y="2041961"/>
                <a:ext cx="1980000" cy="71661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C090F5F-EB69-D7E6-2B5E-803A942B4FC0}"/>
                  </a:ext>
                </a:extLst>
              </p:cNvPr>
              <p:cNvSpPr/>
              <p:nvPr/>
            </p:nvSpPr>
            <p:spPr>
              <a:xfrm>
                <a:off x="5169685" y="2117149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/>
                <p:nvPr/>
              </p:nvSpPr>
              <p:spPr>
                <a:xfrm>
                  <a:off x="-3622247" y="4425790"/>
                  <a:ext cx="4312161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𝑺𝑵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22247" y="4425790"/>
                  <a:ext cx="4312161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/>
                <p:nvPr/>
              </p:nvSpPr>
              <p:spPr>
                <a:xfrm>
                  <a:off x="1510070" y="4437796"/>
                  <a:ext cx="3821526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𝑺𝑪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0070" y="4437796"/>
                  <a:ext cx="3821526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16757374" y="4424519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3858657" y="2377680"/>
                <a:ext cx="1956732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𝑺𝑩𝑫</m:t>
                        </m:r>
                      </m:e>
                    </m:d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657" y="2377680"/>
                <a:ext cx="19567326" cy="1384995"/>
              </a:xfrm>
              <a:prstGeom prst="rect">
                <a:avLst/>
              </a:prstGeom>
              <a:blipFill>
                <a:blip r:embed="rId5"/>
                <a:stretch>
                  <a:fillRect l="-1215" t="-9251" b="-18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11769" y="1790607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327"/>
              <a:chOff x="739068" y="1515168"/>
              <a:chExt cx="7220702" cy="9603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   PHIẾU HỌC TẬP SỐ 3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169024" y="5732584"/>
            <a:ext cx="23862374" cy="7585849"/>
            <a:chOff x="48567" y="4381499"/>
            <a:chExt cx="23018772" cy="8184041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5691950"/>
              <a:ext cx="22682027" cy="6873590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2305052" y="7380240"/>
                <a:ext cx="13284318" cy="2155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  <m:t>𝑺𝑨𝑪</m:t>
                                </m:r>
                              </m:e>
                            </m:d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  <m:t>𝑺𝑩𝑫</m:t>
                                </m:r>
                              </m:e>
                            </m:d>
                          </m:e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  <m:t>𝑺𝑨𝑪</m:t>
                                </m:r>
                              </m:e>
                            </m:d>
                          </m:e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𝑩𝑫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  <m:t>𝑺𝑩𝑫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𝑺𝑨𝑪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𝑺𝑩𝑫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𝑺𝑴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052" y="7380240"/>
                <a:ext cx="13284318" cy="2155718"/>
              </a:xfrm>
              <a:prstGeom prst="rect">
                <a:avLst/>
              </a:prstGeom>
              <a:blipFill>
                <a:blip r:embed="rId8"/>
                <a:stretch>
                  <a:fillRect l="-1744" r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/>
              <p:nvPr/>
            </p:nvSpPr>
            <p:spPr>
              <a:xfrm>
                <a:off x="12797374" y="4460386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𝑺𝑩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7374" y="4460386"/>
                <a:ext cx="3821526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/>
              <p:nvPr/>
            </p:nvSpPr>
            <p:spPr>
              <a:xfrm>
                <a:off x="17707386" y="4429464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m:rPr>
                          <m:nor/>
                        </m:rP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7386" y="4429464"/>
                <a:ext cx="3821526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590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450680" y="2122338"/>
            <a:ext cx="23309364" cy="2028525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CB9A7-31F6-413A-653F-3120206F375B}"/>
              </a:ext>
            </a:extLst>
          </p:cNvPr>
          <p:cNvGrpSpPr/>
          <p:nvPr/>
        </p:nvGrpSpPr>
        <p:grpSpPr>
          <a:xfrm>
            <a:off x="2123565" y="4212503"/>
            <a:ext cx="19288558" cy="1449208"/>
            <a:chOff x="-4330729" y="4220835"/>
            <a:chExt cx="19288558" cy="1449208"/>
          </a:xfrm>
          <a:solidFill>
            <a:srgbClr val="5F8D2E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4E7AE0-29F0-67EE-2BDE-1C6DA81AC7A4}"/>
                </a:ext>
              </a:extLst>
            </p:cNvPr>
            <p:cNvGrpSpPr/>
            <p:nvPr/>
          </p:nvGrpSpPr>
          <p:grpSpPr>
            <a:xfrm>
              <a:off x="-4330729" y="4220835"/>
              <a:ext cx="19288558" cy="1449208"/>
              <a:chOff x="-2136959" y="2041961"/>
              <a:chExt cx="9644279" cy="724604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CEEA44-5419-3143-0113-7D2C87D5BA5C}"/>
                  </a:ext>
                </a:extLst>
              </p:cNvPr>
              <p:cNvSpPr/>
              <p:nvPr/>
            </p:nvSpPr>
            <p:spPr>
              <a:xfrm>
                <a:off x="586395" y="2041961"/>
                <a:ext cx="1980000" cy="71661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3740E9-E1B9-CFE6-3707-E799F2A4A9B4}"/>
                  </a:ext>
                </a:extLst>
              </p:cNvPr>
              <p:cNvSpPr/>
              <p:nvPr/>
            </p:nvSpPr>
            <p:spPr>
              <a:xfrm>
                <a:off x="-1843997" y="2067569"/>
                <a:ext cx="1980000" cy="692498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AB02E8A-98A3-3349-0AB3-0EE3BB8DE742}"/>
                  </a:ext>
                </a:extLst>
              </p:cNvPr>
              <p:cNvSpPr/>
              <p:nvPr/>
            </p:nvSpPr>
            <p:spPr>
              <a:xfrm>
                <a:off x="278103" y="213043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5B15B-4A82-EBE8-A3F1-2012E9B75319}"/>
                  </a:ext>
                </a:extLst>
              </p:cNvPr>
              <p:cNvSpPr/>
              <p:nvPr/>
            </p:nvSpPr>
            <p:spPr>
              <a:xfrm>
                <a:off x="-2136959" y="2119613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050644-61B5-E533-3DC7-306A035A688F}"/>
                  </a:ext>
                </a:extLst>
              </p:cNvPr>
              <p:cNvSpPr/>
              <p:nvPr/>
            </p:nvSpPr>
            <p:spPr>
              <a:xfrm>
                <a:off x="3003077" y="2063573"/>
                <a:ext cx="1980000" cy="702992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6CF1215-B085-6D89-EF3B-1C8F9621E550}"/>
                  </a:ext>
                </a:extLst>
              </p:cNvPr>
              <p:cNvSpPr/>
              <p:nvPr/>
            </p:nvSpPr>
            <p:spPr>
              <a:xfrm>
                <a:off x="2714477" y="213843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E60EA91-AFE1-46D0-9154-AA9686709442}"/>
                  </a:ext>
                </a:extLst>
              </p:cNvPr>
              <p:cNvSpPr/>
              <p:nvPr/>
            </p:nvSpPr>
            <p:spPr>
              <a:xfrm>
                <a:off x="5527320" y="2041961"/>
                <a:ext cx="1980000" cy="71661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C090F5F-EB69-D7E6-2B5E-803A942B4FC0}"/>
                  </a:ext>
                </a:extLst>
              </p:cNvPr>
              <p:cNvSpPr/>
              <p:nvPr/>
            </p:nvSpPr>
            <p:spPr>
              <a:xfrm>
                <a:off x="5169685" y="2117149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/>
                <p:nvPr/>
              </p:nvSpPr>
              <p:spPr>
                <a:xfrm>
                  <a:off x="-3622247" y="4425790"/>
                  <a:ext cx="4312161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𝑺𝑵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22247" y="4425790"/>
                  <a:ext cx="4312161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/>
                <p:nvPr/>
              </p:nvSpPr>
              <p:spPr>
                <a:xfrm>
                  <a:off x="1510070" y="4437796"/>
                  <a:ext cx="3821526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𝑺𝑨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0070" y="4437796"/>
                  <a:ext cx="3821526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2110798" y="4332690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3858657" y="2377680"/>
                <a:ext cx="1956732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Giao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𝑺𝑨𝑩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𝑺𝑪𝑫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657" y="2377680"/>
                <a:ext cx="19567326" cy="1384995"/>
              </a:xfrm>
              <a:prstGeom prst="rect">
                <a:avLst/>
              </a:prstGeom>
              <a:blipFill>
                <a:blip r:embed="rId5"/>
                <a:stretch>
                  <a:fillRect l="-1215" t="-9251" b="-18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11769" y="1790607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327"/>
              <a:chOff x="739068" y="1515168"/>
              <a:chExt cx="7220702" cy="9603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   PHIẾU HỌC TẬP SỐ 3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169024" y="5732584"/>
            <a:ext cx="23862374" cy="7585849"/>
            <a:chOff x="48567" y="4381499"/>
            <a:chExt cx="23018772" cy="8184041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5691950"/>
              <a:ext cx="22682027" cy="6873590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2305052" y="7380240"/>
                <a:ext cx="13284318" cy="2155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  <m:t>𝑺𝑨𝑩</m:t>
                                </m:r>
                              </m:e>
                            </m:d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  <m:t>𝑺𝑪𝑫</m:t>
                                </m:r>
                              </m:e>
                            </m:d>
                          </m:e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  <m:t>𝑺𝑨𝑩</m:t>
                                </m:r>
                              </m:e>
                            </m:d>
                          </m:e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𝑪𝑫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  <m:t>𝑺𝑪𝑫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𝑺𝑨𝑩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𝑺𝑪𝑫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𝑺𝑵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052" y="7380240"/>
                <a:ext cx="13284318" cy="2155718"/>
              </a:xfrm>
              <a:prstGeom prst="rect">
                <a:avLst/>
              </a:prstGeom>
              <a:blipFill>
                <a:blip r:embed="rId8"/>
                <a:stretch>
                  <a:fillRect l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/>
              <p:nvPr/>
            </p:nvSpPr>
            <p:spPr>
              <a:xfrm>
                <a:off x="12797374" y="4460386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𝑴𝑵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7374" y="4460386"/>
                <a:ext cx="3821526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/>
              <p:nvPr/>
            </p:nvSpPr>
            <p:spPr>
              <a:xfrm>
                <a:off x="17707386" y="4429464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m:rPr>
                          <m:nor/>
                        </m:rP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7386" y="4429464"/>
                <a:ext cx="3821526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085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50680" y="2396419"/>
            <a:ext cx="23309280" cy="909575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EF524F8-E36A-455D-B747-24196E0F10B8}"/>
              </a:ext>
            </a:extLst>
          </p:cNvPr>
          <p:cNvGrpSpPr/>
          <p:nvPr/>
        </p:nvGrpSpPr>
        <p:grpSpPr>
          <a:xfrm>
            <a:off x="-20782" y="3451437"/>
            <a:ext cx="23841697" cy="2526833"/>
            <a:chOff x="65661" y="4576187"/>
            <a:chExt cx="23809146" cy="2662048"/>
          </a:xfrm>
          <a:solidFill>
            <a:srgbClr val="5F8D2E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C9CDA57-3642-4499-85DC-7E3520E54035}"/>
                </a:ext>
              </a:extLst>
            </p:cNvPr>
            <p:cNvGrpSpPr/>
            <p:nvPr/>
          </p:nvGrpSpPr>
          <p:grpSpPr>
            <a:xfrm>
              <a:off x="65661" y="4576187"/>
              <a:ext cx="23809146" cy="2662048"/>
              <a:chOff x="61236" y="2219637"/>
              <a:chExt cx="11904573" cy="1331024"/>
            </a:xfrm>
            <a:grpFill/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0780CF5-E936-48E1-AB7B-CE819980B2C4}"/>
                  </a:ext>
                </a:extLst>
              </p:cNvPr>
              <p:cNvSpPr/>
              <p:nvPr/>
            </p:nvSpPr>
            <p:spPr>
              <a:xfrm>
                <a:off x="6258009" y="2219637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7EC5FD-6D19-4178-8F3F-D968CD745CD7}"/>
                  </a:ext>
                </a:extLst>
              </p:cNvPr>
              <p:cNvSpPr/>
              <p:nvPr/>
            </p:nvSpPr>
            <p:spPr>
              <a:xfrm>
                <a:off x="365572" y="2243981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4E3787D-1546-489A-BC25-C3FD609DCB06}"/>
                  </a:ext>
                </a:extLst>
              </p:cNvPr>
              <p:cNvSpPr/>
              <p:nvPr/>
            </p:nvSpPr>
            <p:spPr>
              <a:xfrm>
                <a:off x="5967464" y="227889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676FBB2-AAED-49BD-A619-CEF526460920}"/>
                  </a:ext>
                </a:extLst>
              </p:cNvPr>
              <p:cNvSpPr/>
              <p:nvPr/>
            </p:nvSpPr>
            <p:spPr>
              <a:xfrm>
                <a:off x="93440" y="2301326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40F324A-DDD8-4E6C-BDD6-975E3ADA5BD3}"/>
                  </a:ext>
                </a:extLst>
              </p:cNvPr>
              <p:cNvSpPr/>
              <p:nvPr/>
            </p:nvSpPr>
            <p:spPr>
              <a:xfrm>
                <a:off x="351781" y="2933393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5F2BEF5-F8F4-46A1-9C1D-71C64EC303F1}"/>
                  </a:ext>
                </a:extLst>
              </p:cNvPr>
              <p:cNvSpPr/>
              <p:nvPr/>
            </p:nvSpPr>
            <p:spPr>
              <a:xfrm>
                <a:off x="61236" y="299264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DAB8123-5FE6-40C4-9AE4-208D44B789A6}"/>
                  </a:ext>
                </a:extLst>
              </p:cNvPr>
              <p:cNvSpPr/>
              <p:nvPr/>
            </p:nvSpPr>
            <p:spPr>
              <a:xfrm>
                <a:off x="6244219" y="2909049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953997F-6181-4CF6-B667-2A3829F80CDD}"/>
                  </a:ext>
                </a:extLst>
              </p:cNvPr>
              <p:cNvSpPr/>
              <p:nvPr/>
            </p:nvSpPr>
            <p:spPr>
              <a:xfrm>
                <a:off x="5953674" y="2968304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BEFDA752-A975-4913-AE7E-32648CC5A8A8}"/>
                    </a:ext>
                  </a:extLst>
                </p:cNvPr>
                <p:cNvSpPr/>
                <p:nvPr/>
              </p:nvSpPr>
              <p:spPr>
                <a:xfrm>
                  <a:off x="2120176" y="4862675"/>
                  <a:ext cx="9076248" cy="7781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vi-VN" sz="42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5 </m:t>
                      </m:r>
                      <m:r>
                        <m:rPr>
                          <m:nor/>
                        </m:rPr>
                        <a:rPr lang="vi-VN" sz="42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2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vi-VN" sz="42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2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5 </m:t>
                      </m:r>
                      <m:r>
                        <m:rPr>
                          <m:nor/>
                        </m:rPr>
                        <a:rPr lang="vi-VN" sz="42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2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vi-VN" sz="42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</m:oMath>
                  </a14:m>
                  <a:r>
                    <a:rPr kumimoji="0" lang="en-US" sz="4200" b="1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BEFDA752-A975-4913-AE7E-32648CC5A8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0176" y="4862675"/>
                  <a:ext cx="9076248" cy="778191"/>
                </a:xfrm>
                <a:prstGeom prst="rect">
                  <a:avLst/>
                </a:prstGeom>
                <a:blipFill>
                  <a:blip r:embed="rId4"/>
                  <a:stretch>
                    <a:fillRect t="-18182" b="-36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7C0DD5C-CA29-4F39-AC21-B07FE7A9A880}"/>
                    </a:ext>
                  </a:extLst>
                </p:cNvPr>
                <p:cNvSpPr/>
                <p:nvPr/>
              </p:nvSpPr>
              <p:spPr>
                <a:xfrm>
                  <a:off x="13067472" y="4728564"/>
                  <a:ext cx="9335889" cy="7781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vi-VN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ặ</m:t>
                        </m:r>
                        <m:r>
                          <m:rPr>
                            <m:nor/>
                          </m:rPr>
                          <a:rPr lang="vi-VN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 5 </m:t>
                        </m:r>
                        <m:r>
                          <m:rPr>
                            <m:nor/>
                          </m:rPr>
                          <a:rPr lang="vi-VN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vi-VN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4200" b="1" kern="1200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2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7C0DD5C-CA29-4F39-AC21-B07FE7A9A8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67472" y="4728564"/>
                  <a:ext cx="9335889" cy="77819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BD7AAF3C-7B09-4083-9EB5-02FB1C1CBDCF}"/>
                    </a:ext>
                  </a:extLst>
                </p:cNvPr>
                <p:cNvSpPr/>
                <p:nvPr/>
              </p:nvSpPr>
              <p:spPr>
                <a:xfrm>
                  <a:off x="2622773" y="6049613"/>
                  <a:ext cx="8192237" cy="7781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vi-VN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ặ</m:t>
                        </m:r>
                        <m:r>
                          <m:rPr>
                            <m:nor/>
                          </m:rPr>
                          <a:rPr lang="vi-VN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sz="42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vi-VN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vi-VN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4200" b="1" kern="1200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BD7AAF3C-7B09-4083-9EB5-02FB1C1CBD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2773" y="6049613"/>
                  <a:ext cx="8192237" cy="77819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FB725FB9-832D-4520-9459-E016C2129A13}"/>
                    </a:ext>
                  </a:extLst>
                </p:cNvPr>
                <p:cNvSpPr/>
                <p:nvPr/>
              </p:nvSpPr>
              <p:spPr>
                <a:xfrm>
                  <a:off x="12261769" y="6067635"/>
                  <a:ext cx="10896600" cy="7781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lang="vi-VN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ặ</m:t>
                        </m:r>
                        <m:r>
                          <m:rPr>
                            <m:nor/>
                          </m:rPr>
                          <a:rPr lang="vi-VN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sz="42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vi-VN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vi-VN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4200" b="1" kern="1200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FB725FB9-832D-4520-9459-E016C2129A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61769" y="6067635"/>
                  <a:ext cx="10896600" cy="77819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50A8195-13A6-4B82-A6CD-7B83884B2BD1}"/>
              </a:ext>
            </a:extLst>
          </p:cNvPr>
          <p:cNvSpPr txBox="1"/>
          <p:nvPr/>
        </p:nvSpPr>
        <p:spPr>
          <a:xfrm>
            <a:off x="4096377" y="2391419"/>
            <a:ext cx="197245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hình chóp có đáy là ngũ giác có số mặt và số cạnh là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02755" y="2151076"/>
            <a:ext cx="3510146" cy="787543"/>
            <a:chOff x="2028795" y="4433105"/>
            <a:chExt cx="3510146" cy="745750"/>
          </a:xfrm>
        </p:grpSpPr>
        <p:sp>
          <p:nvSpPr>
            <p:cNvPr id="54" name="Freeform 20"/>
            <p:cNvSpPr>
              <a:spLocks/>
            </p:cNvSpPr>
            <p:nvPr/>
          </p:nvSpPr>
          <p:spPr bwMode="auto">
            <a:xfrm rot="5400000">
              <a:off x="3407450" y="3054450"/>
              <a:ext cx="745750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91720D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745911" y="4456598"/>
              <a:ext cx="2793030" cy="670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CÂU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7</a:t>
              </a:r>
            </a:p>
          </p:txBody>
        </p:sp>
      </p:grpSp>
      <p:grpSp>
        <p:nvGrpSpPr>
          <p:cNvPr id="16" name="Group 47">
            <a:extLst>
              <a:ext uri="{FF2B5EF4-FFF2-40B4-BE49-F238E27FC236}">
                <a16:creationId xmlns:a16="http://schemas.microsoft.com/office/drawing/2014/main" id="{A91951E0-2211-08D7-5E22-EAFA1718558E}"/>
              </a:ext>
            </a:extLst>
          </p:cNvPr>
          <p:cNvGrpSpPr/>
          <p:nvPr/>
        </p:nvGrpSpPr>
        <p:grpSpPr>
          <a:xfrm>
            <a:off x="7748152" y="1205763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19" name="Freeform 71">
              <a:extLst>
                <a:ext uri="{FF2B5EF4-FFF2-40B4-BE49-F238E27FC236}">
                  <a16:creationId xmlns:a16="http://schemas.microsoft.com/office/drawing/2014/main" id="{BFC57702-497A-7322-A0D8-423313F0B8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0" name="Group 30">
              <a:extLst>
                <a:ext uri="{FF2B5EF4-FFF2-40B4-BE49-F238E27FC236}">
                  <a16:creationId xmlns:a16="http://schemas.microsoft.com/office/drawing/2014/main" id="{DB5D54E3-CCFD-17A3-21FB-AEF4B9478D8C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327"/>
              <a:chOff x="739068" y="1515168"/>
              <a:chExt cx="7220702" cy="960327"/>
            </a:xfrm>
            <a:grpFill/>
          </p:grpSpPr>
          <p:sp>
            <p:nvSpPr>
              <p:cNvPr id="21" name="Freeform 71">
                <a:extLst>
                  <a:ext uri="{FF2B5EF4-FFF2-40B4-BE49-F238E27FC236}">
                    <a16:creationId xmlns:a16="http://schemas.microsoft.com/office/drawing/2014/main" id="{C0A28170-BCA8-E3F6-AFA3-7E3EFEE84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Oval 72">
                <a:extLst>
                  <a:ext uri="{FF2B5EF4-FFF2-40B4-BE49-F238E27FC236}">
                    <a16:creationId xmlns:a16="http://schemas.microsoft.com/office/drawing/2014/main" id="{3C754175-B5A5-60E7-BDE7-4EA026EF2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73">
                <a:extLst>
                  <a:ext uri="{FF2B5EF4-FFF2-40B4-BE49-F238E27FC236}">
                    <a16:creationId xmlns:a16="http://schemas.microsoft.com/office/drawing/2014/main" id="{607E4DC5-42E9-C27B-89E0-D1F55702E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74">
                <a:extLst>
                  <a:ext uri="{FF2B5EF4-FFF2-40B4-BE49-F238E27FC236}">
                    <a16:creationId xmlns:a16="http://schemas.microsoft.com/office/drawing/2014/main" id="{46CEA9AA-EE0E-530C-404E-F6D9C52C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75">
                <a:extLst>
                  <a:ext uri="{FF2B5EF4-FFF2-40B4-BE49-F238E27FC236}">
                    <a16:creationId xmlns:a16="http://schemas.microsoft.com/office/drawing/2014/main" id="{1187F821-CA1F-72D6-EC97-FA5E5D987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76">
                <a:extLst>
                  <a:ext uri="{FF2B5EF4-FFF2-40B4-BE49-F238E27FC236}">
                    <a16:creationId xmlns:a16="http://schemas.microsoft.com/office/drawing/2014/main" id="{784E4916-CA49-8D43-F78B-2AACE28D4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E5C58E94-5A3D-48B5-B042-906344580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78">
                <a:extLst>
                  <a:ext uri="{FF2B5EF4-FFF2-40B4-BE49-F238E27FC236}">
                    <a16:creationId xmlns:a16="http://schemas.microsoft.com/office/drawing/2014/main" id="{FC33E5AD-2012-9DFF-627B-0C59ED0FA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79">
                <a:extLst>
                  <a:ext uri="{FF2B5EF4-FFF2-40B4-BE49-F238E27FC236}">
                    <a16:creationId xmlns:a16="http://schemas.microsoft.com/office/drawing/2014/main" id="{44B11EA8-399E-9CBD-0A44-508DB30AD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80">
                <a:extLst>
                  <a:ext uri="{FF2B5EF4-FFF2-40B4-BE49-F238E27FC236}">
                    <a16:creationId xmlns:a16="http://schemas.microsoft.com/office/drawing/2014/main" id="{1CC0D9E8-DF40-7C9C-24F9-B01436204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81">
                <a:extLst>
                  <a:ext uri="{FF2B5EF4-FFF2-40B4-BE49-F238E27FC236}">
                    <a16:creationId xmlns:a16="http://schemas.microsoft.com/office/drawing/2014/main" id="{F0757931-8601-E24C-C785-B221AC721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82">
                <a:extLst>
                  <a:ext uri="{FF2B5EF4-FFF2-40B4-BE49-F238E27FC236}">
                    <a16:creationId xmlns:a16="http://schemas.microsoft.com/office/drawing/2014/main" id="{A88F34E0-2935-404D-999C-CC1E4022D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TextBox 43">
                <a:extLst>
                  <a:ext uri="{FF2B5EF4-FFF2-40B4-BE49-F238E27FC236}">
                    <a16:creationId xmlns:a16="http://schemas.microsoft.com/office/drawing/2014/main" id="{0C1BE070-82A6-5DBB-D815-FE1B069FF99F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BỔ SUNG</a:t>
                </a:r>
              </a:p>
            </p:txBody>
          </p:sp>
        </p:grpSp>
      </p:grpSp>
      <p:sp>
        <p:nvSpPr>
          <p:cNvPr id="18" name="De_bai1">
            <a:extLst>
              <a:ext uri="{FF2B5EF4-FFF2-40B4-BE49-F238E27FC236}">
                <a16:creationId xmlns:a16="http://schemas.microsoft.com/office/drawing/2014/main" id="{4035526F-9547-0E81-B93A-BC0D8AAC2D2E}"/>
              </a:ext>
            </a:extLst>
          </p:cNvPr>
          <p:cNvSpPr/>
          <p:nvPr/>
        </p:nvSpPr>
        <p:spPr>
          <a:xfrm>
            <a:off x="435462" y="6355145"/>
            <a:ext cx="23421487" cy="1106381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28" name="Google Shape;445;p3">
            <a:extLst>
              <a:ext uri="{FF2B5EF4-FFF2-40B4-BE49-F238E27FC236}">
                <a16:creationId xmlns:a16="http://schemas.microsoft.com/office/drawing/2014/main" id="{A57B0C30-A4F7-FBBC-27D8-465F7B16C258}"/>
              </a:ext>
            </a:extLst>
          </p:cNvPr>
          <p:cNvGrpSpPr/>
          <p:nvPr/>
        </p:nvGrpSpPr>
        <p:grpSpPr>
          <a:xfrm>
            <a:off x="518299" y="6340748"/>
            <a:ext cx="3001890" cy="861956"/>
            <a:chOff x="2028795" y="4418277"/>
            <a:chExt cx="3503060" cy="861956"/>
          </a:xfrm>
        </p:grpSpPr>
        <p:sp>
          <p:nvSpPr>
            <p:cNvPr id="30" name="Google Shape;446;p3">
              <a:extLst>
                <a:ext uri="{FF2B5EF4-FFF2-40B4-BE49-F238E27FC236}">
                  <a16:creationId xmlns:a16="http://schemas.microsoft.com/office/drawing/2014/main" id="{33184391-C473-9B5F-7345-EBFD02CE4859}"/>
                </a:ext>
              </a:extLst>
            </p:cNvPr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txt_cau">
              <a:extLst>
                <a:ext uri="{FF2B5EF4-FFF2-40B4-BE49-F238E27FC236}">
                  <a16:creationId xmlns:a16="http://schemas.microsoft.com/office/drawing/2014/main" id="{6806E7B0-3116-DA8D-C809-46E50CD98B3D}"/>
                </a:ext>
              </a:extLst>
            </p:cNvPr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 8</a:t>
              </a:r>
              <a:endParaRPr kumimoji="0" sz="4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3" name="Google Shape;448;p3">
            <a:extLst>
              <a:ext uri="{FF2B5EF4-FFF2-40B4-BE49-F238E27FC236}">
                <a16:creationId xmlns:a16="http://schemas.microsoft.com/office/drawing/2014/main" id="{007431FF-0311-6660-3852-3015FBD00AB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50544" y="6359747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44" name="De_bai">
            <a:extLst>
              <a:ext uri="{FF2B5EF4-FFF2-40B4-BE49-F238E27FC236}">
                <a16:creationId xmlns:a16="http://schemas.microsoft.com/office/drawing/2014/main" id="{4A60ABE0-066F-6BE0-7338-A87B226638F9}"/>
              </a:ext>
            </a:extLst>
          </p:cNvPr>
          <p:cNvSpPr txBox="1">
            <a:spLocks/>
          </p:cNvSpPr>
          <p:nvPr/>
        </p:nvSpPr>
        <p:spPr>
          <a:xfrm>
            <a:off x="-1825841" y="6449140"/>
            <a:ext cx="23458992" cy="14715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defRPr/>
            </a:pP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EF524F8-E36A-455D-B747-24196E0F10B8}"/>
              </a:ext>
            </a:extLst>
          </p:cNvPr>
          <p:cNvGrpSpPr/>
          <p:nvPr/>
        </p:nvGrpSpPr>
        <p:grpSpPr>
          <a:xfrm>
            <a:off x="2539826" y="7595942"/>
            <a:ext cx="19162408" cy="1414547"/>
            <a:chOff x="130069" y="4504645"/>
            <a:chExt cx="19136246" cy="1354766"/>
          </a:xfrm>
          <a:solidFill>
            <a:srgbClr val="5F8D2E"/>
          </a:solidFill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C9CDA57-3642-4499-85DC-7E3520E54035}"/>
                </a:ext>
              </a:extLst>
            </p:cNvPr>
            <p:cNvGrpSpPr/>
            <p:nvPr/>
          </p:nvGrpSpPr>
          <p:grpSpPr>
            <a:xfrm>
              <a:off x="130069" y="4504645"/>
              <a:ext cx="19017132" cy="1354766"/>
              <a:chOff x="93440" y="2183866"/>
              <a:chExt cx="9508566" cy="677383"/>
            </a:xfrm>
            <a:grpFill/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0780CF5-E936-48E1-AB7B-CE819980B2C4}"/>
                  </a:ext>
                </a:extLst>
              </p:cNvPr>
              <p:cNvSpPr/>
              <p:nvPr/>
            </p:nvSpPr>
            <p:spPr>
              <a:xfrm>
                <a:off x="2774127" y="2216898"/>
                <a:ext cx="1977297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D7EC5FD-6D19-4178-8F3F-D968CD745CD7}"/>
                  </a:ext>
                </a:extLst>
              </p:cNvPr>
              <p:cNvSpPr/>
              <p:nvPr/>
            </p:nvSpPr>
            <p:spPr>
              <a:xfrm>
                <a:off x="365572" y="2243981"/>
                <a:ext cx="1977297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84E3787D-1546-489A-BC25-C3FD609DCB06}"/>
                  </a:ext>
                </a:extLst>
              </p:cNvPr>
              <p:cNvSpPr/>
              <p:nvPr/>
            </p:nvSpPr>
            <p:spPr>
              <a:xfrm>
                <a:off x="2483581" y="2276153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C676FBB2-AAED-49BD-A619-CEF526460920}"/>
                  </a:ext>
                </a:extLst>
              </p:cNvPr>
              <p:cNvSpPr/>
              <p:nvPr/>
            </p:nvSpPr>
            <p:spPr>
              <a:xfrm>
                <a:off x="93440" y="2301326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A40F324A-DDD8-4E6C-BDD6-975E3ADA5BD3}"/>
                  </a:ext>
                </a:extLst>
              </p:cNvPr>
              <p:cNvSpPr/>
              <p:nvPr/>
            </p:nvSpPr>
            <p:spPr>
              <a:xfrm>
                <a:off x="5185329" y="2186798"/>
                <a:ext cx="1977297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A5F2BEF5-F8F4-46A1-9C1D-71C64EC303F1}"/>
                  </a:ext>
                </a:extLst>
              </p:cNvPr>
              <p:cNvSpPr/>
              <p:nvPr/>
            </p:nvSpPr>
            <p:spPr>
              <a:xfrm>
                <a:off x="4894784" y="224605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DAB8123-5FE6-40C4-9AE4-208D44B789A6}"/>
                  </a:ext>
                </a:extLst>
              </p:cNvPr>
              <p:cNvSpPr/>
              <p:nvPr/>
            </p:nvSpPr>
            <p:spPr>
              <a:xfrm>
                <a:off x="7624709" y="2183866"/>
                <a:ext cx="1977297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953997F-6181-4CF6-B667-2A3829F80CDD}"/>
                  </a:ext>
                </a:extLst>
              </p:cNvPr>
              <p:cNvSpPr/>
              <p:nvPr/>
            </p:nvSpPr>
            <p:spPr>
              <a:xfrm>
                <a:off x="7334164" y="2243121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BEFDA752-A975-4913-AE7E-32648CC5A8A8}"/>
                    </a:ext>
                  </a:extLst>
                </p:cNvPr>
                <p:cNvSpPr/>
                <p:nvPr/>
              </p:nvSpPr>
              <p:spPr>
                <a:xfrm>
                  <a:off x="1300196" y="4739565"/>
                  <a:ext cx="3333418" cy="8695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1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1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5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BEFDA752-A975-4913-AE7E-32648CC5A8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0196" y="4739565"/>
                  <a:ext cx="3333418" cy="86956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57C0DD5C-CA29-4F39-AC21-B07FE7A9A880}"/>
                    </a:ext>
                  </a:extLst>
                </p:cNvPr>
                <p:cNvSpPr/>
                <p:nvPr/>
              </p:nvSpPr>
              <p:spPr>
                <a:xfrm>
                  <a:off x="5997425" y="4689220"/>
                  <a:ext cx="3548195" cy="7958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57C0DD5C-CA29-4F39-AC21-B07FE7A9A8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425" y="4689220"/>
                  <a:ext cx="3548195" cy="7958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BD7AAF3C-7B09-4083-9EB5-02FB1C1CBDCF}"/>
                    </a:ext>
                  </a:extLst>
                </p:cNvPr>
                <p:cNvSpPr/>
                <p:nvPr/>
              </p:nvSpPr>
              <p:spPr>
                <a:xfrm>
                  <a:off x="11098023" y="4669438"/>
                  <a:ext cx="3170418" cy="8548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5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BD7AAF3C-7B09-4083-9EB5-02FB1C1CBD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8023" y="4669438"/>
                  <a:ext cx="3170418" cy="8548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FB725FB9-832D-4520-9459-E016C2129A13}"/>
                    </a:ext>
                  </a:extLst>
                </p:cNvPr>
                <p:cNvSpPr/>
                <p:nvPr/>
              </p:nvSpPr>
              <p:spPr>
                <a:xfrm>
                  <a:off x="15700047" y="4689220"/>
                  <a:ext cx="3566268" cy="822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FB725FB9-832D-4520-9459-E016C2129A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00047" y="4689220"/>
                  <a:ext cx="3566268" cy="822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C02D910A-6004-4462-BE7D-EEC55C9A0E8B}"/>
              </a:ext>
            </a:extLst>
          </p:cNvPr>
          <p:cNvSpPr/>
          <p:nvPr/>
        </p:nvSpPr>
        <p:spPr>
          <a:xfrm>
            <a:off x="-25966" y="4937567"/>
            <a:ext cx="1088530" cy="90957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02D910A-6004-4462-BE7D-EEC55C9A0E8B}"/>
              </a:ext>
            </a:extLst>
          </p:cNvPr>
          <p:cNvSpPr/>
          <p:nvPr/>
        </p:nvSpPr>
        <p:spPr>
          <a:xfrm>
            <a:off x="2543661" y="7904977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E5DF828-0591-8CA4-7218-024F1C6A1CBE}"/>
              </a:ext>
            </a:extLst>
          </p:cNvPr>
          <p:cNvGrpSpPr/>
          <p:nvPr/>
        </p:nvGrpSpPr>
        <p:grpSpPr>
          <a:xfrm>
            <a:off x="59253" y="9068454"/>
            <a:ext cx="23862374" cy="4302619"/>
            <a:chOff x="48567" y="4381499"/>
            <a:chExt cx="23018772" cy="2920446"/>
          </a:xfrm>
          <a:solidFill>
            <a:srgbClr val="DAE3F3"/>
          </a:solidFill>
        </p:grpSpPr>
        <p:sp>
          <p:nvSpPr>
            <p:cNvPr id="52" name="Rounded Rectangle 52">
              <a:extLst>
                <a:ext uri="{FF2B5EF4-FFF2-40B4-BE49-F238E27FC236}">
                  <a16:creationId xmlns:a16="http://schemas.microsoft.com/office/drawing/2014/main" id="{49BDEC93-4072-975E-E471-551BE8C3620A}"/>
                </a:ext>
              </a:extLst>
            </p:cNvPr>
            <p:cNvSpPr/>
            <p:nvPr/>
          </p:nvSpPr>
          <p:spPr>
            <a:xfrm>
              <a:off x="385312" y="4627683"/>
              <a:ext cx="22682027" cy="2674262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defTabSz="2177278">
                <a:buClrTx/>
                <a:buFontTx/>
                <a:buNone/>
                <a:defRPr/>
              </a:pPr>
              <a:r>
                <a:rPr lang="en-US" sz="4800" b="1" kern="12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kern="1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0B7F755-CD5B-E8D1-D385-2ECAD955C4EF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79A6E741-1DAD-1FD7-66A5-C3D816A9E46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>
                  <a:buClrTx/>
                  <a:buFontTx/>
                  <a:buNone/>
                  <a:defRPr/>
                </a:pPr>
                <a:endParaRPr lang="en-US" sz="4300" kern="12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5F22E90-AA30-F352-4DFC-C05C9B4114DF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2177278">
                  <a:buClrTx/>
                  <a:buFontTx/>
                  <a:buNone/>
                  <a:defRPr/>
                </a:pPr>
                <a:r>
                  <a:rPr lang="vi-VN" sz="4600" b="1" kern="12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kern="12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07A0FA96-A72C-C1B8-1568-EBD69CBFD8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0AF1AA99-5DAF-F8E4-3999-C2E47F7881C8}"/>
              </a:ext>
            </a:extLst>
          </p:cNvPr>
          <p:cNvSpPr txBox="1"/>
          <p:nvPr/>
        </p:nvSpPr>
        <p:spPr>
          <a:xfrm>
            <a:off x="4546577" y="10370952"/>
            <a:ext cx="1805879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Qua 3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Qua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cắt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Qua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ngoài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Qua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song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7" name="Google Shape;448;p3">
            <a:extLst>
              <a:ext uri="{FF2B5EF4-FFF2-40B4-BE49-F238E27FC236}">
                <a16:creationId xmlns:a16="http://schemas.microsoft.com/office/drawing/2014/main" id="{C1582A9E-50A3-5E66-2361-8C0C8B8F3A7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131580" y="1949499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6572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8" grpId="0" animBg="1"/>
      <p:bldP spid="44" grpId="0"/>
      <p:bldP spid="22" grpId="0" animBg="1"/>
      <p:bldP spid="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84455" y="1920853"/>
            <a:ext cx="23309280" cy="909575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0A8195-13A6-4B82-A6CD-7B83884B2BD1}"/>
              </a:ext>
            </a:extLst>
          </p:cNvPr>
          <p:cNvSpPr txBox="1"/>
          <p:nvPr/>
        </p:nvSpPr>
        <p:spPr>
          <a:xfrm>
            <a:off x="4175007" y="1933446"/>
            <a:ext cx="197245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31580" y="1909006"/>
            <a:ext cx="3510146" cy="787543"/>
            <a:chOff x="2028795" y="4433105"/>
            <a:chExt cx="3510146" cy="745750"/>
          </a:xfrm>
        </p:grpSpPr>
        <p:sp>
          <p:nvSpPr>
            <p:cNvPr id="54" name="Freeform 20"/>
            <p:cNvSpPr>
              <a:spLocks/>
            </p:cNvSpPr>
            <p:nvPr/>
          </p:nvSpPr>
          <p:spPr bwMode="auto">
            <a:xfrm rot="5400000">
              <a:off x="3407450" y="3054450"/>
              <a:ext cx="745750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91720D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745911" y="4456598"/>
              <a:ext cx="2793030" cy="670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CÂU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9</a:t>
              </a:r>
            </a:p>
          </p:txBody>
        </p:sp>
      </p:grpSp>
      <p:grpSp>
        <p:nvGrpSpPr>
          <p:cNvPr id="16" name="Group 47">
            <a:extLst>
              <a:ext uri="{FF2B5EF4-FFF2-40B4-BE49-F238E27FC236}">
                <a16:creationId xmlns:a16="http://schemas.microsoft.com/office/drawing/2014/main" id="{A91951E0-2211-08D7-5E22-EAFA1718558E}"/>
              </a:ext>
            </a:extLst>
          </p:cNvPr>
          <p:cNvGrpSpPr/>
          <p:nvPr/>
        </p:nvGrpSpPr>
        <p:grpSpPr>
          <a:xfrm>
            <a:off x="7733646" y="784659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19" name="Freeform 71">
              <a:extLst>
                <a:ext uri="{FF2B5EF4-FFF2-40B4-BE49-F238E27FC236}">
                  <a16:creationId xmlns:a16="http://schemas.microsoft.com/office/drawing/2014/main" id="{BFC57702-497A-7322-A0D8-423313F0B8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0" name="Group 30">
              <a:extLst>
                <a:ext uri="{FF2B5EF4-FFF2-40B4-BE49-F238E27FC236}">
                  <a16:creationId xmlns:a16="http://schemas.microsoft.com/office/drawing/2014/main" id="{DB5D54E3-CCFD-17A3-21FB-AEF4B9478D8C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327"/>
              <a:chOff x="739068" y="1515168"/>
              <a:chExt cx="7220702" cy="960327"/>
            </a:xfrm>
            <a:grpFill/>
          </p:grpSpPr>
          <p:sp>
            <p:nvSpPr>
              <p:cNvPr id="21" name="Freeform 71">
                <a:extLst>
                  <a:ext uri="{FF2B5EF4-FFF2-40B4-BE49-F238E27FC236}">
                    <a16:creationId xmlns:a16="http://schemas.microsoft.com/office/drawing/2014/main" id="{C0A28170-BCA8-E3F6-AFA3-7E3EFEE84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Oval 72">
                <a:extLst>
                  <a:ext uri="{FF2B5EF4-FFF2-40B4-BE49-F238E27FC236}">
                    <a16:creationId xmlns:a16="http://schemas.microsoft.com/office/drawing/2014/main" id="{3C754175-B5A5-60E7-BDE7-4EA026EF2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73">
                <a:extLst>
                  <a:ext uri="{FF2B5EF4-FFF2-40B4-BE49-F238E27FC236}">
                    <a16:creationId xmlns:a16="http://schemas.microsoft.com/office/drawing/2014/main" id="{607E4DC5-42E9-C27B-89E0-D1F55702E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74">
                <a:extLst>
                  <a:ext uri="{FF2B5EF4-FFF2-40B4-BE49-F238E27FC236}">
                    <a16:creationId xmlns:a16="http://schemas.microsoft.com/office/drawing/2014/main" id="{46CEA9AA-EE0E-530C-404E-F6D9C52C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75">
                <a:extLst>
                  <a:ext uri="{FF2B5EF4-FFF2-40B4-BE49-F238E27FC236}">
                    <a16:creationId xmlns:a16="http://schemas.microsoft.com/office/drawing/2014/main" id="{1187F821-CA1F-72D6-EC97-FA5E5D987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76">
                <a:extLst>
                  <a:ext uri="{FF2B5EF4-FFF2-40B4-BE49-F238E27FC236}">
                    <a16:creationId xmlns:a16="http://schemas.microsoft.com/office/drawing/2014/main" id="{784E4916-CA49-8D43-F78B-2AACE28D4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E5C58E94-5A3D-48B5-B042-906344580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78">
                <a:extLst>
                  <a:ext uri="{FF2B5EF4-FFF2-40B4-BE49-F238E27FC236}">
                    <a16:creationId xmlns:a16="http://schemas.microsoft.com/office/drawing/2014/main" id="{FC33E5AD-2012-9DFF-627B-0C59ED0FA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79">
                <a:extLst>
                  <a:ext uri="{FF2B5EF4-FFF2-40B4-BE49-F238E27FC236}">
                    <a16:creationId xmlns:a16="http://schemas.microsoft.com/office/drawing/2014/main" id="{44B11EA8-399E-9CBD-0A44-508DB30AD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80">
                <a:extLst>
                  <a:ext uri="{FF2B5EF4-FFF2-40B4-BE49-F238E27FC236}">
                    <a16:creationId xmlns:a16="http://schemas.microsoft.com/office/drawing/2014/main" id="{1CC0D9E8-DF40-7C9C-24F9-B01436204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81">
                <a:extLst>
                  <a:ext uri="{FF2B5EF4-FFF2-40B4-BE49-F238E27FC236}">
                    <a16:creationId xmlns:a16="http://schemas.microsoft.com/office/drawing/2014/main" id="{F0757931-8601-E24C-C785-B221AC721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82">
                <a:extLst>
                  <a:ext uri="{FF2B5EF4-FFF2-40B4-BE49-F238E27FC236}">
                    <a16:creationId xmlns:a16="http://schemas.microsoft.com/office/drawing/2014/main" id="{A88F34E0-2935-404D-999C-CC1E4022D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TextBox 43">
                <a:extLst>
                  <a:ext uri="{FF2B5EF4-FFF2-40B4-BE49-F238E27FC236}">
                    <a16:creationId xmlns:a16="http://schemas.microsoft.com/office/drawing/2014/main" id="{0C1BE070-82A6-5DBB-D815-FE1B069FF99F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BỔ SUNG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E5DF828-0591-8CA4-7218-024F1C6A1CBE}"/>
              </a:ext>
            </a:extLst>
          </p:cNvPr>
          <p:cNvGrpSpPr/>
          <p:nvPr/>
        </p:nvGrpSpPr>
        <p:grpSpPr>
          <a:xfrm>
            <a:off x="59253" y="9378367"/>
            <a:ext cx="23862374" cy="3992706"/>
            <a:chOff x="48567" y="4591855"/>
            <a:chExt cx="23018772" cy="2710089"/>
          </a:xfrm>
          <a:solidFill>
            <a:srgbClr val="DAE3F3"/>
          </a:solidFill>
        </p:grpSpPr>
        <p:sp>
          <p:nvSpPr>
            <p:cNvPr id="52" name="Rounded Rectangle 52">
              <a:extLst>
                <a:ext uri="{FF2B5EF4-FFF2-40B4-BE49-F238E27FC236}">
                  <a16:creationId xmlns:a16="http://schemas.microsoft.com/office/drawing/2014/main" id="{49BDEC93-4072-975E-E471-551BE8C3620A}"/>
                </a:ext>
              </a:extLst>
            </p:cNvPr>
            <p:cNvSpPr/>
            <p:nvPr/>
          </p:nvSpPr>
          <p:spPr>
            <a:xfrm>
              <a:off x="385312" y="4682725"/>
              <a:ext cx="22682027" cy="2619219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defTabSz="2177278">
                <a:buClrTx/>
                <a:buFontTx/>
                <a:buNone/>
                <a:defRPr/>
              </a:pPr>
              <a:r>
                <a:rPr lang="en-US" sz="4800" b="1" kern="12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kern="1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0B7F755-CD5B-E8D1-D385-2ECAD955C4EF}"/>
                </a:ext>
              </a:extLst>
            </p:cNvPr>
            <p:cNvGrpSpPr/>
            <p:nvPr/>
          </p:nvGrpSpPr>
          <p:grpSpPr>
            <a:xfrm>
              <a:off x="48567" y="4591855"/>
              <a:ext cx="3991940" cy="869118"/>
              <a:chOff x="410517" y="4858555"/>
              <a:chExt cx="3991940" cy="869118"/>
            </a:xfrm>
            <a:grpFill/>
          </p:grpSpPr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79A6E741-1DAD-1FD7-66A5-C3D816A9E46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26263" y="3738346"/>
                <a:ext cx="755984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>
                  <a:buClrTx/>
                  <a:buFontTx/>
                  <a:buNone/>
                  <a:defRPr/>
                </a:pPr>
                <a:endParaRPr lang="en-US" sz="4300" kern="12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5F22E90-AA30-F352-4DFC-C05C9B4114DF}"/>
                  </a:ext>
                </a:extLst>
              </p:cNvPr>
              <p:cNvSpPr txBox="1"/>
              <p:nvPr/>
            </p:nvSpPr>
            <p:spPr>
              <a:xfrm>
                <a:off x="1589133" y="4872092"/>
                <a:ext cx="2689760" cy="54315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2177278">
                  <a:buClrTx/>
                  <a:buFontTx/>
                  <a:buNone/>
                  <a:defRPr/>
                </a:pPr>
                <a:r>
                  <a:rPr lang="vi-VN" sz="4600" b="1" kern="12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kern="12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07A0FA96-A72C-C1B8-1568-EBD69CBFD8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858555"/>
                <a:ext cx="1058947" cy="869118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0AF1AA99-5DAF-F8E4-3999-C2E47F7881C8}"/>
              </a:ext>
            </a:extLst>
          </p:cNvPr>
          <p:cNvSpPr txBox="1"/>
          <p:nvPr/>
        </p:nvSpPr>
        <p:spPr>
          <a:xfrm>
            <a:off x="2644381" y="10682222"/>
            <a:ext cx="180587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nữa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Google Shape;448;p3">
            <a:extLst>
              <a:ext uri="{FF2B5EF4-FFF2-40B4-BE49-F238E27FC236}">
                <a16:creationId xmlns:a16="http://schemas.microsoft.com/office/drawing/2014/main" id="{C1582A9E-50A3-5E66-2361-8C0C8B8F3A7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5599" t="21515" r="9758" b="14519"/>
          <a:stretch/>
        </p:blipFill>
        <p:spPr>
          <a:xfrm>
            <a:off x="204708" y="1641246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ED19A020-F7E0-4C3F-868D-D7E5AAC4DE9C}"/>
              </a:ext>
            </a:extLst>
          </p:cNvPr>
          <p:cNvGrpSpPr/>
          <p:nvPr/>
        </p:nvGrpSpPr>
        <p:grpSpPr>
          <a:xfrm>
            <a:off x="726864" y="2904247"/>
            <a:ext cx="21878507" cy="6338178"/>
            <a:chOff x="2395171" y="4475845"/>
            <a:chExt cx="6785941" cy="6338178"/>
          </a:xfrm>
          <a:solidFill>
            <a:srgbClr val="5F8D2E"/>
          </a:solidFill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724998E-A41F-4E33-946A-EBB2947B0BBA}"/>
                </a:ext>
              </a:extLst>
            </p:cNvPr>
            <p:cNvGrpSpPr/>
            <p:nvPr/>
          </p:nvGrpSpPr>
          <p:grpSpPr>
            <a:xfrm>
              <a:off x="2395171" y="4475845"/>
              <a:ext cx="6734454" cy="6338178"/>
              <a:chOff x="1225991" y="2169466"/>
              <a:chExt cx="3367227" cy="3169089"/>
            </a:xfrm>
            <a:grpFill/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346AB1E-D182-462D-BB35-BADE5364C96C}"/>
                  </a:ext>
                </a:extLst>
              </p:cNvPr>
              <p:cNvSpPr/>
              <p:nvPr/>
            </p:nvSpPr>
            <p:spPr>
              <a:xfrm>
                <a:off x="1518953" y="2955917"/>
                <a:ext cx="3074265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4C12049-2302-4829-9819-747124596796}"/>
                  </a:ext>
                </a:extLst>
              </p:cNvPr>
              <p:cNvSpPr/>
              <p:nvPr/>
            </p:nvSpPr>
            <p:spPr>
              <a:xfrm>
                <a:off x="1518953" y="2169466"/>
                <a:ext cx="3074265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7022520F-B450-4D9F-9F92-4FDEF924020C}"/>
                  </a:ext>
                </a:extLst>
              </p:cNvPr>
              <p:cNvSpPr/>
              <p:nvPr/>
            </p:nvSpPr>
            <p:spPr>
              <a:xfrm>
                <a:off x="1230461" y="3083784"/>
                <a:ext cx="21910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D61109CD-F728-4915-9837-419BA4179415}"/>
                  </a:ext>
                </a:extLst>
              </p:cNvPr>
              <p:cNvSpPr/>
              <p:nvPr/>
            </p:nvSpPr>
            <p:spPr>
              <a:xfrm>
                <a:off x="1225991" y="2285012"/>
                <a:ext cx="21910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926F2F81-28DF-440C-A6E2-7DA1BE7101EB}"/>
                  </a:ext>
                </a:extLst>
              </p:cNvPr>
              <p:cNvSpPr/>
              <p:nvPr/>
            </p:nvSpPr>
            <p:spPr>
              <a:xfrm>
                <a:off x="1513432" y="3902698"/>
                <a:ext cx="3074265" cy="611886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A6A97A36-8D6F-4F92-9389-9E2A91D0C6BD}"/>
                  </a:ext>
                </a:extLst>
              </p:cNvPr>
              <p:cNvSpPr/>
              <p:nvPr/>
            </p:nvSpPr>
            <p:spPr>
              <a:xfrm>
                <a:off x="1250153" y="3886451"/>
                <a:ext cx="21910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F4CF17F-2BB4-4D9A-A859-F580C18ECA02}"/>
                  </a:ext>
                </a:extLst>
              </p:cNvPr>
              <p:cNvSpPr/>
              <p:nvPr/>
            </p:nvSpPr>
            <p:spPr>
              <a:xfrm>
                <a:off x="1513432" y="4582555"/>
                <a:ext cx="3078051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EAA035B9-D6FA-4D17-B8D5-2D1E875BAB75}"/>
                  </a:ext>
                </a:extLst>
              </p:cNvPr>
              <p:cNvSpPr/>
              <p:nvPr/>
            </p:nvSpPr>
            <p:spPr>
              <a:xfrm>
                <a:off x="1236116" y="4640009"/>
                <a:ext cx="241956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3D5AB179-CEBF-403C-A04F-B7E349C9439E}"/>
                    </a:ext>
                  </a:extLst>
                </p:cNvPr>
                <p:cNvSpPr/>
                <p:nvPr/>
              </p:nvSpPr>
              <p:spPr>
                <a:xfrm>
                  <a:off x="3025011" y="4695498"/>
                  <a:ext cx="6156101" cy="91589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ộ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ỉ 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ộ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ặ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qua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ba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800" b="1" kern="12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3D5AB179-CEBF-403C-A04F-B7E349C943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5011" y="4695498"/>
                  <a:ext cx="6156101" cy="91589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14CF189C-5267-4A03-B545-5FC4133E244D}"/>
                    </a:ext>
                  </a:extLst>
                </p:cNvPr>
                <p:cNvSpPr/>
                <p:nvPr/>
              </p:nvSpPr>
              <p:spPr>
                <a:xfrm>
                  <a:off x="2970053" y="6035449"/>
                  <a:ext cx="6148530" cy="15042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hai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ặ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â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bi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ệ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ộ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chung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ì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ú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ò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n-US" sz="42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duy</m:t>
                        </m:r>
                        <m:r>
                          <m:rPr>
                            <m:nor/>
                          </m:rPr>
                          <a:rPr lang="en-US" sz="42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42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ấ</m:t>
                        </m:r>
                        <m:r>
                          <m:rPr>
                            <m:nor/>
                          </m:rPr>
                          <a:rPr lang="en-US" sz="42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2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ộ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chung</m:t>
                        </m:r>
                        <m:r>
                          <m:rPr>
                            <m:nor/>
                          </m:rPr>
                          <a:rPr lang="en-US" sz="42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en-US" sz="42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en-US" sz="42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ữ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14CF189C-5267-4A03-B545-5FC4133E24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0053" y="6035449"/>
                  <a:ext cx="6148530" cy="150425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2E7226D7-DB79-4802-9C0E-7CDE34523EA1}"/>
                    </a:ext>
                  </a:extLst>
                </p:cNvPr>
                <p:cNvSpPr/>
                <p:nvPr/>
              </p:nvSpPr>
              <p:spPr>
                <a:xfrm>
                  <a:off x="3025011" y="7964695"/>
                  <a:ext cx="5452302" cy="8129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ộ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ỉ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ộ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ặ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qua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hai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đườ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ắ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nhau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2E7226D7-DB79-4802-9C0E-7CDE34523E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5011" y="7964695"/>
                  <a:ext cx="5452302" cy="81291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25EA62B8-7D6A-42D2-A602-92F650D776DB}"/>
                    </a:ext>
                  </a:extLst>
                </p:cNvPr>
                <p:cNvSpPr/>
                <p:nvPr/>
              </p:nvSpPr>
              <p:spPr>
                <a:xfrm>
                  <a:off x="2970053" y="9242515"/>
                  <a:ext cx="6110976" cy="15334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ộ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ỉ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ộ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ặ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qua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ộ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đườ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ộ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ngo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đườ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đó.</m:t>
                        </m:r>
                      </m:oMath>
                    </m:oMathPara>
                  </a14:m>
                  <a:endParaRPr lang="en-US" sz="4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25EA62B8-7D6A-42D2-A602-92F650D776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0053" y="9242515"/>
                  <a:ext cx="6110976" cy="15334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id="{1DFEB5DE-CA33-492F-97FF-86B9DC12D4E0}"/>
              </a:ext>
            </a:extLst>
          </p:cNvPr>
          <p:cNvSpPr/>
          <p:nvPr/>
        </p:nvSpPr>
        <p:spPr>
          <a:xfrm>
            <a:off x="820304" y="4841013"/>
            <a:ext cx="1283596" cy="90957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8020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50680" y="2396419"/>
            <a:ext cx="23309280" cy="909575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EF524F8-E36A-455D-B747-24196E0F10B8}"/>
              </a:ext>
            </a:extLst>
          </p:cNvPr>
          <p:cNvGrpSpPr/>
          <p:nvPr/>
        </p:nvGrpSpPr>
        <p:grpSpPr>
          <a:xfrm>
            <a:off x="-20782" y="3451437"/>
            <a:ext cx="23841697" cy="2526833"/>
            <a:chOff x="65661" y="4576187"/>
            <a:chExt cx="23809146" cy="2662048"/>
          </a:xfrm>
          <a:solidFill>
            <a:srgbClr val="5F8D2E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C9CDA57-3642-4499-85DC-7E3520E54035}"/>
                </a:ext>
              </a:extLst>
            </p:cNvPr>
            <p:cNvGrpSpPr/>
            <p:nvPr/>
          </p:nvGrpSpPr>
          <p:grpSpPr>
            <a:xfrm>
              <a:off x="65661" y="4576187"/>
              <a:ext cx="23809146" cy="2662048"/>
              <a:chOff x="61236" y="2219637"/>
              <a:chExt cx="11904573" cy="1331024"/>
            </a:xfrm>
            <a:grpFill/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0780CF5-E936-48E1-AB7B-CE819980B2C4}"/>
                  </a:ext>
                </a:extLst>
              </p:cNvPr>
              <p:cNvSpPr/>
              <p:nvPr/>
            </p:nvSpPr>
            <p:spPr>
              <a:xfrm>
                <a:off x="6258009" y="2219637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7EC5FD-6D19-4178-8F3F-D968CD745CD7}"/>
                  </a:ext>
                </a:extLst>
              </p:cNvPr>
              <p:cNvSpPr/>
              <p:nvPr/>
            </p:nvSpPr>
            <p:spPr>
              <a:xfrm>
                <a:off x="365572" y="2243981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4E3787D-1546-489A-BC25-C3FD609DCB06}"/>
                  </a:ext>
                </a:extLst>
              </p:cNvPr>
              <p:cNvSpPr/>
              <p:nvPr/>
            </p:nvSpPr>
            <p:spPr>
              <a:xfrm>
                <a:off x="5967464" y="227889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676FBB2-AAED-49BD-A619-CEF526460920}"/>
                  </a:ext>
                </a:extLst>
              </p:cNvPr>
              <p:cNvSpPr/>
              <p:nvPr/>
            </p:nvSpPr>
            <p:spPr>
              <a:xfrm>
                <a:off x="93440" y="2301326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40F324A-DDD8-4E6C-BDD6-975E3ADA5BD3}"/>
                  </a:ext>
                </a:extLst>
              </p:cNvPr>
              <p:cNvSpPr/>
              <p:nvPr/>
            </p:nvSpPr>
            <p:spPr>
              <a:xfrm>
                <a:off x="351781" y="2933393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5F2BEF5-F8F4-46A1-9C1D-71C64EC303F1}"/>
                  </a:ext>
                </a:extLst>
              </p:cNvPr>
              <p:cNvSpPr/>
              <p:nvPr/>
            </p:nvSpPr>
            <p:spPr>
              <a:xfrm>
                <a:off x="61236" y="299264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DAB8123-5FE6-40C4-9AE4-208D44B789A6}"/>
                  </a:ext>
                </a:extLst>
              </p:cNvPr>
              <p:cNvSpPr/>
              <p:nvPr/>
            </p:nvSpPr>
            <p:spPr>
              <a:xfrm>
                <a:off x="6244219" y="2909049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953997F-6181-4CF6-B667-2A3829F80CDD}"/>
                  </a:ext>
                </a:extLst>
              </p:cNvPr>
              <p:cNvSpPr/>
              <p:nvPr/>
            </p:nvSpPr>
            <p:spPr>
              <a:xfrm>
                <a:off x="5953674" y="2968304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BEFDA752-A975-4913-AE7E-32648CC5A8A8}"/>
                    </a:ext>
                  </a:extLst>
                </p:cNvPr>
                <p:cNvSpPr/>
                <p:nvPr/>
              </p:nvSpPr>
              <p:spPr>
                <a:xfrm>
                  <a:off x="2120176" y="4862675"/>
                  <a:ext cx="9076248" cy="7781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⊂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2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BEFDA752-A975-4913-AE7E-32648CC5A8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0176" y="4862675"/>
                  <a:ext cx="9076248" cy="77819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7C0DD5C-CA29-4F39-AC21-B07FE7A9A880}"/>
                    </a:ext>
                  </a:extLst>
                </p:cNvPr>
                <p:cNvSpPr/>
                <p:nvPr/>
              </p:nvSpPr>
              <p:spPr>
                <a:xfrm>
                  <a:off x="13067472" y="4728564"/>
                  <a:ext cx="9335889" cy="7781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⊂</m:t>
                        </m:r>
                        <m:d>
                          <m:dPr>
                            <m:ctrlPr>
                              <a:rPr lang="en-US" sz="4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2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7C0DD5C-CA29-4F39-AC21-B07FE7A9A8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67472" y="4728564"/>
                  <a:ext cx="9335889" cy="77819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BD7AAF3C-7B09-4083-9EB5-02FB1C1CBDCF}"/>
                    </a:ext>
                  </a:extLst>
                </p:cNvPr>
                <p:cNvSpPr/>
                <p:nvPr/>
              </p:nvSpPr>
              <p:spPr>
                <a:xfrm>
                  <a:off x="2622773" y="6049613"/>
                  <a:ext cx="8192237" cy="7781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⊄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BD7AAF3C-7B09-4083-9EB5-02FB1C1CBD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2773" y="6049613"/>
                  <a:ext cx="8192237" cy="77819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FB725FB9-832D-4520-9459-E016C2129A13}"/>
                    </a:ext>
                  </a:extLst>
                </p:cNvPr>
                <p:cNvSpPr/>
                <p:nvPr/>
              </p:nvSpPr>
              <p:spPr>
                <a:xfrm>
                  <a:off x="12261769" y="6067635"/>
                  <a:ext cx="10896600" cy="7781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∉</m:t>
                        </m:r>
                        <m:d>
                          <m:dPr>
                            <m:ctrlPr>
                              <a:rPr lang="en-US" sz="4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</m:e>
                        </m:d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FB725FB9-832D-4520-9459-E016C2129A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61769" y="6067635"/>
                  <a:ext cx="10896600" cy="77819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50A8195-13A6-4B82-A6CD-7B83884B2BD1}"/>
                  </a:ext>
                </a:extLst>
              </p:cNvPr>
              <p:cNvSpPr txBox="1"/>
              <p:nvPr/>
            </p:nvSpPr>
            <p:spPr>
              <a:xfrm>
                <a:off x="4096377" y="2391419"/>
                <a:ext cx="1972453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?</a:t>
                </a:r>
                <a:endParaRPr kumimoji="0" lang="en-US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50A8195-13A6-4B82-A6CD-7B83884B2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377" y="2391419"/>
                <a:ext cx="19724538" cy="738664"/>
              </a:xfrm>
              <a:prstGeom prst="rect">
                <a:avLst/>
              </a:prstGeom>
              <a:blipFill>
                <a:blip r:embed="rId8"/>
                <a:stretch>
                  <a:fillRect l="-1205" t="-17355" r="-1143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202755" y="2151076"/>
            <a:ext cx="3510146" cy="787543"/>
            <a:chOff x="2028795" y="4433105"/>
            <a:chExt cx="3510146" cy="745750"/>
          </a:xfrm>
        </p:grpSpPr>
        <p:sp>
          <p:nvSpPr>
            <p:cNvPr id="54" name="Freeform 20"/>
            <p:cNvSpPr>
              <a:spLocks/>
            </p:cNvSpPr>
            <p:nvPr/>
          </p:nvSpPr>
          <p:spPr bwMode="auto">
            <a:xfrm rot="5400000">
              <a:off x="3407450" y="3054450"/>
              <a:ext cx="745750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91720D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745911" y="4456598"/>
              <a:ext cx="2793030" cy="670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CÂU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10</a:t>
              </a:r>
            </a:p>
          </p:txBody>
        </p:sp>
      </p:grpSp>
      <p:grpSp>
        <p:nvGrpSpPr>
          <p:cNvPr id="16" name="Group 47">
            <a:extLst>
              <a:ext uri="{FF2B5EF4-FFF2-40B4-BE49-F238E27FC236}">
                <a16:creationId xmlns:a16="http://schemas.microsoft.com/office/drawing/2014/main" id="{A91951E0-2211-08D7-5E22-EAFA1718558E}"/>
              </a:ext>
            </a:extLst>
          </p:cNvPr>
          <p:cNvGrpSpPr/>
          <p:nvPr/>
        </p:nvGrpSpPr>
        <p:grpSpPr>
          <a:xfrm>
            <a:off x="7748152" y="1205763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19" name="Freeform 71">
              <a:extLst>
                <a:ext uri="{FF2B5EF4-FFF2-40B4-BE49-F238E27FC236}">
                  <a16:creationId xmlns:a16="http://schemas.microsoft.com/office/drawing/2014/main" id="{BFC57702-497A-7322-A0D8-423313F0B8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0" name="Group 30">
              <a:extLst>
                <a:ext uri="{FF2B5EF4-FFF2-40B4-BE49-F238E27FC236}">
                  <a16:creationId xmlns:a16="http://schemas.microsoft.com/office/drawing/2014/main" id="{DB5D54E3-CCFD-17A3-21FB-AEF4B9478D8C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327"/>
              <a:chOff x="739068" y="1515168"/>
              <a:chExt cx="7220702" cy="960327"/>
            </a:xfrm>
            <a:grpFill/>
          </p:grpSpPr>
          <p:sp>
            <p:nvSpPr>
              <p:cNvPr id="21" name="Freeform 71">
                <a:extLst>
                  <a:ext uri="{FF2B5EF4-FFF2-40B4-BE49-F238E27FC236}">
                    <a16:creationId xmlns:a16="http://schemas.microsoft.com/office/drawing/2014/main" id="{C0A28170-BCA8-E3F6-AFA3-7E3EFEE84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Oval 72">
                <a:extLst>
                  <a:ext uri="{FF2B5EF4-FFF2-40B4-BE49-F238E27FC236}">
                    <a16:creationId xmlns:a16="http://schemas.microsoft.com/office/drawing/2014/main" id="{3C754175-B5A5-60E7-BDE7-4EA026EF2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73">
                <a:extLst>
                  <a:ext uri="{FF2B5EF4-FFF2-40B4-BE49-F238E27FC236}">
                    <a16:creationId xmlns:a16="http://schemas.microsoft.com/office/drawing/2014/main" id="{607E4DC5-42E9-C27B-89E0-D1F55702E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74">
                <a:extLst>
                  <a:ext uri="{FF2B5EF4-FFF2-40B4-BE49-F238E27FC236}">
                    <a16:creationId xmlns:a16="http://schemas.microsoft.com/office/drawing/2014/main" id="{46CEA9AA-EE0E-530C-404E-F6D9C52C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75">
                <a:extLst>
                  <a:ext uri="{FF2B5EF4-FFF2-40B4-BE49-F238E27FC236}">
                    <a16:creationId xmlns:a16="http://schemas.microsoft.com/office/drawing/2014/main" id="{1187F821-CA1F-72D6-EC97-FA5E5D987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76">
                <a:extLst>
                  <a:ext uri="{FF2B5EF4-FFF2-40B4-BE49-F238E27FC236}">
                    <a16:creationId xmlns:a16="http://schemas.microsoft.com/office/drawing/2014/main" id="{784E4916-CA49-8D43-F78B-2AACE28D4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E5C58E94-5A3D-48B5-B042-906344580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78">
                <a:extLst>
                  <a:ext uri="{FF2B5EF4-FFF2-40B4-BE49-F238E27FC236}">
                    <a16:creationId xmlns:a16="http://schemas.microsoft.com/office/drawing/2014/main" id="{FC33E5AD-2012-9DFF-627B-0C59ED0FA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79">
                <a:extLst>
                  <a:ext uri="{FF2B5EF4-FFF2-40B4-BE49-F238E27FC236}">
                    <a16:creationId xmlns:a16="http://schemas.microsoft.com/office/drawing/2014/main" id="{44B11EA8-399E-9CBD-0A44-508DB30AD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80">
                <a:extLst>
                  <a:ext uri="{FF2B5EF4-FFF2-40B4-BE49-F238E27FC236}">
                    <a16:creationId xmlns:a16="http://schemas.microsoft.com/office/drawing/2014/main" id="{1CC0D9E8-DF40-7C9C-24F9-B01436204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81">
                <a:extLst>
                  <a:ext uri="{FF2B5EF4-FFF2-40B4-BE49-F238E27FC236}">
                    <a16:creationId xmlns:a16="http://schemas.microsoft.com/office/drawing/2014/main" id="{F0757931-8601-E24C-C785-B221AC721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82">
                <a:extLst>
                  <a:ext uri="{FF2B5EF4-FFF2-40B4-BE49-F238E27FC236}">
                    <a16:creationId xmlns:a16="http://schemas.microsoft.com/office/drawing/2014/main" id="{A88F34E0-2935-404D-999C-CC1E4022D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TextBox 43">
                <a:extLst>
                  <a:ext uri="{FF2B5EF4-FFF2-40B4-BE49-F238E27FC236}">
                    <a16:creationId xmlns:a16="http://schemas.microsoft.com/office/drawing/2014/main" id="{0C1BE070-82A6-5DBB-D815-FE1B069FF99F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BỔ SUNG</a:t>
                </a:r>
              </a:p>
            </p:txBody>
          </p:sp>
        </p:grpSp>
      </p:grpSp>
      <p:sp>
        <p:nvSpPr>
          <p:cNvPr id="18" name="De_bai1">
            <a:extLst>
              <a:ext uri="{FF2B5EF4-FFF2-40B4-BE49-F238E27FC236}">
                <a16:creationId xmlns:a16="http://schemas.microsoft.com/office/drawing/2014/main" id="{4035526F-9547-0E81-B93A-BC0D8AAC2D2E}"/>
              </a:ext>
            </a:extLst>
          </p:cNvPr>
          <p:cNvSpPr/>
          <p:nvPr/>
        </p:nvSpPr>
        <p:spPr>
          <a:xfrm>
            <a:off x="435462" y="6355145"/>
            <a:ext cx="23421487" cy="1106381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28" name="Google Shape;445;p3">
            <a:extLst>
              <a:ext uri="{FF2B5EF4-FFF2-40B4-BE49-F238E27FC236}">
                <a16:creationId xmlns:a16="http://schemas.microsoft.com/office/drawing/2014/main" id="{A57B0C30-A4F7-FBBC-27D8-465F7B16C258}"/>
              </a:ext>
            </a:extLst>
          </p:cNvPr>
          <p:cNvGrpSpPr/>
          <p:nvPr/>
        </p:nvGrpSpPr>
        <p:grpSpPr>
          <a:xfrm>
            <a:off x="518299" y="6340748"/>
            <a:ext cx="3001890" cy="861956"/>
            <a:chOff x="2028795" y="4418277"/>
            <a:chExt cx="3503060" cy="861956"/>
          </a:xfrm>
        </p:grpSpPr>
        <p:sp>
          <p:nvSpPr>
            <p:cNvPr id="30" name="Google Shape;446;p3">
              <a:extLst>
                <a:ext uri="{FF2B5EF4-FFF2-40B4-BE49-F238E27FC236}">
                  <a16:creationId xmlns:a16="http://schemas.microsoft.com/office/drawing/2014/main" id="{33184391-C473-9B5F-7345-EBFD02CE4859}"/>
                </a:ext>
              </a:extLst>
            </p:cNvPr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txt_cau">
              <a:extLst>
                <a:ext uri="{FF2B5EF4-FFF2-40B4-BE49-F238E27FC236}">
                  <a16:creationId xmlns:a16="http://schemas.microsoft.com/office/drawing/2014/main" id="{6806E7B0-3116-DA8D-C809-46E50CD98B3D}"/>
                </a:ext>
              </a:extLst>
            </p:cNvPr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 11</a:t>
              </a:r>
              <a:endParaRPr kumimoji="0" sz="4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3" name="Google Shape;448;p3">
            <a:extLst>
              <a:ext uri="{FF2B5EF4-FFF2-40B4-BE49-F238E27FC236}">
                <a16:creationId xmlns:a16="http://schemas.microsoft.com/office/drawing/2014/main" id="{007431FF-0311-6660-3852-3015FBD00ABB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15599" t="21515" r="9758" b="14519"/>
          <a:stretch/>
        </p:blipFill>
        <p:spPr>
          <a:xfrm>
            <a:off x="50544" y="6359747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44" name="De_bai">
            <a:extLst>
              <a:ext uri="{FF2B5EF4-FFF2-40B4-BE49-F238E27FC236}">
                <a16:creationId xmlns:a16="http://schemas.microsoft.com/office/drawing/2014/main" id="{4A60ABE0-066F-6BE0-7338-A87B226638F9}"/>
              </a:ext>
            </a:extLst>
          </p:cNvPr>
          <p:cNvSpPr txBox="1">
            <a:spLocks/>
          </p:cNvSpPr>
          <p:nvPr/>
        </p:nvSpPr>
        <p:spPr>
          <a:xfrm>
            <a:off x="1371599" y="6449140"/>
            <a:ext cx="20261551" cy="14715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defRPr/>
            </a:pP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EF524F8-E36A-455D-B747-24196E0F10B8}"/>
              </a:ext>
            </a:extLst>
          </p:cNvPr>
          <p:cNvGrpSpPr/>
          <p:nvPr/>
        </p:nvGrpSpPr>
        <p:grpSpPr>
          <a:xfrm>
            <a:off x="2539826" y="7595942"/>
            <a:ext cx="19043131" cy="1414547"/>
            <a:chOff x="130069" y="4504645"/>
            <a:chExt cx="19017132" cy="1354766"/>
          </a:xfrm>
          <a:solidFill>
            <a:srgbClr val="5F8D2E"/>
          </a:solidFill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C9CDA57-3642-4499-85DC-7E3520E54035}"/>
                </a:ext>
              </a:extLst>
            </p:cNvPr>
            <p:cNvGrpSpPr/>
            <p:nvPr/>
          </p:nvGrpSpPr>
          <p:grpSpPr>
            <a:xfrm>
              <a:off x="130069" y="4504645"/>
              <a:ext cx="19017132" cy="1354766"/>
              <a:chOff x="93440" y="2183866"/>
              <a:chExt cx="9508566" cy="677383"/>
            </a:xfrm>
            <a:grpFill/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0780CF5-E936-48E1-AB7B-CE819980B2C4}"/>
                  </a:ext>
                </a:extLst>
              </p:cNvPr>
              <p:cNvSpPr/>
              <p:nvPr/>
            </p:nvSpPr>
            <p:spPr>
              <a:xfrm>
                <a:off x="2774127" y="2216898"/>
                <a:ext cx="1977297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D7EC5FD-6D19-4178-8F3F-D968CD745CD7}"/>
                  </a:ext>
                </a:extLst>
              </p:cNvPr>
              <p:cNvSpPr/>
              <p:nvPr/>
            </p:nvSpPr>
            <p:spPr>
              <a:xfrm>
                <a:off x="365572" y="2243981"/>
                <a:ext cx="1977297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84E3787D-1546-489A-BC25-C3FD609DCB06}"/>
                  </a:ext>
                </a:extLst>
              </p:cNvPr>
              <p:cNvSpPr/>
              <p:nvPr/>
            </p:nvSpPr>
            <p:spPr>
              <a:xfrm>
                <a:off x="2483581" y="2276153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C676FBB2-AAED-49BD-A619-CEF526460920}"/>
                  </a:ext>
                </a:extLst>
              </p:cNvPr>
              <p:cNvSpPr/>
              <p:nvPr/>
            </p:nvSpPr>
            <p:spPr>
              <a:xfrm>
                <a:off x="93440" y="2301326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A40F324A-DDD8-4E6C-BDD6-975E3ADA5BD3}"/>
                  </a:ext>
                </a:extLst>
              </p:cNvPr>
              <p:cNvSpPr/>
              <p:nvPr/>
            </p:nvSpPr>
            <p:spPr>
              <a:xfrm>
                <a:off x="5185329" y="2186798"/>
                <a:ext cx="1977297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A5F2BEF5-F8F4-46A1-9C1D-71C64EC303F1}"/>
                  </a:ext>
                </a:extLst>
              </p:cNvPr>
              <p:cNvSpPr/>
              <p:nvPr/>
            </p:nvSpPr>
            <p:spPr>
              <a:xfrm>
                <a:off x="4894784" y="224605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DAB8123-5FE6-40C4-9AE4-208D44B789A6}"/>
                  </a:ext>
                </a:extLst>
              </p:cNvPr>
              <p:cNvSpPr/>
              <p:nvPr/>
            </p:nvSpPr>
            <p:spPr>
              <a:xfrm>
                <a:off x="7624709" y="2183866"/>
                <a:ext cx="1977297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953997F-6181-4CF6-B667-2A3829F80CDD}"/>
                  </a:ext>
                </a:extLst>
              </p:cNvPr>
              <p:cNvSpPr/>
              <p:nvPr/>
            </p:nvSpPr>
            <p:spPr>
              <a:xfrm>
                <a:off x="7334164" y="2243121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BEFDA752-A975-4913-AE7E-32648CC5A8A8}"/>
                    </a:ext>
                  </a:extLst>
                </p:cNvPr>
                <p:cNvSpPr/>
                <p:nvPr/>
              </p:nvSpPr>
              <p:spPr>
                <a:xfrm>
                  <a:off x="1300196" y="4739565"/>
                  <a:ext cx="3333418" cy="8695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1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51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5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BEFDA752-A975-4913-AE7E-32648CC5A8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0196" y="4739565"/>
                  <a:ext cx="3333418" cy="86956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57C0DD5C-CA29-4F39-AC21-B07FE7A9A880}"/>
                    </a:ext>
                  </a:extLst>
                </p:cNvPr>
                <p:cNvSpPr/>
                <p:nvPr/>
              </p:nvSpPr>
              <p:spPr>
                <a:xfrm>
                  <a:off x="5997425" y="4689220"/>
                  <a:ext cx="3548195" cy="7958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57C0DD5C-CA29-4F39-AC21-B07FE7A9A8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425" y="4689220"/>
                  <a:ext cx="3548195" cy="7958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BD7AAF3C-7B09-4083-9EB5-02FB1C1CBDCF}"/>
                    </a:ext>
                  </a:extLst>
                </p:cNvPr>
                <p:cNvSpPr/>
                <p:nvPr/>
              </p:nvSpPr>
              <p:spPr>
                <a:xfrm>
                  <a:off x="11098023" y="4669438"/>
                  <a:ext cx="3170418" cy="8548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5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BD7AAF3C-7B09-4083-9EB5-02FB1C1CBD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8023" y="4669438"/>
                  <a:ext cx="3170418" cy="85483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B725FB9-832D-4520-9459-E016C2129A13}"/>
                </a:ext>
              </a:extLst>
            </p:cNvPr>
            <p:cNvSpPr/>
            <p:nvPr/>
          </p:nvSpPr>
          <p:spPr>
            <a:xfrm>
              <a:off x="16043122" y="4689220"/>
              <a:ext cx="2194812" cy="795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2177278">
                <a:buClrTx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Vô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C02D910A-6004-4462-BE7D-EEC55C9A0E8B}"/>
              </a:ext>
            </a:extLst>
          </p:cNvPr>
          <p:cNvSpPr/>
          <p:nvPr/>
        </p:nvSpPr>
        <p:spPr>
          <a:xfrm>
            <a:off x="11780206" y="3604063"/>
            <a:ext cx="1088530" cy="90957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02D910A-6004-4462-BE7D-EEC55C9A0E8B}"/>
              </a:ext>
            </a:extLst>
          </p:cNvPr>
          <p:cNvSpPr/>
          <p:nvPr/>
        </p:nvSpPr>
        <p:spPr>
          <a:xfrm>
            <a:off x="12164983" y="7740182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E5DF828-0591-8CA4-7218-024F1C6A1CBE}"/>
              </a:ext>
            </a:extLst>
          </p:cNvPr>
          <p:cNvGrpSpPr/>
          <p:nvPr/>
        </p:nvGrpSpPr>
        <p:grpSpPr>
          <a:xfrm>
            <a:off x="59253" y="9068454"/>
            <a:ext cx="23862374" cy="4302619"/>
            <a:chOff x="48567" y="4381499"/>
            <a:chExt cx="23018772" cy="2920446"/>
          </a:xfrm>
          <a:solidFill>
            <a:srgbClr val="DAE3F3"/>
          </a:solidFill>
        </p:grpSpPr>
        <p:sp>
          <p:nvSpPr>
            <p:cNvPr id="52" name="Rounded Rectangle 52">
              <a:extLst>
                <a:ext uri="{FF2B5EF4-FFF2-40B4-BE49-F238E27FC236}">
                  <a16:creationId xmlns:a16="http://schemas.microsoft.com/office/drawing/2014/main" id="{49BDEC93-4072-975E-E471-551BE8C3620A}"/>
                </a:ext>
              </a:extLst>
            </p:cNvPr>
            <p:cNvSpPr/>
            <p:nvPr/>
          </p:nvSpPr>
          <p:spPr>
            <a:xfrm>
              <a:off x="385312" y="4627683"/>
              <a:ext cx="22682027" cy="2674262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defTabSz="2177278">
                <a:buClrTx/>
                <a:buFontTx/>
                <a:buNone/>
                <a:defRPr/>
              </a:pPr>
              <a:r>
                <a:rPr lang="en-US" sz="4800" b="1" kern="12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kern="1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0B7F755-CD5B-E8D1-D385-2ECAD955C4EF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79A6E741-1DAD-1FD7-66A5-C3D816A9E46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>
                  <a:buClrTx/>
                  <a:buFontTx/>
                  <a:buNone/>
                  <a:defRPr/>
                </a:pPr>
                <a:endParaRPr lang="en-US" sz="4300" kern="12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5F22E90-AA30-F352-4DFC-C05C9B4114DF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2177278">
                  <a:buClrTx/>
                  <a:buFontTx/>
                  <a:buNone/>
                  <a:defRPr/>
                </a:pPr>
                <a:r>
                  <a:rPr lang="vi-VN" sz="4600" b="1" kern="12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kern="12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07A0FA96-A72C-C1B8-1568-EBD69CBFD8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0AF1AA99-5DAF-F8E4-3999-C2E47F7881C8}"/>
              </a:ext>
            </a:extLst>
          </p:cNvPr>
          <p:cNvSpPr txBox="1"/>
          <p:nvPr/>
        </p:nvSpPr>
        <p:spPr>
          <a:xfrm>
            <a:off x="4546577" y="9765426"/>
            <a:ext cx="1805879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:</a:t>
            </a:r>
            <a:endParaRPr lang="en-US" sz="4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4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cắt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en-US" sz="4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en-US" sz="4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Google Shape;448;p3">
            <a:extLst>
              <a:ext uri="{FF2B5EF4-FFF2-40B4-BE49-F238E27FC236}">
                <a16:creationId xmlns:a16="http://schemas.microsoft.com/office/drawing/2014/main" id="{C1582A9E-50A3-5E66-2361-8C0C8B8F3A7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15599" t="21515" r="9758" b="14519"/>
          <a:stretch/>
        </p:blipFill>
        <p:spPr>
          <a:xfrm>
            <a:off x="131580" y="1949499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8131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8" grpId="0" animBg="1"/>
      <p:bldP spid="44" grpId="0"/>
      <p:bldP spid="22" grpId="0" animBg="1"/>
      <p:bldP spid="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450680" y="2122338"/>
            <a:ext cx="23309364" cy="2028525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CB9A7-31F6-413A-653F-3120206F375B}"/>
              </a:ext>
            </a:extLst>
          </p:cNvPr>
          <p:cNvGrpSpPr/>
          <p:nvPr/>
        </p:nvGrpSpPr>
        <p:grpSpPr>
          <a:xfrm>
            <a:off x="2123565" y="4212503"/>
            <a:ext cx="19288558" cy="1449208"/>
            <a:chOff x="-4330729" y="4220835"/>
            <a:chExt cx="19288558" cy="1449208"/>
          </a:xfrm>
          <a:solidFill>
            <a:srgbClr val="5F8D2E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4E7AE0-29F0-67EE-2BDE-1C6DA81AC7A4}"/>
                </a:ext>
              </a:extLst>
            </p:cNvPr>
            <p:cNvGrpSpPr/>
            <p:nvPr/>
          </p:nvGrpSpPr>
          <p:grpSpPr>
            <a:xfrm>
              <a:off x="-4330729" y="4220835"/>
              <a:ext cx="19288558" cy="1449208"/>
              <a:chOff x="-2136959" y="2041961"/>
              <a:chExt cx="9644279" cy="724604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CEEA44-5419-3143-0113-7D2C87D5BA5C}"/>
                  </a:ext>
                </a:extLst>
              </p:cNvPr>
              <p:cNvSpPr/>
              <p:nvPr/>
            </p:nvSpPr>
            <p:spPr>
              <a:xfrm>
                <a:off x="586395" y="2041961"/>
                <a:ext cx="1980000" cy="71661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3740E9-E1B9-CFE6-3707-E799F2A4A9B4}"/>
                  </a:ext>
                </a:extLst>
              </p:cNvPr>
              <p:cNvSpPr/>
              <p:nvPr/>
            </p:nvSpPr>
            <p:spPr>
              <a:xfrm>
                <a:off x="-1843997" y="2067569"/>
                <a:ext cx="1980000" cy="692498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AB02E8A-98A3-3349-0AB3-0EE3BB8DE742}"/>
                  </a:ext>
                </a:extLst>
              </p:cNvPr>
              <p:cNvSpPr/>
              <p:nvPr/>
            </p:nvSpPr>
            <p:spPr>
              <a:xfrm>
                <a:off x="278103" y="213043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5B15B-4A82-EBE8-A3F1-2012E9B75319}"/>
                  </a:ext>
                </a:extLst>
              </p:cNvPr>
              <p:cNvSpPr/>
              <p:nvPr/>
            </p:nvSpPr>
            <p:spPr>
              <a:xfrm>
                <a:off x="-2136959" y="2119613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050644-61B5-E533-3DC7-306A035A688F}"/>
                  </a:ext>
                </a:extLst>
              </p:cNvPr>
              <p:cNvSpPr/>
              <p:nvPr/>
            </p:nvSpPr>
            <p:spPr>
              <a:xfrm>
                <a:off x="3003077" y="2063573"/>
                <a:ext cx="1980000" cy="702992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6CF1215-B085-6D89-EF3B-1C8F9621E550}"/>
                  </a:ext>
                </a:extLst>
              </p:cNvPr>
              <p:cNvSpPr/>
              <p:nvPr/>
            </p:nvSpPr>
            <p:spPr>
              <a:xfrm>
                <a:off x="2714477" y="213843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E60EA91-AFE1-46D0-9154-AA9686709442}"/>
                  </a:ext>
                </a:extLst>
              </p:cNvPr>
              <p:cNvSpPr/>
              <p:nvPr/>
            </p:nvSpPr>
            <p:spPr>
              <a:xfrm>
                <a:off x="5527320" y="2041961"/>
                <a:ext cx="1980000" cy="71661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C090F5F-EB69-D7E6-2B5E-803A942B4FC0}"/>
                  </a:ext>
                </a:extLst>
              </p:cNvPr>
              <p:cNvSpPr/>
              <p:nvPr/>
            </p:nvSpPr>
            <p:spPr>
              <a:xfrm>
                <a:off x="5169685" y="2117149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/>
                <p:nvPr/>
              </p:nvSpPr>
              <p:spPr>
                <a:xfrm>
                  <a:off x="-3622247" y="4425790"/>
                  <a:ext cx="4312161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22247" y="4425790"/>
                  <a:ext cx="4312161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/>
                <p:nvPr/>
              </p:nvSpPr>
              <p:spPr>
                <a:xfrm>
                  <a:off x="1510070" y="4437796"/>
                  <a:ext cx="3821526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0070" y="4437796"/>
                  <a:ext cx="3821526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16739013" y="4387891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FB2F11-95C4-2F14-8423-2E196BEFECB0}"/>
              </a:ext>
            </a:extLst>
          </p:cNvPr>
          <p:cNvSpPr txBox="1"/>
          <p:nvPr/>
        </p:nvSpPr>
        <p:spPr>
          <a:xfrm>
            <a:off x="3858657" y="2377680"/>
            <a:ext cx="195673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chóp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chóp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bao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11769" y="1790607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000" b="1" kern="1200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12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327"/>
              <a:chOff x="739068" y="1515168"/>
              <a:chExt cx="7220702" cy="9603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   PHIẾU HỌC TẬP SỐ 3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169024" y="5732584"/>
            <a:ext cx="23862374" cy="7585849"/>
            <a:chOff x="48567" y="4381499"/>
            <a:chExt cx="23018772" cy="8184041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5691950"/>
              <a:ext cx="22682027" cy="6873590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5E7E3880-2153-65E7-152D-F4A417449147}"/>
              </a:ext>
            </a:extLst>
          </p:cNvPr>
          <p:cNvSpPr txBox="1"/>
          <p:nvPr/>
        </p:nvSpPr>
        <p:spPr>
          <a:xfrm>
            <a:off x="2305052" y="7380240"/>
            <a:ext cx="161475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chóp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chóp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/>
              <p:nvPr/>
            </p:nvSpPr>
            <p:spPr>
              <a:xfrm>
                <a:off x="12797374" y="4460386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7374" y="4460386"/>
                <a:ext cx="3821526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/>
              <p:nvPr/>
            </p:nvSpPr>
            <p:spPr>
              <a:xfrm>
                <a:off x="17707386" y="4429464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7386" y="4429464"/>
                <a:ext cx="3821526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170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450680" y="2122338"/>
            <a:ext cx="23309364" cy="1532489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3895865" y="2202073"/>
                <a:ext cx="1956732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𝑺𝑩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865" y="2202073"/>
                <a:ext cx="19567326" cy="1384995"/>
              </a:xfrm>
              <a:prstGeom prst="rect">
                <a:avLst/>
              </a:prstGeom>
              <a:blipFill>
                <a:blip r:embed="rId3"/>
                <a:stretch>
                  <a:fillRect l="-1184" t="-9251" b="-18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11769" y="1790607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000" b="1" kern="1200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13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327"/>
              <a:chOff x="739068" y="1515168"/>
              <a:chExt cx="7220702" cy="9603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   PHIẾU HỌC TẬP SỐ 3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169024" y="6181427"/>
            <a:ext cx="23862374" cy="7137007"/>
            <a:chOff x="48567" y="4381499"/>
            <a:chExt cx="23018772" cy="8184042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5544837"/>
              <a:ext cx="22682027" cy="7020704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1133732" y="7548083"/>
                <a:ext cx="10772805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𝑴𝑵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𝑺𝑨𝑩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𝑺𝑨𝑩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732" y="7548083"/>
                <a:ext cx="10772805" cy="2031325"/>
              </a:xfrm>
              <a:prstGeom prst="rect">
                <a:avLst/>
              </a:prstGeom>
              <a:blipFill>
                <a:blip r:embed="rId6"/>
                <a:stretch>
                  <a:fillRect l="-2207" t="-6306" r="-1471" b="-12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/>
              <p:nvPr/>
            </p:nvSpPr>
            <p:spPr>
              <a:xfrm>
                <a:off x="12797374" y="4460386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7374" y="4460386"/>
                <a:ext cx="3821526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/>
              <p:nvPr/>
            </p:nvSpPr>
            <p:spPr>
              <a:xfrm>
                <a:off x="17707386" y="4429464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7386" y="4429464"/>
                <a:ext cx="3821526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ED937D48-F040-4EA2-83D0-E7862A8BF7F2}"/>
              </a:ext>
            </a:extLst>
          </p:cNvPr>
          <p:cNvGrpSpPr/>
          <p:nvPr/>
        </p:nvGrpSpPr>
        <p:grpSpPr>
          <a:xfrm>
            <a:off x="-20782" y="3816223"/>
            <a:ext cx="23841697" cy="2162048"/>
            <a:chOff x="65661" y="4576187"/>
            <a:chExt cx="23809146" cy="2662048"/>
          </a:xfrm>
          <a:solidFill>
            <a:srgbClr val="5F8D2E"/>
          </a:solidFill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3761D22-0793-47A8-8996-2DCFDF7C9DD8}"/>
                </a:ext>
              </a:extLst>
            </p:cNvPr>
            <p:cNvGrpSpPr/>
            <p:nvPr/>
          </p:nvGrpSpPr>
          <p:grpSpPr>
            <a:xfrm>
              <a:off x="65661" y="4576187"/>
              <a:ext cx="23809146" cy="2662048"/>
              <a:chOff x="61236" y="2219637"/>
              <a:chExt cx="11904573" cy="1331024"/>
            </a:xfrm>
            <a:grpFill/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E32B140-A31E-4CD7-9907-4C831F94FAFB}"/>
                  </a:ext>
                </a:extLst>
              </p:cNvPr>
              <p:cNvSpPr/>
              <p:nvPr/>
            </p:nvSpPr>
            <p:spPr>
              <a:xfrm>
                <a:off x="6258009" y="2219637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8B33019-D8C7-4C75-B488-710110D95A22}"/>
                  </a:ext>
                </a:extLst>
              </p:cNvPr>
              <p:cNvSpPr/>
              <p:nvPr/>
            </p:nvSpPr>
            <p:spPr>
              <a:xfrm>
                <a:off x="365572" y="2243981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024B5487-8046-425A-8C3D-1B125865463B}"/>
                  </a:ext>
                </a:extLst>
              </p:cNvPr>
              <p:cNvSpPr/>
              <p:nvPr/>
            </p:nvSpPr>
            <p:spPr>
              <a:xfrm>
                <a:off x="5967464" y="227889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F99CBFC-B038-4D23-BDA3-D51B5264DE67}"/>
                  </a:ext>
                </a:extLst>
              </p:cNvPr>
              <p:cNvSpPr/>
              <p:nvPr/>
            </p:nvSpPr>
            <p:spPr>
              <a:xfrm>
                <a:off x="93440" y="2301326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818A1D2-86A0-4AE9-9384-4BBDD6EE19D1}"/>
                  </a:ext>
                </a:extLst>
              </p:cNvPr>
              <p:cNvSpPr/>
              <p:nvPr/>
            </p:nvSpPr>
            <p:spPr>
              <a:xfrm>
                <a:off x="351781" y="2933393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1D0CB486-8978-4368-BDEC-6261279FBFFC}"/>
                  </a:ext>
                </a:extLst>
              </p:cNvPr>
              <p:cNvSpPr/>
              <p:nvPr/>
            </p:nvSpPr>
            <p:spPr>
              <a:xfrm>
                <a:off x="61236" y="299264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E25BD55-9930-434A-92AF-D280EC9870A0}"/>
                  </a:ext>
                </a:extLst>
              </p:cNvPr>
              <p:cNvSpPr/>
              <p:nvPr/>
            </p:nvSpPr>
            <p:spPr>
              <a:xfrm>
                <a:off x="6244219" y="2909049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C3E28E2-9E66-4150-A1EA-74EA28539155}"/>
                  </a:ext>
                </a:extLst>
              </p:cNvPr>
              <p:cNvSpPr/>
              <p:nvPr/>
            </p:nvSpPr>
            <p:spPr>
              <a:xfrm>
                <a:off x="5953674" y="2968304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6B556BAD-FB78-4433-BAF2-287BBAE3C3F9}"/>
                    </a:ext>
                  </a:extLst>
                </p:cNvPr>
                <p:cNvSpPr/>
                <p:nvPr/>
              </p:nvSpPr>
              <p:spPr>
                <a:xfrm>
                  <a:off x="2120176" y="4862675"/>
                  <a:ext cx="9076248" cy="9094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Giao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𝑴𝑵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2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6B556BAD-FB78-4433-BAF2-287BBAE3C3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0176" y="4862675"/>
                  <a:ext cx="9076248" cy="90948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0BA83039-E8C0-41FF-B256-C784FDD74F3D}"/>
                    </a:ext>
                  </a:extLst>
                </p:cNvPr>
                <p:cNvSpPr/>
                <p:nvPr/>
              </p:nvSpPr>
              <p:spPr>
                <a:xfrm>
                  <a:off x="13067472" y="4728564"/>
                  <a:ext cx="9335889" cy="9094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Giao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𝑴𝑵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200" b="1" kern="12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0BA83039-E8C0-41FF-B256-C784FDD74F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67472" y="4728564"/>
                  <a:ext cx="9335889" cy="90948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8C322DCB-4DA9-48A5-AD9B-1256CBF7014B}"/>
                    </a:ext>
                  </a:extLst>
                </p:cNvPr>
                <p:cNvSpPr/>
                <p:nvPr/>
              </p:nvSpPr>
              <p:spPr>
                <a:xfrm>
                  <a:off x="2622773" y="6049613"/>
                  <a:ext cx="8192237" cy="9094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Giao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𝑴𝑵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200" b="1" kern="12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8C322DCB-4DA9-48A5-AD9B-1256CBF701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2773" y="6049613"/>
                  <a:ext cx="8192237" cy="90948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C5BEE0A-C10D-41DF-9BED-CADFCFB224BC}"/>
                    </a:ext>
                  </a:extLst>
                </p:cNvPr>
                <p:cNvSpPr/>
                <p:nvPr/>
              </p:nvSpPr>
              <p:spPr>
                <a:xfrm>
                  <a:off x="12261769" y="6067635"/>
                  <a:ext cx="10896600" cy="9094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Giao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𝑴𝑵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𝑺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200" b="1" kern="12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C5BEE0A-C10D-41DF-9BED-CADFCFB224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61769" y="6067635"/>
                  <a:ext cx="10896600" cy="90948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3" name="Oval 82">
            <a:extLst>
              <a:ext uri="{FF2B5EF4-FFF2-40B4-BE49-F238E27FC236}">
                <a16:creationId xmlns:a16="http://schemas.microsoft.com/office/drawing/2014/main" id="{56975D0E-8C77-4545-B5D3-ABD8F8737B1E}"/>
              </a:ext>
            </a:extLst>
          </p:cNvPr>
          <p:cNvSpPr/>
          <p:nvPr/>
        </p:nvSpPr>
        <p:spPr>
          <a:xfrm>
            <a:off x="11834209" y="3823851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384DD3-1A3A-4913-ADB8-7354CF9F26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589370" y="7548083"/>
            <a:ext cx="7843154" cy="50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97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450680" y="1850152"/>
            <a:ext cx="23309364" cy="2000103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3896801" y="1869067"/>
                <a:ext cx="1992411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lồi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𝑺𝑨𝑩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𝑺𝑪𝑫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01" y="1869067"/>
                <a:ext cx="19924113" cy="2031325"/>
              </a:xfrm>
              <a:prstGeom prst="rect">
                <a:avLst/>
              </a:prstGeom>
              <a:blipFill>
                <a:blip r:embed="rId3"/>
                <a:stretch>
                  <a:fillRect l="-1162" t="-6607" r="-1652" b="-12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11769" y="1790607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000" b="1" kern="1200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14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327"/>
              <a:chOff x="739068" y="1515168"/>
              <a:chExt cx="7220702" cy="9603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   PHIẾU HỌC TẬP SỐ 3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169024" y="6120994"/>
            <a:ext cx="23862374" cy="7197440"/>
            <a:chOff x="48567" y="4312200"/>
            <a:chExt cx="23018772" cy="8253341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312200"/>
              <a:ext cx="22682027" cy="8253341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1133732" y="7548083"/>
                <a:ext cx="13338406" cy="2155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  <m:t>𝑺𝑨</m:t>
                                </m:r>
                                <m:r>
                                  <a:rPr lang="en-US" sz="42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d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sz="42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  <m: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</m:d>
                          </m:e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  <m:t>𝑺𝑨</m:t>
                                </m:r>
                                <m:r>
                                  <a:rPr lang="en-US" sz="42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d>
                          </m:e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2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sz="42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  <m: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</m:t>
                        </m:r>
                        <m:r>
                          <a:rPr lang="en-US" sz="42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2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𝑺𝑰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732" y="7548083"/>
                <a:ext cx="13338406" cy="2155718"/>
              </a:xfrm>
              <a:prstGeom prst="rect">
                <a:avLst/>
              </a:prstGeom>
              <a:blipFill>
                <a:blip r:embed="rId6"/>
                <a:stretch>
                  <a:fillRect l="-1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/>
              <p:nvPr/>
            </p:nvSpPr>
            <p:spPr>
              <a:xfrm>
                <a:off x="12797374" y="4460386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7374" y="4460386"/>
                <a:ext cx="3821526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/>
              <p:nvPr/>
            </p:nvSpPr>
            <p:spPr>
              <a:xfrm>
                <a:off x="17707386" y="4429464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7386" y="4429464"/>
                <a:ext cx="3821526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ED937D48-F040-4EA2-83D0-E7862A8BF7F2}"/>
              </a:ext>
            </a:extLst>
          </p:cNvPr>
          <p:cNvGrpSpPr/>
          <p:nvPr/>
        </p:nvGrpSpPr>
        <p:grpSpPr>
          <a:xfrm>
            <a:off x="-20782" y="3816223"/>
            <a:ext cx="23841697" cy="2162048"/>
            <a:chOff x="65661" y="4576187"/>
            <a:chExt cx="23809146" cy="2662048"/>
          </a:xfrm>
          <a:solidFill>
            <a:srgbClr val="5F8D2E"/>
          </a:solidFill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3761D22-0793-47A8-8996-2DCFDF7C9DD8}"/>
                </a:ext>
              </a:extLst>
            </p:cNvPr>
            <p:cNvGrpSpPr/>
            <p:nvPr/>
          </p:nvGrpSpPr>
          <p:grpSpPr>
            <a:xfrm>
              <a:off x="65661" y="4576187"/>
              <a:ext cx="23809146" cy="2662048"/>
              <a:chOff x="61236" y="2219637"/>
              <a:chExt cx="11904573" cy="1331024"/>
            </a:xfrm>
            <a:grpFill/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E32B140-A31E-4CD7-9907-4C831F94FAFB}"/>
                  </a:ext>
                </a:extLst>
              </p:cNvPr>
              <p:cNvSpPr/>
              <p:nvPr/>
            </p:nvSpPr>
            <p:spPr>
              <a:xfrm>
                <a:off x="6258009" y="2219637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8B33019-D8C7-4C75-B488-710110D95A22}"/>
                  </a:ext>
                </a:extLst>
              </p:cNvPr>
              <p:cNvSpPr/>
              <p:nvPr/>
            </p:nvSpPr>
            <p:spPr>
              <a:xfrm>
                <a:off x="365572" y="2243981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024B5487-8046-425A-8C3D-1B125865463B}"/>
                  </a:ext>
                </a:extLst>
              </p:cNvPr>
              <p:cNvSpPr/>
              <p:nvPr/>
            </p:nvSpPr>
            <p:spPr>
              <a:xfrm>
                <a:off x="5967464" y="227889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F99CBFC-B038-4D23-BDA3-D51B5264DE67}"/>
                  </a:ext>
                </a:extLst>
              </p:cNvPr>
              <p:cNvSpPr/>
              <p:nvPr/>
            </p:nvSpPr>
            <p:spPr>
              <a:xfrm>
                <a:off x="93440" y="2301326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818A1D2-86A0-4AE9-9384-4BBDD6EE19D1}"/>
                  </a:ext>
                </a:extLst>
              </p:cNvPr>
              <p:cNvSpPr/>
              <p:nvPr/>
            </p:nvSpPr>
            <p:spPr>
              <a:xfrm>
                <a:off x="351781" y="2933393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1D0CB486-8978-4368-BDEC-6261279FBFFC}"/>
                  </a:ext>
                </a:extLst>
              </p:cNvPr>
              <p:cNvSpPr/>
              <p:nvPr/>
            </p:nvSpPr>
            <p:spPr>
              <a:xfrm>
                <a:off x="61236" y="299264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E25BD55-9930-434A-92AF-D280EC9870A0}"/>
                  </a:ext>
                </a:extLst>
              </p:cNvPr>
              <p:cNvSpPr/>
              <p:nvPr/>
            </p:nvSpPr>
            <p:spPr>
              <a:xfrm>
                <a:off x="6244219" y="2909049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C3E28E2-9E66-4150-A1EA-74EA28539155}"/>
                  </a:ext>
                </a:extLst>
              </p:cNvPr>
              <p:cNvSpPr/>
              <p:nvPr/>
            </p:nvSpPr>
            <p:spPr>
              <a:xfrm>
                <a:off x="5953674" y="2968304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6B556BAD-FB78-4433-BAF2-287BBAE3C3F9}"/>
                    </a:ext>
                  </a:extLst>
                </p:cNvPr>
                <p:cNvSpPr/>
                <p:nvPr/>
              </p:nvSpPr>
              <p:spPr>
                <a:xfrm>
                  <a:off x="2120176" y="4862675"/>
                  <a:ext cx="9076248" cy="9094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𝑺𝑶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2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6B556BAD-FB78-4433-BAF2-287BBAE3C3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0176" y="4862675"/>
                  <a:ext cx="9076248" cy="90948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0BA83039-E8C0-41FF-B256-C784FDD74F3D}"/>
                    </a:ext>
                  </a:extLst>
                </p:cNvPr>
                <p:cNvSpPr/>
                <p:nvPr/>
              </p:nvSpPr>
              <p:spPr>
                <a:xfrm>
                  <a:off x="13067472" y="4728564"/>
                  <a:ext cx="9335889" cy="9094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𝑺𝑰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200" b="1" kern="12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0BA83039-E8C0-41FF-B256-C784FDD74F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67472" y="4728564"/>
                  <a:ext cx="9335889" cy="90948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8C322DCB-4DA9-48A5-AD9B-1256CBF7014B}"/>
                    </a:ext>
                  </a:extLst>
                </p:cNvPr>
                <p:cNvSpPr/>
                <p:nvPr/>
              </p:nvSpPr>
              <p:spPr>
                <a:xfrm>
                  <a:off x="2622773" y="6049613"/>
                  <a:ext cx="8192237" cy="9094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200" b="1" kern="12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8C322DCB-4DA9-48A5-AD9B-1256CBF701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2773" y="6049613"/>
                  <a:ext cx="8192237" cy="90948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C5BEE0A-C10D-41DF-9BED-CADFCFB224BC}"/>
                    </a:ext>
                  </a:extLst>
                </p:cNvPr>
                <p:cNvSpPr/>
                <p:nvPr/>
              </p:nvSpPr>
              <p:spPr>
                <a:xfrm>
                  <a:off x="12261769" y="6067635"/>
                  <a:ext cx="10896600" cy="9094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𝑩𝑫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200" b="1" kern="12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C5BEE0A-C10D-41DF-9BED-CADFCFB224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61769" y="6067635"/>
                  <a:ext cx="10896600" cy="90948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3" name="Oval 82">
            <a:extLst>
              <a:ext uri="{FF2B5EF4-FFF2-40B4-BE49-F238E27FC236}">
                <a16:creationId xmlns:a16="http://schemas.microsoft.com/office/drawing/2014/main" id="{56975D0E-8C77-4545-B5D3-ABD8F8737B1E}"/>
              </a:ext>
            </a:extLst>
          </p:cNvPr>
          <p:cNvSpPr/>
          <p:nvPr/>
        </p:nvSpPr>
        <p:spPr>
          <a:xfrm>
            <a:off x="11834209" y="3823851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9CDD8-4D8A-4198-BE4C-2F9010977F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865969" y="6214795"/>
            <a:ext cx="5237528" cy="690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37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450680" y="1850152"/>
            <a:ext cx="23309364" cy="1490593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3896801" y="1869067"/>
                <a:ext cx="1992411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𝑨𝑫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𝑺𝑴𝑵</m:t>
                        </m:r>
                      </m:e>
                    </m:d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01" y="1869067"/>
                <a:ext cx="19924113" cy="1384995"/>
              </a:xfrm>
              <a:prstGeom prst="rect">
                <a:avLst/>
              </a:prstGeom>
              <a:blipFill>
                <a:blip r:embed="rId3"/>
                <a:stretch>
                  <a:fillRect l="-1162" t="-9692" r="-1132" b="-18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11769" y="1790607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000" b="1" kern="1200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15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327"/>
              <a:chOff x="739068" y="1515168"/>
              <a:chExt cx="7220702" cy="9603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   PHIẾU HỌC TẬP SỐ 3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169024" y="6120994"/>
            <a:ext cx="23862374" cy="7197440"/>
            <a:chOff x="48567" y="4312200"/>
            <a:chExt cx="23018772" cy="8253341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312200"/>
              <a:ext cx="22682027" cy="8253341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1069236" y="7344818"/>
                <a:ext cx="14804180" cy="5262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𝑺𝑨𝑪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𝑺𝑴𝑵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𝑺𝑶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𝑨𝑴𝑪𝑵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𝑪𝑵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điêm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𝑺𝑴𝑵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𝑺𝑶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236" y="7344818"/>
                <a:ext cx="14804180" cy="5262979"/>
              </a:xfrm>
              <a:prstGeom prst="rect">
                <a:avLst/>
              </a:prstGeom>
              <a:blipFill>
                <a:blip r:embed="rId6"/>
                <a:stretch>
                  <a:fillRect l="-1564" t="-2549" r="-1400" b="-4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/>
              <p:nvPr/>
            </p:nvSpPr>
            <p:spPr>
              <a:xfrm>
                <a:off x="12797374" y="4460386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7374" y="4460386"/>
                <a:ext cx="3821526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/>
              <p:nvPr/>
            </p:nvSpPr>
            <p:spPr>
              <a:xfrm>
                <a:off x="17707386" y="4429464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7386" y="4429464"/>
                <a:ext cx="3821526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ED937D48-F040-4EA2-83D0-E7862A8BF7F2}"/>
              </a:ext>
            </a:extLst>
          </p:cNvPr>
          <p:cNvGrpSpPr/>
          <p:nvPr/>
        </p:nvGrpSpPr>
        <p:grpSpPr>
          <a:xfrm>
            <a:off x="-20782" y="3816223"/>
            <a:ext cx="23841697" cy="2162048"/>
            <a:chOff x="65661" y="4576187"/>
            <a:chExt cx="23809146" cy="2662048"/>
          </a:xfrm>
          <a:solidFill>
            <a:srgbClr val="5F8D2E"/>
          </a:solidFill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3761D22-0793-47A8-8996-2DCFDF7C9DD8}"/>
                </a:ext>
              </a:extLst>
            </p:cNvPr>
            <p:cNvGrpSpPr/>
            <p:nvPr/>
          </p:nvGrpSpPr>
          <p:grpSpPr>
            <a:xfrm>
              <a:off x="65661" y="4576187"/>
              <a:ext cx="23809146" cy="2662048"/>
              <a:chOff x="61236" y="2219637"/>
              <a:chExt cx="11904573" cy="1331024"/>
            </a:xfrm>
            <a:grpFill/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E32B140-A31E-4CD7-9907-4C831F94FAFB}"/>
                  </a:ext>
                </a:extLst>
              </p:cNvPr>
              <p:cNvSpPr/>
              <p:nvPr/>
            </p:nvSpPr>
            <p:spPr>
              <a:xfrm>
                <a:off x="6258009" y="2219637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8B33019-D8C7-4C75-B488-710110D95A22}"/>
                  </a:ext>
                </a:extLst>
              </p:cNvPr>
              <p:cNvSpPr/>
              <p:nvPr/>
            </p:nvSpPr>
            <p:spPr>
              <a:xfrm>
                <a:off x="365572" y="2243981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024B5487-8046-425A-8C3D-1B125865463B}"/>
                  </a:ext>
                </a:extLst>
              </p:cNvPr>
              <p:cNvSpPr/>
              <p:nvPr/>
            </p:nvSpPr>
            <p:spPr>
              <a:xfrm>
                <a:off x="5967464" y="227889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F99CBFC-B038-4D23-BDA3-D51B5264DE67}"/>
                  </a:ext>
                </a:extLst>
              </p:cNvPr>
              <p:cNvSpPr/>
              <p:nvPr/>
            </p:nvSpPr>
            <p:spPr>
              <a:xfrm>
                <a:off x="93440" y="2301326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818A1D2-86A0-4AE9-9384-4BBDD6EE19D1}"/>
                  </a:ext>
                </a:extLst>
              </p:cNvPr>
              <p:cNvSpPr/>
              <p:nvPr/>
            </p:nvSpPr>
            <p:spPr>
              <a:xfrm>
                <a:off x="351781" y="2933393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1D0CB486-8978-4368-BDEC-6261279FBFFC}"/>
                  </a:ext>
                </a:extLst>
              </p:cNvPr>
              <p:cNvSpPr/>
              <p:nvPr/>
            </p:nvSpPr>
            <p:spPr>
              <a:xfrm>
                <a:off x="61236" y="299264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E25BD55-9930-434A-92AF-D280EC9870A0}"/>
                  </a:ext>
                </a:extLst>
              </p:cNvPr>
              <p:cNvSpPr/>
              <p:nvPr/>
            </p:nvSpPr>
            <p:spPr>
              <a:xfrm>
                <a:off x="6244219" y="2909049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C3E28E2-9E66-4150-A1EA-74EA28539155}"/>
                  </a:ext>
                </a:extLst>
              </p:cNvPr>
              <p:cNvSpPr/>
              <p:nvPr/>
            </p:nvSpPr>
            <p:spPr>
              <a:xfrm>
                <a:off x="5953674" y="2968304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6B556BAD-FB78-4433-BAF2-287BBAE3C3F9}"/>
                    </a:ext>
                  </a:extLst>
                </p:cNvPr>
                <p:cNvSpPr/>
                <p:nvPr/>
              </p:nvSpPr>
              <p:spPr>
                <a:xfrm>
                  <a:off x="1218675" y="4775820"/>
                  <a:ext cx="10746140" cy="9094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𝑺𝑶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ớ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â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𝑨𝑩𝑪𝑫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2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6B556BAD-FB78-4433-BAF2-287BBAE3C3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8675" y="4775820"/>
                  <a:ext cx="10746140" cy="90948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0BA83039-E8C0-41FF-B256-C784FDD74F3D}"/>
                    </a:ext>
                  </a:extLst>
                </p:cNvPr>
                <p:cNvSpPr/>
                <p:nvPr/>
              </p:nvSpPr>
              <p:spPr>
                <a:xfrm>
                  <a:off x="13067472" y="4728564"/>
                  <a:ext cx="9335889" cy="9094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𝑺𝑫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200" b="1" kern="12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0BA83039-E8C0-41FF-B256-C784FDD74F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67472" y="4728564"/>
                  <a:ext cx="9335889" cy="90948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8C322DCB-4DA9-48A5-AD9B-1256CBF7014B}"/>
                    </a:ext>
                  </a:extLst>
                </p:cNvPr>
                <p:cNvSpPr/>
                <p:nvPr/>
              </p:nvSpPr>
              <p:spPr>
                <a:xfrm>
                  <a:off x="2622773" y="6049613"/>
                  <a:ext cx="8192237" cy="9649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𝑺𝑮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ớ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trung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200" b="1" kern="12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8C322DCB-4DA9-48A5-AD9B-1256CBF701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2773" y="6049613"/>
                  <a:ext cx="8192237" cy="96491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C5BEE0A-C10D-41DF-9BED-CADFCFB224BC}"/>
                    </a:ext>
                  </a:extLst>
                </p:cNvPr>
                <p:cNvSpPr/>
                <p:nvPr/>
              </p:nvSpPr>
              <p:spPr>
                <a:xfrm>
                  <a:off x="12261769" y="6067635"/>
                  <a:ext cx="10896600" cy="9649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𝑺𝑭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ớ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trung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𝑪𝑫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200" b="1" kern="12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C5BEE0A-C10D-41DF-9BED-CADFCFB224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61769" y="6067635"/>
                  <a:ext cx="10896600" cy="96491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3" name="Oval 82">
            <a:extLst>
              <a:ext uri="{FF2B5EF4-FFF2-40B4-BE49-F238E27FC236}">
                <a16:creationId xmlns:a16="http://schemas.microsoft.com/office/drawing/2014/main" id="{56975D0E-8C77-4545-B5D3-ABD8F8737B1E}"/>
              </a:ext>
            </a:extLst>
          </p:cNvPr>
          <p:cNvSpPr/>
          <p:nvPr/>
        </p:nvSpPr>
        <p:spPr>
          <a:xfrm>
            <a:off x="43638" y="3865533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kern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ED7F08-B654-4188-B58D-5E35635876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969154" y="6384535"/>
            <a:ext cx="6428062" cy="655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23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30"/>
          <p:cNvGrpSpPr/>
          <p:nvPr/>
        </p:nvGrpSpPr>
        <p:grpSpPr>
          <a:xfrm>
            <a:off x="3168987" y="1108396"/>
            <a:ext cx="18046028" cy="1823652"/>
            <a:chOff x="1423992" y="457612"/>
            <a:chExt cx="11723559" cy="1134709"/>
          </a:xfrm>
        </p:grpSpPr>
        <p:grpSp>
          <p:nvGrpSpPr>
            <p:cNvPr id="166" name="Google Shape;166;p30"/>
            <p:cNvGrpSpPr/>
            <p:nvPr/>
          </p:nvGrpSpPr>
          <p:grpSpPr>
            <a:xfrm>
              <a:off x="1423992" y="457612"/>
              <a:ext cx="11723559" cy="1099091"/>
              <a:chOff x="-6642" y="148683"/>
              <a:chExt cx="8220980" cy="1287478"/>
            </a:xfrm>
          </p:grpSpPr>
          <p:pic>
            <p:nvPicPr>
              <p:cNvPr id="167" name="Google Shape;167;p3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6642" y="148683"/>
                <a:ext cx="8220980" cy="128747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8" name="Google Shape;168;p30"/>
              <p:cNvSpPr txBox="1"/>
              <p:nvPr/>
            </p:nvSpPr>
            <p:spPr>
              <a:xfrm>
                <a:off x="486899" y="373740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800" b="1" dirty="0">
                    <a:solidFill>
                      <a:schemeClr val="lt1"/>
                    </a:solidFill>
                    <a:latin typeface="Abril Fatface"/>
                    <a:sym typeface="Abril Fatface"/>
                  </a:rPr>
                  <a:t>10</a:t>
                </a:r>
                <a:endParaRPr sz="5800" dirty="0"/>
              </a:p>
            </p:txBody>
          </p:sp>
        </p:grpSp>
        <p:sp>
          <p:nvSpPr>
            <p:cNvPr id="169" name="Google Shape;169;p30"/>
            <p:cNvSpPr txBox="1"/>
            <p:nvPr/>
          </p:nvSpPr>
          <p:spPr>
            <a:xfrm>
              <a:off x="3630074" y="496704"/>
              <a:ext cx="7781893" cy="10956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>
                  <a:solidFill>
                    <a:srgbClr val="FCFFE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 THẲNG VÀ MẶT PHẲNG TRONG KHÔNG GIAN (3 </a:t>
              </a:r>
              <a:r>
                <a:rPr lang="en-US" sz="4800" b="1" dirty="0" err="1">
                  <a:solidFill>
                    <a:srgbClr val="FCFFE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Tiết</a:t>
              </a:r>
              <a:r>
                <a:rPr lang="en-US" sz="4800" b="1" dirty="0">
                  <a:solidFill>
                    <a:srgbClr val="FCFFE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0" name="Google Shape;170;p30"/>
          <p:cNvGrpSpPr/>
          <p:nvPr/>
        </p:nvGrpSpPr>
        <p:grpSpPr>
          <a:xfrm>
            <a:off x="290697" y="1830014"/>
            <a:ext cx="23784194" cy="11391678"/>
            <a:chOff x="1017732" y="2020907"/>
            <a:chExt cx="22617039" cy="11391678"/>
          </a:xfrm>
        </p:grpSpPr>
        <p:cxnSp>
          <p:nvCxnSpPr>
            <p:cNvPr id="171" name="Google Shape;171;p30"/>
            <p:cNvCxnSpPr>
              <a:cxnSpLocks/>
            </p:cNvCxnSpPr>
            <p:nvPr/>
          </p:nvCxnSpPr>
          <p:spPr>
            <a:xfrm>
              <a:off x="1023373" y="2020907"/>
              <a:ext cx="2731403" cy="36494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72" name="Google Shape;172;p30"/>
            <p:cNvCxnSpPr>
              <a:cxnSpLocks/>
            </p:cNvCxnSpPr>
            <p:nvPr/>
          </p:nvCxnSpPr>
          <p:spPr>
            <a:xfrm flipV="1">
              <a:off x="20105018" y="2020907"/>
              <a:ext cx="3516982" cy="45499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73" name="Google Shape;173;p30"/>
            <p:cNvCxnSpPr>
              <a:cxnSpLocks/>
            </p:cNvCxnSpPr>
            <p:nvPr/>
          </p:nvCxnSpPr>
          <p:spPr>
            <a:xfrm flipV="1">
              <a:off x="23622000" y="2057401"/>
              <a:ext cx="0" cy="11355184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74" name="Google Shape;174;p30"/>
            <p:cNvCxnSpPr>
              <a:cxnSpLocks/>
            </p:cNvCxnSpPr>
            <p:nvPr/>
          </p:nvCxnSpPr>
          <p:spPr>
            <a:xfrm flipV="1">
              <a:off x="1017732" y="2066406"/>
              <a:ext cx="5641" cy="11346179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75" name="Google Shape;175;p30"/>
            <p:cNvCxnSpPr/>
            <p:nvPr/>
          </p:nvCxnSpPr>
          <p:spPr>
            <a:xfrm>
              <a:off x="1036144" y="13412585"/>
              <a:ext cx="22598627" cy="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</p:grpSp>
      <p:grpSp>
        <p:nvGrpSpPr>
          <p:cNvPr id="176" name="Google Shape;176;p30"/>
          <p:cNvGrpSpPr/>
          <p:nvPr/>
        </p:nvGrpSpPr>
        <p:grpSpPr>
          <a:xfrm>
            <a:off x="940941" y="6044307"/>
            <a:ext cx="5348233" cy="2526045"/>
            <a:chOff x="-191020" y="5755317"/>
            <a:chExt cx="8061391" cy="3167763"/>
          </a:xfrm>
        </p:grpSpPr>
        <p:sp>
          <p:nvSpPr>
            <p:cNvPr id="177" name="Google Shape;177;p30"/>
            <p:cNvSpPr/>
            <p:nvPr/>
          </p:nvSpPr>
          <p:spPr>
            <a:xfrm flipH="1">
              <a:off x="979598" y="5755317"/>
              <a:ext cx="6890773" cy="3144491"/>
            </a:xfrm>
            <a:prstGeom prst="flowChartDisplay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30"/>
            <p:cNvSpPr/>
            <p:nvPr/>
          </p:nvSpPr>
          <p:spPr>
            <a:xfrm flipH="1">
              <a:off x="394289" y="5762807"/>
              <a:ext cx="6890773" cy="3144492"/>
            </a:xfrm>
            <a:prstGeom prst="flowChartDisplay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30"/>
            <p:cNvSpPr/>
            <p:nvPr/>
          </p:nvSpPr>
          <p:spPr>
            <a:xfrm flipH="1">
              <a:off x="-191020" y="5778588"/>
              <a:ext cx="6890773" cy="3144492"/>
            </a:xfrm>
            <a:prstGeom prst="flowChartDisplay">
              <a:avLst/>
            </a:prstGeom>
            <a:solidFill>
              <a:srgbClr val="4436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30"/>
          <p:cNvSpPr txBox="1"/>
          <p:nvPr/>
        </p:nvSpPr>
        <p:spPr>
          <a:xfrm>
            <a:off x="1494886" y="6805610"/>
            <a:ext cx="371903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NỘI DUNG </a:t>
            </a:r>
            <a:endParaRPr sz="60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1" name="Google Shape;181;p30"/>
          <p:cNvGrpSpPr/>
          <p:nvPr/>
        </p:nvGrpSpPr>
        <p:grpSpPr>
          <a:xfrm>
            <a:off x="8539236" y="5116318"/>
            <a:ext cx="15331815" cy="1389379"/>
            <a:chOff x="10444842" y="2554465"/>
            <a:chExt cx="14104435" cy="1340874"/>
          </a:xfrm>
        </p:grpSpPr>
        <p:sp>
          <p:nvSpPr>
            <p:cNvPr id="182" name="Google Shape;182;p30"/>
            <p:cNvSpPr/>
            <p:nvPr/>
          </p:nvSpPr>
          <p:spPr>
            <a:xfrm flipH="1">
              <a:off x="11125200" y="2590800"/>
              <a:ext cx="13424077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CÁC TÍNH CHẤT THỪA NHẬN</a:t>
              </a:r>
              <a:endParaRPr sz="43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10444842" y="2554465"/>
              <a:ext cx="1295399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❷</a:t>
              </a:r>
              <a:endParaRPr sz="43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30"/>
          <p:cNvGrpSpPr/>
          <p:nvPr/>
        </p:nvGrpSpPr>
        <p:grpSpPr>
          <a:xfrm>
            <a:off x="8627656" y="3195531"/>
            <a:ext cx="15193817" cy="1389379"/>
            <a:chOff x="10444842" y="2554465"/>
            <a:chExt cx="13977484" cy="1340874"/>
          </a:xfrm>
        </p:grpSpPr>
        <p:sp>
          <p:nvSpPr>
            <p:cNvPr id="185" name="Google Shape;185;p30"/>
            <p:cNvSpPr/>
            <p:nvPr/>
          </p:nvSpPr>
          <p:spPr>
            <a:xfrm flipH="1">
              <a:off x="11125200" y="2590800"/>
              <a:ext cx="13297126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KHÁI NIỆM MỞ ĐẦU</a:t>
              </a:r>
              <a:endParaRPr sz="43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10444842" y="2554465"/>
              <a:ext cx="1295399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❶</a:t>
              </a:r>
              <a:endParaRPr sz="43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0"/>
          <p:cNvGrpSpPr/>
          <p:nvPr/>
        </p:nvGrpSpPr>
        <p:grpSpPr>
          <a:xfrm>
            <a:off x="8539236" y="6985745"/>
            <a:ext cx="15550198" cy="1408973"/>
            <a:chOff x="10444842" y="2535555"/>
            <a:chExt cx="11599951" cy="1359784"/>
          </a:xfrm>
        </p:grpSpPr>
        <p:sp>
          <p:nvSpPr>
            <p:cNvPr id="188" name="Google Shape;188;p30"/>
            <p:cNvSpPr/>
            <p:nvPr/>
          </p:nvSpPr>
          <p:spPr>
            <a:xfrm flipH="1">
              <a:off x="11125200" y="2590800"/>
              <a:ext cx="10919593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CÁCH XÁC ĐỊNH MỘT MẶT PHẲNG</a:t>
              </a:r>
              <a:endParaRPr sz="43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89" name="Google Shape;189;p30"/>
            <p:cNvSpPr/>
            <p:nvPr/>
          </p:nvSpPr>
          <p:spPr>
            <a:xfrm>
              <a:off x="10444842" y="2535555"/>
              <a:ext cx="1127659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❸</a:t>
              </a:r>
              <a:endParaRPr sz="43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30"/>
          <p:cNvGrpSpPr/>
          <p:nvPr/>
        </p:nvGrpSpPr>
        <p:grpSpPr>
          <a:xfrm>
            <a:off x="8539236" y="8864452"/>
            <a:ext cx="15494252" cy="1389379"/>
            <a:chOff x="10444842" y="2554465"/>
            <a:chExt cx="11599951" cy="1340874"/>
          </a:xfrm>
        </p:grpSpPr>
        <p:sp>
          <p:nvSpPr>
            <p:cNvPr id="191" name="Google Shape;191;p30"/>
            <p:cNvSpPr/>
            <p:nvPr/>
          </p:nvSpPr>
          <p:spPr>
            <a:xfrm flipH="1">
              <a:off x="11125200" y="2590800"/>
              <a:ext cx="10919593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HÌNH CHÓP VÀ HÌNH TỨ DIỆN</a:t>
              </a:r>
              <a:endParaRPr sz="4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10444842" y="2554465"/>
              <a:ext cx="1131730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❹</a:t>
              </a:r>
              <a:endParaRPr sz="43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30"/>
          <p:cNvGrpSpPr/>
          <p:nvPr/>
        </p:nvGrpSpPr>
        <p:grpSpPr>
          <a:xfrm>
            <a:off x="8539236" y="10696033"/>
            <a:ext cx="15522226" cy="1389379"/>
            <a:chOff x="10444842" y="2554465"/>
            <a:chExt cx="14279602" cy="1340874"/>
          </a:xfrm>
        </p:grpSpPr>
        <p:sp>
          <p:nvSpPr>
            <p:cNvPr id="194" name="Google Shape;194;p30"/>
            <p:cNvSpPr/>
            <p:nvPr/>
          </p:nvSpPr>
          <p:spPr>
            <a:xfrm flipH="1">
              <a:off x="11125200" y="2590800"/>
              <a:ext cx="13599244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BÀI TẬP</a:t>
              </a:r>
              <a:endParaRPr sz="4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10444842" y="2554465"/>
              <a:ext cx="1295399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❺</a:t>
              </a:r>
              <a:endParaRPr sz="43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96" name="Google Shape;196;p30"/>
          <p:cNvCxnSpPr>
            <a:cxnSpLocks/>
          </p:cNvCxnSpPr>
          <p:nvPr/>
        </p:nvCxnSpPr>
        <p:spPr>
          <a:xfrm flipV="1">
            <a:off x="6131022" y="4138657"/>
            <a:ext cx="2408214" cy="2768975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7" name="Google Shape;197;p30"/>
          <p:cNvCxnSpPr/>
          <p:nvPr/>
        </p:nvCxnSpPr>
        <p:spPr>
          <a:xfrm rot="10800000" flipH="1">
            <a:off x="6283422" y="5979074"/>
            <a:ext cx="2227841" cy="1080957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8" name="Google Shape;198;p30"/>
          <p:cNvCxnSpPr>
            <a:cxnSpLocks/>
            <a:endCxn id="189" idx="2"/>
          </p:cNvCxnSpPr>
          <p:nvPr/>
        </p:nvCxnSpPr>
        <p:spPr>
          <a:xfrm>
            <a:off x="6375664" y="7228355"/>
            <a:ext cx="2163572" cy="433250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9" name="Google Shape;199;p30"/>
          <p:cNvCxnSpPr>
            <a:cxnSpLocks/>
            <a:endCxn id="192" idx="2"/>
          </p:cNvCxnSpPr>
          <p:nvPr/>
        </p:nvCxnSpPr>
        <p:spPr>
          <a:xfrm>
            <a:off x="6235195" y="7465033"/>
            <a:ext cx="2304041" cy="2075279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0" name="Google Shape;200;p30"/>
          <p:cNvCxnSpPr>
            <a:cxnSpLocks/>
          </p:cNvCxnSpPr>
          <p:nvPr/>
        </p:nvCxnSpPr>
        <p:spPr>
          <a:xfrm>
            <a:off x="6130965" y="7646653"/>
            <a:ext cx="2395501" cy="3501939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201" name="Google Shape;201;p30"/>
          <p:cNvGrpSpPr/>
          <p:nvPr/>
        </p:nvGrpSpPr>
        <p:grpSpPr>
          <a:xfrm>
            <a:off x="309109" y="4668197"/>
            <a:ext cx="984868" cy="5086102"/>
            <a:chOff x="-2222967" y="4431471"/>
            <a:chExt cx="1424079" cy="5086102"/>
          </a:xfrm>
        </p:grpSpPr>
        <p:sp>
          <p:nvSpPr>
            <p:cNvPr id="202" name="Google Shape;202;p30"/>
            <p:cNvSpPr/>
            <p:nvPr/>
          </p:nvSpPr>
          <p:spPr>
            <a:xfrm>
              <a:off x="-1637087" y="4806788"/>
              <a:ext cx="838199" cy="4247627"/>
            </a:xfrm>
            <a:prstGeom prst="flowChartDelay">
              <a:avLst/>
            </a:prstGeom>
            <a:solidFill>
              <a:srgbClr val="BBD6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-1928223" y="4585819"/>
              <a:ext cx="838199" cy="4823899"/>
            </a:xfrm>
            <a:prstGeom prst="flowChartDelay">
              <a:avLst/>
            </a:prstGeom>
            <a:solidFill>
              <a:srgbClr val="ACB8C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-2222967" y="4431471"/>
              <a:ext cx="838199" cy="5086102"/>
            </a:xfrm>
            <a:prstGeom prst="flowChartDelay">
              <a:avLst/>
            </a:pr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450680" y="1850152"/>
            <a:ext cx="23309364" cy="2000103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3896801" y="1869067"/>
                <a:ext cx="1992411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lồi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ngoài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𝑺𝑪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Hai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01" y="1869067"/>
                <a:ext cx="19924113" cy="2031325"/>
              </a:xfrm>
              <a:prstGeom prst="rect">
                <a:avLst/>
              </a:prstGeom>
              <a:blipFill>
                <a:blip r:embed="rId3"/>
                <a:stretch>
                  <a:fillRect l="-1162" t="-6607" b="-12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11769" y="1790607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000" b="1" kern="1200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16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327"/>
              <a:chOff x="739068" y="1515168"/>
              <a:chExt cx="7220702" cy="9603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   PHIẾU HỌC TẬP SỐ 3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169024" y="6120994"/>
            <a:ext cx="23862374" cy="7197440"/>
            <a:chOff x="48567" y="4312200"/>
            <a:chExt cx="23018772" cy="8253341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312200"/>
              <a:ext cx="22682027" cy="8253341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653456" y="7260662"/>
                <a:ext cx="15219960" cy="3323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𝑺𝑪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𝑺𝑪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𝑺𝑨𝑪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𝑨𝑴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𝑺𝑨𝑪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𝑺𝑨𝑪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𝑺𝑶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𝑺𝑶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56" y="7260662"/>
                <a:ext cx="15219960" cy="3323987"/>
              </a:xfrm>
              <a:prstGeom prst="rect">
                <a:avLst/>
              </a:prstGeom>
              <a:blipFill>
                <a:blip r:embed="rId6"/>
                <a:stretch>
                  <a:fillRect l="-1522" t="-3853" b="-7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/>
              <p:nvPr/>
            </p:nvSpPr>
            <p:spPr>
              <a:xfrm>
                <a:off x="12797374" y="4460386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7374" y="4460386"/>
                <a:ext cx="3821526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/>
              <p:nvPr/>
            </p:nvSpPr>
            <p:spPr>
              <a:xfrm>
                <a:off x="17707386" y="4429464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7386" y="4429464"/>
                <a:ext cx="3821526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ED937D48-F040-4EA2-83D0-E7862A8BF7F2}"/>
              </a:ext>
            </a:extLst>
          </p:cNvPr>
          <p:cNvGrpSpPr/>
          <p:nvPr/>
        </p:nvGrpSpPr>
        <p:grpSpPr>
          <a:xfrm>
            <a:off x="-20782" y="3816223"/>
            <a:ext cx="23841697" cy="2162048"/>
            <a:chOff x="65661" y="4576187"/>
            <a:chExt cx="23809146" cy="2662048"/>
          </a:xfrm>
          <a:solidFill>
            <a:srgbClr val="5F8D2E"/>
          </a:solidFill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3761D22-0793-47A8-8996-2DCFDF7C9DD8}"/>
                </a:ext>
              </a:extLst>
            </p:cNvPr>
            <p:cNvGrpSpPr/>
            <p:nvPr/>
          </p:nvGrpSpPr>
          <p:grpSpPr>
            <a:xfrm>
              <a:off x="65661" y="4576187"/>
              <a:ext cx="23809146" cy="2662048"/>
              <a:chOff x="61236" y="2219637"/>
              <a:chExt cx="11904573" cy="1331024"/>
            </a:xfrm>
            <a:grpFill/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E32B140-A31E-4CD7-9907-4C831F94FAFB}"/>
                  </a:ext>
                </a:extLst>
              </p:cNvPr>
              <p:cNvSpPr/>
              <p:nvPr/>
            </p:nvSpPr>
            <p:spPr>
              <a:xfrm>
                <a:off x="6258009" y="2219637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8B33019-D8C7-4C75-B488-710110D95A22}"/>
                  </a:ext>
                </a:extLst>
              </p:cNvPr>
              <p:cNvSpPr/>
              <p:nvPr/>
            </p:nvSpPr>
            <p:spPr>
              <a:xfrm>
                <a:off x="365572" y="2243981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024B5487-8046-425A-8C3D-1B125865463B}"/>
                  </a:ext>
                </a:extLst>
              </p:cNvPr>
              <p:cNvSpPr/>
              <p:nvPr/>
            </p:nvSpPr>
            <p:spPr>
              <a:xfrm>
                <a:off x="5967464" y="227889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F99CBFC-B038-4D23-BDA3-D51B5264DE67}"/>
                  </a:ext>
                </a:extLst>
              </p:cNvPr>
              <p:cNvSpPr/>
              <p:nvPr/>
            </p:nvSpPr>
            <p:spPr>
              <a:xfrm>
                <a:off x="93440" y="2301326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818A1D2-86A0-4AE9-9384-4BBDD6EE19D1}"/>
                  </a:ext>
                </a:extLst>
              </p:cNvPr>
              <p:cNvSpPr/>
              <p:nvPr/>
            </p:nvSpPr>
            <p:spPr>
              <a:xfrm>
                <a:off x="351781" y="2933393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1D0CB486-8978-4368-BDEC-6261279FBFFC}"/>
                  </a:ext>
                </a:extLst>
              </p:cNvPr>
              <p:cNvSpPr/>
              <p:nvPr/>
            </p:nvSpPr>
            <p:spPr>
              <a:xfrm>
                <a:off x="61236" y="299264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E25BD55-9930-434A-92AF-D280EC9870A0}"/>
                  </a:ext>
                </a:extLst>
              </p:cNvPr>
              <p:cNvSpPr/>
              <p:nvPr/>
            </p:nvSpPr>
            <p:spPr>
              <a:xfrm>
                <a:off x="6244219" y="2909049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C3E28E2-9E66-4150-A1EA-74EA28539155}"/>
                  </a:ext>
                </a:extLst>
              </p:cNvPr>
              <p:cNvSpPr/>
              <p:nvPr/>
            </p:nvSpPr>
            <p:spPr>
              <a:xfrm>
                <a:off x="5953674" y="2968304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6B556BAD-FB78-4433-BAF2-287BBAE3C3F9}"/>
                    </a:ext>
                  </a:extLst>
                </p:cNvPr>
                <p:cNvSpPr/>
                <p:nvPr/>
              </p:nvSpPr>
              <p:spPr>
                <a:xfrm>
                  <a:off x="2120176" y="4862675"/>
                  <a:ext cx="9076248" cy="9094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 xmlns:m="http://schemas.openxmlformats.org/officeDocument/2006/math">
                      <m:r>
                        <a:rPr lang="en-US" sz="4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𝑺𝑩</m:t>
                      </m:r>
                      <m:r>
                        <m:rPr>
                          <m:nor/>
                        </m:rPr>
                        <a:rPr lang="fr-FR" sz="42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2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2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a:rPr lang="en-US" sz="4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𝑨𝑴</m:t>
                      </m:r>
                    </m:oMath>
                  </a14:m>
                  <a:r>
                    <a:rPr kumimoji="0" lang="en-US" sz="4200" b="1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6B556BAD-FB78-4433-BAF2-287BBAE3C3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0176" y="4862675"/>
                  <a:ext cx="9076248" cy="909489"/>
                </a:xfrm>
                <a:prstGeom prst="rect">
                  <a:avLst/>
                </a:prstGeom>
                <a:blipFill>
                  <a:blip r:embed="rId9"/>
                  <a:stretch>
                    <a:fillRect t="-17355" b="-36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0BA83039-E8C0-41FF-B256-C784FDD74F3D}"/>
                    </a:ext>
                  </a:extLst>
                </p:cNvPr>
                <p:cNvSpPr/>
                <p:nvPr/>
              </p:nvSpPr>
              <p:spPr>
                <a:xfrm>
                  <a:off x="13067472" y="4728564"/>
                  <a:ext cx="9335889" cy="9094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𝑺𝑫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m:rPr>
                            <m:nor/>
                          </m:rPr>
                          <a:rPr lang="en-US" sz="4200" b="1" kern="1200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200" b="1" kern="12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0BA83039-E8C0-41FF-B256-C784FDD74F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67472" y="4728564"/>
                  <a:ext cx="9335889" cy="90948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8C322DCB-4DA9-48A5-AD9B-1256CBF7014B}"/>
                    </a:ext>
                  </a:extLst>
                </p:cNvPr>
                <p:cNvSpPr/>
                <p:nvPr/>
              </p:nvSpPr>
              <p:spPr>
                <a:xfrm>
                  <a:off x="2622773" y="6049613"/>
                  <a:ext cx="8192237" cy="9094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𝑺𝑶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𝑨𝑴</m:t>
                        </m:r>
                        <m:r>
                          <m:rPr>
                            <m:nor/>
                          </m:rPr>
                          <a:rPr lang="en-US" sz="4200" b="1" kern="1200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200" b="1" kern="12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8C322DCB-4DA9-48A5-AD9B-1256CBF701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2773" y="6049613"/>
                  <a:ext cx="8192237" cy="90948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C5BEE0A-C10D-41DF-9BED-CADFCFB224BC}"/>
                    </a:ext>
                  </a:extLst>
                </p:cNvPr>
                <p:cNvSpPr/>
                <p:nvPr/>
              </p:nvSpPr>
              <p:spPr>
                <a:xfrm>
                  <a:off x="12261769" y="6067635"/>
                  <a:ext cx="10896600" cy="9094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𝑺𝑩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m:rPr>
                            <m:nor/>
                          </m:rPr>
                          <a:rPr lang="en-US" sz="4200" b="1" kern="1200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200" b="1" kern="12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C5BEE0A-C10D-41DF-9BED-CADFCFB224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61769" y="6067635"/>
                  <a:ext cx="10896600" cy="90948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3" name="Oval 82">
            <a:extLst>
              <a:ext uri="{FF2B5EF4-FFF2-40B4-BE49-F238E27FC236}">
                <a16:creationId xmlns:a16="http://schemas.microsoft.com/office/drawing/2014/main" id="{56975D0E-8C77-4545-B5D3-ABD8F8737B1E}"/>
              </a:ext>
            </a:extLst>
          </p:cNvPr>
          <p:cNvSpPr/>
          <p:nvPr/>
        </p:nvSpPr>
        <p:spPr>
          <a:xfrm>
            <a:off x="-68208" y="5016105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kern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8D7344-B59F-4F60-94EF-F75CF13443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657977" y="6316472"/>
            <a:ext cx="6592291" cy="671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05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69A5233-8DFB-4880-91D3-B5408D61F6C6}"/>
              </a:ext>
            </a:extLst>
          </p:cNvPr>
          <p:cNvSpPr txBox="1"/>
          <p:nvPr/>
        </p:nvSpPr>
        <p:spPr>
          <a:xfrm>
            <a:off x="1118326" y="1279753"/>
            <a:ext cx="226403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sợi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sợi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Khi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sợi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8EB4CD-E180-4181-9E4E-6AB472C52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1" y="1976496"/>
            <a:ext cx="7263674" cy="516804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7A4497C-A41E-48A4-B786-EE3F033A0780}"/>
              </a:ext>
            </a:extLst>
          </p:cNvPr>
          <p:cNvSpPr txBox="1"/>
          <p:nvPr/>
        </p:nvSpPr>
        <p:spPr>
          <a:xfrm>
            <a:off x="3269229" y="3378975"/>
            <a:ext cx="10561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sợi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4015B4-AD83-4E73-BAD6-8A213FEEB821}"/>
              </a:ext>
            </a:extLst>
          </p:cNvPr>
          <p:cNvSpPr txBox="1"/>
          <p:nvPr/>
        </p:nvSpPr>
        <p:spPr>
          <a:xfrm>
            <a:off x="714900" y="3378976"/>
            <a:ext cx="2554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2162238-2064-4C7B-AAE4-6E2CEED891F5}"/>
              </a:ext>
            </a:extLst>
          </p:cNvPr>
          <p:cNvSpPr/>
          <p:nvPr/>
        </p:nvSpPr>
        <p:spPr>
          <a:xfrm rot="10800000">
            <a:off x="0" y="1144426"/>
            <a:ext cx="5131486" cy="934428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BB43300-FFB2-4308-8E8F-115E6E3C6269}"/>
              </a:ext>
            </a:extLst>
          </p:cNvPr>
          <p:cNvSpPr/>
          <p:nvPr/>
        </p:nvSpPr>
        <p:spPr>
          <a:xfrm rot="10800000">
            <a:off x="632608" y="1163919"/>
            <a:ext cx="4446754" cy="811504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EAF598-8C3A-4772-8E0F-A93D286DAEF4}"/>
              </a:ext>
            </a:extLst>
          </p:cNvPr>
          <p:cNvSpPr txBox="1"/>
          <p:nvPr/>
        </p:nvSpPr>
        <p:spPr>
          <a:xfrm>
            <a:off x="632608" y="1121761"/>
            <a:ext cx="472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en-US" sz="4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4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  <a:endParaRPr lang="en-US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5554B5-4A57-C5EC-5D0D-B8D378CE5614}"/>
              </a:ext>
            </a:extLst>
          </p:cNvPr>
          <p:cNvSpPr/>
          <p:nvPr/>
        </p:nvSpPr>
        <p:spPr>
          <a:xfrm>
            <a:off x="632609" y="6858000"/>
            <a:ext cx="15078446" cy="4468091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8064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  <p:bldP spid="23" grpId="0" animBg="1"/>
      <p:bldP spid="24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04EC8FD-69FE-4989-8123-0802D5CE7583}"/>
              </a:ext>
            </a:extLst>
          </p:cNvPr>
          <p:cNvGrpSpPr/>
          <p:nvPr/>
        </p:nvGrpSpPr>
        <p:grpSpPr>
          <a:xfrm>
            <a:off x="0" y="1160586"/>
            <a:ext cx="24011466" cy="13693954"/>
            <a:chOff x="9460835" y="1490074"/>
            <a:chExt cx="22518143" cy="12271956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4F7D40A2-0860-4B66-B349-690B44B74626}"/>
                </a:ext>
              </a:extLst>
            </p:cNvPr>
            <p:cNvSpPr/>
            <p:nvPr/>
          </p:nvSpPr>
          <p:spPr>
            <a:xfrm>
              <a:off x="9460835" y="1527287"/>
              <a:ext cx="22518143" cy="12234743"/>
            </a:xfrm>
            <a:prstGeom prst="round2DiagRect">
              <a:avLst>
                <a:gd name="adj1" fmla="val 0"/>
                <a:gd name="adj2" fmla="val 1769"/>
              </a:avLst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9137458-563A-4FB9-B2C2-BF24886BC4C3}"/>
                </a:ext>
              </a:extLst>
            </p:cNvPr>
            <p:cNvSpPr/>
            <p:nvPr/>
          </p:nvSpPr>
          <p:spPr>
            <a:xfrm rot="10800000">
              <a:off x="9651829" y="1490074"/>
              <a:ext cx="2763002" cy="74437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661D8C9-23A0-442E-855C-2DA2B55608B1}"/>
              </a:ext>
            </a:extLst>
          </p:cNvPr>
          <p:cNvSpPr/>
          <p:nvPr/>
        </p:nvSpPr>
        <p:spPr>
          <a:xfrm>
            <a:off x="516625" y="1455943"/>
            <a:ext cx="15894169" cy="1973719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58AD7B4-FB90-4A28-A1C6-66C132149B88}"/>
              </a:ext>
            </a:extLst>
          </p:cNvPr>
          <p:cNvSpPr/>
          <p:nvPr/>
        </p:nvSpPr>
        <p:spPr>
          <a:xfrm rot="10800000">
            <a:off x="537035" y="3845787"/>
            <a:ext cx="4000860" cy="934428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D709D48-5596-4F1A-B279-8D898C92BD7C}"/>
              </a:ext>
            </a:extLst>
          </p:cNvPr>
          <p:cNvSpPr/>
          <p:nvPr/>
        </p:nvSpPr>
        <p:spPr>
          <a:xfrm rot="10800000">
            <a:off x="752055" y="3864105"/>
            <a:ext cx="3570819" cy="811504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24ED71-3281-48E1-8206-A676ADB30AA4}"/>
              </a:ext>
            </a:extLst>
          </p:cNvPr>
          <p:cNvSpPr txBox="1"/>
          <p:nvPr/>
        </p:nvSpPr>
        <p:spPr>
          <a:xfrm>
            <a:off x="878863" y="3696313"/>
            <a:ext cx="3183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en-US" sz="4800" b="1" i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800" b="1" i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800" b="1" i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74B6222-F5F9-434A-8CF1-05ACDE7DF5B4}"/>
                  </a:ext>
                </a:extLst>
              </p:cNvPr>
              <p:cNvSpPr txBox="1"/>
              <p:nvPr/>
            </p:nvSpPr>
            <p:spPr>
              <a:xfrm>
                <a:off x="537034" y="4053471"/>
                <a:ext cx="20318320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Cho tam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algn="just"/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74B6222-F5F9-434A-8CF1-05ACDE7DF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34" y="4053471"/>
                <a:ext cx="20318320" cy="2031325"/>
              </a:xfrm>
              <a:prstGeom prst="rect">
                <a:avLst/>
              </a:prstGeom>
              <a:blipFill>
                <a:blip r:embed="rId4"/>
                <a:stretch>
                  <a:fillRect l="-1140" t="-6607" b="-12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E9FDB33F-BA01-410E-B7B6-6D6AA4071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7828" y="1243649"/>
            <a:ext cx="7063638" cy="270438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5FE5C68-82AB-4792-B0D5-3DD9CC75AFF9}"/>
              </a:ext>
            </a:extLst>
          </p:cNvPr>
          <p:cNvSpPr txBox="1"/>
          <p:nvPr/>
        </p:nvSpPr>
        <p:spPr>
          <a:xfrm>
            <a:off x="605165" y="6061910"/>
            <a:ext cx="2554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A1C6F44-A639-4226-9C98-CB5D19D2858A}"/>
                  </a:ext>
                </a:extLst>
              </p:cNvPr>
              <p:cNvSpPr txBox="1"/>
              <p:nvPr/>
            </p:nvSpPr>
            <p:spPr>
              <a:xfrm>
                <a:off x="746365" y="6161306"/>
                <a:ext cx="2252211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a)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2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A1C6F44-A639-4226-9C98-CB5D19D28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65" y="6161306"/>
                <a:ext cx="22522118" cy="2031325"/>
              </a:xfrm>
              <a:prstGeom prst="rect">
                <a:avLst/>
              </a:prstGeom>
              <a:blipFill>
                <a:blip r:embed="rId6"/>
                <a:stretch>
                  <a:fillRect l="-1028" t="-6607" b="-12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06B4E2-E5DD-4346-87F4-3729D97069EB}"/>
                  </a:ext>
                </a:extLst>
              </p:cNvPr>
              <p:cNvSpPr txBox="1"/>
              <p:nvPr/>
            </p:nvSpPr>
            <p:spPr>
              <a:xfrm>
                <a:off x="746365" y="8146369"/>
                <a:ext cx="2222732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𝑨𝑴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06B4E2-E5DD-4346-87F4-3729D9706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65" y="8146369"/>
                <a:ext cx="22227327" cy="1384995"/>
              </a:xfrm>
              <a:prstGeom prst="rect">
                <a:avLst/>
              </a:prstGeom>
              <a:blipFill>
                <a:blip r:embed="rId7"/>
                <a:stretch>
                  <a:fillRect l="-1042" t="-9211" r="-104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7A6ACF7-F8E2-42F5-A5D6-40F4B49FA107}"/>
              </a:ext>
            </a:extLst>
          </p:cNvPr>
          <p:cNvSpPr txBox="1"/>
          <p:nvPr/>
        </p:nvSpPr>
        <p:spPr>
          <a:xfrm>
            <a:off x="1076429" y="9720387"/>
            <a:ext cx="226403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Trong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4.7,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bể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2B8FD6A-4CEC-4C38-AC51-0B0ACFD408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65361" y="10698297"/>
            <a:ext cx="4028571" cy="29523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D7AC6FF-40DB-4255-AEDB-436330F85582}"/>
              </a:ext>
            </a:extLst>
          </p:cNvPr>
          <p:cNvSpPr txBox="1"/>
          <p:nvPr/>
        </p:nvSpPr>
        <p:spPr>
          <a:xfrm>
            <a:off x="890086" y="11130978"/>
            <a:ext cx="2554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348242-C2EA-48B5-8E6D-E5A69334BFD4}"/>
              </a:ext>
            </a:extLst>
          </p:cNvPr>
          <p:cNvSpPr txBox="1"/>
          <p:nvPr/>
        </p:nvSpPr>
        <p:spPr>
          <a:xfrm>
            <a:off x="890086" y="12038115"/>
            <a:ext cx="16905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CD0BD95-B6BB-42CC-A46B-5362B263BAFC}"/>
              </a:ext>
            </a:extLst>
          </p:cNvPr>
          <p:cNvSpPr/>
          <p:nvPr/>
        </p:nvSpPr>
        <p:spPr>
          <a:xfrm rot="10800000">
            <a:off x="661942" y="9399658"/>
            <a:ext cx="4727021" cy="934428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8081655-9C9A-4E45-9120-8D84BCC5FB37}"/>
              </a:ext>
            </a:extLst>
          </p:cNvPr>
          <p:cNvSpPr/>
          <p:nvPr/>
        </p:nvSpPr>
        <p:spPr>
          <a:xfrm rot="10800000">
            <a:off x="890086" y="9386741"/>
            <a:ext cx="4446754" cy="811504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3D2069-96E2-4EC7-AD58-B4D262B8F3D2}"/>
              </a:ext>
            </a:extLst>
          </p:cNvPr>
          <p:cNvSpPr txBox="1"/>
          <p:nvPr/>
        </p:nvSpPr>
        <p:spPr>
          <a:xfrm>
            <a:off x="667235" y="9346697"/>
            <a:ext cx="472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en-US" sz="4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4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</a:t>
            </a:r>
            <a:endParaRPr lang="en-US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814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/>
      <p:bldP spid="32" grpId="0"/>
      <p:bldP spid="15" grpId="0"/>
      <p:bldP spid="17" grpId="0"/>
      <p:bldP spid="22" grpId="0" animBg="1"/>
      <p:bldP spid="23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04EC8FD-69FE-4989-8123-0802D5CE7583}"/>
              </a:ext>
            </a:extLst>
          </p:cNvPr>
          <p:cNvGrpSpPr/>
          <p:nvPr/>
        </p:nvGrpSpPr>
        <p:grpSpPr>
          <a:xfrm>
            <a:off x="145048" y="916086"/>
            <a:ext cx="24011466" cy="13780191"/>
            <a:chOff x="9460835" y="1490074"/>
            <a:chExt cx="22518143" cy="12271956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4F7D40A2-0860-4B66-B349-690B44B74626}"/>
                </a:ext>
              </a:extLst>
            </p:cNvPr>
            <p:cNvSpPr/>
            <p:nvPr/>
          </p:nvSpPr>
          <p:spPr>
            <a:xfrm>
              <a:off x="9460835" y="1527287"/>
              <a:ext cx="22518143" cy="12234743"/>
            </a:xfrm>
            <a:prstGeom prst="round2DiagRect">
              <a:avLst>
                <a:gd name="adj1" fmla="val 0"/>
                <a:gd name="adj2" fmla="val 1769"/>
              </a:avLst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9137458-563A-4FB9-B2C2-BF24886BC4C3}"/>
                </a:ext>
              </a:extLst>
            </p:cNvPr>
            <p:cNvSpPr/>
            <p:nvPr/>
          </p:nvSpPr>
          <p:spPr>
            <a:xfrm rot="10800000">
              <a:off x="9651829" y="1490074"/>
              <a:ext cx="2763002" cy="74437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661D8C9-23A0-442E-855C-2DA2B55608B1}"/>
              </a:ext>
            </a:extLst>
          </p:cNvPr>
          <p:cNvSpPr/>
          <p:nvPr/>
        </p:nvSpPr>
        <p:spPr>
          <a:xfrm>
            <a:off x="348708" y="1149146"/>
            <a:ext cx="23000390" cy="144044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duy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58AD7B4-FB90-4A28-A1C6-66C132149B88}"/>
              </a:ext>
            </a:extLst>
          </p:cNvPr>
          <p:cNvSpPr/>
          <p:nvPr/>
        </p:nvSpPr>
        <p:spPr>
          <a:xfrm rot="10800000">
            <a:off x="348708" y="4544863"/>
            <a:ext cx="4000860" cy="934428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D709D48-5596-4F1A-B279-8D898C92BD7C}"/>
              </a:ext>
            </a:extLst>
          </p:cNvPr>
          <p:cNvSpPr/>
          <p:nvPr/>
        </p:nvSpPr>
        <p:spPr>
          <a:xfrm rot="10800000">
            <a:off x="563728" y="4563181"/>
            <a:ext cx="3570819" cy="811504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24ED71-3281-48E1-8206-A676ADB30AA4}"/>
              </a:ext>
            </a:extLst>
          </p:cNvPr>
          <p:cNvSpPr txBox="1"/>
          <p:nvPr/>
        </p:nvSpPr>
        <p:spPr>
          <a:xfrm>
            <a:off x="690536" y="4395389"/>
            <a:ext cx="3183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en-US" sz="4800" b="1" i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800" b="1" i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800" b="1" i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74B6222-F5F9-434A-8CF1-05ACDE7DF5B4}"/>
                  </a:ext>
                </a:extLst>
              </p:cNvPr>
              <p:cNvSpPr txBox="1"/>
              <p:nvPr/>
            </p:nvSpPr>
            <p:spPr>
              <a:xfrm>
                <a:off x="496970" y="4626975"/>
                <a:ext cx="23196494" cy="3323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Cho tam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b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𝑺𝑩𝑵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𝑺𝑪𝑴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Giao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𝑺𝑩𝑵</m:t>
                        </m:r>
                      </m:e>
                    </m:d>
                  </m:oMath>
                </a14:m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𝑺𝑪𝑴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74B6222-F5F9-434A-8CF1-05ACDE7DF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70" y="4626975"/>
                <a:ext cx="23196494" cy="3323987"/>
              </a:xfrm>
              <a:prstGeom prst="rect">
                <a:avLst/>
              </a:prstGeom>
              <a:blipFill>
                <a:blip r:embed="rId4"/>
                <a:stretch>
                  <a:fillRect l="-1025" t="-3853"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D5FE5C68-82AB-4792-B0D5-3DD9CC75AFF9}"/>
              </a:ext>
            </a:extLst>
          </p:cNvPr>
          <p:cNvSpPr txBox="1"/>
          <p:nvPr/>
        </p:nvSpPr>
        <p:spPr>
          <a:xfrm>
            <a:off x="620870" y="8033074"/>
            <a:ext cx="2554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A1C6F44-A639-4226-9C98-CB5D19D2858A}"/>
                  </a:ext>
                </a:extLst>
              </p:cNvPr>
              <p:cNvSpPr txBox="1"/>
              <p:nvPr/>
            </p:nvSpPr>
            <p:spPr>
              <a:xfrm>
                <a:off x="620870" y="8113416"/>
                <a:ext cx="18069466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a)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𝑩𝑵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𝑪𝑴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𝑩𝑵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𝑺𝑩𝑵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𝑪𝑴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𝑺𝑪𝑴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𝑺𝑩𝑵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𝑺𝑪𝑴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A1C6F44-A639-4226-9C98-CB5D19D28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70" y="8113416"/>
                <a:ext cx="18069466" cy="3323987"/>
              </a:xfrm>
              <a:prstGeom prst="rect">
                <a:avLst/>
              </a:prstGeom>
              <a:blipFill>
                <a:blip r:embed="rId5"/>
                <a:stretch>
                  <a:fillRect l="-1316" t="-4037" r="-1282"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06B4E2-E5DD-4346-87F4-3729D97069EB}"/>
                  </a:ext>
                </a:extLst>
              </p:cNvPr>
              <p:cNvSpPr txBox="1"/>
              <p:nvPr/>
            </p:nvSpPr>
            <p:spPr>
              <a:xfrm>
                <a:off x="563728" y="11517745"/>
                <a:ext cx="18069466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𝑺𝑩𝑵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𝑺𝑪𝑴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𝑺𝑮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06B4E2-E5DD-4346-87F4-3729D9706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28" y="11517745"/>
                <a:ext cx="18069466" cy="2031325"/>
              </a:xfrm>
              <a:prstGeom prst="rect">
                <a:avLst/>
              </a:prstGeom>
              <a:blipFill>
                <a:blip r:embed="rId6"/>
                <a:stretch>
                  <a:fillRect l="-1282" t="-6287" r="-169" b="-12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A7F2993-EE51-48A3-8AF9-7AFAFB06E6B3}"/>
                  </a:ext>
                </a:extLst>
              </p:cNvPr>
              <p:cNvSpPr/>
              <p:nvPr/>
            </p:nvSpPr>
            <p:spPr>
              <a:xfrm>
                <a:off x="362742" y="2772267"/>
                <a:ext cx="23196494" cy="1440440"/>
              </a:xfrm>
              <a:prstGeom prst="rect">
                <a:avLst/>
              </a:prstGeom>
              <a:solidFill>
                <a:srgbClr val="FFF2CC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ý: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A7F2993-EE51-48A3-8AF9-7AFAFB06E6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42" y="2772267"/>
                <a:ext cx="23196494" cy="1440440"/>
              </a:xfrm>
              <a:prstGeom prst="rect">
                <a:avLst/>
              </a:prstGeom>
              <a:blipFill>
                <a:blip r:embed="rId7"/>
                <a:stretch>
                  <a:fillRect l="-998" t="-8824" b="-13866"/>
                </a:stretch>
              </a:blip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4A948AE-B212-4E81-A912-D31F94BA76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69092" y="8113416"/>
            <a:ext cx="4694038" cy="431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96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/>
      <p:bldP spid="32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04EC8FD-69FE-4989-8123-0802D5CE7583}"/>
              </a:ext>
            </a:extLst>
          </p:cNvPr>
          <p:cNvGrpSpPr/>
          <p:nvPr/>
        </p:nvGrpSpPr>
        <p:grpSpPr>
          <a:xfrm>
            <a:off x="145048" y="916086"/>
            <a:ext cx="24011466" cy="13780191"/>
            <a:chOff x="9460835" y="1490074"/>
            <a:chExt cx="22518143" cy="12271956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4F7D40A2-0860-4B66-B349-690B44B74626}"/>
                </a:ext>
              </a:extLst>
            </p:cNvPr>
            <p:cNvSpPr/>
            <p:nvPr/>
          </p:nvSpPr>
          <p:spPr>
            <a:xfrm>
              <a:off x="9460835" y="1527287"/>
              <a:ext cx="22518143" cy="12234743"/>
            </a:xfrm>
            <a:prstGeom prst="round2DiagRect">
              <a:avLst>
                <a:gd name="adj1" fmla="val 0"/>
                <a:gd name="adj2" fmla="val 1769"/>
              </a:avLst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9137458-563A-4FB9-B2C2-BF24886BC4C3}"/>
                </a:ext>
              </a:extLst>
            </p:cNvPr>
            <p:cNvSpPr/>
            <p:nvPr/>
          </p:nvSpPr>
          <p:spPr>
            <a:xfrm rot="10800000">
              <a:off x="9651829" y="1490074"/>
              <a:ext cx="2763002" cy="74437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661D8C9-23A0-442E-855C-2DA2B55608B1}"/>
              </a:ext>
            </a:extLst>
          </p:cNvPr>
          <p:cNvSpPr/>
          <p:nvPr/>
        </p:nvSpPr>
        <p:spPr>
          <a:xfrm>
            <a:off x="348708" y="1149146"/>
            <a:ext cx="21526554" cy="904497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58AD7B4-FB90-4A28-A1C6-66C132149B88}"/>
              </a:ext>
            </a:extLst>
          </p:cNvPr>
          <p:cNvSpPr/>
          <p:nvPr/>
        </p:nvSpPr>
        <p:spPr>
          <a:xfrm rot="10800000">
            <a:off x="432280" y="2307257"/>
            <a:ext cx="4966195" cy="934428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D709D48-5596-4F1A-B279-8D898C92BD7C}"/>
              </a:ext>
            </a:extLst>
          </p:cNvPr>
          <p:cNvSpPr/>
          <p:nvPr/>
        </p:nvSpPr>
        <p:spPr>
          <a:xfrm rot="10800000">
            <a:off x="862321" y="2346035"/>
            <a:ext cx="4536155" cy="811504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24ED71-3281-48E1-8206-A676ADB30AA4}"/>
              </a:ext>
            </a:extLst>
          </p:cNvPr>
          <p:cNvSpPr txBox="1"/>
          <p:nvPr/>
        </p:nvSpPr>
        <p:spPr>
          <a:xfrm>
            <a:off x="989130" y="2178243"/>
            <a:ext cx="4268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en-US" sz="4800" b="1" i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4800" b="1" i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i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74B6222-F5F9-434A-8CF1-05ACDE7DF5B4}"/>
                  </a:ext>
                </a:extLst>
              </p:cNvPr>
              <p:cNvSpPr txBox="1"/>
              <p:nvPr/>
            </p:nvSpPr>
            <p:spPr>
              <a:xfrm>
                <a:off x="862321" y="2663357"/>
                <a:ext cx="22143254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Cho tam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b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𝑺𝑩𝑴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𝑺𝑪𝑵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74B6222-F5F9-434A-8CF1-05ACDE7DF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21" y="2663357"/>
                <a:ext cx="22143254" cy="2031325"/>
              </a:xfrm>
              <a:prstGeom prst="rect">
                <a:avLst/>
              </a:prstGeom>
              <a:blipFill>
                <a:blip r:embed="rId4"/>
                <a:stretch>
                  <a:fillRect l="-1046" t="-6607" r="-1046" b="-12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D5FE5C68-82AB-4792-B0D5-3DD9CC75AFF9}"/>
              </a:ext>
            </a:extLst>
          </p:cNvPr>
          <p:cNvSpPr txBox="1"/>
          <p:nvPr/>
        </p:nvSpPr>
        <p:spPr>
          <a:xfrm>
            <a:off x="596850" y="5362032"/>
            <a:ext cx="2518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A1C6F44-A639-4226-9C98-CB5D19D2858A}"/>
                  </a:ext>
                </a:extLst>
              </p:cNvPr>
              <p:cNvSpPr txBox="1"/>
              <p:nvPr/>
            </p:nvSpPr>
            <p:spPr>
              <a:xfrm>
                <a:off x="653592" y="6234817"/>
                <a:ext cx="12335043" cy="4815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200" b="1" dirty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200" b="1" dirty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2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2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0" smtClean="0">
                        <a:latin typeface="Cambria Math" panose="02040503050406030204" pitchFamily="18" charset="0"/>
                      </a:rPr>
                      <m:t>𝐒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hai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𝑺𝑩𝑴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𝑺𝑪𝑵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0" smtClean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sz="42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𝑺𝑩</m:t>
                        </m:r>
                        <m:r>
                          <a:rPr lang="en-US" sz="42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𝑺𝑪</m:t>
                        </m:r>
                        <m:r>
                          <a:rPr lang="en-US" sz="42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A1C6F44-A639-4226-9C98-CB5D19D28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92" y="6234817"/>
                <a:ext cx="12335043" cy="4815421"/>
              </a:xfrm>
              <a:prstGeom prst="rect">
                <a:avLst/>
              </a:prstGeom>
              <a:blipFill>
                <a:blip r:embed="rId5"/>
                <a:stretch>
                  <a:fillRect l="-1877" r="-1877" b="-4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4A948AE-B212-4E81-A912-D31F94BA76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94230" y="4432772"/>
            <a:ext cx="8941386" cy="822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47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1"/>
          <p:cNvGrpSpPr/>
          <p:nvPr/>
        </p:nvGrpSpPr>
        <p:grpSpPr>
          <a:xfrm>
            <a:off x="332504" y="955223"/>
            <a:ext cx="11044741" cy="1277448"/>
            <a:chOff x="10444842" y="2554465"/>
            <a:chExt cx="9409642" cy="1304530"/>
          </a:xfrm>
        </p:grpSpPr>
        <p:sp>
          <p:nvSpPr>
            <p:cNvPr id="210" name="Google Shape;210;p31"/>
            <p:cNvSpPr/>
            <p:nvPr/>
          </p:nvSpPr>
          <p:spPr>
            <a:xfrm flipH="1">
              <a:off x="11571385" y="2590799"/>
              <a:ext cx="8283099" cy="1268196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3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CÁCH XÁC ĐỊNH MỘT MẶT PHẲNG</a:t>
              </a:r>
              <a:endParaRPr kumimoji="0" sz="4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10444842" y="2554465"/>
              <a:ext cx="1295399" cy="130453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300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3</a:t>
              </a:r>
              <a:endParaRPr kumimoji="0" sz="43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6B3210-31D4-4D00-B0D3-BD88798A8200}"/>
              </a:ext>
            </a:extLst>
          </p:cNvPr>
          <p:cNvGrpSpPr/>
          <p:nvPr/>
        </p:nvGrpSpPr>
        <p:grpSpPr>
          <a:xfrm>
            <a:off x="332505" y="2217431"/>
            <a:ext cx="23481635" cy="11332314"/>
            <a:chOff x="2455868" y="994073"/>
            <a:chExt cx="17615862" cy="1094453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10854A-8B35-456F-984F-89E4A416358B}"/>
                </a:ext>
              </a:extLst>
            </p:cNvPr>
            <p:cNvGrpSpPr/>
            <p:nvPr/>
          </p:nvGrpSpPr>
          <p:grpSpPr>
            <a:xfrm>
              <a:off x="2455868" y="994073"/>
              <a:ext cx="17615862" cy="10944530"/>
              <a:chOff x="2599217" y="1036606"/>
              <a:chExt cx="17615862" cy="10944530"/>
            </a:xfrm>
          </p:grpSpPr>
          <p:sp>
            <p:nvSpPr>
              <p:cNvPr id="11" name="Rectangle: Diagonal Corners Rounded 10">
                <a:extLst>
                  <a:ext uri="{FF2B5EF4-FFF2-40B4-BE49-F238E27FC236}">
                    <a16:creationId xmlns:a16="http://schemas.microsoft.com/office/drawing/2014/main" id="{52ED8BCF-949A-4979-AAB1-7B76AF5FFB1E}"/>
                  </a:ext>
                </a:extLst>
              </p:cNvPr>
              <p:cNvSpPr/>
              <p:nvPr/>
            </p:nvSpPr>
            <p:spPr>
              <a:xfrm>
                <a:off x="2599217" y="1101215"/>
                <a:ext cx="17615862" cy="10879921"/>
              </a:xfrm>
              <a:prstGeom prst="round2DiagRect">
                <a:avLst>
                  <a:gd name="adj1" fmla="val 0"/>
                  <a:gd name="adj2" fmla="val 720"/>
                </a:avLst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A2A9140-C155-48D5-BD08-749021D3A1DC}"/>
                  </a:ext>
                </a:extLst>
              </p:cNvPr>
              <p:cNvGrpSpPr/>
              <p:nvPr/>
            </p:nvGrpSpPr>
            <p:grpSpPr>
              <a:xfrm>
                <a:off x="2700843" y="1036606"/>
                <a:ext cx="3891945" cy="656867"/>
                <a:chOff x="2648002" y="1960965"/>
                <a:chExt cx="2815357" cy="656867"/>
              </a:xfrm>
            </p:grpSpPr>
            <p:sp>
              <p:nvSpPr>
                <p:cNvPr id="13" name="Isosceles Triangle 12">
                  <a:extLst>
                    <a:ext uri="{FF2B5EF4-FFF2-40B4-BE49-F238E27FC236}">
                      <a16:creationId xmlns:a16="http://schemas.microsoft.com/office/drawing/2014/main" id="{7F9D6BFD-25AA-4860-8125-15EEB6A363D9}"/>
                    </a:ext>
                  </a:extLst>
                </p:cNvPr>
                <p:cNvSpPr/>
                <p:nvPr/>
              </p:nvSpPr>
              <p:spPr>
                <a:xfrm>
                  <a:off x="5180884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CE94FD1-04B9-405C-A571-1AD7C91F46C7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656867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0AABC89-7BF3-427E-80DD-5DC6C43B6519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C83AF5-6BC2-4527-B430-53CD9F5A1869}"/>
                </a:ext>
              </a:extLst>
            </p:cNvPr>
            <p:cNvGrpSpPr/>
            <p:nvPr/>
          </p:nvGrpSpPr>
          <p:grpSpPr>
            <a:xfrm>
              <a:off x="2947588" y="1151351"/>
              <a:ext cx="655983" cy="286310"/>
              <a:chOff x="5377069" y="5508269"/>
              <a:chExt cx="655983" cy="300637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FE9F0378-AD7D-486B-923C-9F34E09FCEA8}"/>
                  </a:ext>
                </a:extLst>
              </p:cNvPr>
              <p:cNvSpPr/>
              <p:nvPr/>
            </p:nvSpPr>
            <p:spPr>
              <a:xfrm>
                <a:off x="5377069" y="5508269"/>
                <a:ext cx="655983" cy="300637"/>
              </a:xfrm>
              <a:prstGeom prst="homePlate">
                <a:avLst/>
              </a:prstGeom>
              <a:solidFill>
                <a:srgbClr val="8BE1FF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059FC9E-D82F-4ABF-9BCD-4A9A147D24B1}"/>
                  </a:ext>
                </a:extLst>
              </p:cNvPr>
              <p:cNvSpPr/>
              <p:nvPr/>
            </p:nvSpPr>
            <p:spPr>
              <a:xfrm>
                <a:off x="5705060" y="5562267"/>
                <a:ext cx="172276" cy="20740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803A197-C110-1A9D-15EC-B265EBD97F03}"/>
              </a:ext>
            </a:extLst>
          </p:cNvPr>
          <p:cNvSpPr/>
          <p:nvPr/>
        </p:nvSpPr>
        <p:spPr>
          <a:xfrm>
            <a:off x="569859" y="2927113"/>
            <a:ext cx="21885695" cy="1379335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4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0C4BE8E-DCE1-4299-91F7-EB5F84B8B546}"/>
              </a:ext>
            </a:extLst>
          </p:cNvPr>
          <p:cNvSpPr/>
          <p:nvPr/>
        </p:nvSpPr>
        <p:spPr>
          <a:xfrm rot="10800000">
            <a:off x="623465" y="4673140"/>
            <a:ext cx="5131486" cy="789323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5452731-541D-4679-9293-A7861C0ABB5C}"/>
              </a:ext>
            </a:extLst>
          </p:cNvPr>
          <p:cNvSpPr/>
          <p:nvPr/>
        </p:nvSpPr>
        <p:spPr>
          <a:xfrm rot="10800000">
            <a:off x="825647" y="4695465"/>
            <a:ext cx="4855121" cy="679341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B66C8B-22A4-4018-A836-7DE467F36995}"/>
              </a:ext>
            </a:extLst>
          </p:cNvPr>
          <p:cNvSpPr txBox="1"/>
          <p:nvPr/>
        </p:nvSpPr>
        <p:spPr>
          <a:xfrm>
            <a:off x="928844" y="4574790"/>
            <a:ext cx="472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en-US" sz="4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4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endParaRPr lang="en-US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77A198-AE79-46D9-9D1E-5D95FB044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7928" y="4508411"/>
            <a:ext cx="8132608" cy="48814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9B45A98-BECD-4188-ABD8-443728BB98D9}"/>
                  </a:ext>
                </a:extLst>
              </p:cNvPr>
              <p:cNvSpPr txBox="1"/>
              <p:nvPr/>
            </p:nvSpPr>
            <p:spPr>
              <a:xfrm>
                <a:off x="871513" y="4783798"/>
                <a:ext cx="15151269" cy="3970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Cho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 4.9).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algn="just"/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9B45A98-BECD-4188-ABD8-443728BB9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13" y="4783798"/>
                <a:ext cx="15151269" cy="3970318"/>
              </a:xfrm>
              <a:prstGeom prst="rect">
                <a:avLst/>
              </a:prstGeom>
              <a:blipFill>
                <a:blip r:embed="rId5"/>
                <a:stretch>
                  <a:fillRect l="-1569" t="-3379" r="-1529" b="-6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FE85C36-383E-42AE-8CDF-3A6DF55D1D3C}"/>
                  </a:ext>
                </a:extLst>
              </p:cNvPr>
              <p:cNvSpPr txBox="1"/>
              <p:nvPr/>
            </p:nvSpPr>
            <p:spPr>
              <a:xfrm>
                <a:off x="3619582" y="8849534"/>
                <a:ext cx="1567211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FE85C36-383E-42AE-8CDF-3A6DF55D1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82" y="8849534"/>
                <a:ext cx="15672116" cy="1384995"/>
              </a:xfrm>
              <a:prstGeom prst="rect">
                <a:avLst/>
              </a:prstGeom>
              <a:blipFill>
                <a:blip r:embed="rId6"/>
                <a:stretch>
                  <a:fillRect l="-1517" t="-9692" b="-18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86ED7415-3B11-4321-A2E6-73EC8CC29557}"/>
              </a:ext>
            </a:extLst>
          </p:cNvPr>
          <p:cNvSpPr txBox="1"/>
          <p:nvPr/>
        </p:nvSpPr>
        <p:spPr>
          <a:xfrm>
            <a:off x="698879" y="8797797"/>
            <a:ext cx="2554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A812E2-A718-4432-9ACD-7228E3DB39AE}"/>
              </a:ext>
            </a:extLst>
          </p:cNvPr>
          <p:cNvSpPr/>
          <p:nvPr/>
        </p:nvSpPr>
        <p:spPr>
          <a:xfrm>
            <a:off x="800744" y="10443537"/>
            <a:ext cx="22782511" cy="1515403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4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E1B8E2-1818-4829-AB06-2DC51036CF84}"/>
              </a:ext>
            </a:extLst>
          </p:cNvPr>
          <p:cNvSpPr/>
          <p:nvPr/>
        </p:nvSpPr>
        <p:spPr>
          <a:xfrm>
            <a:off x="800744" y="12158368"/>
            <a:ext cx="22782511" cy="1234007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4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018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3" grpId="0" animBg="1"/>
      <p:bldP spid="25" grpId="0"/>
      <p:bldP spid="28" grpId="0"/>
      <p:bldP spid="30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04EC8FD-69FE-4989-8123-0802D5CE7583}"/>
              </a:ext>
            </a:extLst>
          </p:cNvPr>
          <p:cNvGrpSpPr/>
          <p:nvPr/>
        </p:nvGrpSpPr>
        <p:grpSpPr>
          <a:xfrm>
            <a:off x="145048" y="916086"/>
            <a:ext cx="24011466" cy="13780191"/>
            <a:chOff x="9460835" y="1490074"/>
            <a:chExt cx="22518143" cy="12271956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4F7D40A2-0860-4B66-B349-690B44B74626}"/>
                </a:ext>
              </a:extLst>
            </p:cNvPr>
            <p:cNvSpPr/>
            <p:nvPr/>
          </p:nvSpPr>
          <p:spPr>
            <a:xfrm>
              <a:off x="9460835" y="1527287"/>
              <a:ext cx="22518143" cy="12234743"/>
            </a:xfrm>
            <a:prstGeom prst="round2DiagRect">
              <a:avLst>
                <a:gd name="adj1" fmla="val 0"/>
                <a:gd name="adj2" fmla="val 1769"/>
              </a:avLst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9137458-563A-4FB9-B2C2-BF24886BC4C3}"/>
                </a:ext>
              </a:extLst>
            </p:cNvPr>
            <p:cNvSpPr/>
            <p:nvPr/>
          </p:nvSpPr>
          <p:spPr>
            <a:xfrm rot="10800000">
              <a:off x="9651829" y="1490074"/>
              <a:ext cx="2763002" cy="74437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58AD7B4-FB90-4A28-A1C6-66C132149B88}"/>
              </a:ext>
            </a:extLst>
          </p:cNvPr>
          <p:cNvSpPr/>
          <p:nvPr/>
        </p:nvSpPr>
        <p:spPr>
          <a:xfrm rot="10800000">
            <a:off x="405850" y="1164631"/>
            <a:ext cx="4000860" cy="934428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D709D48-5596-4F1A-B279-8D898C92BD7C}"/>
              </a:ext>
            </a:extLst>
          </p:cNvPr>
          <p:cNvSpPr/>
          <p:nvPr/>
        </p:nvSpPr>
        <p:spPr>
          <a:xfrm rot="10800000">
            <a:off x="620870" y="1182949"/>
            <a:ext cx="3570819" cy="811504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24ED71-3281-48E1-8206-A676ADB30AA4}"/>
              </a:ext>
            </a:extLst>
          </p:cNvPr>
          <p:cNvSpPr txBox="1"/>
          <p:nvPr/>
        </p:nvSpPr>
        <p:spPr>
          <a:xfrm>
            <a:off x="1223346" y="1102607"/>
            <a:ext cx="3183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en-US" sz="4800" b="1" i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800" b="1" i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800" b="1" i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74B6222-F5F9-434A-8CF1-05ACDE7DF5B4}"/>
                  </a:ext>
                </a:extLst>
              </p:cNvPr>
              <p:cNvSpPr txBox="1"/>
              <p:nvPr/>
            </p:nvSpPr>
            <p:spPr>
              <a:xfrm>
                <a:off x="566636" y="1406065"/>
                <a:ext cx="23196494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Cho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𝒎𝒑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𝒎𝒑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𝒎𝒑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74B6222-F5F9-434A-8CF1-05ACDE7DF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36" y="1406065"/>
                <a:ext cx="23196494" cy="1384995"/>
              </a:xfrm>
              <a:prstGeom prst="rect">
                <a:avLst/>
              </a:prstGeom>
              <a:blipFill>
                <a:blip r:embed="rId4"/>
                <a:stretch>
                  <a:fillRect t="-9692" r="-552" b="-18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D5FE5C68-82AB-4792-B0D5-3DD9CC75AFF9}"/>
              </a:ext>
            </a:extLst>
          </p:cNvPr>
          <p:cNvSpPr txBox="1"/>
          <p:nvPr/>
        </p:nvSpPr>
        <p:spPr>
          <a:xfrm>
            <a:off x="508161" y="2977761"/>
            <a:ext cx="2554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A1C6F44-A639-4226-9C98-CB5D19D2858A}"/>
                  </a:ext>
                </a:extLst>
              </p:cNvPr>
              <p:cNvSpPr txBox="1"/>
              <p:nvPr/>
            </p:nvSpPr>
            <p:spPr>
              <a:xfrm>
                <a:off x="405850" y="3001301"/>
                <a:ext cx="14806442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𝒎𝒑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𝒎𝒑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𝒎𝒑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𝒎𝒑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𝑺𝑴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A1C6F44-A639-4226-9C98-CB5D19D28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50" y="3001301"/>
                <a:ext cx="14806442" cy="3323987"/>
              </a:xfrm>
              <a:prstGeom prst="rect">
                <a:avLst/>
              </a:prstGeom>
              <a:blipFill>
                <a:blip r:embed="rId5"/>
                <a:stretch>
                  <a:fillRect l="-1606" t="-3846" r="-1606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0358F87-54E9-42C5-943C-2C9991F93E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02754" y="1847342"/>
            <a:ext cx="7374119" cy="4594037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14C6440-271D-499A-B61D-B04B5047D5E1}"/>
              </a:ext>
            </a:extLst>
          </p:cNvPr>
          <p:cNvSpPr/>
          <p:nvPr/>
        </p:nvSpPr>
        <p:spPr>
          <a:xfrm rot="10800000">
            <a:off x="566636" y="6839946"/>
            <a:ext cx="5312347" cy="934428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FF852B8-9560-44C9-8210-C368910A0E8A}"/>
              </a:ext>
            </a:extLst>
          </p:cNvPr>
          <p:cNvSpPr/>
          <p:nvPr/>
        </p:nvSpPr>
        <p:spPr>
          <a:xfrm rot="10800000">
            <a:off x="620869" y="6881164"/>
            <a:ext cx="4966449" cy="811504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79CAA4-D500-4471-84C0-C1116276C05C}"/>
              </a:ext>
            </a:extLst>
          </p:cNvPr>
          <p:cNvSpPr txBox="1"/>
          <p:nvPr/>
        </p:nvSpPr>
        <p:spPr>
          <a:xfrm>
            <a:off x="656803" y="6863646"/>
            <a:ext cx="4811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en-US" sz="4800" b="1" i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4800" b="1" i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i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A30EEE-1F92-4820-BD6F-1F303EB3F740}"/>
                  </a:ext>
                </a:extLst>
              </p:cNvPr>
              <p:cNvSpPr txBox="1"/>
              <p:nvPr/>
            </p:nvSpPr>
            <p:spPr>
              <a:xfrm>
                <a:off x="1384133" y="6680568"/>
                <a:ext cx="23196494" cy="1906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4,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𝒎𝒑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𝒎𝒑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𝒎𝒑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𝒎𝒑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A30EEE-1F92-4820-BD6F-1F303EB3F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133" y="6680568"/>
                <a:ext cx="23196494" cy="1906932"/>
              </a:xfrm>
              <a:prstGeom prst="rect">
                <a:avLst/>
              </a:prstGeom>
              <a:blipFill>
                <a:blip r:embed="rId7"/>
                <a:stretch>
                  <a:fillRect l="-999" b="-1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21549083-B0A1-4B76-B76F-BAE02EB7699F}"/>
              </a:ext>
            </a:extLst>
          </p:cNvPr>
          <p:cNvSpPr txBox="1"/>
          <p:nvPr/>
        </p:nvSpPr>
        <p:spPr>
          <a:xfrm>
            <a:off x="1129114" y="8715067"/>
            <a:ext cx="2554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117FB93-4409-42E9-AA52-F7C077F5859F}"/>
                  </a:ext>
                </a:extLst>
              </p:cNvPr>
              <p:cNvSpPr txBox="1"/>
              <p:nvPr/>
            </p:nvSpPr>
            <p:spPr>
              <a:xfrm>
                <a:off x="484216" y="9433507"/>
                <a:ext cx="17276905" cy="2876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US" sz="4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𝐊</m:t>
                    </m:r>
                  </m:oMath>
                </a14:m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m:rPr>
                        <m:nor/>
                      </m:rPr>
                      <a:rPr lang="en-US" sz="4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2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200" b="1" i="0" dirty="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ớ</m:t>
                    </m:r>
                    <m:r>
                      <m:rPr>
                        <m:nor/>
                      </m:rPr>
                      <a:rPr lang="en-US" sz="4200" b="1" i="0" dirty="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200" b="1" i="0" dirty="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𝒎𝒑</m:t>
                    </m:r>
                    <m:d>
                      <m:dPr>
                        <m:ctrlPr>
                          <a:rPr lang="en-US" sz="4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𝒎𝒑</m:t>
                    </m:r>
                    <m:d>
                      <m:dPr>
                        <m:ctrlPr>
                          <a:rPr lang="en-US" sz="4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US" sz="4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𝒎𝒑</m:t>
                    </m:r>
                    <m:d>
                      <m:dPr>
                        <m:ctrlPr>
                          <a:rPr lang="en-US" sz="4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𝒎𝒑</m:t>
                    </m:r>
                    <m:d>
                      <m:dPr>
                        <m:ctrlPr>
                          <a:rPr lang="en-US" sz="4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117FB93-4409-42E9-AA52-F7C077F58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16" y="9433507"/>
                <a:ext cx="17276905" cy="2876428"/>
              </a:xfrm>
              <a:prstGeom prst="rect">
                <a:avLst/>
              </a:prstGeom>
              <a:blipFill>
                <a:blip r:embed="rId8"/>
                <a:stretch>
                  <a:fillRect l="-1340" r="-1340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98197E43-5DBD-311A-D6FF-5404040A44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61121" y="8722166"/>
            <a:ext cx="6395393" cy="488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78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2" grpId="0"/>
      <p:bldP spid="19" grpId="0" animBg="1"/>
      <p:bldP spid="20" grpId="0" animBg="1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CEB09D3-F47C-95F8-4CFE-A91EA5060F48}"/>
              </a:ext>
            </a:extLst>
          </p:cNvPr>
          <p:cNvSpPr txBox="1"/>
          <p:nvPr/>
        </p:nvSpPr>
        <p:spPr>
          <a:xfrm>
            <a:off x="239528" y="11030567"/>
            <a:ext cx="23958206" cy="35086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					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hút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hút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hút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luôn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 algn="just"/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E9B706-DA42-60DB-D24E-C667B53BF406}"/>
              </a:ext>
            </a:extLst>
          </p:cNvPr>
          <p:cNvSpPr txBox="1">
            <a:spLocks/>
          </p:cNvSpPr>
          <p:nvPr/>
        </p:nvSpPr>
        <p:spPr>
          <a:xfrm>
            <a:off x="239528" y="1002382"/>
            <a:ext cx="10338418" cy="927932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Tx/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9137458-563A-4FB9-B2C2-BF24886BC4C3}"/>
              </a:ext>
            </a:extLst>
          </p:cNvPr>
          <p:cNvSpPr/>
          <p:nvPr/>
        </p:nvSpPr>
        <p:spPr>
          <a:xfrm rot="10800000">
            <a:off x="389927" y="722021"/>
            <a:ext cx="2946234" cy="76926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B71A7F-CE3A-B209-A9A9-6872E199E25A}"/>
              </a:ext>
            </a:extLst>
          </p:cNvPr>
          <p:cNvSpPr txBox="1"/>
          <p:nvPr/>
        </p:nvSpPr>
        <p:spPr>
          <a:xfrm>
            <a:off x="389927" y="2641222"/>
            <a:ext cx="989707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đập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(do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dập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hít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hút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33616D-3ED1-F98A-4B25-845EF004B921}"/>
              </a:ext>
            </a:extLst>
          </p:cNvPr>
          <p:cNvGrpSpPr/>
          <p:nvPr/>
        </p:nvGrpSpPr>
        <p:grpSpPr>
          <a:xfrm>
            <a:off x="416558" y="10627738"/>
            <a:ext cx="3600000" cy="900000"/>
            <a:chOff x="1275608" y="6322796"/>
            <a:chExt cx="3572909" cy="828631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35C6270A-BDA3-137D-3BB4-E539C3D3F6A6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B5219D-E817-B3E8-9A33-B3B3346E66F7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Round Diagonal Corner Rectangle 8">
              <a:extLst>
                <a:ext uri="{FF2B5EF4-FFF2-40B4-BE49-F238E27FC236}">
                  <a16:creationId xmlns:a16="http://schemas.microsoft.com/office/drawing/2014/main" id="{AE7CC04E-0327-40BD-6EC5-0FD8FF6A7944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4CD1A7B-AAAB-C862-3F18-62FAA56B9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03C1E32-67A8-4BB3-A937-E3357C06C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344" y="1002382"/>
            <a:ext cx="13265729" cy="945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64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3|0.5|0|0.5|0|1.1|0|0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3|0.5|0|0.5|0|1.1|0|0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3|0.5|0|0.5|0|1.1|0|0|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</TotalTime>
  <Words>2313</Words>
  <PresentationFormat>Custom</PresentationFormat>
  <Paragraphs>300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Times New Roman</vt:lpstr>
      <vt:lpstr>Cambria Math</vt:lpstr>
      <vt:lpstr>Calibri</vt:lpstr>
      <vt:lpstr>Abril Fatface</vt:lpstr>
      <vt:lpstr>Tahoma</vt:lpstr>
      <vt:lpstr>Arial</vt:lpstr>
      <vt:lpstr>Chu Van 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2023-07-20T17:04:14Z</dcterms:modified>
</cp:coreProperties>
</file>