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184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608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62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38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878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107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569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08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969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623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69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CA2AE-A12F-4759-BFA8-9ABC99B51682}" type="datetimeFigureOut">
              <a:rPr lang="en-US" smtClean="0"/>
              <a:t>6/30/2020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189D0D-7A39-44E9-B61E-0F53B1AA52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48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23302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n-US" sz="1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 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n-US" sz="115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ÁNH TRĂNG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n-US" sz="115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SANG THU</a:t>
            </a:r>
          </a:p>
          <a:p>
            <a:pPr lvl="0" algn="ctr">
              <a:lnSpc>
                <a:spcPct val="115000"/>
              </a:lnSpc>
              <a:spcAft>
                <a:spcPts val="0"/>
              </a:spcAft>
            </a:pPr>
            <a:endParaRPr lang="en-US" sz="11500" b="1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803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625"/>
            <a:ext cx="6019800" cy="669897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Thình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lình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Phòng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đinh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bất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Đột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ngột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Ngửa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rưng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rung</a:t>
            </a: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bể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cứ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vành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vạnh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chi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vô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phăng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phắc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giật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(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019801" y="6626"/>
            <a:ext cx="6172200" cy="6698974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Bỗng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hương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ổi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Phả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gió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</a:t>
            </a: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Sương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chùng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chình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ngõ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Sông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dềnh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dàng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Chim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bắt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vội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vã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đám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mây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Vắt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nửa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sang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endParaRPr lang="en-US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Thỉnh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Sang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13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4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4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8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1948,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khai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Nhuệ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Quảng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Xá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Đông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Thanh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sz="4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algn="just">
              <a:buFontTx/>
              <a:buChar char="-"/>
            </a:pP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gương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endParaRPr lang="en-US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48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endParaRPr lang="en-US" sz="4800" b="1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ngẫm</a:t>
            </a:r>
            <a:endParaRPr lang="en-US" sz="48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695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-1" y="-202755"/>
            <a:ext cx="12054625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2.Tác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LcPeriod"/>
              <a:tabLst/>
            </a:pP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1978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HCM, in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Ý </a:t>
            </a:r>
            <a:r>
              <a:rPr kumimoji="0" lang="en-US" sz="4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lúc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khép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sz="4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hoà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kỉ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kumimoji="0" lang="en-US" sz="4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nhắn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nhủ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mọi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lẽ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thuỷ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4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kumimoji="0" lang="en-US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04433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" y="0"/>
            <a:ext cx="12163697" cy="6718852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nhở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hiền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hậu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nhắc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đọc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uống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sz="3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nguồn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6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5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qua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endParaRPr lang="en-US" sz="3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9230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02" y="49076"/>
            <a:ext cx="12163697" cy="4351338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cục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1: 2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2: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gặp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e. Ý </a:t>
            </a:r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 smtClean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Nhan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nhiên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gần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gũi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endParaRPr lang="en-US" sz="3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“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nhứ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gắn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bó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hào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hùng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tộc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liên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tưởng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dị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thủy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41115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12096206" cy="43513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1.Tác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Thỉnh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( 1942),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quê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Vĩnh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Thỉnh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diễn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tượng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đât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Thỉnh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chị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nông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thôn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mùa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nghĩ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nghiệm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đời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Hữu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Thỉnh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giọng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điệu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tòi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sự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tĩnh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lặng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cuộc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mượt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giàu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triết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lí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159959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" y="0"/>
            <a:ext cx="4770781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6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36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" y="548099"/>
            <a:ext cx="11958233" cy="1952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Sang </a:t>
            </a:r>
            <a:r>
              <a:rPr lang="en-US" sz="36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3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Hữu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Thỉnh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1977, in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phố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1991.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563120"/>
            <a:ext cx="119582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đạt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miêu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+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biểu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0" y="3271951"/>
            <a:ext cx="11958233" cy="25576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6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Bố</a:t>
            </a:r>
            <a:r>
              <a:rPr lang="en-US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cục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2: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phút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giao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mùa</a:t>
            </a:r>
            <a:endParaRPr lang="en-US" sz="36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Phần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3: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3: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ngẫm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lúc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chớm</a:t>
            </a:r>
            <a:r>
              <a:rPr lang="en-US" sz="36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56784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27199" y="0"/>
            <a:ext cx="38484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1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5774" y="735498"/>
            <a:ext cx="1204622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vi-VN" sz="4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Chép thuộc lòng đoạn kết bài thơ “</a:t>
            </a:r>
            <a:r>
              <a:rPr lang="vi-VN" sz="4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Ánh trăng</a:t>
            </a:r>
            <a:r>
              <a:rPr lang="vi-VN" sz="4000" b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 của Nguyễn Duy</a:t>
            </a:r>
            <a:endParaRPr lang="en-US" sz="4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</a:t>
            </a:r>
            <a:r>
              <a:rPr lang="en-US" sz="40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b="1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Ngửa</a:t>
            </a:r>
            <a:r>
              <a:rPr lang="en-US" sz="4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4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nhìn</a:t>
            </a:r>
            <a:r>
              <a:rPr lang="en-US" sz="4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gốc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chuyển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b="1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”?</a:t>
            </a:r>
            <a:endParaRPr lang="en-US" sz="4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“ </a:t>
            </a:r>
            <a:r>
              <a:rPr lang="en-US" sz="4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rưng</a:t>
            </a:r>
            <a:r>
              <a:rPr lang="en-US" sz="4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i="1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rưng</a:t>
            </a:r>
            <a:r>
              <a:rPr lang="en-US" sz="40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kiểu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xét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cấu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Nó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lộ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tâm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trạng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trữ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40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827199" y="0"/>
            <a:ext cx="38484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PHIẾU HỌC TẬP SỐ 2</a:t>
            </a:r>
            <a:endParaRPr lang="en-US" sz="2800" dirty="0">
              <a:solidFill>
                <a:srgbClr val="FF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45774" y="735498"/>
            <a:ext cx="1204622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“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Hồi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en-US" sz="4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nội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khổ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vừa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đôi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hưởng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thơ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191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1059</Words>
  <Application>Microsoft Office PowerPoint</Application>
  <PresentationFormat>Widescreen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9</cp:revision>
  <dcterms:created xsi:type="dcterms:W3CDTF">2020-06-29T16:18:03Z</dcterms:created>
  <dcterms:modified xsi:type="dcterms:W3CDTF">2020-06-30T02:55:08Z</dcterms:modified>
</cp:coreProperties>
</file>