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83" r:id="rId2"/>
    <p:sldMasterId id="2147483795" r:id="rId3"/>
    <p:sldMasterId id="2147483807" r:id="rId4"/>
    <p:sldMasterId id="2147483819" r:id="rId5"/>
  </p:sldMasterIdLst>
  <p:notesMasterIdLst>
    <p:notesMasterId r:id="rId26"/>
  </p:notesMasterIdLst>
  <p:sldIdLst>
    <p:sldId id="278" r:id="rId6"/>
    <p:sldId id="270" r:id="rId7"/>
    <p:sldId id="271" r:id="rId8"/>
    <p:sldId id="272" r:id="rId9"/>
    <p:sldId id="273" r:id="rId10"/>
    <p:sldId id="274" r:id="rId11"/>
    <p:sldId id="275" r:id="rId12"/>
    <p:sldId id="259" r:id="rId13"/>
    <p:sldId id="260" r:id="rId14"/>
    <p:sldId id="279" r:id="rId15"/>
    <p:sldId id="280" r:id="rId16"/>
    <p:sldId id="281" r:id="rId17"/>
    <p:sldId id="282" r:id="rId18"/>
    <p:sldId id="283" r:id="rId19"/>
    <p:sldId id="276" r:id="rId20"/>
    <p:sldId id="277" r:id="rId21"/>
    <p:sldId id="268" r:id="rId22"/>
    <p:sldId id="269" r:id="rId23"/>
    <p:sldId id="262" r:id="rId24"/>
    <p:sldId id="26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AEF064-E807-4277-8C0C-C6E562EC9C38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C9AFFC-ED21-467C-83AD-E9180C40C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545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910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A936460-FBD3-47BC-96D6-8F989E59F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964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E52C3-0331-445C-8E1E-DD0D5CB20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99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EA9B-9086-4145-95EA-735B1A696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9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7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66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3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3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27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557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9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5DD758-D632-43C4-9996-0A1C9BAD17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5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665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4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88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38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87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845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27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37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9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0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09192E41-9C5F-4F69-B13A-01C5CA27A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866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11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9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23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00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02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7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64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31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45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94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4BCD5-FC34-43B4-8060-6A8517E255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135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85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51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7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589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20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477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74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1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9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0FA09-5FF9-4521-BC40-27A842662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57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2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96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32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20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37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0F76F2-09D9-4A39-9407-F5E0A48DAD2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4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2DD8A-2743-4C38-BA65-0061976B4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36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858CEB-3AA5-4E1A-98D3-C165FC60214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9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542C37-A67F-403D-B6A0-5732E9C8FF4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7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smtClean="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fld id="{70C3B390-5560-42CA-B10B-3CE5F4EBB5C0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6001F69B-444B-4F7B-851B-9F06DFE359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3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98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9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2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microsoft.com/office/2007/relationships/hdphoto" Target="../media/hdphoto11.wdp"/><Relationship Id="rId26" Type="http://schemas.microsoft.com/office/2007/relationships/hdphoto" Target="../media/hdphoto14.wdp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slide" Target="slide1.xml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4.png"/><Relationship Id="rId15" Type="http://schemas.openxmlformats.org/officeDocument/2006/relationships/slide" Target="slide16.xml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slide" Target="slide3.xml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slide" Target="slide3.xml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slide" Target="slide3.xml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200" y="1614702"/>
            <a:ext cx="3280011" cy="634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 err="1" smtClean="0">
                <a:solidFill>
                  <a:srgbClr val="002060"/>
                </a:solidFill>
                <a:latin typeface="Calibri" panose="020F0502020204030204"/>
              </a:rPr>
              <a:t>Tiếng</a:t>
            </a:r>
            <a:r>
              <a:rPr lang="en-US" sz="405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50" b="1" dirty="0" err="1" smtClean="0">
                <a:solidFill>
                  <a:srgbClr val="002060"/>
                </a:solidFill>
                <a:latin typeface="Calibri" panose="020F0502020204030204"/>
              </a:rPr>
              <a:t>việt</a:t>
            </a:r>
            <a:endParaRPr lang="en-US" sz="405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654" y="2361724"/>
            <a:ext cx="5579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4950" b="1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950" b="1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43: </a:t>
            </a:r>
            <a:r>
              <a:rPr lang="en-US" sz="4950" b="1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4950" b="1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950" b="1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r>
              <a:rPr lang="en-US" sz="4950" b="1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950" b="1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êu</a:t>
            </a:r>
            <a:endParaRPr lang="en-US" sz="4950" b="1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85750"/>
            <a:ext cx="912018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2743200"/>
            <a:ext cx="68580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2828836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ghép</a:t>
            </a:r>
            <a:r>
              <a:rPr lang="en-US" sz="3600" b="1" dirty="0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tiếng</a:t>
            </a:r>
            <a:r>
              <a:rPr lang="en-US" sz="3600" b="1" dirty="0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mới</a:t>
            </a:r>
            <a:r>
              <a:rPr lang="en-US" sz="3600" b="1" dirty="0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 Rounded MT Bold" pitchFamily="34" charset="0"/>
                <a:cs typeface="+mn-cs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8964" y="3536071"/>
            <a:ext cx="2433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b="1" kern="0" dirty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</a:t>
            </a:r>
            <a:r>
              <a:rPr lang="en-US" sz="3600" b="1" kern="0" dirty="0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  </a:t>
            </a:r>
            <a:r>
              <a:rPr lang="en-US" sz="3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âu</a:t>
            </a:r>
            <a:r>
              <a:rPr lang="en-US" sz="3600" b="1" kern="0" dirty="0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êu</a:t>
            </a:r>
            <a:r>
              <a:rPr lang="en-US" sz="3600" b="1" kern="0" dirty="0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endParaRPr lang="en-US" sz="3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182402"/>
            <a:ext cx="609600" cy="55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73" y="4141852"/>
            <a:ext cx="609600" cy="59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61" y="4140829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76" y="4133994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33993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87" y="4245321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11" y="4235434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61" y="4141852"/>
            <a:ext cx="609600" cy="5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19" y="4346127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81" y="4245321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48" y="494266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34409" y="5018348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  <a:cs typeface="+mn-cs"/>
              </a:rPr>
              <a:t>Mẫu</a:t>
            </a:r>
            <a:endParaRPr lang="en-US" sz="3200" b="1" dirty="0">
              <a:solidFill>
                <a:srgbClr val="000000"/>
              </a:solidFill>
              <a:latin typeface="VNI-Avo"/>
              <a:cs typeface="+mn-cs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73" y="514031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10" y="498553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4" y="498709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87" y="501834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18" y="5018348"/>
            <a:ext cx="1246188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76" y="517024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31" y="521599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1" y="521599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7692" y="5020293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  <a:cs typeface="+mn-cs"/>
              </a:rPr>
              <a:t>kh</a:t>
            </a:r>
            <a:endParaRPr lang="en-US" sz="3200" b="1" dirty="0">
              <a:solidFill>
                <a:srgbClr val="000000"/>
              </a:solidFill>
              <a:latin typeface="VNI-Avo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4769" y="5020293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  <a:cs typeface="+mn-cs"/>
              </a:rPr>
              <a:t>êu</a:t>
            </a:r>
            <a:endParaRPr lang="en-US" sz="3200" b="1" dirty="0">
              <a:solidFill>
                <a:srgbClr val="000000"/>
              </a:solidFill>
              <a:latin typeface="VNI-Avo"/>
              <a:cs typeface="+mn-cs"/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87" y="5033155"/>
            <a:ext cx="77850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07084" y="5077030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k</a:t>
            </a: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hều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0"/>
            <a:ext cx="6705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2057399" y="812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Arial Rounded MT Bold" pitchFamily="34" charset="0"/>
              </a:rPr>
              <a:t>Cùng</a:t>
            </a:r>
            <a:r>
              <a:rPr lang="en-US" sz="2800" b="1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 Rounded MT Bold" pitchFamily="34" charset="0"/>
              </a:rPr>
              <a:t>thi</a:t>
            </a:r>
            <a:r>
              <a:rPr lang="en-US" sz="2800" b="1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 Rounded MT Bold" pitchFamily="34" charset="0"/>
              </a:rPr>
              <a:t>ghép</a:t>
            </a:r>
            <a:r>
              <a:rPr lang="en-US" sz="2800" b="1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 Rounded MT Bold" pitchFamily="34" charset="0"/>
              </a:rPr>
              <a:t>tiếng</a:t>
            </a:r>
            <a:r>
              <a:rPr lang="en-US" sz="2800" b="1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 Rounded MT Bold" pitchFamily="34" charset="0"/>
              </a:rPr>
              <a:t>nhé</a:t>
            </a:r>
            <a:r>
              <a:rPr lang="en-US" sz="2800" b="1" dirty="0" smtClean="0">
                <a:solidFill>
                  <a:srgbClr val="000000"/>
                </a:solidFill>
                <a:latin typeface="Arial Rounded MT Bold" pitchFamily="34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0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598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09" y="1371599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371597"/>
            <a:ext cx="81247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5738"/>
            <a:ext cx="9144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7168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40001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3" y="2540000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39999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4" y="2539998"/>
            <a:ext cx="97674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24275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3" y="3744263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44262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4" y="3744263"/>
            <a:ext cx="112914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53000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3" y="4980709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52999"/>
            <a:ext cx="11430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0254" y="193100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c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8328" y="193100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au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13" y="214530"/>
            <a:ext cx="889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cau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1624" y="1371597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t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3512" y="1371596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au</a:t>
            </a:r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7" y="2725378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95456" y="1370448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tàu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9892" y="2547363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âu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6163" y="2524273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g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4774"/>
            <a:ext cx="6096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95456" y="2540001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g</a:t>
            </a: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ấu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9096" y="3715906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b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6273" y="3752633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âu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7019" y="3760136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b</a:t>
            </a: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ậu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6272" y="4993701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êu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0513" y="4952999"/>
            <a:ext cx="344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NI-Avo"/>
              </a:rPr>
              <a:t>r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60669" y="4962446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VNI-Avo"/>
              </a:rPr>
              <a:t>rêu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57" y="341312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6" y="34131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84" y="152234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5" y="1527174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52234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75" y="2676166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4" y="2691894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23" y="2691894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0" y="3912029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80" y="391152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3867799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81" y="3820747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48" y="5145594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3" y="513628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6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52400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80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8998" y="138545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âu</a:t>
            </a:r>
            <a:endParaRPr lang="en-US" sz="80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176481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ê</a:t>
            </a:r>
            <a:r>
              <a:rPr lang="en-US" sz="80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</a:t>
            </a:r>
            <a:endParaRPr lang="en-US" sz="80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84" y="1295400"/>
            <a:ext cx="289761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19627" y="1295400"/>
            <a:ext cx="540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6350" y="1248370"/>
            <a:ext cx="10438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5373" y="2171700"/>
            <a:ext cx="13997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  <a:r>
              <a:rPr lang="en-US" sz="54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92" y="32766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cau</a:t>
            </a:r>
            <a:r>
              <a:rPr lang="en-US" sz="7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</a:t>
            </a:r>
            <a:r>
              <a:rPr lang="en-US" sz="7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tàu</a:t>
            </a:r>
            <a:r>
              <a:rPr lang="en-US" sz="7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</a:t>
            </a:r>
            <a:r>
              <a:rPr lang="en-US" sz="7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bậu</a:t>
            </a:r>
            <a:r>
              <a:rPr lang="en-US" sz="7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gấu</a:t>
            </a:r>
            <a:r>
              <a:rPr lang="en-US" sz="7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khều</a:t>
            </a:r>
            <a:r>
              <a:rPr lang="en-US" sz="7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rêu</a:t>
            </a:r>
            <a:endParaRPr lang="en-US" sz="72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92963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au</a:t>
            </a:r>
            <a:endParaRPr lang="vi-VN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6594" y="3298429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au</a:t>
            </a:r>
            <a:endParaRPr lang="vi-VN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6764" y="3298429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  <a:cs typeface="+mn-cs"/>
              </a:rPr>
              <a:t>âu</a:t>
            </a:r>
            <a:endParaRPr lang="vi-VN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8212" y="4384595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  <a:cs typeface="+mn-cs"/>
              </a:rPr>
              <a:t>âu</a:t>
            </a:r>
            <a:endParaRPr lang="vi-VN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6281" y="4384594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</a:rPr>
              <a:t>ê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u</a:t>
            </a:r>
            <a:endParaRPr lang="vi-VN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4384593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</a:rPr>
              <a:t>ê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u</a:t>
            </a:r>
            <a:endParaRPr lang="vi-VN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" y="0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1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9"/>
          <a:stretch/>
        </p:blipFill>
        <p:spPr bwMode="auto">
          <a:xfrm>
            <a:off x="5105400" y="283657"/>
            <a:ext cx="285908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7"/>
          <a:stretch/>
        </p:blipFill>
        <p:spPr bwMode="auto">
          <a:xfrm>
            <a:off x="228600" y="838200"/>
            <a:ext cx="3515319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0"/>
          <a:stretch/>
        </p:blipFill>
        <p:spPr bwMode="auto">
          <a:xfrm>
            <a:off x="2259607" y="3810000"/>
            <a:ext cx="2968625" cy="18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017" y="2828835"/>
            <a:ext cx="2749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au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củ</a:t>
            </a:r>
            <a:endParaRPr lang="vi-VN" sz="1400" kern="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4618" y="2341057"/>
            <a:ext cx="35189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trâu</a:t>
            </a:r>
            <a:endParaRPr lang="vi-VN" sz="1400" kern="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9832" y="5634380"/>
            <a:ext cx="32111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hú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tễu</a:t>
            </a:r>
            <a:endParaRPr lang="vi-VN" sz="1400" kern="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24152" y="3810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6857929" y="3276600"/>
            <a:ext cx="1537926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>
            <a:off x="5425316" y="6629400"/>
            <a:ext cx="112474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18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5240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4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1248" y="152400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â</a:t>
            </a:r>
            <a:r>
              <a:rPr lang="en-US" sz="48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</a:t>
            </a:r>
            <a:endParaRPr lang="en-US" sz="4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600" y="159466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ê</a:t>
            </a:r>
            <a:r>
              <a:rPr lang="en-US" sz="48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</a:t>
            </a:r>
            <a:endParaRPr lang="en-US" sz="4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51" y="990463"/>
            <a:ext cx="2901950" cy="13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03050" y="983397"/>
            <a:ext cx="474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51962" y="983396"/>
            <a:ext cx="883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4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9867" y="1640913"/>
            <a:ext cx="1173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  <a:r>
              <a:rPr lang="en-US" sz="44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4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667000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au</a:t>
            </a:r>
            <a:r>
              <a:rPr lang="en-US" sz="44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àu</a:t>
            </a:r>
            <a:r>
              <a:rPr lang="en-US" sz="44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44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ậu</a:t>
            </a:r>
            <a:r>
              <a:rPr lang="en-US" sz="44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ấu</a:t>
            </a:r>
            <a:r>
              <a:rPr lang="en-US" sz="44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44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kh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ều</a:t>
            </a:r>
            <a:endParaRPr 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94222" y="2667000"/>
            <a:ext cx="100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êu</a:t>
            </a:r>
            <a:endParaRPr 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36441"/>
            <a:ext cx="1755774" cy="12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62" y="3478943"/>
            <a:ext cx="1852086" cy="116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38" y="3306698"/>
            <a:ext cx="1676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5481" y="5486400"/>
            <a:ext cx="23230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củ</a:t>
            </a:r>
            <a:endParaRPr lang="vi-VN" sz="11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5750" y="4724946"/>
            <a:ext cx="29642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on </a:t>
            </a:r>
            <a:r>
              <a:rPr lang="en-US" sz="60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trâu</a:t>
            </a:r>
            <a:endParaRPr lang="vi-VN" sz="11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5486399"/>
            <a:ext cx="27077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hú</a:t>
            </a:r>
            <a:r>
              <a:rPr lang="en-US" sz="60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tễu</a:t>
            </a:r>
            <a:endParaRPr lang="vi-VN" sz="1100" kern="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7" y="62484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99" y="54864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40" y="6315651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7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003" y="2592753"/>
            <a:ext cx="45005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FF0000"/>
                </a:solidFill>
                <a:latin typeface="Calibri" panose="020F0502020204030204"/>
                <a:cs typeface="+mn-cs"/>
              </a:rPr>
              <a:t>NGHỈ GIẢI LAO</a:t>
            </a: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11003" y="36536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28850" y="2114550"/>
            <a:ext cx="3600450" cy="28575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572250" y="19145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6057900" y="15716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800350" y="1371601"/>
            <a:ext cx="3714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2700">
                <a:solidFill>
                  <a:srgbClr val="FF0000"/>
                </a:solidFill>
                <a:cs typeface="+mn-cs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27881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0483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82538" b="70759"/>
          <a:stretch/>
        </p:blipFill>
        <p:spPr bwMode="auto">
          <a:xfrm>
            <a:off x="0" y="135082"/>
            <a:ext cx="1343891" cy="72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1752600"/>
            <a:ext cx="551410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000" b="1" spc="300" dirty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a</a:t>
            </a:r>
            <a:r>
              <a:rPr lang="en-SG" sz="60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u    </a:t>
            </a:r>
            <a:r>
              <a:rPr lang="en-SG" sz="60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âu</a:t>
            </a:r>
            <a:r>
              <a:rPr lang="en-SG" sz="60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    </a:t>
            </a:r>
            <a:r>
              <a:rPr lang="en-SG" sz="60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êu</a:t>
            </a:r>
            <a:endParaRPr lang="en-SG" sz="6000" b="1" dirty="0">
              <a:solidFill>
                <a:prstClr val="black"/>
              </a:solidFill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7472" y="3482969"/>
            <a:ext cx="73290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0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Rau    </a:t>
            </a:r>
            <a:r>
              <a:rPr lang="en-SG" sz="60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trâu</a:t>
            </a:r>
            <a:r>
              <a:rPr lang="en-SG" sz="60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    </a:t>
            </a:r>
            <a:r>
              <a:rPr lang="en-SG" sz="60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tễu</a:t>
            </a:r>
            <a:endParaRPr lang="en-SG" sz="6000" b="1" dirty="0">
              <a:solidFill>
                <a:prstClr val="black"/>
              </a:solidFill>
              <a:latin typeface="HP001 4 hàng" panose="020B06030503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1507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150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28"/>
          <a:stretch/>
        </p:blipFill>
        <p:spPr bwMode="auto">
          <a:xfrm>
            <a:off x="6927" y="0"/>
            <a:ext cx="9144000" cy="39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à dì Tư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-3463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27" y="3983182"/>
            <a:ext cx="8839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dì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Tư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quê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cau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trầu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rau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cải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rau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dền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dưa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hấu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Gần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dì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cầu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tre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nhỏ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0"/>
            <a:ext cx="844550" cy="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21424"/>
            <a:ext cx="768350" cy="21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43792"/>
            <a:ext cx="768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646"/>
            <a:ext cx="768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77202"/>
            <a:ext cx="768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943600"/>
            <a:ext cx="768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6" y="6571223"/>
            <a:ext cx="768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2531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199158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x</a:t>
            </a:r>
            <a:r>
              <a:rPr lang="en-SG" sz="60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in</a:t>
            </a:r>
            <a:r>
              <a:rPr lang="en-SG" sz="6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SG" sz="60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phép</a:t>
            </a:r>
            <a:endParaRPr lang="en-SG" sz="6000" b="1" dirty="0">
              <a:solidFill>
                <a:prstClr val="black"/>
              </a:solidFill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21174" r="52121" b="9780"/>
          <a:stretch/>
        </p:blipFill>
        <p:spPr bwMode="auto">
          <a:xfrm>
            <a:off x="381000" y="1246908"/>
            <a:ext cx="3810000" cy="41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Users\TV1-T1\1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0" t="59394" r="9051" b="6464"/>
          <a:stretch/>
        </p:blipFill>
        <p:spPr bwMode="auto">
          <a:xfrm>
            <a:off x="4572000" y="1246908"/>
            <a:ext cx="3886200" cy="41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Users\TV1-T1\1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51515" r="82467" b="44848"/>
          <a:stretch/>
        </p:blipFill>
        <p:spPr bwMode="auto">
          <a:xfrm>
            <a:off x="34636" y="199158"/>
            <a:ext cx="1524000" cy="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60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348213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1" y="1005913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3" y="297011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426760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5" y="259280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144133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3" y="1328856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GIẢI CỨU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282304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77400" y="5362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3556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gray"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560" name="WordArt 8"/>
          <p:cNvSpPr>
            <a:spLocks noChangeArrowheads="1" noChangeShapeType="1" noTextEdit="1"/>
          </p:cNvSpPr>
          <p:nvPr/>
        </p:nvSpPr>
        <p:spPr bwMode="auto"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85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1" y="2949576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425601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401612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305717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4096602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762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5513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16401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7" y="416401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452704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442526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9122" y="4120992"/>
            <a:ext cx="1704023" cy="16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358140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814881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267613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955050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3263623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66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9387"/>
            <a:ext cx="6248400" cy="20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627" y="835962"/>
            <a:ext cx="48006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Tìm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các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tiếng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có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chứa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vần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UTM Avo" panose="02040603050506020204" charset="0"/>
              </a:rPr>
              <a:t>ao</a:t>
            </a:r>
            <a:r>
              <a:rPr lang="en-US" sz="3199" b="1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199" b="1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5719"/>
            <a:ext cx="6248400" cy="23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95500" y="990600"/>
            <a:ext cx="48006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Tìm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các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tiếng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có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chứa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vần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UTM Avo" panose="02040603050506020204" charset="0"/>
              </a:rPr>
              <a:t>eo</a:t>
            </a:r>
            <a:r>
              <a:rPr lang="en-US" sz="3199" b="1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199" b="1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pic>
        <p:nvPicPr>
          <p:cNvPr id="9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422937"/>
            <a:ext cx="6248400" cy="27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1127" y="99060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charset="0"/>
              </a:rPr>
              <a:t>Đọc to các từ sau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3058" y="4851083"/>
            <a:ext cx="26722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  <a:cs typeface="+mn-cs"/>
              </a:rPr>
              <a:t>n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gôi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sao</a:t>
            </a:r>
            <a:endParaRPr lang="en-US" sz="3600" dirty="0">
              <a:solidFill>
                <a:srgbClr val="FF0000"/>
              </a:solidFill>
              <a:latin typeface="UTM Avo" panose="0204060305050602020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1079" y="4841082"/>
            <a:ext cx="2477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  <a:cs typeface="+mn-cs"/>
              </a:rPr>
              <a:t>q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uả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táo</a:t>
            </a:r>
            <a:endParaRPr lang="en-US" sz="3600" dirty="0">
              <a:solidFill>
                <a:prstClr val="black"/>
              </a:solidFill>
              <a:latin typeface="UTM Avo" panose="02040603050506020204" charset="0"/>
              <a:cs typeface="+mn-cs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77" y="589771"/>
            <a:ext cx="6248400" cy="2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1143001"/>
            <a:ext cx="426720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Từ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nào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có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UTM Avo" panose="02040603050506020204" charset="0"/>
              </a:rPr>
              <a:t>vần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UTM Avo" panose="02040603050506020204" charset="0"/>
              </a:rPr>
              <a:t>ao</a:t>
            </a:r>
            <a:r>
              <a:rPr lang="en-US" sz="3199" b="1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199" b="1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147" y="4702493"/>
            <a:ext cx="26412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  <a:cs typeface="+mn-cs"/>
              </a:rPr>
              <a:t>a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o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bèo</a:t>
            </a:r>
            <a:endParaRPr lang="en-US" sz="3600" dirty="0">
              <a:solidFill>
                <a:prstClr val="black"/>
              </a:solidFill>
              <a:latin typeface="UTM Avo" panose="0204060305050602020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853" y="4656400"/>
            <a:ext cx="21999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  <a:cs typeface="+mn-cs"/>
              </a:rPr>
              <a:t>c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ái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charset="0"/>
                <a:cs typeface="+mn-cs"/>
              </a:rPr>
              <a:t>kẹo</a:t>
            </a:r>
            <a:endParaRPr lang="en-US" sz="3600" dirty="0">
              <a:solidFill>
                <a:prstClr val="black"/>
              </a:solidFill>
              <a:latin typeface="UTM Avo" panose="02040603050506020204" charset="0"/>
              <a:cs typeface="+mn-cs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18435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60482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3429000" y="3735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8438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 bwMode="auto">
          <a:xfrm>
            <a:off x="0" y="152400"/>
            <a:ext cx="914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738768"/>
            <a:ext cx="90439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Đàn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sẻ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nâu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kêu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ríu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rít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5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endParaRPr lang="en-US" sz="5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212" y="4717708"/>
            <a:ext cx="1043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âu</a:t>
            </a:r>
            <a:endParaRPr 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7309" y="4718221"/>
            <a:ext cx="10406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êu</a:t>
            </a:r>
            <a:endParaRPr 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569764"/>
            <a:ext cx="1043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Đàn sẻ nâu kêu ríu rít ở sau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834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821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19459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75507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1946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286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1066" y="793009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80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7832" y="789382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âu</a:t>
            </a:r>
            <a:endParaRPr lang="en-US" sz="80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817090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êu</a:t>
            </a:r>
            <a:endParaRPr lang="en-US" sz="80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935163"/>
            <a:ext cx="51387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6168" y="2153522"/>
            <a:ext cx="6206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  <a:endParaRPr lang="en-US" sz="6600" b="1" kern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4180" y="2188526"/>
            <a:ext cx="12330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6316" y="3733800"/>
            <a:ext cx="16690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au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203</Words>
  <PresentationFormat>On-screen Show (4:3)</PresentationFormat>
  <Paragraphs>84</Paragraphs>
  <Slides>20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Oriel</vt:lpstr>
      <vt:lpstr>3_Office Theme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2020-08-18T11:40:23Z</dcterms:created>
  <dcterms:modified xsi:type="dcterms:W3CDTF">2020-11-09T14:09:20Z</dcterms:modified>
</cp:coreProperties>
</file>