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1"/>
  </p:notesMasterIdLst>
  <p:sldIdLst>
    <p:sldId id="264" r:id="rId3"/>
    <p:sldId id="265" r:id="rId4"/>
    <p:sldId id="266" r:id="rId5"/>
    <p:sldId id="260" r:id="rId6"/>
    <p:sldId id="261" r:id="rId7"/>
    <p:sldId id="262" r:id="rId8"/>
    <p:sldId id="259" r:id="rId9"/>
    <p:sldId id="27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B15F-A63E-4F69-9B68-CBB820FF9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9CD09-60A9-4852-988C-863AB47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8003-F855-4C7A-9B39-581F692F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C4EB7-F689-4153-B2F3-827F6091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5FC76-3080-44DC-BF7E-92B603B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7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9F25-7690-47C7-897E-63188614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D9D7-C124-46C9-B384-88883C10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0D4EF-C928-4C9C-8C75-BADB8355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5824-DCF2-416F-81FA-D152A1AF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2C22-0E2D-4A78-AD07-975E25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42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D993-0AEB-4BD4-952C-E3F43D7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0C643-F230-4281-890F-BDA8558E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1CB5-C42D-4D22-9F9A-1F0BC0EB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DFCB-2456-4719-A2AA-272592E2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ECE0E-A258-434E-8C45-96684A73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9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A9E9-19FD-4ED7-8A33-08B41F95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2002-3877-4327-B8E6-A73C4822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B98B7-8A49-4FBB-AC77-E954649F6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DEADC-92E6-41BE-8158-3D7D2F65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54D27-57FD-40D4-8BAE-137959D5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28413-DC8F-42FA-AA2C-310D0754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34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8C58-1A40-4218-86A4-8EBE6C70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910D2-8287-43AB-9F01-4B858E90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02135-EDC4-473E-AD37-C95540E2C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65239-CCB6-4F2D-9243-8A6996E99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D9833-08A2-467C-8426-8DDE9A5EA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936AA-D626-44B9-9220-179A77C2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C9053-FEA9-4245-AEDC-C6EDAAE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7775E-504F-4783-A932-35A90342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61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BE92-F417-485A-8EC4-39113BD2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587F0-223A-42E6-9E82-E4CAFBD2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E918E-62DA-4DB1-B366-36AA5030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87108-D25C-4FC9-9E7D-2273E833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98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A7E47-CDE1-415D-A0E8-D64DDF8F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6C8ED-AB47-4BD0-922E-4376F26E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51709-C72D-4EEA-9B17-17BA1108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55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F91C-2C08-4D86-929E-6276DD71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E382-2C1A-465B-833A-5F4CD0B6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999B7-2174-4A9C-A1AB-794830A73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37B94-D5E8-4159-B423-F61CCA62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A4C62-C884-4163-BCAF-19560D1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B51A0-54AE-4064-A61F-DEF70D8C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8B04-8697-4BAB-A777-A61CF778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CC9C-3E79-4CAF-92B5-DC255884D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513B-D903-42F3-B83A-96CA4ACB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EC48A-0D15-4D7F-8C7B-421B8CEF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0C210-0C9F-4048-B683-BF0E4A79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7B6A1-8323-421D-AA4B-A07F3588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3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1484-2772-4BBD-B0A1-95C94D15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78891-EBBA-45F2-B6D1-4B73BDE78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66D78-09AE-441B-800E-5C69F644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52FFF-F0FF-4263-A640-29AF9376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CCC56-814C-46C5-BAA5-30B0F965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97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8C266-71ED-45E9-A61A-B82F83E4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02CBB-19E2-4EC7-8BD8-4361B3C44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83EB6-5594-45E3-A10A-20066A10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2DFC-8FDF-42B6-8013-5B950985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A30B4-D372-45E1-A85D-5B5D5225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33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ADBF1-EA22-45EE-B56E-6D5F7F42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89C9-4ADA-4856-B79B-B0F72F26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923F-2FD6-480F-8010-CDB06A636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6BA0-7B5C-4633-B92B-D50681B0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5A60A-1C40-45A8-8B42-C05697174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20490" y="2395220"/>
            <a:ext cx="4277995" cy="23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 5: Nhí ¬n</a:t>
            </a:r>
            <a:endParaRPr lang="en-US" sz="6400" b="1" dirty="0">
              <a:solidFill>
                <a:srgbClr val="FF6600"/>
              </a:solidFill>
              <a:latin typeface=".VnAvant" panose="020B7200000000000000" pitchFamily="34" charset="0"/>
              <a:ea typeface="Arial Rounded"/>
              <a:cs typeface=".VnAvant" panose="020B7200000000000000" pitchFamily="34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100301" y="5431464"/>
            <a:ext cx="3860459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865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8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465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B5888-77A8-4865-A7EC-874D884B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60" y="177900"/>
            <a:ext cx="4032743" cy="5925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2B7F9-072F-42E7-881F-178D0DC8568F}"/>
              </a:ext>
            </a:extLst>
          </p:cNvPr>
          <p:cNvSpPr/>
          <p:nvPr/>
        </p:nvSpPr>
        <p:spPr>
          <a:xfrm>
            <a:off x="810228" y="763929"/>
            <a:ext cx="4977114" cy="203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>
                <a:latin typeface=".VnAvant" panose="020B7200000000000000" pitchFamily="34" charset="0"/>
              </a:rPr>
              <a:t>Quan </a:t>
            </a:r>
            <a:r>
              <a:rPr lang="en-US" sz="2400" b="1" dirty="0" err="1">
                <a:latin typeface=".VnAvant" panose="020B7200000000000000" pitchFamily="34" charset="0"/>
              </a:rPr>
              <a:t>s¸t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tranh</a:t>
            </a:r>
            <a:endParaRPr lang="en-US" sz="2400" b="1" dirty="0">
              <a:latin typeface=".VnAvant" panose="020B7200000000000000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C¸c</a:t>
            </a:r>
            <a:r>
              <a:rPr lang="en-US" sz="2400" dirty="0">
                <a:latin typeface=".VnAvant" panose="020B7200000000000000" pitchFamily="34" charset="0"/>
              </a:rPr>
              <a:t> b¹n </a:t>
            </a:r>
            <a:r>
              <a:rPr lang="en-US" sz="2400" dirty="0" err="1">
                <a:latin typeface=".VnAvant" panose="020B7200000000000000" pitchFamily="34" charset="0"/>
              </a:rPr>
              <a:t>nhá</a:t>
            </a:r>
            <a:r>
              <a:rPr lang="en-US" sz="2400" dirty="0">
                <a:latin typeface=".VnAvant" panose="020B7200000000000000" pitchFamily="34" charset="0"/>
              </a:rPr>
              <a:t> ®ang </a:t>
            </a:r>
            <a:r>
              <a:rPr lang="en-US" sz="2400" dirty="0" err="1">
                <a:latin typeface=".VnAvant" panose="020B7200000000000000" pitchFamily="34" charset="0"/>
              </a:rPr>
              <a:t>lµm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Em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hiÓu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c©u</a:t>
            </a:r>
            <a:r>
              <a:rPr lang="en-US" sz="2400" dirty="0">
                <a:latin typeface=".VnAvant" panose="020B7200000000000000" pitchFamily="34" charset="0"/>
              </a:rPr>
              <a:t>: ¡n </a:t>
            </a:r>
            <a:r>
              <a:rPr lang="en-US" sz="2400" dirty="0" err="1">
                <a:latin typeface=".VnAvant" panose="020B7200000000000000" pitchFamily="34" charset="0"/>
              </a:rPr>
              <a:t>qu</a:t>
            </a:r>
            <a:r>
              <a:rPr lang="en-US" sz="2400" dirty="0">
                <a:latin typeface=".VnAvant" panose="020B7200000000000000" pitchFamily="34" charset="0"/>
              </a:rPr>
              <a:t>¶ </a:t>
            </a:r>
            <a:r>
              <a:rPr lang="en-US" sz="2400" dirty="0" err="1">
                <a:latin typeface=".VnAvant" panose="020B7200000000000000" pitchFamily="34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kÎ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trång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c©y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nãi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D313524F-B77D-46FA-B5DC-A7C4F51A19FA}"/>
              </a:ext>
            </a:extLst>
          </p:cNvPr>
          <p:cNvSpPr/>
          <p:nvPr/>
        </p:nvSpPr>
        <p:spPr>
          <a:xfrm>
            <a:off x="1584251" y="3429000"/>
            <a:ext cx="3934047" cy="231258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b¹n </a:t>
            </a:r>
            <a:r>
              <a:rPr lang="en-US" dirty="0" err="1">
                <a:latin typeface=".VnAvant" panose="020B7200000000000000" pitchFamily="34" charset="0"/>
              </a:rPr>
              <a:t>nhá</a:t>
            </a:r>
            <a:r>
              <a:rPr lang="en-US" dirty="0">
                <a:latin typeface=".VnAvant" panose="020B7200000000000000" pitchFamily="34" charset="0"/>
              </a:rPr>
              <a:t> ®ang ¨n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</a:t>
            </a:r>
            <a:r>
              <a:rPr lang="en-US" dirty="0">
                <a:latin typeface=".VnAvant" panose="020B7200000000000000" pitchFamily="34" charset="0"/>
              </a:rPr>
              <a:t>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5F99E9-D9F9-4731-B8C2-7A2FCBCF1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44956"/>
              </p:ext>
            </p:extLst>
          </p:nvPr>
        </p:nvGraphicFramePr>
        <p:xfrm>
          <a:off x="2574402" y="1281615"/>
          <a:ext cx="8128000" cy="4860084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13442665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73706304"/>
                    </a:ext>
                  </a:extLst>
                </a:gridCol>
              </a:tblGrid>
              <a:tr h="7971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sz="2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529455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baseline="0" dirty="0">
                          <a:latin typeface=".VnAvant" panose="020B7200000000000000" pitchFamily="34" charset="0"/>
                        </a:rPr>
                        <a:t> ¡n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b¸t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c¬m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 ­</a:t>
                      </a:r>
                    </a:p>
                    <a:p>
                      <a:r>
                        <a:rPr lang="en-US" dirty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mß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18133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cµy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ruéng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Sang ®ß,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48380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rau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muèng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ng­êi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chÌo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23051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 ®µo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ao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N»m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vâng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92681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qu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m¾c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d©y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60673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vun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Đøng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11287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trång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trät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637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6FFA6AA-1007-43D7-93B8-D9658DC9D258}"/>
              </a:ext>
            </a:extLst>
          </p:cNvPr>
          <p:cNvSpPr/>
          <p:nvPr/>
        </p:nvSpPr>
        <p:spPr>
          <a:xfrm>
            <a:off x="254643" y="173620"/>
            <a:ext cx="1932972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2. §</a:t>
            </a:r>
            <a:r>
              <a:rPr lang="en-US" dirty="0" err="1">
                <a:latin typeface=".VnAvant" panose="020B7200000000000000" pitchFamily="34" charset="0"/>
              </a:rPr>
              <a:t>äc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24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Tìm ở cuối các dòng thơ những tiếng cùng vần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694055" y="2849245"/>
            <a:ext cx="10515600" cy="251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2530475" y="3105150"/>
            <a:ext cx="2153285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5749925" y="3105150"/>
            <a:ext cx="2359660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4. Tr¶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67080" y="1626870"/>
            <a:ext cx="10515600" cy="113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ång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nh¾c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cµy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ruéng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®µo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gèc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®I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mß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chÌo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chèng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m¾c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d©y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trång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trät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766948" y="2956779"/>
            <a:ext cx="10515600" cy="81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b. v×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948" y="4103928"/>
            <a:ext cx="1051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v×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gióp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c¬m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èc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¶ ®Ó ¨n,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bang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m¸t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tró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n¾ng,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vâng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n»m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vµ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thÓ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sang ®ß.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5461379"/>
            <a:ext cx="1051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Cßn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nh÷ng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? V×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5.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Häc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thuéc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ång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dao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752" y="1671545"/>
          <a:ext cx="8128000" cy="4860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sz="2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.VnAvant" panose="020B7200000000000000" pitchFamily="34" charset="0"/>
                        </a:rPr>
                        <a:t> ¡n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b¸t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c¬m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 ­</a:t>
                      </a:r>
                    </a:p>
                    <a:p>
                      <a:r>
                        <a:rPr lang="en-US" dirty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mß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cµy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ruéng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Sang ®ß,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rau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muèng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ng­êi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chÌo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 ®µo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ao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N»m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vâng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qu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m¾c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d©y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vun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Đøng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trång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trät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547752" y="2386940"/>
            <a:ext cx="2157350" cy="3849585"/>
            <a:chOff x="1547752" y="2386940"/>
            <a:chExt cx="2157350" cy="3849585"/>
          </a:xfrm>
        </p:grpSpPr>
        <p:sp>
          <p:nvSpPr>
            <p:cNvPr id="7" name="Rectangle 6"/>
            <p:cNvSpPr/>
            <p:nvPr/>
          </p:nvSpPr>
          <p:spPr>
            <a:xfrm>
              <a:off x="2945082" y="2386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84123" y="3020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4143" y="419792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7752" y="473033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02777" y="5856514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9633" y="2559132"/>
            <a:ext cx="2664030" cy="3812750"/>
            <a:chOff x="5452755" y="2519420"/>
            <a:chExt cx="2664030" cy="3812750"/>
          </a:xfrm>
        </p:grpSpPr>
        <p:sp>
          <p:nvSpPr>
            <p:cNvPr id="8" name="Rectangle 7"/>
            <p:cNvSpPr/>
            <p:nvPr/>
          </p:nvSpPr>
          <p:spPr>
            <a:xfrm>
              <a:off x="6828975" y="251942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56765" y="3600845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52755" y="410158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76755" y="5336622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5762" y="5952159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lowchart: Delay 18"/>
          <p:cNvSpPr/>
          <p:nvPr/>
        </p:nvSpPr>
        <p:spPr>
          <a:xfrm>
            <a:off x="1547752" y="1645590"/>
            <a:ext cx="8665027" cy="4911993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56753"/>
            <a:ext cx="10959737" cy="6805749"/>
          </a:xfrm>
        </p:spPr>
      </p:pic>
      <p:sp>
        <p:nvSpPr>
          <p:cNvPr id="2" name="TextBox 1"/>
          <p:cNvSpPr txBox="1"/>
          <p:nvPr/>
        </p:nvSpPr>
        <p:spPr>
          <a:xfrm>
            <a:off x="688769" y="5854535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dìu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thang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8&quot;&gt;&lt;property id=&quot;20148&quot; value=&quot;5&quot;/&gt;&lt;property id=&quot;20300&quot; value=&quot;Slide 2&quot;/&gt;&lt;property id=&quot;20307&quot; value=&quot;257&quot;/&gt;&lt;/object&gt;&lt;object type=&quot;3&quot; unique_id=&quot;10039&quot;&gt;&lt;property id=&quot;20148&quot; value=&quot;5&quot;/&gt;&lt;property id=&quot;20300&quot; value=&quot;Slide 3&quot;/&gt;&lt;property id=&quot;20307&quot; value=&quot;258&quot;/&gt;&lt;/object&gt;&lt;object type=&quot;3&quot; unique_id=&quot;10040&quot;&gt;&lt;property id=&quot;20148&quot; value=&quot;5&quot;/&gt;&lt;property id=&quot;20300&quot; value=&quot;Slide 4 - &amp;quot;3. T×m ë cuèi c¸c dßng th¬ nh÷ng tiÕng cïng vÇn víi nhau. &amp;quot;&quot;/&gt;&lt;property id=&quot;20307&quot; value=&quot;260&quot;/&gt;&lt;/object&gt;&lt;object type=&quot;3&quot; unique_id=&quot;10041&quot;&gt;&lt;property id=&quot;20148&quot; value=&quot;5&quot;/&gt;&lt;property id=&quot;20300&quot; value=&quot;Slide 7&quot;/&gt;&lt;property id=&quot;20307&quot; value=&quot;259&quot;/&gt;&lt;/object&gt;&lt;object type=&quot;3&quot; unique_id=&quot;10063&quot;&gt;&lt;property id=&quot;20148&quot; value=&quot;5&quot;/&gt;&lt;property id=&quot;20300&quot; value=&quot;Slide 5 - &amp;quot;4. Tr¶ lêi c©u hái  a. Bµi ®ång dao nh¾c chóng ta cÇn nhí ¬n nh÷ng ai? &amp;quot;&quot;/&gt;&lt;property id=&quot;20307&quot; value=&quot;261&quot;/&gt;&lt;/object&gt;&lt;object type=&quot;3&quot; unique_id=&quot;10088&quot;&gt;&lt;property id=&quot;20148&quot; value=&quot;5&quot;/&gt;&lt;property id=&quot;20300&quot; value=&quot;Slide 6 - &amp;quot;5. Häc thuéc lßng bµi ®ång dao.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495</Words>
  <PresentationFormat>Widescreen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.VnAvant</vt:lpstr>
      <vt:lpstr>.VnAvantH</vt:lpstr>
      <vt:lpstr>Arial</vt:lpstr>
      <vt:lpstr>Arial-Rounded</vt:lpstr>
      <vt:lpstr>Calibri</vt:lpstr>
      <vt:lpstr>Calibri Light</vt:lpstr>
      <vt:lpstr>Times New Roman</vt:lpstr>
      <vt:lpstr>Blue Waves</vt:lpstr>
      <vt:lpstr>Office Theme</vt:lpstr>
      <vt:lpstr>PowerPoint Presentation</vt:lpstr>
      <vt:lpstr>PowerPoint Presentation</vt:lpstr>
      <vt:lpstr>PowerPoint Presentation</vt:lpstr>
      <vt:lpstr>3. Tìm ở cuối các dòng thơ những tiếng cùng vần </vt:lpstr>
      <vt:lpstr>4. Tr¶ lêi c©u hái  </vt:lpstr>
      <vt:lpstr>5. Häc thuéc lßng bµi ®ång dao.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2020-08-22T05:31:00Z</dcterms:created>
  <dcterms:modified xsi:type="dcterms:W3CDTF">2020-08-30T02:27:19Z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