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8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E5C4E-B3C2-4C37-8FA3-175A5BF966A9}" type="datetimeFigureOut">
              <a:rPr kumimoji="0" 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1/19/2021</a:t>
            </a:fld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BAF5E-2946-41B5-BA42-EFFBDE24E422}" type="slidenum">
              <a:rPr kumimoji="0" lang="en-US" sz="23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2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8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9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59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3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017EA-EA3D-4848-920B-5150682243DC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483E-4945-42AE-99EB-B5DCB929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9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5" Type="http://schemas.openxmlformats.org/officeDocument/2006/relationships/image" Target="../media/image2.jp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.xml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gif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2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48" y="1859261"/>
            <a:ext cx="1514461" cy="1941343"/>
          </a:xfrm>
          <a:prstGeom prst="rect">
            <a:avLst/>
          </a:prstGeom>
        </p:spPr>
      </p:pic>
      <p:pic>
        <p:nvPicPr>
          <p:cNvPr id="24" name="c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13" y="4046422"/>
            <a:ext cx="1514461" cy="1941344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4"/>
          <p:cNvSpPr/>
          <p:nvPr/>
        </p:nvSpPr>
        <p:spPr>
          <a:xfrm>
            <a:off x="944328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221" y="136634"/>
            <a:ext cx="7168055" cy="6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774" y="1822745"/>
            <a:ext cx="8515350" cy="313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0237" y="2057400"/>
            <a:ext cx="83915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1" y="1438454"/>
            <a:ext cx="7103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5400" b="1" i="0" u="none" strike="noStrike" kern="1200" cap="none" spc="0" normalizeH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2483" y="4062667"/>
            <a:ext cx="7241627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ngoan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11670" y="2097233"/>
            <a:ext cx="7241627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Học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thuộc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bài</a:t>
            </a:r>
            <a:r>
              <a:rPr lang="en-US" sz="40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0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thơ</a:t>
            </a:r>
            <a:endParaRPr kumimoji="0" lang="en-US" sz="4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33" y="143"/>
            <a:ext cx="12190758" cy="6857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39955" y="536940"/>
            <a:ext cx="13021105" cy="6210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305" y="3972644"/>
            <a:ext cx="3028393" cy="11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7102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Widescreen</PresentationFormat>
  <Paragraphs>11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2021-01-19T11:31:14Z</dcterms:created>
  <dcterms:modified xsi:type="dcterms:W3CDTF">2021-01-19T11:31:44Z</dcterms:modified>
</cp:coreProperties>
</file>