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58" r:id="rId4"/>
    <p:sldId id="268" r:id="rId5"/>
    <p:sldId id="269" r:id="rId6"/>
    <p:sldId id="265" r:id="rId7"/>
    <p:sldId id="271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882E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12897" y="4561401"/>
            <a:ext cx="149352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60: SO SÁNH CÁC SỐ 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753" y="1572833"/>
            <a:ext cx="150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79" y="2773163"/>
            <a:ext cx="9128939" cy="3018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60589" y="57912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41 217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46 616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0590" y="6449889"/>
            <a:ext cx="744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719" y="706532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2719" y="764059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1&lt;6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8687" y="82683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41 217 &lt; 46 616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943247" cy="681454"/>
            <a:chOff x="1470819" y="1943100"/>
            <a:chExt cx="194324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295547" cy="6771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6143" y="2879407"/>
            <a:ext cx="4572000" cy="684830"/>
            <a:chOff x="1813559" y="3200400"/>
            <a:chExt cx="4572000" cy="684830"/>
          </a:xfrm>
        </p:grpSpPr>
        <p:sp>
          <p:nvSpPr>
            <p:cNvPr id="13" name="TextBox 12"/>
            <p:cNvSpPr txBox="1"/>
            <p:nvPr/>
          </p:nvSpPr>
          <p:spPr>
            <a:xfrm>
              <a:off x="181355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9 876 &lt; 12 345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95119" y="3200400"/>
              <a:ext cx="780416" cy="684830"/>
              <a:chOff x="5395119" y="3200400"/>
              <a:chExt cx="780416" cy="68483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395119" y="3200400"/>
                <a:ext cx="780416" cy="6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71870" y="3209270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26528" y="4776564"/>
            <a:ext cx="4572000" cy="786035"/>
            <a:chOff x="1737519" y="3200399"/>
            <a:chExt cx="4572000" cy="786035"/>
          </a:xfrm>
        </p:grpSpPr>
        <p:sp>
          <p:nvSpPr>
            <p:cNvPr id="22" name="TextBox 21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41 035 &gt; 39 999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395118" y="3200399"/>
              <a:ext cx="816391" cy="786035"/>
              <a:chOff x="5395118" y="3200399"/>
              <a:chExt cx="816391" cy="7860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395118" y="3200399"/>
                <a:ext cx="816391" cy="786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46055" y="3276372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901442" y="2897773"/>
            <a:ext cx="4859084" cy="759828"/>
            <a:chOff x="1737519" y="3200400"/>
            <a:chExt cx="4572000" cy="759828"/>
          </a:xfrm>
        </p:grpSpPr>
        <p:sp>
          <p:nvSpPr>
            <p:cNvPr id="27" name="TextBox 26"/>
            <p:cNvSpPr txBox="1"/>
            <p:nvPr/>
          </p:nvSpPr>
          <p:spPr>
            <a:xfrm>
              <a:off x="1737519" y="32004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30 724 &gt; 31 000 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395119" y="3200400"/>
              <a:ext cx="777772" cy="759828"/>
              <a:chOff x="5395119" y="3200400"/>
              <a:chExt cx="777772" cy="75982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95119" y="3200400"/>
                <a:ext cx="777772" cy="7598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92734" y="3261956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684127" y="4839492"/>
            <a:ext cx="777809" cy="646048"/>
            <a:chOff x="5157545" y="6553200"/>
            <a:chExt cx="687075" cy="600158"/>
          </a:xfrm>
        </p:grpSpPr>
        <p:sp>
          <p:nvSpPr>
            <p:cNvPr id="32" name="TextBox 31"/>
            <p:cNvSpPr txBox="1"/>
            <p:nvPr/>
          </p:nvSpPr>
          <p:spPr>
            <a:xfrm>
              <a:off x="5286526" y="6553200"/>
              <a:ext cx="558094" cy="500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813281" y="2922881"/>
            <a:ext cx="802038" cy="617273"/>
            <a:chOff x="5157545" y="6553200"/>
            <a:chExt cx="700119" cy="600158"/>
          </a:xfrm>
        </p:grpSpPr>
        <p:sp>
          <p:nvSpPr>
            <p:cNvPr id="36" name="TextBox 35"/>
            <p:cNvSpPr txBox="1"/>
            <p:nvPr/>
          </p:nvSpPr>
          <p:spPr>
            <a:xfrm>
              <a:off x="5299570" y="6553200"/>
              <a:ext cx="558094" cy="538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05820" y="2924292"/>
            <a:ext cx="643150" cy="564149"/>
            <a:chOff x="5157545" y="6553200"/>
            <a:chExt cx="651642" cy="600158"/>
          </a:xfrm>
        </p:grpSpPr>
        <p:sp>
          <p:nvSpPr>
            <p:cNvPr id="42" name="TextBox 41"/>
            <p:cNvSpPr txBox="1"/>
            <p:nvPr/>
          </p:nvSpPr>
          <p:spPr>
            <a:xfrm>
              <a:off x="5251093" y="6563974"/>
              <a:ext cx="558094" cy="572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545" y="6553200"/>
              <a:ext cx="600158" cy="6001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6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585119" y="1746556"/>
            <a:ext cx="2667000" cy="724431"/>
            <a:chOff x="1585119" y="1746556"/>
            <a:chExt cx="2667000" cy="72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1585119" y="1746556"/>
              <a:ext cx="2187772" cy="724431"/>
              <a:chOff x="1470819" y="1943100"/>
              <a:chExt cx="2072168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70819" y="1943100"/>
                <a:ext cx="533400" cy="609600"/>
                <a:chOff x="1737519" y="1943100"/>
                <a:chExt cx="533400" cy="6096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737519" y="2019300"/>
                  <a:ext cx="533400" cy="533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04609" y="1943100"/>
                  <a:ext cx="393543" cy="54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2118519" y="1947446"/>
                <a:ext cx="1424468" cy="5697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&gt;, &lt;, =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772892" y="1760269"/>
              <a:ext cx="479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61130" y="2817818"/>
            <a:ext cx="12039246" cy="2852794"/>
            <a:chOff x="2721280" y="2897773"/>
            <a:chExt cx="12039246" cy="2852794"/>
          </a:xfrm>
        </p:grpSpPr>
        <p:sp>
          <p:nvSpPr>
            <p:cNvPr id="13" name="TextBox 12"/>
            <p:cNvSpPr txBox="1"/>
            <p:nvPr/>
          </p:nvSpPr>
          <p:spPr>
            <a:xfrm>
              <a:off x="2721280" y="3017195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29 100        26 189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309519" y="5079168"/>
              <a:ext cx="685800" cy="619786"/>
              <a:chOff x="5395119" y="3190214"/>
              <a:chExt cx="685800" cy="61978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387342" y="5104236"/>
              <a:ext cx="8055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52 740        50 000 + 2000 + 700 + 40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01442" y="2897773"/>
              <a:ext cx="4859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38 197          38 307 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988084" y="2897773"/>
              <a:ext cx="685800" cy="619786"/>
              <a:chOff x="5395119" y="3190214"/>
              <a:chExt cx="685800" cy="61978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718761" y="3043740"/>
              <a:ext cx="685800" cy="619786"/>
              <a:chOff x="5395119" y="3190214"/>
              <a:chExt cx="685800" cy="61978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395119" y="32004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566404" y="3190214"/>
                <a:ext cx="5145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119989" y="5009399"/>
            <a:ext cx="715180" cy="638787"/>
            <a:chOff x="4372306" y="7251339"/>
            <a:chExt cx="715180" cy="638787"/>
          </a:xfrm>
        </p:grpSpPr>
        <p:grpSp>
          <p:nvGrpSpPr>
            <p:cNvPr id="41" name="Group 4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42" name="TextBox 41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58611" y="2955338"/>
            <a:ext cx="715180" cy="638787"/>
            <a:chOff x="4372306" y="7251339"/>
            <a:chExt cx="715180" cy="638787"/>
          </a:xfrm>
        </p:grpSpPr>
        <p:grpSp>
          <p:nvGrpSpPr>
            <p:cNvPr id="61" name="Group 60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3" name="TextBox 62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795514" y="2850430"/>
            <a:ext cx="715180" cy="638787"/>
            <a:chOff x="4372306" y="7251339"/>
            <a:chExt cx="715180" cy="638787"/>
          </a:xfrm>
        </p:grpSpPr>
        <p:grpSp>
          <p:nvGrpSpPr>
            <p:cNvPr id="66" name="Group 65"/>
            <p:cNvGrpSpPr/>
            <p:nvPr/>
          </p:nvGrpSpPr>
          <p:grpSpPr>
            <a:xfrm>
              <a:off x="4372306" y="7251339"/>
              <a:ext cx="715180" cy="638787"/>
              <a:chOff x="5157545" y="6553200"/>
              <a:chExt cx="600158" cy="600158"/>
            </a:xfrm>
            <a:solidFill>
              <a:schemeClr val="bg1"/>
            </a:solidFill>
          </p:grpSpPr>
          <p:sp>
            <p:nvSpPr>
              <p:cNvPr id="68" name="TextBox 67"/>
              <p:cNvSpPr txBox="1"/>
              <p:nvPr/>
            </p:nvSpPr>
            <p:spPr>
              <a:xfrm>
                <a:off x="5316705" y="6607294"/>
                <a:ext cx="440997" cy="5060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157545" y="6553200"/>
                <a:ext cx="600158" cy="600158"/>
              </a:xfrm>
              <a:prstGeom prst="rect">
                <a:avLst/>
              </a:prstGeom>
              <a:grpFill/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548114" y="7262749"/>
              <a:ext cx="459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81380" y="1097487"/>
            <a:ext cx="956842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60: SO SÁNH CÁC SỐ TRONG PHẠM VI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4211300" cy="1758672"/>
            <a:chOff x="1470819" y="1943100"/>
            <a:chExt cx="14211300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3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cành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9" y="3511272"/>
            <a:ext cx="7543800" cy="5343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43319" y="5334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313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116</cp:revision>
  <dcterms:created xsi:type="dcterms:W3CDTF">2022-07-10T01:37:20Z</dcterms:created>
  <dcterms:modified xsi:type="dcterms:W3CDTF">2022-08-17T09:19:17Z</dcterms:modified>
</cp:coreProperties>
</file>