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8" roundtripDataSignature="AMtx7mgT82smFFEBmU3QL63oSdpF+PAx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" Target="/ppt/slides/slide3.xml"/><Relationship Id="rId6" Type="http://schemas.openxmlformats.org/officeDocument/2006/relationships/image" Target="../media/image19.png"/><Relationship Id="rId7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9.png"/><Relationship Id="rId8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5.png"/><Relationship Id="rId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9.xml"/><Relationship Id="rId11" Type="http://schemas.openxmlformats.org/officeDocument/2006/relationships/slide" Target="/ppt/slides/slide5.xml"/><Relationship Id="rId22" Type="http://schemas.openxmlformats.org/officeDocument/2006/relationships/slide" Target="/ppt/slides/slide6.xml"/><Relationship Id="rId10" Type="http://schemas.openxmlformats.org/officeDocument/2006/relationships/image" Target="../media/image10.png"/><Relationship Id="rId21" Type="http://schemas.openxmlformats.org/officeDocument/2006/relationships/image" Target="../media/image2.png"/><Relationship Id="rId13" Type="http://schemas.openxmlformats.org/officeDocument/2006/relationships/slide" Target="/ppt/slides/slide7.xml"/><Relationship Id="rId12" Type="http://schemas.openxmlformats.org/officeDocument/2006/relationships/image" Target="../media/image1.png"/><Relationship Id="rId23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slide" Target="/ppt/slides/slide4.xml"/><Relationship Id="rId15" Type="http://schemas.openxmlformats.org/officeDocument/2006/relationships/slide" Target="/ppt/slides/slide10.xml"/><Relationship Id="rId14" Type="http://schemas.openxmlformats.org/officeDocument/2006/relationships/image" Target="../media/image14.png"/><Relationship Id="rId17" Type="http://schemas.openxmlformats.org/officeDocument/2006/relationships/image" Target="../media/image17.png"/><Relationship Id="rId16" Type="http://schemas.openxmlformats.org/officeDocument/2006/relationships/image" Target="../media/image19.png"/><Relationship Id="rId5" Type="http://schemas.openxmlformats.org/officeDocument/2006/relationships/image" Target="../media/image18.png"/><Relationship Id="rId19" Type="http://schemas.openxmlformats.org/officeDocument/2006/relationships/image" Target="../media/image4.png"/><Relationship Id="rId6" Type="http://schemas.openxmlformats.org/officeDocument/2006/relationships/image" Target="../media/image8.png"/><Relationship Id="rId18" Type="http://schemas.openxmlformats.org/officeDocument/2006/relationships/slide" Target="/ppt/slides/slide8.xml"/><Relationship Id="rId7" Type="http://schemas.openxmlformats.org/officeDocument/2006/relationships/slide" Target="/ppt/slides/slide11.xml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" Target="/ppt/slides/slide3.xml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" Target="/ppt/slides/slide3.xml"/><Relationship Id="rId6" Type="http://schemas.openxmlformats.org/officeDocument/2006/relationships/image" Target="../media/image24.png"/><Relationship Id="rId7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" Target="/ppt/slides/slide3.xml"/><Relationship Id="rId6" Type="http://schemas.openxmlformats.org/officeDocument/2006/relationships/image" Target="../media/image15.png"/><Relationship Id="rId7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" Target="/ppt/slides/slide3.xml"/><Relationship Id="rId6" Type="http://schemas.openxmlformats.org/officeDocument/2006/relationships/image" Target="../media/image25.png"/><Relationship Id="rId7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" Target="/ppt/slides/slide3.xml"/><Relationship Id="rId6" Type="http://schemas.openxmlformats.org/officeDocument/2006/relationships/image" Target="../media/image4.png"/><Relationship Id="rId7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" Target="/ppt/slides/slide3.xml"/><Relationship Id="rId6" Type="http://schemas.openxmlformats.org/officeDocument/2006/relationships/image" Target="../media/image2.png"/><Relationship Id="rId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339752" y="-164554"/>
            <a:ext cx="5400000" cy="5400000"/>
          </a:xfrm>
          <a:prstGeom prst="star12">
            <a:avLst>
              <a:gd fmla="val 37500" name="adj"/>
            </a:avLst>
          </a:prstGeom>
          <a:solidFill>
            <a:srgbClr val="FFFF0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436260" y="1050281"/>
            <a:ext cx="3240000" cy="3240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BTT</a:t>
            </a: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7000"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>
              <a:gd fmla="val 12500" name="adj"/>
            </a:avLst>
          </a:prstGeom>
          <a:solidFill>
            <a:srgbClr val="538CD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7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539552" y="1707654"/>
            <a:ext cx="8208912" cy="18134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803081">
            <a:off x="7108822" y="4231911"/>
            <a:ext cx="2034312" cy="113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3808" y="2999942"/>
            <a:ext cx="2280809" cy="200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6216" y="2754069"/>
            <a:ext cx="2376498" cy="231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91445" y="4004335"/>
            <a:ext cx="1717421" cy="113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4894" y="0"/>
            <a:ext cx="1008112" cy="102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22878" y="-124434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1"/>
          <p:cNvSpPr/>
          <p:nvPr/>
        </p:nvSpPr>
        <p:spPr>
          <a:xfrm>
            <a:off x="5508104" y="195486"/>
            <a:ext cx="3503808" cy="2016224"/>
          </a:xfrm>
          <a:prstGeom prst="cloudCallout">
            <a:avLst>
              <a:gd fmla="val -73273" name="adj1"/>
              <a:gd fmla="val 87522" name="adj2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Yeah!!!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Bãi biển đẹp quá!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Nội dung bài kế tiếp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457200" y="1988840"/>
            <a:ext cx="7931224" cy="1447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995"/>
              <a:buFont typeface="Arial"/>
              <a:buNone/>
            </a:pPr>
            <a:r>
              <a:rPr b="0" i="0" lang="en-US" sz="4995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Yêu thích Video hãy Đăng kí kênh của mình nhé!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999"/>
              </a:spcBef>
              <a:spcAft>
                <a:spcPts val="0"/>
              </a:spcAft>
              <a:buClr>
                <a:schemeClr val="lt1"/>
              </a:buClr>
              <a:buSzPts val="4995"/>
              <a:buFont typeface="Arial"/>
              <a:buNone/>
            </a:pPr>
            <a:r>
              <a:t/>
            </a:r>
            <a:endParaRPr b="0" i="0" sz="4995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1989194" y="3847345"/>
            <a:ext cx="3662926" cy="1296144"/>
            <a:chOff x="1989194" y="3847345"/>
            <a:chExt cx="3662926" cy="1296144"/>
          </a:xfrm>
        </p:grpSpPr>
        <p:pic>
          <p:nvPicPr>
            <p:cNvPr descr="what businesses should know about youtube - red play button with ..." id="195" name="Google Shape;19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89194" y="3847345"/>
              <a:ext cx="2776211" cy="12961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12"/>
            <p:cNvSpPr/>
            <p:nvPr/>
          </p:nvSpPr>
          <p:spPr>
            <a:xfrm>
              <a:off x="3995936" y="4155926"/>
              <a:ext cx="1656184" cy="28803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ĐĂNG KÍ</a:t>
              </a:r>
              <a:endParaRPr b="1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7" name="Google Shape;19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524328" y="0"/>
            <a:ext cx="1512168" cy="130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2731523"/>
            <a:ext cx="2566088" cy="249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88224" y="2759648"/>
            <a:ext cx="2770008" cy="243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87624" y="3956606"/>
            <a:ext cx="1224136" cy="111602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1619672" y="771550"/>
            <a:ext cx="6975768" cy="136815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2060"/>
                </a:solidFill>
                <a:latin typeface="Calibri"/>
              </a:rPr>
              <a:t>Giải cứu bãi biển</a:t>
            </a: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24328" y="-63474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1097" y="3374875"/>
            <a:ext cx="1920769" cy="169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1639" y="3400415"/>
            <a:ext cx="1833855" cy="178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537" y="4396610"/>
            <a:ext cx="1724932" cy="95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4894" y="0"/>
            <a:ext cx="1008112" cy="102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57385" y="2536079"/>
            <a:ext cx="582362" cy="2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690165" y="2949904"/>
            <a:ext cx="868409" cy="57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>
            <a:hlinkClick action="ppaction://hlinksldjump" r:id="rId13"/>
          </p:cNvPr>
          <p:cNvPicPr preferRelativeResize="0"/>
          <p:nvPr/>
        </p:nvPicPr>
        <p:blipFill rotWithShape="1">
          <a:blip r:embed="rId14">
            <a:alphaModFix/>
          </a:blip>
          <a:srcRect b="0" l="25542" r="22601" t="0"/>
          <a:stretch/>
        </p:blipFill>
        <p:spPr>
          <a:xfrm rot="-4549777">
            <a:off x="8716623" y="3199138"/>
            <a:ext cx="427556" cy="72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>
            <a:hlinkClick action="ppaction://hlinksldjump"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flipH="1" rot="803081">
            <a:off x="8039163" y="4613207"/>
            <a:ext cx="1024895" cy="57341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1514200" y="0"/>
            <a:ext cx="5508612" cy="2655799"/>
          </a:xfrm>
          <a:prstGeom prst="cloudCallout">
            <a:avLst>
              <a:gd fmla="val -51742" name="adj1"/>
              <a:gd fmla="val 69030" name="adj2"/>
            </a:avLst>
          </a:prstGeom>
          <a:solidFill>
            <a:schemeClr val="lt1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Bãi biển có nhiều rác quá!</a:t>
            </a:r>
            <a:endParaRPr b="0" i="0" sz="4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3541609" y="100063"/>
            <a:ext cx="5229134" cy="2655799"/>
          </a:xfrm>
          <a:prstGeom prst="cloudCallout">
            <a:avLst>
              <a:gd fmla="val -62865" name="adj1"/>
              <a:gd fmla="val 84465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Chúng ta cùng nhau dọn dẹp nào!</a:t>
            </a:r>
            <a:endParaRPr b="0" i="0" sz="4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722878" y="-124434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>
            <a:hlinkClick action="ppaction://hlinksldjump" r:id="rId18"/>
          </p:cNvPr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102722" y="4469896"/>
            <a:ext cx="1023626" cy="66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>
            <a:hlinkClick action="ppaction://hlinksldjump" r:id="rId20"/>
          </p:cNvPr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1588114">
            <a:off x="5339005" y="4432306"/>
            <a:ext cx="1137895" cy="80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>
            <a:hlinkClick action="ppaction://hlinksldjump" r:id="rId22"/>
          </p:cNvPr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774176" y="3374875"/>
            <a:ext cx="1254482" cy="626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spd="slow"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7000"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>
              <a:gd fmla="val 12500" name="adj"/>
            </a:avLst>
          </a:prstGeom>
          <a:solidFill>
            <a:srgbClr val="538CD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1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539552" y="1707654"/>
            <a:ext cx="8208912" cy="18134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06211" y="4400005"/>
            <a:ext cx="1808324" cy="74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7000"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>
              <a:gd fmla="val 12500" name="adj"/>
            </a:avLst>
          </a:prstGeom>
          <a:solidFill>
            <a:srgbClr val="538CD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2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539552" y="1707654"/>
            <a:ext cx="8208912" cy="18134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96294" y="3867894"/>
            <a:ext cx="2141433" cy="1422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7000"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>
              <a:gd fmla="val 12500" name="adj"/>
            </a:avLst>
          </a:prstGeom>
          <a:solidFill>
            <a:srgbClr val="538CD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3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539552" y="1707654"/>
            <a:ext cx="8208912" cy="18134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2307" y="4190179"/>
            <a:ext cx="2138211" cy="106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7000"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>
              <a:gd fmla="val 12500" name="adj"/>
            </a:avLst>
          </a:prstGeom>
          <a:solidFill>
            <a:srgbClr val="538CD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4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539552" y="1707654"/>
            <a:ext cx="8208912" cy="18134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25542" r="22601" t="0"/>
          <a:stretch/>
        </p:blipFill>
        <p:spPr>
          <a:xfrm rot="-4549777">
            <a:off x="7529207" y="3597126"/>
            <a:ext cx="1240999" cy="209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7000"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>
              <a:gd fmla="val 12500" name="adj"/>
            </a:avLst>
          </a:prstGeom>
          <a:solidFill>
            <a:srgbClr val="538CD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5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539552" y="1707654"/>
            <a:ext cx="8208912" cy="18134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59825" y="4029736"/>
            <a:ext cx="1584175" cy="1036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7000"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>
              <a:gd fmla="val 12500" name="adj"/>
            </a:avLst>
          </a:prstGeom>
          <a:solidFill>
            <a:srgbClr val="538CD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6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539552" y="1707654"/>
            <a:ext cx="8208912" cy="18134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588114">
            <a:off x="7428490" y="4112573"/>
            <a:ext cx="1625422" cy="1144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2020-04-08T04:21:28Z</dcterms:created>
</cp:coreProperties>
</file>