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4" r:id="rId4"/>
    <p:sldId id="265" r:id="rId5"/>
    <p:sldId id="266" r:id="rId6"/>
    <p:sldId id="267" r:id="rId7"/>
    <p:sldId id="268" r:id="rId8"/>
    <p:sldId id="269" r:id="rId9"/>
    <p:sldId id="271" r:id="rId10"/>
    <p:sldId id="272" r:id="rId11"/>
    <p:sldId id="270" r:id="rId12"/>
    <p:sldId id="27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75" r:id="rId22"/>
    <p:sldId id="28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A7A32-9C67-40D6-BCF0-6CB74B233723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3E26E-EB69-4076-868A-33FDC3A2AB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6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1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00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34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6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1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06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4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5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3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0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8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6.xml"/><Relationship Id="rId7" Type="http://schemas.openxmlformats.org/officeDocument/2006/relationships/slide" Target="slide1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file:///D:\Viet%20mau%20tren%20may\ch&#7919;%20s&#7889;\09-05-10%209-51-51%20AM.avi" TargetMode="External"/><Relationship Id="rId7" Type="http://schemas.openxmlformats.org/officeDocument/2006/relationships/image" Target="../media/image6.png"/><Relationship Id="rId2" Type="http://schemas.openxmlformats.org/officeDocument/2006/relationships/video" Target="file:///D:\Viet%20mau%20tren%20may\ch&#7919;%20s&#7889;\09-05-10%209-49-36%20AM.avi" TargetMode="External"/><Relationship Id="rId1" Type="http://schemas.openxmlformats.org/officeDocument/2006/relationships/video" Target="file:///D:\Viet%20mau%20tren%20may\ch&#7919;%20s&#7889;\09-05-10%209-46-22%20AM.avi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openxmlformats.org/officeDocument/2006/relationships/video" Target="../media/media2.mp4"/><Relationship Id="rId6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microsoft.com/office/2007/relationships/media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openxmlformats.org/officeDocument/2006/relationships/video" Target="../media/media4.mp4"/><Relationship Id="rId6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microsoft.com/office/2007/relationships/media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128" y="1524145"/>
            <a:ext cx="9144000" cy="2387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4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328410"/>
            <a:ext cx="96591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53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77188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76233" y="5111938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03261" y="5220676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7032" y="5133282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702237" y="5220676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36850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936" y="249807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31995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49" t="1591" r="19534" b="23038"/>
          <a:stretch/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17" t="70844" r="79752" b="4132"/>
          <a:stretch/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40" t="80962" r="15747" b="7122"/>
          <a:stretch/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76" t="79968" r="37190" b="6199"/>
          <a:stretch/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07" t="76167" r="58466" b="5661"/>
          <a:stretch/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5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6" y="1815102"/>
            <a:ext cx="6246223" cy="1325563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nhóm đô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577" t="13282" r="4869" b="13468"/>
          <a:stretch>
            <a:fillRect/>
          </a:stretch>
        </p:blipFill>
        <p:spPr>
          <a:xfrm>
            <a:off x="705394" y="2455817"/>
            <a:ext cx="3866606" cy="3560196"/>
          </a:xfrm>
        </p:spPr>
      </p:pic>
      <p:sp>
        <p:nvSpPr>
          <p:cNvPr id="4" name="Cloud 3"/>
          <p:cNvSpPr/>
          <p:nvPr/>
        </p:nvSpPr>
        <p:spPr>
          <a:xfrm>
            <a:off x="195943" y="613954"/>
            <a:ext cx="3500845" cy="1580606"/>
          </a:xfrm>
          <a:prstGeom prst="cloud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THẢO LUẬN NHÓM ĐÔI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AFFD147A-0173-48A8-A94C-7C4994A8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374" y="2326447"/>
            <a:ext cx="5324061" cy="77456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00" t="513" r="15632" b="-513"/>
          <a:stretch/>
        </p:blipFill>
        <p:spPr>
          <a:xfrm>
            <a:off x="2659888" y="1085850"/>
            <a:ext cx="6337808" cy="4753356"/>
          </a:xfrm>
          <a:prstGeom prst="rect">
            <a:avLst/>
          </a:prstGeom>
        </p:spPr>
      </p:pic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2633472" y="1072896"/>
            <a:ext cx="3186176" cy="2389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2779776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5819648" y="1072896"/>
            <a:ext cx="3186176" cy="23896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7802880" y="117043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2633472" y="3444240"/>
            <a:ext cx="3186176" cy="238963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2796032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5811520" y="3444240"/>
            <a:ext cx="3186176" cy="238963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7778496" y="4943856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7296" y="2523744"/>
            <a:ext cx="2584704" cy="193852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4645152" y="2587752"/>
            <a:ext cx="1056640" cy="79248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93217" y="130516"/>
            <a:ext cx="4284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Ô CỬA BÍ MẬT</a:t>
            </a:r>
            <a:endParaRPr lang="en-US" sz="54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7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55855" y="220516"/>
            <a:ext cx="11492992" cy="154202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13850" y="4521377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xoa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6717" y="914400"/>
            <a:ext cx="3458300" cy="25903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3148" y="3458817"/>
            <a:ext cx="117944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1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21085" y="3593724"/>
            <a:ext cx="11054080" cy="1505712"/>
          </a:xfrm>
          <a:prstGeom prst="snip2Diag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â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7358" y="486396"/>
            <a:ext cx="2186608" cy="2600577"/>
          </a:xfrm>
          <a:prstGeom prst="rect">
            <a:avLst/>
          </a:prstGeom>
        </p:spPr>
      </p:pic>
      <p:pic>
        <p:nvPicPr>
          <p:cNvPr id="9" name="Picture 8" descr="dâ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2577" y="579163"/>
            <a:ext cx="2142695" cy="25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97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81329" y="3527464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áo xan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704" y="0"/>
            <a:ext cx="3791157" cy="2839708"/>
          </a:xfrm>
          <a:prstGeom prst="rect">
            <a:avLst/>
          </a:prstGeom>
        </p:spPr>
      </p:pic>
      <p:pic>
        <p:nvPicPr>
          <p:cNvPr id="9" name="Picture 8" descr="táo xan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0766" y="-1"/>
            <a:ext cx="3573853" cy="2849217"/>
          </a:xfrm>
          <a:prstGeom prst="rect">
            <a:avLst/>
          </a:prstGeom>
        </p:spPr>
      </p:pic>
      <p:pic>
        <p:nvPicPr>
          <p:cNvPr id="10" name="Picture 9" descr="táo xan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46616" y="53008"/>
            <a:ext cx="3414620" cy="2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9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13851" y="2560055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6347" y="821633"/>
            <a:ext cx="3538331" cy="611279"/>
            <a:chOff x="3856347" y="821633"/>
            <a:chExt cx="3538331" cy="611279"/>
          </a:xfrm>
        </p:grpSpPr>
        <p:sp>
          <p:nvSpPr>
            <p:cNvPr id="8" name="TextBox 7"/>
            <p:cNvSpPr txBox="1"/>
            <p:nvPr/>
          </p:nvSpPr>
          <p:spPr>
            <a:xfrm>
              <a:off x="3856347" y="821633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</a:rPr>
                <a:t>1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5790" y="834885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8486" y="848137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70C0"/>
                  </a:solidFill>
                </a:rPr>
                <a:t>3</a:t>
              </a:r>
              <a:endParaRPr lang="en-US" sz="32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6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1, 2, 3</a:t>
            </a:r>
          </a:p>
        </p:txBody>
      </p:sp>
    </p:spTree>
    <p:extLst>
      <p:ext uri="{BB962C8B-B14F-4D97-AF65-F5344CB8AC3E}">
        <p14:creationId xmlns:p14="http://schemas.microsoft.com/office/powerpoint/2010/main" xmlns="" val="40645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08864" y="207264"/>
            <a:ext cx="11492992" cy="195072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28320" y="2334768"/>
            <a:ext cx="11054080" cy="150571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9135872" y="5961888"/>
            <a:ext cx="2665984" cy="75590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707757" y="6162261"/>
            <a:ext cx="1073426" cy="530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856347" y="821633"/>
            <a:ext cx="3551583" cy="611279"/>
            <a:chOff x="3856347" y="821633"/>
            <a:chExt cx="3551583" cy="611279"/>
          </a:xfrm>
        </p:grpSpPr>
        <p:sp>
          <p:nvSpPr>
            <p:cNvPr id="9" name="TextBox 8"/>
            <p:cNvSpPr txBox="1"/>
            <p:nvPr/>
          </p:nvSpPr>
          <p:spPr>
            <a:xfrm>
              <a:off x="3856347" y="821633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</a:rPr>
                <a:t>3</a:t>
              </a:r>
              <a:endParaRPr lang="en-US" sz="32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35790" y="834885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2060"/>
                  </a:solidFill>
                </a:rPr>
                <a:t>2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41738" y="848137"/>
              <a:ext cx="1166192" cy="5847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32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TƯ DUY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cac so 1,2,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7222" y="1593567"/>
            <a:ext cx="8943730" cy="4250642"/>
          </a:xfrm>
        </p:spPr>
      </p:pic>
    </p:spTree>
    <p:extLst>
      <p:ext uri="{BB962C8B-B14F-4D97-AF65-F5344CB8AC3E}">
        <p14:creationId xmlns:p14="http://schemas.microsoft.com/office/powerpoint/2010/main" xmlns="" val="10320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04" t="31174" r="5374" b="34648"/>
          <a:stretch/>
        </p:blipFill>
        <p:spPr>
          <a:xfrm>
            <a:off x="4383976" y="785091"/>
            <a:ext cx="7808024" cy="6072909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95" y="1268802"/>
            <a:ext cx="439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82" t="66061" r="59697" b="26869"/>
          <a:stretch/>
        </p:blipFill>
        <p:spPr>
          <a:xfrm>
            <a:off x="973524" y="98489"/>
            <a:ext cx="2909456" cy="221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91" t="72323" r="59338" b="22424"/>
          <a:stretch/>
        </p:blipFill>
        <p:spPr>
          <a:xfrm>
            <a:off x="973523" y="2669730"/>
            <a:ext cx="2909457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27" t="76767" r="57183" b="16364"/>
          <a:stretch/>
        </p:blipFill>
        <p:spPr>
          <a:xfrm>
            <a:off x="919056" y="4696732"/>
            <a:ext cx="2963924" cy="170802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69528" y="1205346"/>
            <a:ext cx="540327" cy="512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69527" y="3440073"/>
            <a:ext cx="1371600" cy="512618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9527" y="5448296"/>
            <a:ext cx="2202871" cy="512618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09-05-10 9-46-22 A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2" t="13413" r="51809" b="19761"/>
          <a:stretch/>
        </p:blipFill>
        <p:spPr bwMode="auto">
          <a:xfrm>
            <a:off x="10342184" y="962978"/>
            <a:ext cx="437882" cy="82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09-05-10 9-49-36 AM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3" t="10808" r="54959" b="12467"/>
          <a:stretch/>
        </p:blipFill>
        <p:spPr bwMode="auto">
          <a:xfrm>
            <a:off x="10342184" y="3116687"/>
            <a:ext cx="592428" cy="8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09-05-10 9-51-51 AM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2" t="10799" r="57334" b="13708"/>
          <a:stretch/>
        </p:blipFill>
        <p:spPr bwMode="auto">
          <a:xfrm>
            <a:off x="10342184" y="5278931"/>
            <a:ext cx="667104" cy="8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0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7" grpId="0" animBg="1"/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05-10 9-46-22 AM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64533" y="1628775"/>
            <a:ext cx="4973638" cy="4351338"/>
          </a:xfr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0343" y="450760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9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61" y="23181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9760" y="1804098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6" name="09-05-10 9-47-46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59450" y="354402"/>
            <a:ext cx="3540617" cy="3034815"/>
          </a:xfrm>
          <a:prstGeom prst="rect">
            <a:avLst/>
          </a:prstGeom>
        </p:spPr>
      </p:pic>
      <p:pic>
        <p:nvPicPr>
          <p:cNvPr id="8" name="09-05-10 9-49-36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01117" y="3588913"/>
            <a:ext cx="3708044" cy="27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3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862" y="90152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3</a:t>
            </a:r>
          </a:p>
        </p:txBody>
      </p:sp>
      <p:pic>
        <p:nvPicPr>
          <p:cNvPr id="5" name="09-05-10 9-50-48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77406" y="625049"/>
            <a:ext cx="3707575" cy="2672903"/>
          </a:xfrm>
          <a:prstGeom prst="rect">
            <a:avLst/>
          </a:prstGeom>
        </p:spPr>
      </p:pic>
      <p:pic>
        <p:nvPicPr>
          <p:cNvPr id="6" name="09-05-10 9-51-5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31953" y="3647754"/>
            <a:ext cx="3823484" cy="28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6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41" t="9412" r="5762" b="25012"/>
          <a:stretch/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13" t="14956" r="38540" b="25099"/>
          <a:stretch/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2" t="24522" r="58771" b="24457"/>
          <a:stretch/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155</Words>
  <Application>Microsoft Office PowerPoint</Application>
  <PresentationFormat>Custom</PresentationFormat>
  <Paragraphs>73</Paragraphs>
  <Slides>23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TOÁN</vt:lpstr>
      <vt:lpstr>Slide 2</vt:lpstr>
      <vt:lpstr>HOẠT ĐỘNG 1:KHỞI ĐỘNG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Các em hãy đếm các đồ dùng học tập trên bàn của mình nhé!</vt:lpstr>
      <vt:lpstr>HOẠT ĐỘNG 5: CỦNG CỐ</vt:lpstr>
      <vt:lpstr>Slide 15</vt:lpstr>
      <vt:lpstr>Slide 16</vt:lpstr>
      <vt:lpstr>Slide 17</vt:lpstr>
      <vt:lpstr>Slide 18</vt:lpstr>
      <vt:lpstr>Slide 19</vt:lpstr>
      <vt:lpstr>Slide 20</vt:lpstr>
      <vt:lpstr>SƠ ĐỒ TƯ DUY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PC09</cp:lastModifiedBy>
  <cp:revision>77</cp:revision>
  <dcterms:created xsi:type="dcterms:W3CDTF">2020-08-10T02:36:48Z</dcterms:created>
  <dcterms:modified xsi:type="dcterms:W3CDTF">2020-08-14T02:49:37Z</dcterms:modified>
</cp:coreProperties>
</file>