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7" r:id="rId31"/>
    <p:sldId id="288" r:id="rId32"/>
    <p:sldId id="289" r:id="rId33"/>
    <p:sldId id="290" r:id="rId34"/>
    <p:sldId id="291" r:id="rId35"/>
    <p:sldId id="293" r:id="rId36"/>
  </p:sldIdLst>
  <p:sldSz cx="24409400" cy="13716000"/>
  <p:notesSz cx="6858000" cy="9144000"/>
  <p:defaultTextStyle>
    <a:defPPr>
      <a:defRPr lang="id-ID"/>
    </a:defPPr>
    <a:lvl1pPr marL="0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1pPr>
    <a:lvl2pPr marL="914994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2pPr>
    <a:lvl3pPr marL="1829989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3pPr>
    <a:lvl4pPr marL="2744983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4pPr>
    <a:lvl5pPr marL="3659977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5pPr>
    <a:lvl6pPr marL="4574972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6pPr>
    <a:lvl7pPr marL="5489966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7pPr>
    <a:lvl8pPr marL="6404961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8pPr>
    <a:lvl9pPr marL="7319955" algn="l" defTabSz="1829989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5" userDrawn="1">
          <p15:clr>
            <a:srgbClr val="A4A3A4"/>
          </p15:clr>
        </p15:guide>
        <p15:guide id="2" pos="7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73"/>
    <a:srgbClr val="FFD384"/>
    <a:srgbClr val="FFF9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384" y="34"/>
      </p:cViewPr>
      <p:guideLst>
        <p:guide orient="horz" pos="4275"/>
        <p:guide pos="76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 dirty="0" smtClean="0"/>
              <a:t>Company</a:t>
            </a:r>
            <a:r>
              <a:rPr lang="id-ID" baseline="0" dirty="0" smtClean="0"/>
              <a:t> Chart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D384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FAB73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AB73"/>
            </a:solidFill>
          </c:spPr>
          <c:dPt>
            <c:idx val="0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1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AB73"/>
            </a:solidFill>
          </c:spPr>
          <c:dPt>
            <c:idx val="0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6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D384"/>
            </a:solidFill>
          </c:spPr>
          <c:dPt>
            <c:idx val="0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6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D384"/>
            </a:solidFill>
          </c:spPr>
          <c:dPt>
            <c:idx val="0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AB7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2.5</c:v>
                </c:pt>
                <c:pt idx="2">
                  <c:v>3.5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D38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785116048"/>
        <c:axId val="-178511550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April</c:v>
                </c:pt>
                <c:pt idx="1">
                  <c:v>Mei</c:v>
                </c:pt>
                <c:pt idx="2">
                  <c:v>June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785113328"/>
        <c:axId val="-1785113872"/>
      </c:lineChart>
      <c:catAx>
        <c:axId val="-17851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785115504"/>
        <c:crosses val="autoZero"/>
        <c:auto val="1"/>
        <c:lblAlgn val="ctr"/>
        <c:lblOffset val="100"/>
        <c:noMultiLvlLbl val="0"/>
      </c:catAx>
      <c:valAx>
        <c:axId val="-178511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785116048"/>
        <c:crosses val="autoZero"/>
        <c:crossBetween val="between"/>
      </c:valAx>
      <c:valAx>
        <c:axId val="-17851138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785113328"/>
        <c:crosses val="max"/>
        <c:crossBetween val="between"/>
      </c:valAx>
      <c:catAx>
        <c:axId val="-1785113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785113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AB73"/>
            </a:solidFill>
          </c:spPr>
          <c:dPt>
            <c:idx val="0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037640705321"/>
          <c:y val="3.8406822503273021E-2"/>
          <c:w val="0.61972504677786722"/>
          <c:h val="0.92958749207733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AB73"/>
            </a:solidFill>
          </c:spPr>
          <c:dPt>
            <c:idx val="0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D38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AB7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10887278" y="2585088"/>
            <a:ext cx="11468099" cy="5959327"/>
          </a:xfrm>
          <a:custGeom>
            <a:avLst/>
            <a:gdLst>
              <a:gd name="connsiteX0" fmla="*/ 0 w 11468099"/>
              <a:gd name="connsiteY0" fmla="*/ 0 h 5959327"/>
              <a:gd name="connsiteX1" fmla="*/ 11468099 w 11468099"/>
              <a:gd name="connsiteY1" fmla="*/ 0 h 5959327"/>
              <a:gd name="connsiteX2" fmla="*/ 11468099 w 11468099"/>
              <a:gd name="connsiteY2" fmla="*/ 5959327 h 5959327"/>
              <a:gd name="connsiteX3" fmla="*/ 0 w 11468099"/>
              <a:gd name="connsiteY3" fmla="*/ 5959327 h 595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099" h="5959327">
                <a:moveTo>
                  <a:pt x="0" y="0"/>
                </a:moveTo>
                <a:lnTo>
                  <a:pt x="11468099" y="0"/>
                </a:lnTo>
                <a:lnTo>
                  <a:pt x="11468099" y="5959327"/>
                </a:lnTo>
                <a:lnTo>
                  <a:pt x="0" y="595932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019300" y="6785123"/>
            <a:ext cx="12211050" cy="5959327"/>
          </a:xfrm>
          <a:custGeom>
            <a:avLst/>
            <a:gdLst>
              <a:gd name="connsiteX0" fmla="*/ 0 w 12211050"/>
              <a:gd name="connsiteY0" fmla="*/ 0 h 5959327"/>
              <a:gd name="connsiteX1" fmla="*/ 12211050 w 12211050"/>
              <a:gd name="connsiteY1" fmla="*/ 0 h 5959327"/>
              <a:gd name="connsiteX2" fmla="*/ 12211050 w 12211050"/>
              <a:gd name="connsiteY2" fmla="*/ 5959327 h 5959327"/>
              <a:gd name="connsiteX3" fmla="*/ 0 w 12211050"/>
              <a:gd name="connsiteY3" fmla="*/ 5959327 h 595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11050" h="5959327">
                <a:moveTo>
                  <a:pt x="0" y="0"/>
                </a:moveTo>
                <a:lnTo>
                  <a:pt x="12211050" y="0"/>
                </a:lnTo>
                <a:lnTo>
                  <a:pt x="12211050" y="5959327"/>
                </a:lnTo>
                <a:lnTo>
                  <a:pt x="0" y="595932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Oval 8"/>
          <p:cNvSpPr/>
          <p:nvPr userDrawn="1"/>
        </p:nvSpPr>
        <p:spPr>
          <a:xfrm>
            <a:off x="-3248025" y="6251723"/>
            <a:ext cx="6496050" cy="6915150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74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16698685" y="6705600"/>
            <a:ext cx="5682343" cy="4158343"/>
          </a:xfrm>
          <a:custGeom>
            <a:avLst/>
            <a:gdLst>
              <a:gd name="connsiteX0" fmla="*/ 0 w 5682343"/>
              <a:gd name="connsiteY0" fmla="*/ 0 h 4158343"/>
              <a:gd name="connsiteX1" fmla="*/ 5682343 w 5682343"/>
              <a:gd name="connsiteY1" fmla="*/ 0 h 4158343"/>
              <a:gd name="connsiteX2" fmla="*/ 5682343 w 5682343"/>
              <a:gd name="connsiteY2" fmla="*/ 4158343 h 4158343"/>
              <a:gd name="connsiteX3" fmla="*/ 0 w 5682343"/>
              <a:gd name="connsiteY3" fmla="*/ 4158343 h 415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343" h="4158343">
                <a:moveTo>
                  <a:pt x="0" y="0"/>
                </a:moveTo>
                <a:lnTo>
                  <a:pt x="5682343" y="0"/>
                </a:lnTo>
                <a:lnTo>
                  <a:pt x="5682343" y="4158343"/>
                </a:lnTo>
                <a:lnTo>
                  <a:pt x="0" y="4158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9731830" y="6705601"/>
            <a:ext cx="5682343" cy="4158343"/>
          </a:xfrm>
          <a:custGeom>
            <a:avLst/>
            <a:gdLst>
              <a:gd name="connsiteX0" fmla="*/ 0 w 5682343"/>
              <a:gd name="connsiteY0" fmla="*/ 0 h 4158343"/>
              <a:gd name="connsiteX1" fmla="*/ 5682343 w 5682343"/>
              <a:gd name="connsiteY1" fmla="*/ 0 h 4158343"/>
              <a:gd name="connsiteX2" fmla="*/ 5682343 w 5682343"/>
              <a:gd name="connsiteY2" fmla="*/ 4158343 h 4158343"/>
              <a:gd name="connsiteX3" fmla="*/ 0 w 5682343"/>
              <a:gd name="connsiteY3" fmla="*/ 4158343 h 415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343" h="4158343">
                <a:moveTo>
                  <a:pt x="0" y="0"/>
                </a:moveTo>
                <a:lnTo>
                  <a:pt x="5682343" y="0"/>
                </a:lnTo>
                <a:lnTo>
                  <a:pt x="5682343" y="4158343"/>
                </a:lnTo>
                <a:lnTo>
                  <a:pt x="0" y="4158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16698686" y="1"/>
            <a:ext cx="5682342" cy="4158343"/>
          </a:xfrm>
          <a:custGeom>
            <a:avLst/>
            <a:gdLst>
              <a:gd name="connsiteX0" fmla="*/ 0 w 5682342"/>
              <a:gd name="connsiteY0" fmla="*/ 0 h 4158343"/>
              <a:gd name="connsiteX1" fmla="*/ 5682342 w 5682342"/>
              <a:gd name="connsiteY1" fmla="*/ 0 h 4158343"/>
              <a:gd name="connsiteX2" fmla="*/ 5682342 w 5682342"/>
              <a:gd name="connsiteY2" fmla="*/ 4158343 h 4158343"/>
              <a:gd name="connsiteX3" fmla="*/ 0 w 5682342"/>
              <a:gd name="connsiteY3" fmla="*/ 4158343 h 415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342" h="4158343">
                <a:moveTo>
                  <a:pt x="0" y="0"/>
                </a:moveTo>
                <a:lnTo>
                  <a:pt x="5682342" y="0"/>
                </a:lnTo>
                <a:lnTo>
                  <a:pt x="5682342" y="4158343"/>
                </a:lnTo>
                <a:lnTo>
                  <a:pt x="0" y="4158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9731829" y="0"/>
            <a:ext cx="5682343" cy="4158343"/>
          </a:xfrm>
          <a:custGeom>
            <a:avLst/>
            <a:gdLst>
              <a:gd name="connsiteX0" fmla="*/ 0 w 5682343"/>
              <a:gd name="connsiteY0" fmla="*/ 0 h 4158343"/>
              <a:gd name="connsiteX1" fmla="*/ 5682343 w 5682343"/>
              <a:gd name="connsiteY1" fmla="*/ 0 h 4158343"/>
              <a:gd name="connsiteX2" fmla="*/ 5682343 w 5682343"/>
              <a:gd name="connsiteY2" fmla="*/ 4158343 h 4158343"/>
              <a:gd name="connsiteX3" fmla="*/ 0 w 5682343"/>
              <a:gd name="connsiteY3" fmla="*/ 4158343 h 415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343" h="4158343">
                <a:moveTo>
                  <a:pt x="0" y="0"/>
                </a:moveTo>
                <a:lnTo>
                  <a:pt x="5682343" y="0"/>
                </a:lnTo>
                <a:lnTo>
                  <a:pt x="5682343" y="4158343"/>
                </a:lnTo>
                <a:lnTo>
                  <a:pt x="0" y="4158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Oval 24"/>
          <p:cNvSpPr/>
          <p:nvPr userDrawn="1"/>
        </p:nvSpPr>
        <p:spPr>
          <a:xfrm>
            <a:off x="-1676399" y="895894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292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6487887" y="-2013858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014857" y="0"/>
            <a:ext cx="7728857" cy="13933714"/>
          </a:xfrm>
          <a:custGeom>
            <a:avLst/>
            <a:gdLst>
              <a:gd name="connsiteX0" fmla="*/ 0 w 7728857"/>
              <a:gd name="connsiteY0" fmla="*/ 0 h 13933714"/>
              <a:gd name="connsiteX1" fmla="*/ 7728857 w 7728857"/>
              <a:gd name="connsiteY1" fmla="*/ 0 h 13933714"/>
              <a:gd name="connsiteX2" fmla="*/ 7728857 w 7728857"/>
              <a:gd name="connsiteY2" fmla="*/ 13933714 h 13933714"/>
              <a:gd name="connsiteX3" fmla="*/ 0 w 7728857"/>
              <a:gd name="connsiteY3" fmla="*/ 13933714 h 13933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7" h="13933714">
                <a:moveTo>
                  <a:pt x="0" y="0"/>
                </a:moveTo>
                <a:lnTo>
                  <a:pt x="7728857" y="0"/>
                </a:lnTo>
                <a:lnTo>
                  <a:pt x="7728857" y="13933714"/>
                </a:lnTo>
                <a:lnTo>
                  <a:pt x="0" y="139337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2505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7728857" y="6858001"/>
            <a:ext cx="7728857" cy="6858000"/>
          </a:xfrm>
          <a:custGeom>
            <a:avLst/>
            <a:gdLst>
              <a:gd name="connsiteX0" fmla="*/ 0 w 7728857"/>
              <a:gd name="connsiteY0" fmla="*/ 0 h 6858000"/>
              <a:gd name="connsiteX1" fmla="*/ 7728857 w 7728857"/>
              <a:gd name="connsiteY1" fmla="*/ 0 h 6858000"/>
              <a:gd name="connsiteX2" fmla="*/ 7728857 w 7728857"/>
              <a:gd name="connsiteY2" fmla="*/ 6858000 h 6858000"/>
              <a:gd name="connsiteX3" fmla="*/ 0 w 77288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7" h="6858000">
                <a:moveTo>
                  <a:pt x="0" y="0"/>
                </a:moveTo>
                <a:lnTo>
                  <a:pt x="7728857" y="0"/>
                </a:lnTo>
                <a:lnTo>
                  <a:pt x="772885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1" y="6858001"/>
            <a:ext cx="7728857" cy="6858000"/>
          </a:xfrm>
          <a:custGeom>
            <a:avLst/>
            <a:gdLst>
              <a:gd name="connsiteX0" fmla="*/ 0 w 7728857"/>
              <a:gd name="connsiteY0" fmla="*/ 0 h 6858000"/>
              <a:gd name="connsiteX1" fmla="*/ 7728857 w 7728857"/>
              <a:gd name="connsiteY1" fmla="*/ 0 h 6858000"/>
              <a:gd name="connsiteX2" fmla="*/ 7728857 w 7728857"/>
              <a:gd name="connsiteY2" fmla="*/ 6858000 h 6858000"/>
              <a:gd name="connsiteX3" fmla="*/ 0 w 77288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7" h="6858000">
                <a:moveTo>
                  <a:pt x="0" y="0"/>
                </a:moveTo>
                <a:lnTo>
                  <a:pt x="7728857" y="0"/>
                </a:lnTo>
                <a:lnTo>
                  <a:pt x="772885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7728858" y="1"/>
            <a:ext cx="7728857" cy="6858000"/>
          </a:xfrm>
          <a:custGeom>
            <a:avLst/>
            <a:gdLst>
              <a:gd name="connsiteX0" fmla="*/ 0 w 7728857"/>
              <a:gd name="connsiteY0" fmla="*/ 0 h 6858000"/>
              <a:gd name="connsiteX1" fmla="*/ 7728857 w 7728857"/>
              <a:gd name="connsiteY1" fmla="*/ 0 h 6858000"/>
              <a:gd name="connsiteX2" fmla="*/ 7728857 w 7728857"/>
              <a:gd name="connsiteY2" fmla="*/ 6858000 h 6858000"/>
              <a:gd name="connsiteX3" fmla="*/ 0 w 77288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7" h="6858000">
                <a:moveTo>
                  <a:pt x="0" y="0"/>
                </a:moveTo>
                <a:lnTo>
                  <a:pt x="7728857" y="0"/>
                </a:lnTo>
                <a:lnTo>
                  <a:pt x="772885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7728857" cy="6858000"/>
          </a:xfrm>
          <a:custGeom>
            <a:avLst/>
            <a:gdLst>
              <a:gd name="connsiteX0" fmla="*/ 0 w 7728857"/>
              <a:gd name="connsiteY0" fmla="*/ 0 h 6858000"/>
              <a:gd name="connsiteX1" fmla="*/ 7728857 w 7728857"/>
              <a:gd name="connsiteY1" fmla="*/ 0 h 6858000"/>
              <a:gd name="connsiteX2" fmla="*/ 7728857 w 7728857"/>
              <a:gd name="connsiteY2" fmla="*/ 6858000 h 6858000"/>
              <a:gd name="connsiteX3" fmla="*/ 0 w 77288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8857" h="6858000">
                <a:moveTo>
                  <a:pt x="0" y="0"/>
                </a:moveTo>
                <a:lnTo>
                  <a:pt x="7728857" y="0"/>
                </a:lnTo>
                <a:lnTo>
                  <a:pt x="772885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4" name="Oval 23"/>
          <p:cNvSpPr/>
          <p:nvPr userDrawn="1"/>
        </p:nvSpPr>
        <p:spPr>
          <a:xfrm>
            <a:off x="12453259" y="-5889173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9297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962400" y="0"/>
            <a:ext cx="7968343" cy="12039600"/>
          </a:xfrm>
          <a:custGeom>
            <a:avLst/>
            <a:gdLst>
              <a:gd name="connsiteX0" fmla="*/ 0 w 7968343"/>
              <a:gd name="connsiteY0" fmla="*/ 0 h 12039600"/>
              <a:gd name="connsiteX1" fmla="*/ 7968343 w 7968343"/>
              <a:gd name="connsiteY1" fmla="*/ 0 h 12039600"/>
              <a:gd name="connsiteX2" fmla="*/ 7968343 w 7968343"/>
              <a:gd name="connsiteY2" fmla="*/ 12039600 h 12039600"/>
              <a:gd name="connsiteX3" fmla="*/ 0 w 7968343"/>
              <a:gd name="connsiteY3" fmla="*/ 12039600 h 1203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8343" h="12039600">
                <a:moveTo>
                  <a:pt x="0" y="0"/>
                </a:moveTo>
                <a:lnTo>
                  <a:pt x="7968343" y="0"/>
                </a:lnTo>
                <a:lnTo>
                  <a:pt x="7968343" y="12039600"/>
                </a:lnTo>
                <a:lnTo>
                  <a:pt x="0" y="12039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052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-5660572" y="-3712031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5072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640286" cy="13716000"/>
          </a:xfrm>
          <a:custGeom>
            <a:avLst/>
            <a:gdLst>
              <a:gd name="connsiteX0" fmla="*/ 0 w 6640286"/>
              <a:gd name="connsiteY0" fmla="*/ 0 h 13716000"/>
              <a:gd name="connsiteX1" fmla="*/ 6640286 w 6640286"/>
              <a:gd name="connsiteY1" fmla="*/ 0 h 13716000"/>
              <a:gd name="connsiteX2" fmla="*/ 6640286 w 6640286"/>
              <a:gd name="connsiteY2" fmla="*/ 13716000 h 13716000"/>
              <a:gd name="connsiteX3" fmla="*/ 0 w 6640286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0286" h="13716000">
                <a:moveTo>
                  <a:pt x="0" y="0"/>
                </a:moveTo>
                <a:lnTo>
                  <a:pt x="6640286" y="0"/>
                </a:lnTo>
                <a:lnTo>
                  <a:pt x="6640286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6662059" y="0"/>
            <a:ext cx="3722913" cy="13716000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 userDrawn="1"/>
        </p:nvSpPr>
        <p:spPr>
          <a:xfrm>
            <a:off x="10362097" y="0"/>
            <a:ext cx="1841500" cy="13716000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787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8149040" y="1"/>
            <a:ext cx="5332632" cy="5744447"/>
          </a:xfrm>
          <a:custGeom>
            <a:avLst/>
            <a:gdLst>
              <a:gd name="connsiteX0" fmla="*/ 0 w 5332632"/>
              <a:gd name="connsiteY0" fmla="*/ 0 h 5744447"/>
              <a:gd name="connsiteX1" fmla="*/ 5332632 w 5332632"/>
              <a:gd name="connsiteY1" fmla="*/ 0 h 5744447"/>
              <a:gd name="connsiteX2" fmla="*/ 5332632 w 5332632"/>
              <a:gd name="connsiteY2" fmla="*/ 5744447 h 5744447"/>
              <a:gd name="connsiteX3" fmla="*/ 0 w 5332632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2" h="5744447">
                <a:moveTo>
                  <a:pt x="0" y="0"/>
                </a:moveTo>
                <a:lnTo>
                  <a:pt x="5332632" y="0"/>
                </a:lnTo>
                <a:lnTo>
                  <a:pt x="5332632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12816406" y="1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7483772" y="2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155128" y="1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Oval 21"/>
          <p:cNvSpPr/>
          <p:nvPr userDrawn="1"/>
        </p:nvSpPr>
        <p:spPr>
          <a:xfrm>
            <a:off x="-3265715" y="9470571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8995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220409" y="6775874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7220409" y="0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7787256" y="-4528457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1053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0" y="9144001"/>
            <a:ext cx="8271436" cy="4572000"/>
          </a:xfrm>
          <a:custGeom>
            <a:avLst/>
            <a:gdLst>
              <a:gd name="connsiteX0" fmla="*/ 0 w 8271436"/>
              <a:gd name="connsiteY0" fmla="*/ 0 h 4572000"/>
              <a:gd name="connsiteX1" fmla="*/ 8271436 w 8271436"/>
              <a:gd name="connsiteY1" fmla="*/ 0 h 4572000"/>
              <a:gd name="connsiteX2" fmla="*/ 8271436 w 8271436"/>
              <a:gd name="connsiteY2" fmla="*/ 4572000 h 4572000"/>
              <a:gd name="connsiteX3" fmla="*/ 0 w 8271436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1436" h="4572000">
                <a:moveTo>
                  <a:pt x="0" y="0"/>
                </a:moveTo>
                <a:lnTo>
                  <a:pt x="8271436" y="0"/>
                </a:lnTo>
                <a:lnTo>
                  <a:pt x="8271436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1" y="1"/>
            <a:ext cx="8271436" cy="4572000"/>
          </a:xfrm>
          <a:custGeom>
            <a:avLst/>
            <a:gdLst>
              <a:gd name="connsiteX0" fmla="*/ 0 w 8271436"/>
              <a:gd name="connsiteY0" fmla="*/ 0 h 4572000"/>
              <a:gd name="connsiteX1" fmla="*/ 8271436 w 8271436"/>
              <a:gd name="connsiteY1" fmla="*/ 0 h 4572000"/>
              <a:gd name="connsiteX2" fmla="*/ 8271436 w 8271436"/>
              <a:gd name="connsiteY2" fmla="*/ 4572000 h 4572000"/>
              <a:gd name="connsiteX3" fmla="*/ 0 w 8271436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1436" h="4572000">
                <a:moveTo>
                  <a:pt x="0" y="0"/>
                </a:moveTo>
                <a:lnTo>
                  <a:pt x="8271436" y="0"/>
                </a:lnTo>
                <a:lnTo>
                  <a:pt x="8271436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-2" y="4180115"/>
            <a:ext cx="8980418" cy="4963887"/>
          </a:xfrm>
          <a:custGeom>
            <a:avLst/>
            <a:gdLst>
              <a:gd name="connsiteX0" fmla="*/ 0 w 8980418"/>
              <a:gd name="connsiteY0" fmla="*/ 0 h 4963887"/>
              <a:gd name="connsiteX1" fmla="*/ 8980418 w 8980418"/>
              <a:gd name="connsiteY1" fmla="*/ 0 h 4963887"/>
              <a:gd name="connsiteX2" fmla="*/ 8980418 w 8980418"/>
              <a:gd name="connsiteY2" fmla="*/ 4963887 h 4963887"/>
              <a:gd name="connsiteX3" fmla="*/ 0 w 8980418"/>
              <a:gd name="connsiteY3" fmla="*/ 4963887 h 496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0418" h="4963887">
                <a:moveTo>
                  <a:pt x="0" y="0"/>
                </a:moveTo>
                <a:lnTo>
                  <a:pt x="8980418" y="0"/>
                </a:lnTo>
                <a:lnTo>
                  <a:pt x="8980418" y="4963887"/>
                </a:lnTo>
                <a:lnTo>
                  <a:pt x="0" y="49638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Oval 17"/>
          <p:cNvSpPr/>
          <p:nvPr userDrawn="1"/>
        </p:nvSpPr>
        <p:spPr>
          <a:xfrm>
            <a:off x="9927770" y="-6030686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087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9076766" y="4296006"/>
            <a:ext cx="5332634" cy="4525247"/>
          </a:xfrm>
          <a:custGeom>
            <a:avLst/>
            <a:gdLst>
              <a:gd name="connsiteX0" fmla="*/ 0 w 5332634"/>
              <a:gd name="connsiteY0" fmla="*/ 0 h 4525247"/>
              <a:gd name="connsiteX1" fmla="*/ 5332634 w 5332634"/>
              <a:gd name="connsiteY1" fmla="*/ 0 h 4525247"/>
              <a:gd name="connsiteX2" fmla="*/ 5332634 w 5332634"/>
              <a:gd name="connsiteY2" fmla="*/ 4525247 h 4525247"/>
              <a:gd name="connsiteX3" fmla="*/ 0 w 5332634"/>
              <a:gd name="connsiteY3" fmla="*/ 4525247 h 4525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4525247">
                <a:moveTo>
                  <a:pt x="0" y="0"/>
                </a:moveTo>
                <a:lnTo>
                  <a:pt x="5332634" y="0"/>
                </a:lnTo>
                <a:lnTo>
                  <a:pt x="5332634" y="4525247"/>
                </a:lnTo>
                <a:lnTo>
                  <a:pt x="0" y="45252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1650089" y="4244754"/>
            <a:ext cx="5332635" cy="4525247"/>
          </a:xfrm>
          <a:custGeom>
            <a:avLst/>
            <a:gdLst>
              <a:gd name="connsiteX0" fmla="*/ 0 w 5332635"/>
              <a:gd name="connsiteY0" fmla="*/ 0 h 4525247"/>
              <a:gd name="connsiteX1" fmla="*/ 5332635 w 5332635"/>
              <a:gd name="connsiteY1" fmla="*/ 0 h 4525247"/>
              <a:gd name="connsiteX2" fmla="*/ 5332635 w 5332635"/>
              <a:gd name="connsiteY2" fmla="*/ 4525247 h 4525247"/>
              <a:gd name="connsiteX3" fmla="*/ 0 w 5332635"/>
              <a:gd name="connsiteY3" fmla="*/ 4525247 h 4525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5" h="4525247">
                <a:moveTo>
                  <a:pt x="0" y="0"/>
                </a:moveTo>
                <a:lnTo>
                  <a:pt x="5332635" y="0"/>
                </a:lnTo>
                <a:lnTo>
                  <a:pt x="5332635" y="4525247"/>
                </a:lnTo>
                <a:lnTo>
                  <a:pt x="0" y="45252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211311" y="4244753"/>
            <a:ext cx="5332634" cy="4525247"/>
          </a:xfrm>
          <a:custGeom>
            <a:avLst/>
            <a:gdLst>
              <a:gd name="connsiteX0" fmla="*/ 0 w 5332634"/>
              <a:gd name="connsiteY0" fmla="*/ 0 h 4525247"/>
              <a:gd name="connsiteX1" fmla="*/ 5332634 w 5332634"/>
              <a:gd name="connsiteY1" fmla="*/ 0 h 4525247"/>
              <a:gd name="connsiteX2" fmla="*/ 5332634 w 5332634"/>
              <a:gd name="connsiteY2" fmla="*/ 4525247 h 4525247"/>
              <a:gd name="connsiteX3" fmla="*/ 0 w 5332634"/>
              <a:gd name="connsiteY3" fmla="*/ 4525247 h 4525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4525247">
                <a:moveTo>
                  <a:pt x="0" y="0"/>
                </a:moveTo>
                <a:lnTo>
                  <a:pt x="5332634" y="0"/>
                </a:lnTo>
                <a:lnTo>
                  <a:pt x="5332634" y="4525247"/>
                </a:lnTo>
                <a:lnTo>
                  <a:pt x="0" y="45252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Oval 17"/>
          <p:cNvSpPr/>
          <p:nvPr userDrawn="1"/>
        </p:nvSpPr>
        <p:spPr>
          <a:xfrm>
            <a:off x="0" y="11669485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Oval 18"/>
          <p:cNvSpPr/>
          <p:nvPr userDrawn="1"/>
        </p:nvSpPr>
        <p:spPr>
          <a:xfrm>
            <a:off x="17700171" y="-672737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817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459183" cy="13716000"/>
          </a:xfrm>
          <a:custGeom>
            <a:avLst/>
            <a:gdLst>
              <a:gd name="connsiteX0" fmla="*/ 0 w 11459183"/>
              <a:gd name="connsiteY0" fmla="*/ 0 h 13716000"/>
              <a:gd name="connsiteX1" fmla="*/ 11459183 w 11459183"/>
              <a:gd name="connsiteY1" fmla="*/ 0 h 13716000"/>
              <a:gd name="connsiteX2" fmla="*/ 11459183 w 11459183"/>
              <a:gd name="connsiteY2" fmla="*/ 13716000 h 13716000"/>
              <a:gd name="connsiteX3" fmla="*/ 0 w 11459183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9183" h="13716000">
                <a:moveTo>
                  <a:pt x="0" y="0"/>
                </a:moveTo>
                <a:lnTo>
                  <a:pt x="11459183" y="0"/>
                </a:lnTo>
                <a:lnTo>
                  <a:pt x="11459183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0969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2204700" y="7620633"/>
            <a:ext cx="4976488" cy="4223024"/>
          </a:xfrm>
          <a:custGeom>
            <a:avLst/>
            <a:gdLst>
              <a:gd name="connsiteX0" fmla="*/ 0 w 4976488"/>
              <a:gd name="connsiteY0" fmla="*/ 0 h 4223024"/>
              <a:gd name="connsiteX1" fmla="*/ 4976488 w 4976488"/>
              <a:gd name="connsiteY1" fmla="*/ 0 h 4223024"/>
              <a:gd name="connsiteX2" fmla="*/ 4976488 w 4976488"/>
              <a:gd name="connsiteY2" fmla="*/ 4223024 h 4223024"/>
              <a:gd name="connsiteX3" fmla="*/ 0 w 4976488"/>
              <a:gd name="connsiteY3" fmla="*/ 4223024 h 422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6488" h="4223024">
                <a:moveTo>
                  <a:pt x="0" y="0"/>
                </a:moveTo>
                <a:lnTo>
                  <a:pt x="4976488" y="0"/>
                </a:lnTo>
                <a:lnTo>
                  <a:pt x="4976488" y="4223024"/>
                </a:lnTo>
                <a:lnTo>
                  <a:pt x="0" y="42230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7228212" y="7620633"/>
            <a:ext cx="4976489" cy="4223024"/>
          </a:xfrm>
          <a:custGeom>
            <a:avLst/>
            <a:gdLst>
              <a:gd name="connsiteX0" fmla="*/ 0 w 4976489"/>
              <a:gd name="connsiteY0" fmla="*/ 0 h 4223024"/>
              <a:gd name="connsiteX1" fmla="*/ 4976489 w 4976489"/>
              <a:gd name="connsiteY1" fmla="*/ 0 h 4223024"/>
              <a:gd name="connsiteX2" fmla="*/ 4976489 w 4976489"/>
              <a:gd name="connsiteY2" fmla="*/ 4223024 h 4223024"/>
              <a:gd name="connsiteX3" fmla="*/ 0 w 4976489"/>
              <a:gd name="connsiteY3" fmla="*/ 4223024 h 422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6489" h="4223024">
                <a:moveTo>
                  <a:pt x="0" y="0"/>
                </a:moveTo>
                <a:lnTo>
                  <a:pt x="4976489" y="0"/>
                </a:lnTo>
                <a:lnTo>
                  <a:pt x="4976489" y="4223024"/>
                </a:lnTo>
                <a:lnTo>
                  <a:pt x="0" y="42230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2204700" y="3397608"/>
            <a:ext cx="4976488" cy="4223024"/>
          </a:xfrm>
          <a:custGeom>
            <a:avLst/>
            <a:gdLst>
              <a:gd name="connsiteX0" fmla="*/ 0 w 4976488"/>
              <a:gd name="connsiteY0" fmla="*/ 0 h 4223024"/>
              <a:gd name="connsiteX1" fmla="*/ 4976488 w 4976488"/>
              <a:gd name="connsiteY1" fmla="*/ 0 h 4223024"/>
              <a:gd name="connsiteX2" fmla="*/ 4976488 w 4976488"/>
              <a:gd name="connsiteY2" fmla="*/ 4223024 h 4223024"/>
              <a:gd name="connsiteX3" fmla="*/ 0 w 4976488"/>
              <a:gd name="connsiteY3" fmla="*/ 4223024 h 422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6488" h="4223024">
                <a:moveTo>
                  <a:pt x="0" y="0"/>
                </a:moveTo>
                <a:lnTo>
                  <a:pt x="4976488" y="0"/>
                </a:lnTo>
                <a:lnTo>
                  <a:pt x="4976488" y="4223024"/>
                </a:lnTo>
                <a:lnTo>
                  <a:pt x="0" y="42230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7228212" y="3397609"/>
            <a:ext cx="4976489" cy="4223024"/>
          </a:xfrm>
          <a:custGeom>
            <a:avLst/>
            <a:gdLst>
              <a:gd name="connsiteX0" fmla="*/ 0 w 4976489"/>
              <a:gd name="connsiteY0" fmla="*/ 0 h 4223024"/>
              <a:gd name="connsiteX1" fmla="*/ 4976489 w 4976489"/>
              <a:gd name="connsiteY1" fmla="*/ 0 h 4223024"/>
              <a:gd name="connsiteX2" fmla="*/ 4976489 w 4976489"/>
              <a:gd name="connsiteY2" fmla="*/ 4223024 h 4223024"/>
              <a:gd name="connsiteX3" fmla="*/ 0 w 4976489"/>
              <a:gd name="connsiteY3" fmla="*/ 4223024 h 422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6489" h="4223024">
                <a:moveTo>
                  <a:pt x="0" y="0"/>
                </a:moveTo>
                <a:lnTo>
                  <a:pt x="4976489" y="0"/>
                </a:lnTo>
                <a:lnTo>
                  <a:pt x="4976489" y="4223024"/>
                </a:lnTo>
                <a:lnTo>
                  <a:pt x="0" y="42230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Oval 21"/>
          <p:cNvSpPr/>
          <p:nvPr userDrawn="1"/>
        </p:nvSpPr>
        <p:spPr>
          <a:xfrm>
            <a:off x="-2590800" y="9992451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Oval 22"/>
          <p:cNvSpPr/>
          <p:nvPr userDrawn="1"/>
        </p:nvSpPr>
        <p:spPr>
          <a:xfrm>
            <a:off x="17830800" y="-561766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0524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8521864" y="37984"/>
            <a:ext cx="5887536" cy="4846320"/>
          </a:xfrm>
          <a:custGeom>
            <a:avLst/>
            <a:gdLst>
              <a:gd name="connsiteX0" fmla="*/ 0 w 5887536"/>
              <a:gd name="connsiteY0" fmla="*/ 0 h 4846320"/>
              <a:gd name="connsiteX1" fmla="*/ 5887536 w 5887536"/>
              <a:gd name="connsiteY1" fmla="*/ 0 h 4846320"/>
              <a:gd name="connsiteX2" fmla="*/ 5887536 w 5887536"/>
              <a:gd name="connsiteY2" fmla="*/ 4846320 h 4846320"/>
              <a:gd name="connsiteX3" fmla="*/ 0 w 5887536"/>
              <a:gd name="connsiteY3" fmla="*/ 4846320 h 484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7536" h="4846320">
                <a:moveTo>
                  <a:pt x="0" y="0"/>
                </a:moveTo>
                <a:lnTo>
                  <a:pt x="5887536" y="0"/>
                </a:lnTo>
                <a:lnTo>
                  <a:pt x="5887536" y="4846320"/>
                </a:lnTo>
                <a:lnTo>
                  <a:pt x="0" y="48463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12344400" y="37984"/>
            <a:ext cx="6186604" cy="4846320"/>
          </a:xfrm>
          <a:custGeom>
            <a:avLst/>
            <a:gdLst>
              <a:gd name="connsiteX0" fmla="*/ 0 w 6186604"/>
              <a:gd name="connsiteY0" fmla="*/ 0 h 4846320"/>
              <a:gd name="connsiteX1" fmla="*/ 6186604 w 6186604"/>
              <a:gd name="connsiteY1" fmla="*/ 0 h 4846320"/>
              <a:gd name="connsiteX2" fmla="*/ 6186604 w 6186604"/>
              <a:gd name="connsiteY2" fmla="*/ 4846320 h 4846320"/>
              <a:gd name="connsiteX3" fmla="*/ 0 w 6186604"/>
              <a:gd name="connsiteY3" fmla="*/ 4846320 h 484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604" h="4846320">
                <a:moveTo>
                  <a:pt x="0" y="0"/>
                </a:moveTo>
                <a:lnTo>
                  <a:pt x="6186604" y="0"/>
                </a:lnTo>
                <a:lnTo>
                  <a:pt x="6186604" y="4846320"/>
                </a:lnTo>
                <a:lnTo>
                  <a:pt x="0" y="48463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167399" y="37984"/>
            <a:ext cx="6186603" cy="4846320"/>
          </a:xfrm>
          <a:custGeom>
            <a:avLst/>
            <a:gdLst>
              <a:gd name="connsiteX0" fmla="*/ 0 w 6186603"/>
              <a:gd name="connsiteY0" fmla="*/ 0 h 4846320"/>
              <a:gd name="connsiteX1" fmla="*/ 6186603 w 6186603"/>
              <a:gd name="connsiteY1" fmla="*/ 0 h 4846320"/>
              <a:gd name="connsiteX2" fmla="*/ 6186603 w 6186603"/>
              <a:gd name="connsiteY2" fmla="*/ 4846320 h 4846320"/>
              <a:gd name="connsiteX3" fmla="*/ 0 w 6186603"/>
              <a:gd name="connsiteY3" fmla="*/ 4846320 h 484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603" h="4846320">
                <a:moveTo>
                  <a:pt x="0" y="0"/>
                </a:moveTo>
                <a:lnTo>
                  <a:pt x="6186603" y="0"/>
                </a:lnTo>
                <a:lnTo>
                  <a:pt x="6186603" y="4846320"/>
                </a:lnTo>
                <a:lnTo>
                  <a:pt x="0" y="48463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-9601" y="37984"/>
            <a:ext cx="6186603" cy="4846320"/>
          </a:xfrm>
          <a:custGeom>
            <a:avLst/>
            <a:gdLst>
              <a:gd name="connsiteX0" fmla="*/ 0 w 6186603"/>
              <a:gd name="connsiteY0" fmla="*/ 0 h 4846320"/>
              <a:gd name="connsiteX1" fmla="*/ 6186603 w 6186603"/>
              <a:gd name="connsiteY1" fmla="*/ 0 h 4846320"/>
              <a:gd name="connsiteX2" fmla="*/ 6186603 w 6186603"/>
              <a:gd name="connsiteY2" fmla="*/ 4846320 h 4846320"/>
              <a:gd name="connsiteX3" fmla="*/ 0 w 6186603"/>
              <a:gd name="connsiteY3" fmla="*/ 4846320 h 484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6603" h="4846320">
                <a:moveTo>
                  <a:pt x="0" y="0"/>
                </a:moveTo>
                <a:lnTo>
                  <a:pt x="6186603" y="0"/>
                </a:lnTo>
                <a:lnTo>
                  <a:pt x="6186603" y="4846320"/>
                </a:lnTo>
                <a:lnTo>
                  <a:pt x="0" y="484632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Oval 5"/>
          <p:cNvSpPr/>
          <p:nvPr userDrawn="1"/>
        </p:nvSpPr>
        <p:spPr>
          <a:xfrm>
            <a:off x="-4484915" y="37984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6353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51819" y="0"/>
            <a:ext cx="7361552" cy="13716000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651819" y="4667250"/>
            <a:ext cx="22757583" cy="6781800"/>
          </a:xfrm>
          <a:custGeom>
            <a:avLst/>
            <a:gdLst>
              <a:gd name="connsiteX0" fmla="*/ 0 w 22757583"/>
              <a:gd name="connsiteY0" fmla="*/ 0 h 6781800"/>
              <a:gd name="connsiteX1" fmla="*/ 22757583 w 22757583"/>
              <a:gd name="connsiteY1" fmla="*/ 0 h 6781800"/>
              <a:gd name="connsiteX2" fmla="*/ 22757583 w 22757583"/>
              <a:gd name="connsiteY2" fmla="*/ 6781800 h 6781800"/>
              <a:gd name="connsiteX3" fmla="*/ 0 w 22757583"/>
              <a:gd name="connsiteY3" fmla="*/ 6781800 h 678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57583" h="6781800">
                <a:moveTo>
                  <a:pt x="0" y="0"/>
                </a:moveTo>
                <a:lnTo>
                  <a:pt x="22757583" y="0"/>
                </a:lnTo>
                <a:lnTo>
                  <a:pt x="22757583" y="6781800"/>
                </a:lnTo>
                <a:lnTo>
                  <a:pt x="0" y="67818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6201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5769431" y="914400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" y="914400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5769431" y="457200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2" y="457200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5769430" y="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769429" cy="4572000"/>
          </a:xfrm>
          <a:custGeom>
            <a:avLst/>
            <a:gdLst>
              <a:gd name="connsiteX0" fmla="*/ 0 w 5769429"/>
              <a:gd name="connsiteY0" fmla="*/ 0 h 4572000"/>
              <a:gd name="connsiteX1" fmla="*/ 5769429 w 5769429"/>
              <a:gd name="connsiteY1" fmla="*/ 0 h 4572000"/>
              <a:gd name="connsiteX2" fmla="*/ 5769429 w 5769429"/>
              <a:gd name="connsiteY2" fmla="*/ 4572000 h 4572000"/>
              <a:gd name="connsiteX3" fmla="*/ 0 w 5769429"/>
              <a:gd name="connsiteY3" fmla="*/ 457200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429" h="4572000">
                <a:moveTo>
                  <a:pt x="0" y="0"/>
                </a:moveTo>
                <a:lnTo>
                  <a:pt x="5769429" y="0"/>
                </a:lnTo>
                <a:lnTo>
                  <a:pt x="5769429" y="4572000"/>
                </a:lnTo>
                <a:lnTo>
                  <a:pt x="0" y="4572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Oval 5"/>
          <p:cNvSpPr/>
          <p:nvPr userDrawn="1"/>
        </p:nvSpPr>
        <p:spPr>
          <a:xfrm>
            <a:off x="20443371" y="-220447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3287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9293115" y="-3249500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Oval 10"/>
          <p:cNvSpPr/>
          <p:nvPr userDrawn="1"/>
        </p:nvSpPr>
        <p:spPr>
          <a:xfrm>
            <a:off x="-3374572" y="395684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0"/>
          </p:nvPr>
        </p:nvSpPr>
        <p:spPr>
          <a:xfrm>
            <a:off x="0" y="3657600"/>
            <a:ext cx="24409400" cy="6781800"/>
          </a:xfrm>
          <a:custGeom>
            <a:avLst/>
            <a:gdLst>
              <a:gd name="connsiteX0" fmla="*/ 0 w 24409400"/>
              <a:gd name="connsiteY0" fmla="*/ 0 h 6781800"/>
              <a:gd name="connsiteX1" fmla="*/ 24409400 w 24409400"/>
              <a:gd name="connsiteY1" fmla="*/ 0 h 6781800"/>
              <a:gd name="connsiteX2" fmla="*/ 24409400 w 24409400"/>
              <a:gd name="connsiteY2" fmla="*/ 6781800 h 6781800"/>
              <a:gd name="connsiteX3" fmla="*/ 0 w 24409400"/>
              <a:gd name="connsiteY3" fmla="*/ 6781800 h 678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09400" h="6781800">
                <a:moveTo>
                  <a:pt x="0" y="0"/>
                </a:moveTo>
                <a:lnTo>
                  <a:pt x="24409400" y="0"/>
                </a:lnTo>
                <a:lnTo>
                  <a:pt x="24409400" y="6781800"/>
                </a:lnTo>
                <a:lnTo>
                  <a:pt x="0" y="67818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4656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 userDrawn="1"/>
        </p:nvSpPr>
        <p:spPr>
          <a:xfrm>
            <a:off x="17125043" y="952387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24409399" cy="6781800"/>
          </a:xfrm>
          <a:custGeom>
            <a:avLst/>
            <a:gdLst>
              <a:gd name="connsiteX0" fmla="*/ 0 w 24409399"/>
              <a:gd name="connsiteY0" fmla="*/ 0 h 6781800"/>
              <a:gd name="connsiteX1" fmla="*/ 24409399 w 24409399"/>
              <a:gd name="connsiteY1" fmla="*/ 0 h 6781800"/>
              <a:gd name="connsiteX2" fmla="*/ 24409399 w 24409399"/>
              <a:gd name="connsiteY2" fmla="*/ 6781800 h 6781800"/>
              <a:gd name="connsiteX3" fmla="*/ 0 w 24409399"/>
              <a:gd name="connsiteY3" fmla="*/ 6781800 h 678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09399" h="6781800">
                <a:moveTo>
                  <a:pt x="0" y="0"/>
                </a:moveTo>
                <a:lnTo>
                  <a:pt x="24409399" y="0"/>
                </a:lnTo>
                <a:lnTo>
                  <a:pt x="24409399" y="6781800"/>
                </a:lnTo>
                <a:lnTo>
                  <a:pt x="0" y="67818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Oval 9"/>
          <p:cNvSpPr/>
          <p:nvPr userDrawn="1"/>
        </p:nvSpPr>
        <p:spPr>
          <a:xfrm>
            <a:off x="-1032329" y="9878672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20293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 userDrawn="1"/>
        </p:nvSpPr>
        <p:spPr>
          <a:xfrm>
            <a:off x="8198757" y="9181986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1473543" cy="13716000"/>
          </a:xfrm>
          <a:custGeom>
            <a:avLst/>
            <a:gdLst>
              <a:gd name="connsiteX0" fmla="*/ 0 w 11473543"/>
              <a:gd name="connsiteY0" fmla="*/ 0 h 13716000"/>
              <a:gd name="connsiteX1" fmla="*/ 11473543 w 11473543"/>
              <a:gd name="connsiteY1" fmla="*/ 0 h 13716000"/>
              <a:gd name="connsiteX2" fmla="*/ 11473543 w 11473543"/>
              <a:gd name="connsiteY2" fmla="*/ 13716000 h 13716000"/>
              <a:gd name="connsiteX3" fmla="*/ 0 w 11473543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73543" h="13716000">
                <a:moveTo>
                  <a:pt x="0" y="0"/>
                </a:moveTo>
                <a:lnTo>
                  <a:pt x="11473543" y="0"/>
                </a:lnTo>
                <a:lnTo>
                  <a:pt x="11473543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Oval 9"/>
          <p:cNvSpPr/>
          <p:nvPr userDrawn="1"/>
        </p:nvSpPr>
        <p:spPr>
          <a:xfrm>
            <a:off x="18605500" y="-4686414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6147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6344902" y="5036447"/>
            <a:ext cx="5086349" cy="3570082"/>
          </a:xfrm>
          <a:custGeom>
            <a:avLst/>
            <a:gdLst>
              <a:gd name="connsiteX0" fmla="*/ 0 w 5086349"/>
              <a:gd name="connsiteY0" fmla="*/ 0 h 3570082"/>
              <a:gd name="connsiteX1" fmla="*/ 5086349 w 5086349"/>
              <a:gd name="connsiteY1" fmla="*/ 0 h 3570082"/>
              <a:gd name="connsiteX2" fmla="*/ 5086349 w 5086349"/>
              <a:gd name="connsiteY2" fmla="*/ 3570082 h 3570082"/>
              <a:gd name="connsiteX3" fmla="*/ 0 w 5086349"/>
              <a:gd name="connsiteY3" fmla="*/ 3570082 h 357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6349" h="3570082">
                <a:moveTo>
                  <a:pt x="0" y="0"/>
                </a:moveTo>
                <a:lnTo>
                  <a:pt x="5086349" y="0"/>
                </a:lnTo>
                <a:lnTo>
                  <a:pt x="5086349" y="3570082"/>
                </a:lnTo>
                <a:lnTo>
                  <a:pt x="0" y="35700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215563" y="5043631"/>
            <a:ext cx="6129338" cy="3570082"/>
          </a:xfrm>
          <a:custGeom>
            <a:avLst/>
            <a:gdLst>
              <a:gd name="connsiteX0" fmla="*/ 0 w 6129338"/>
              <a:gd name="connsiteY0" fmla="*/ 0 h 3570082"/>
              <a:gd name="connsiteX1" fmla="*/ 6129338 w 6129338"/>
              <a:gd name="connsiteY1" fmla="*/ 0 h 3570082"/>
              <a:gd name="connsiteX2" fmla="*/ 6129338 w 6129338"/>
              <a:gd name="connsiteY2" fmla="*/ 3570082 h 3570082"/>
              <a:gd name="connsiteX3" fmla="*/ 0 w 6129338"/>
              <a:gd name="connsiteY3" fmla="*/ 3570082 h 357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9338" h="3570082">
                <a:moveTo>
                  <a:pt x="0" y="0"/>
                </a:moveTo>
                <a:lnTo>
                  <a:pt x="6129338" y="0"/>
                </a:lnTo>
                <a:lnTo>
                  <a:pt x="6129338" y="3570082"/>
                </a:lnTo>
                <a:lnTo>
                  <a:pt x="0" y="35700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Oval 5"/>
          <p:cNvSpPr/>
          <p:nvPr userDrawn="1"/>
        </p:nvSpPr>
        <p:spPr>
          <a:xfrm>
            <a:off x="-5660572" y="-3712031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7775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7487900" y="1"/>
            <a:ext cx="6921500" cy="5875311"/>
          </a:xfrm>
          <a:custGeom>
            <a:avLst/>
            <a:gdLst>
              <a:gd name="connsiteX0" fmla="*/ 0 w 6921500"/>
              <a:gd name="connsiteY0" fmla="*/ 0 h 5875311"/>
              <a:gd name="connsiteX1" fmla="*/ 6921500 w 6921500"/>
              <a:gd name="connsiteY1" fmla="*/ 0 h 5875311"/>
              <a:gd name="connsiteX2" fmla="*/ 6921500 w 6921500"/>
              <a:gd name="connsiteY2" fmla="*/ 5875311 h 5875311"/>
              <a:gd name="connsiteX3" fmla="*/ 0 w 69215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1500" h="5875311">
                <a:moveTo>
                  <a:pt x="0" y="0"/>
                </a:moveTo>
                <a:lnTo>
                  <a:pt x="6921500" y="0"/>
                </a:lnTo>
                <a:lnTo>
                  <a:pt x="69215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9296400" y="0"/>
            <a:ext cx="8191500" cy="5875311"/>
          </a:xfrm>
          <a:custGeom>
            <a:avLst/>
            <a:gdLst>
              <a:gd name="connsiteX0" fmla="*/ 0 w 8191500"/>
              <a:gd name="connsiteY0" fmla="*/ 0 h 5875311"/>
              <a:gd name="connsiteX1" fmla="*/ 8191500 w 8191500"/>
              <a:gd name="connsiteY1" fmla="*/ 0 h 5875311"/>
              <a:gd name="connsiteX2" fmla="*/ 8191500 w 8191500"/>
              <a:gd name="connsiteY2" fmla="*/ 5875311 h 5875311"/>
              <a:gd name="connsiteX3" fmla="*/ 0 w 81915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0" h="5875311">
                <a:moveTo>
                  <a:pt x="0" y="0"/>
                </a:moveTo>
                <a:lnTo>
                  <a:pt x="8191500" y="0"/>
                </a:lnTo>
                <a:lnTo>
                  <a:pt x="81915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296400" cy="5875311"/>
          </a:xfrm>
          <a:custGeom>
            <a:avLst/>
            <a:gdLst>
              <a:gd name="connsiteX0" fmla="*/ 0 w 9296400"/>
              <a:gd name="connsiteY0" fmla="*/ 0 h 5875311"/>
              <a:gd name="connsiteX1" fmla="*/ 9296400 w 9296400"/>
              <a:gd name="connsiteY1" fmla="*/ 0 h 5875311"/>
              <a:gd name="connsiteX2" fmla="*/ 9296400 w 9296400"/>
              <a:gd name="connsiteY2" fmla="*/ 5875311 h 5875311"/>
              <a:gd name="connsiteX3" fmla="*/ 0 w 92964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6400" h="5875311">
                <a:moveTo>
                  <a:pt x="0" y="0"/>
                </a:moveTo>
                <a:lnTo>
                  <a:pt x="9296400" y="0"/>
                </a:lnTo>
                <a:lnTo>
                  <a:pt x="92964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Oval 17"/>
          <p:cNvSpPr/>
          <p:nvPr userDrawn="1"/>
        </p:nvSpPr>
        <p:spPr>
          <a:xfrm>
            <a:off x="-1864949" y="9798374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6248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266098" y="-38964"/>
            <a:ext cx="13143302" cy="6129213"/>
          </a:xfrm>
          <a:custGeom>
            <a:avLst/>
            <a:gdLst>
              <a:gd name="connsiteX0" fmla="*/ 0 w 13143302"/>
              <a:gd name="connsiteY0" fmla="*/ 0 h 6129213"/>
              <a:gd name="connsiteX1" fmla="*/ 13143302 w 13143302"/>
              <a:gd name="connsiteY1" fmla="*/ 0 h 6129213"/>
              <a:gd name="connsiteX2" fmla="*/ 13143302 w 13143302"/>
              <a:gd name="connsiteY2" fmla="*/ 6129213 h 6129213"/>
              <a:gd name="connsiteX3" fmla="*/ 0 w 13143302"/>
              <a:gd name="connsiteY3" fmla="*/ 6129213 h 612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302" h="6129213">
                <a:moveTo>
                  <a:pt x="0" y="0"/>
                </a:moveTo>
                <a:lnTo>
                  <a:pt x="13143302" y="0"/>
                </a:lnTo>
                <a:lnTo>
                  <a:pt x="13143302" y="6129213"/>
                </a:lnTo>
                <a:lnTo>
                  <a:pt x="0" y="61292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Oval 9"/>
          <p:cNvSpPr/>
          <p:nvPr userDrawn="1"/>
        </p:nvSpPr>
        <p:spPr>
          <a:xfrm>
            <a:off x="-1883999" y="7531424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77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2113195" y="5272392"/>
            <a:ext cx="9928428" cy="5992239"/>
          </a:xfrm>
          <a:custGeom>
            <a:avLst/>
            <a:gdLst>
              <a:gd name="connsiteX0" fmla="*/ 0 w 9928428"/>
              <a:gd name="connsiteY0" fmla="*/ 0 h 5992239"/>
              <a:gd name="connsiteX1" fmla="*/ 9928428 w 9928428"/>
              <a:gd name="connsiteY1" fmla="*/ 0 h 5992239"/>
              <a:gd name="connsiteX2" fmla="*/ 9928428 w 9928428"/>
              <a:gd name="connsiteY2" fmla="*/ 5992239 h 5992239"/>
              <a:gd name="connsiteX3" fmla="*/ 0 w 9928428"/>
              <a:gd name="connsiteY3" fmla="*/ 5992239 h 5992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8428" h="5992239">
                <a:moveTo>
                  <a:pt x="0" y="0"/>
                </a:moveTo>
                <a:lnTo>
                  <a:pt x="9928428" y="0"/>
                </a:lnTo>
                <a:lnTo>
                  <a:pt x="9928428" y="5992239"/>
                </a:lnTo>
                <a:lnTo>
                  <a:pt x="0" y="59922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Oval 15"/>
          <p:cNvSpPr/>
          <p:nvPr userDrawn="1"/>
        </p:nvSpPr>
        <p:spPr>
          <a:xfrm>
            <a:off x="-1586188" y="-2170101"/>
            <a:ext cx="6245273" cy="5157350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60950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 userDrawn="1"/>
        </p:nvSpPr>
        <p:spPr>
          <a:xfrm>
            <a:off x="5762625" y="-3555676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905000" y="0"/>
            <a:ext cx="10039350" cy="10782300"/>
          </a:xfrm>
          <a:custGeom>
            <a:avLst/>
            <a:gdLst>
              <a:gd name="connsiteX0" fmla="*/ 0 w 10039350"/>
              <a:gd name="connsiteY0" fmla="*/ 0 h 10782300"/>
              <a:gd name="connsiteX1" fmla="*/ 10039350 w 10039350"/>
              <a:gd name="connsiteY1" fmla="*/ 0 h 10782300"/>
              <a:gd name="connsiteX2" fmla="*/ 10039350 w 10039350"/>
              <a:gd name="connsiteY2" fmla="*/ 10782300 h 10782300"/>
              <a:gd name="connsiteX3" fmla="*/ 0 w 10039350"/>
              <a:gd name="connsiteY3" fmla="*/ 10782300 h 1078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9350" h="10782300">
                <a:moveTo>
                  <a:pt x="0" y="0"/>
                </a:moveTo>
                <a:lnTo>
                  <a:pt x="10039350" y="0"/>
                </a:lnTo>
                <a:lnTo>
                  <a:pt x="10039350" y="10782300"/>
                </a:lnTo>
                <a:lnTo>
                  <a:pt x="0" y="10782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86032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6983075" y="-4851076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 userDrawn="1"/>
        </p:nvSpPr>
        <p:spPr>
          <a:xfrm>
            <a:off x="0" y="6261699"/>
            <a:ext cx="21463000" cy="5582728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86677" y="1"/>
            <a:ext cx="8279202" cy="10557967"/>
          </a:xfrm>
          <a:custGeom>
            <a:avLst/>
            <a:gdLst>
              <a:gd name="connsiteX0" fmla="*/ 0 w 8279202"/>
              <a:gd name="connsiteY0" fmla="*/ 0 h 10557967"/>
              <a:gd name="connsiteX1" fmla="*/ 8279202 w 8279202"/>
              <a:gd name="connsiteY1" fmla="*/ 0 h 10557967"/>
              <a:gd name="connsiteX2" fmla="*/ 8279202 w 8279202"/>
              <a:gd name="connsiteY2" fmla="*/ 10557967 h 10557967"/>
              <a:gd name="connsiteX3" fmla="*/ 0 w 8279202"/>
              <a:gd name="connsiteY3" fmla="*/ 10557967 h 1055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9202" h="10557967">
                <a:moveTo>
                  <a:pt x="0" y="0"/>
                </a:moveTo>
                <a:lnTo>
                  <a:pt x="8279202" y="0"/>
                </a:lnTo>
                <a:lnTo>
                  <a:pt x="8279202" y="10557967"/>
                </a:lnTo>
                <a:lnTo>
                  <a:pt x="0" y="1055796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42876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086677" y="2"/>
            <a:ext cx="8279202" cy="6496049"/>
          </a:xfrm>
          <a:custGeom>
            <a:avLst/>
            <a:gdLst>
              <a:gd name="connsiteX0" fmla="*/ 0 w 8279202"/>
              <a:gd name="connsiteY0" fmla="*/ 0 h 6496049"/>
              <a:gd name="connsiteX1" fmla="*/ 8279202 w 8279202"/>
              <a:gd name="connsiteY1" fmla="*/ 0 h 6496049"/>
              <a:gd name="connsiteX2" fmla="*/ 8279202 w 8279202"/>
              <a:gd name="connsiteY2" fmla="*/ 6496049 h 6496049"/>
              <a:gd name="connsiteX3" fmla="*/ 0 w 8279202"/>
              <a:gd name="connsiteY3" fmla="*/ 6496049 h 649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9202" h="6496049">
                <a:moveTo>
                  <a:pt x="0" y="0"/>
                </a:moveTo>
                <a:lnTo>
                  <a:pt x="8279202" y="0"/>
                </a:lnTo>
                <a:lnTo>
                  <a:pt x="8279202" y="6496049"/>
                </a:lnTo>
                <a:lnTo>
                  <a:pt x="0" y="64960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Oval 5"/>
          <p:cNvSpPr/>
          <p:nvPr userDrawn="1"/>
        </p:nvSpPr>
        <p:spPr>
          <a:xfrm>
            <a:off x="16983075" y="-4851076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7061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17487900" y="1"/>
            <a:ext cx="6921500" cy="5875311"/>
          </a:xfrm>
          <a:custGeom>
            <a:avLst/>
            <a:gdLst>
              <a:gd name="connsiteX0" fmla="*/ 0 w 6921500"/>
              <a:gd name="connsiteY0" fmla="*/ 0 h 5875311"/>
              <a:gd name="connsiteX1" fmla="*/ 6921500 w 6921500"/>
              <a:gd name="connsiteY1" fmla="*/ 0 h 5875311"/>
              <a:gd name="connsiteX2" fmla="*/ 6921500 w 6921500"/>
              <a:gd name="connsiteY2" fmla="*/ 5875311 h 5875311"/>
              <a:gd name="connsiteX3" fmla="*/ 0 w 69215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1500" h="5875311">
                <a:moveTo>
                  <a:pt x="0" y="0"/>
                </a:moveTo>
                <a:lnTo>
                  <a:pt x="6921500" y="0"/>
                </a:lnTo>
                <a:lnTo>
                  <a:pt x="69215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9296400" y="0"/>
            <a:ext cx="8191500" cy="5875311"/>
          </a:xfrm>
          <a:custGeom>
            <a:avLst/>
            <a:gdLst>
              <a:gd name="connsiteX0" fmla="*/ 0 w 8191500"/>
              <a:gd name="connsiteY0" fmla="*/ 0 h 5875311"/>
              <a:gd name="connsiteX1" fmla="*/ 8191500 w 8191500"/>
              <a:gd name="connsiteY1" fmla="*/ 0 h 5875311"/>
              <a:gd name="connsiteX2" fmla="*/ 8191500 w 8191500"/>
              <a:gd name="connsiteY2" fmla="*/ 5875311 h 5875311"/>
              <a:gd name="connsiteX3" fmla="*/ 0 w 81915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0" h="5875311">
                <a:moveTo>
                  <a:pt x="0" y="0"/>
                </a:moveTo>
                <a:lnTo>
                  <a:pt x="8191500" y="0"/>
                </a:lnTo>
                <a:lnTo>
                  <a:pt x="81915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296400" cy="5875311"/>
          </a:xfrm>
          <a:custGeom>
            <a:avLst/>
            <a:gdLst>
              <a:gd name="connsiteX0" fmla="*/ 0 w 9296400"/>
              <a:gd name="connsiteY0" fmla="*/ 0 h 5875311"/>
              <a:gd name="connsiteX1" fmla="*/ 9296400 w 9296400"/>
              <a:gd name="connsiteY1" fmla="*/ 0 h 5875311"/>
              <a:gd name="connsiteX2" fmla="*/ 9296400 w 9296400"/>
              <a:gd name="connsiteY2" fmla="*/ 5875311 h 5875311"/>
              <a:gd name="connsiteX3" fmla="*/ 0 w 9296400"/>
              <a:gd name="connsiteY3" fmla="*/ 5875311 h 5875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6400" h="5875311">
                <a:moveTo>
                  <a:pt x="0" y="0"/>
                </a:moveTo>
                <a:lnTo>
                  <a:pt x="9296400" y="0"/>
                </a:lnTo>
                <a:lnTo>
                  <a:pt x="9296400" y="5875311"/>
                </a:lnTo>
                <a:lnTo>
                  <a:pt x="0" y="58753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Oval 5"/>
          <p:cNvSpPr/>
          <p:nvPr userDrawn="1"/>
        </p:nvSpPr>
        <p:spPr>
          <a:xfrm>
            <a:off x="-2943225" y="7740974"/>
            <a:ext cx="8490857" cy="84908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88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7710338" y="0"/>
            <a:ext cx="8988725" cy="13716000"/>
          </a:xfrm>
          <a:custGeom>
            <a:avLst/>
            <a:gdLst>
              <a:gd name="connsiteX0" fmla="*/ 0 w 8988725"/>
              <a:gd name="connsiteY0" fmla="*/ 0 h 13716000"/>
              <a:gd name="connsiteX1" fmla="*/ 8988725 w 8988725"/>
              <a:gd name="connsiteY1" fmla="*/ 0 h 13716000"/>
              <a:gd name="connsiteX2" fmla="*/ 8988725 w 8988725"/>
              <a:gd name="connsiteY2" fmla="*/ 13716000 h 13716000"/>
              <a:gd name="connsiteX3" fmla="*/ 0 w 8988725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8725" h="13716000">
                <a:moveTo>
                  <a:pt x="0" y="0"/>
                </a:moveTo>
                <a:lnTo>
                  <a:pt x="8988725" y="0"/>
                </a:lnTo>
                <a:lnTo>
                  <a:pt x="8988725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Oval 12"/>
          <p:cNvSpPr/>
          <p:nvPr userDrawn="1"/>
        </p:nvSpPr>
        <p:spPr>
          <a:xfrm>
            <a:off x="-5388736" y="2596244"/>
            <a:ext cx="8632680" cy="8855378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 userDrawn="1"/>
        </p:nvSpPr>
        <p:spPr>
          <a:xfrm>
            <a:off x="20667216" y="-1302895"/>
            <a:ext cx="4606505" cy="3899139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84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 userDrawn="1"/>
        </p:nvSpPr>
        <p:spPr>
          <a:xfrm>
            <a:off x="5293584" y="9672698"/>
            <a:ext cx="8291787" cy="8086601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" y="6090248"/>
            <a:ext cx="8988725" cy="7625751"/>
          </a:xfrm>
          <a:custGeom>
            <a:avLst/>
            <a:gdLst>
              <a:gd name="connsiteX0" fmla="*/ 0 w 8988725"/>
              <a:gd name="connsiteY0" fmla="*/ 0 h 7625751"/>
              <a:gd name="connsiteX1" fmla="*/ 8988725 w 8988725"/>
              <a:gd name="connsiteY1" fmla="*/ 0 h 7625751"/>
              <a:gd name="connsiteX2" fmla="*/ 8988725 w 8988725"/>
              <a:gd name="connsiteY2" fmla="*/ 7625751 h 7625751"/>
              <a:gd name="connsiteX3" fmla="*/ 0 w 8988725"/>
              <a:gd name="connsiteY3" fmla="*/ 7625751 h 762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8725" h="7625751">
                <a:moveTo>
                  <a:pt x="0" y="0"/>
                </a:moveTo>
                <a:lnTo>
                  <a:pt x="8988725" y="0"/>
                </a:lnTo>
                <a:lnTo>
                  <a:pt x="8988725" y="7625751"/>
                </a:lnTo>
                <a:lnTo>
                  <a:pt x="0" y="762575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7710338" y="-152930"/>
            <a:ext cx="8988725" cy="7625751"/>
          </a:xfrm>
          <a:custGeom>
            <a:avLst/>
            <a:gdLst>
              <a:gd name="connsiteX0" fmla="*/ 0 w 8988725"/>
              <a:gd name="connsiteY0" fmla="*/ 0 h 7625751"/>
              <a:gd name="connsiteX1" fmla="*/ 8988725 w 8988725"/>
              <a:gd name="connsiteY1" fmla="*/ 0 h 7625751"/>
              <a:gd name="connsiteX2" fmla="*/ 8988725 w 8988725"/>
              <a:gd name="connsiteY2" fmla="*/ 7625751 h 7625751"/>
              <a:gd name="connsiteX3" fmla="*/ 0 w 8988725"/>
              <a:gd name="connsiteY3" fmla="*/ 7625751 h 762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8725" h="7625751">
                <a:moveTo>
                  <a:pt x="0" y="0"/>
                </a:moveTo>
                <a:lnTo>
                  <a:pt x="8988725" y="0"/>
                </a:lnTo>
                <a:lnTo>
                  <a:pt x="8988725" y="7625751"/>
                </a:lnTo>
                <a:lnTo>
                  <a:pt x="0" y="762575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Oval 18"/>
          <p:cNvSpPr/>
          <p:nvPr userDrawn="1"/>
        </p:nvSpPr>
        <p:spPr>
          <a:xfrm>
            <a:off x="18748327" y="-3667001"/>
            <a:ext cx="8291787" cy="8086601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20247430" y="318051"/>
            <a:ext cx="10040540" cy="9617092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 userDrawn="1"/>
        </p:nvSpPr>
        <p:spPr>
          <a:xfrm>
            <a:off x="2785183" y="9615990"/>
            <a:ext cx="9016489" cy="8636229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14994561" y="5682343"/>
            <a:ext cx="5915875" cy="8033657"/>
          </a:xfrm>
          <a:custGeom>
            <a:avLst/>
            <a:gdLst>
              <a:gd name="connsiteX0" fmla="*/ 0 w 5915875"/>
              <a:gd name="connsiteY0" fmla="*/ 0 h 8033657"/>
              <a:gd name="connsiteX1" fmla="*/ 5915875 w 5915875"/>
              <a:gd name="connsiteY1" fmla="*/ 0 h 8033657"/>
              <a:gd name="connsiteX2" fmla="*/ 5915875 w 5915875"/>
              <a:gd name="connsiteY2" fmla="*/ 8033657 h 8033657"/>
              <a:gd name="connsiteX3" fmla="*/ 0 w 5915875"/>
              <a:gd name="connsiteY3" fmla="*/ 8033657 h 803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5875" h="8033657">
                <a:moveTo>
                  <a:pt x="0" y="0"/>
                </a:moveTo>
                <a:lnTo>
                  <a:pt x="5915875" y="0"/>
                </a:lnTo>
                <a:lnTo>
                  <a:pt x="5915875" y="8033657"/>
                </a:lnTo>
                <a:lnTo>
                  <a:pt x="0" y="80336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078685" y="5682344"/>
            <a:ext cx="5915876" cy="8033657"/>
          </a:xfrm>
          <a:custGeom>
            <a:avLst/>
            <a:gdLst>
              <a:gd name="connsiteX0" fmla="*/ 0 w 5915876"/>
              <a:gd name="connsiteY0" fmla="*/ 0 h 8033657"/>
              <a:gd name="connsiteX1" fmla="*/ 5915876 w 5915876"/>
              <a:gd name="connsiteY1" fmla="*/ 0 h 8033657"/>
              <a:gd name="connsiteX2" fmla="*/ 5915876 w 5915876"/>
              <a:gd name="connsiteY2" fmla="*/ 8033657 h 8033657"/>
              <a:gd name="connsiteX3" fmla="*/ 0 w 5915876"/>
              <a:gd name="connsiteY3" fmla="*/ 8033657 h 803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5876" h="8033657">
                <a:moveTo>
                  <a:pt x="0" y="0"/>
                </a:moveTo>
                <a:lnTo>
                  <a:pt x="5915876" y="0"/>
                </a:lnTo>
                <a:lnTo>
                  <a:pt x="5915876" y="8033657"/>
                </a:lnTo>
                <a:lnTo>
                  <a:pt x="0" y="80336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561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19899088" y="8469086"/>
            <a:ext cx="4009572" cy="2634343"/>
          </a:xfrm>
          <a:custGeom>
            <a:avLst/>
            <a:gdLst>
              <a:gd name="connsiteX0" fmla="*/ 0 w 4009572"/>
              <a:gd name="connsiteY0" fmla="*/ 0 h 2634343"/>
              <a:gd name="connsiteX1" fmla="*/ 4009572 w 4009572"/>
              <a:gd name="connsiteY1" fmla="*/ 0 h 2634343"/>
              <a:gd name="connsiteX2" fmla="*/ 4009572 w 4009572"/>
              <a:gd name="connsiteY2" fmla="*/ 2634343 h 2634343"/>
              <a:gd name="connsiteX3" fmla="*/ 0 w 4009572"/>
              <a:gd name="connsiteY3" fmla="*/ 2634343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9572" h="2634343">
                <a:moveTo>
                  <a:pt x="0" y="0"/>
                </a:moveTo>
                <a:lnTo>
                  <a:pt x="4009572" y="0"/>
                </a:lnTo>
                <a:lnTo>
                  <a:pt x="4009572" y="2634343"/>
                </a:lnTo>
                <a:lnTo>
                  <a:pt x="0" y="2634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16067316" y="8469086"/>
            <a:ext cx="3744684" cy="2634343"/>
          </a:xfrm>
          <a:custGeom>
            <a:avLst/>
            <a:gdLst>
              <a:gd name="connsiteX0" fmla="*/ 0 w 3744684"/>
              <a:gd name="connsiteY0" fmla="*/ 0 h 2634343"/>
              <a:gd name="connsiteX1" fmla="*/ 3744684 w 3744684"/>
              <a:gd name="connsiteY1" fmla="*/ 0 h 2634343"/>
              <a:gd name="connsiteX2" fmla="*/ 3744684 w 3744684"/>
              <a:gd name="connsiteY2" fmla="*/ 2634343 h 2634343"/>
              <a:gd name="connsiteX3" fmla="*/ 0 w 3744684"/>
              <a:gd name="connsiteY3" fmla="*/ 2634343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4684" h="2634343">
                <a:moveTo>
                  <a:pt x="0" y="0"/>
                </a:moveTo>
                <a:lnTo>
                  <a:pt x="3744684" y="0"/>
                </a:lnTo>
                <a:lnTo>
                  <a:pt x="3744684" y="2634343"/>
                </a:lnTo>
                <a:lnTo>
                  <a:pt x="0" y="2634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13280573" y="8469087"/>
            <a:ext cx="2699657" cy="2634343"/>
          </a:xfrm>
          <a:custGeom>
            <a:avLst/>
            <a:gdLst>
              <a:gd name="connsiteX0" fmla="*/ 0 w 2699657"/>
              <a:gd name="connsiteY0" fmla="*/ 0 h 2634343"/>
              <a:gd name="connsiteX1" fmla="*/ 2699657 w 2699657"/>
              <a:gd name="connsiteY1" fmla="*/ 0 h 2634343"/>
              <a:gd name="connsiteX2" fmla="*/ 2699657 w 2699657"/>
              <a:gd name="connsiteY2" fmla="*/ 2634343 h 2634343"/>
              <a:gd name="connsiteX3" fmla="*/ 0 w 2699657"/>
              <a:gd name="connsiteY3" fmla="*/ 2634343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657" h="2634343">
                <a:moveTo>
                  <a:pt x="0" y="0"/>
                </a:moveTo>
                <a:lnTo>
                  <a:pt x="2699657" y="0"/>
                </a:lnTo>
                <a:lnTo>
                  <a:pt x="2699657" y="2634343"/>
                </a:lnTo>
                <a:lnTo>
                  <a:pt x="0" y="2634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Oval 19"/>
          <p:cNvSpPr/>
          <p:nvPr userDrawn="1"/>
        </p:nvSpPr>
        <p:spPr>
          <a:xfrm>
            <a:off x="18191845" y="-2569029"/>
            <a:ext cx="7424057" cy="7424057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Oval 20"/>
          <p:cNvSpPr/>
          <p:nvPr userDrawn="1"/>
        </p:nvSpPr>
        <p:spPr>
          <a:xfrm>
            <a:off x="-2360383" y="10493828"/>
            <a:ext cx="5551714" cy="5551714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07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2743200" y="9557658"/>
            <a:ext cx="8752115" cy="7598229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/>
          <p:cNvSpPr/>
          <p:nvPr userDrawn="1"/>
        </p:nvSpPr>
        <p:spPr>
          <a:xfrm>
            <a:off x="21404943" y="-3026226"/>
            <a:ext cx="7707086" cy="7598229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7687129" y="0"/>
            <a:ext cx="7226299" cy="13716000"/>
          </a:xfrm>
          <a:custGeom>
            <a:avLst/>
            <a:gdLst>
              <a:gd name="connsiteX0" fmla="*/ 0 w 7226299"/>
              <a:gd name="connsiteY0" fmla="*/ 0 h 13716000"/>
              <a:gd name="connsiteX1" fmla="*/ 7226299 w 7226299"/>
              <a:gd name="connsiteY1" fmla="*/ 0 h 13716000"/>
              <a:gd name="connsiteX2" fmla="*/ 7226299 w 7226299"/>
              <a:gd name="connsiteY2" fmla="*/ 13716000 h 13716000"/>
              <a:gd name="connsiteX3" fmla="*/ 0 w 7226299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6299" h="13716000">
                <a:moveTo>
                  <a:pt x="0" y="0"/>
                </a:moveTo>
                <a:lnTo>
                  <a:pt x="7226299" y="0"/>
                </a:lnTo>
                <a:lnTo>
                  <a:pt x="7226299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286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19076766" y="2198222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>
          <a:xfrm>
            <a:off x="13744133" y="2198223"/>
            <a:ext cx="5332635" cy="5744447"/>
          </a:xfrm>
          <a:custGeom>
            <a:avLst/>
            <a:gdLst>
              <a:gd name="connsiteX0" fmla="*/ 0 w 5332635"/>
              <a:gd name="connsiteY0" fmla="*/ 0 h 5744447"/>
              <a:gd name="connsiteX1" fmla="*/ 5332635 w 5332635"/>
              <a:gd name="connsiteY1" fmla="*/ 0 h 5744447"/>
              <a:gd name="connsiteX2" fmla="*/ 5332635 w 5332635"/>
              <a:gd name="connsiteY2" fmla="*/ 5744447 h 5744447"/>
              <a:gd name="connsiteX3" fmla="*/ 0 w 5332635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5" h="5744447">
                <a:moveTo>
                  <a:pt x="0" y="0"/>
                </a:moveTo>
                <a:lnTo>
                  <a:pt x="5332635" y="0"/>
                </a:lnTo>
                <a:lnTo>
                  <a:pt x="5332635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8411499" y="2198223"/>
            <a:ext cx="5332634" cy="5744447"/>
          </a:xfrm>
          <a:custGeom>
            <a:avLst/>
            <a:gdLst>
              <a:gd name="connsiteX0" fmla="*/ 0 w 5332634"/>
              <a:gd name="connsiteY0" fmla="*/ 0 h 5744447"/>
              <a:gd name="connsiteX1" fmla="*/ 5332634 w 5332634"/>
              <a:gd name="connsiteY1" fmla="*/ 0 h 5744447"/>
              <a:gd name="connsiteX2" fmla="*/ 5332634 w 5332634"/>
              <a:gd name="connsiteY2" fmla="*/ 5744447 h 5744447"/>
              <a:gd name="connsiteX3" fmla="*/ 0 w 5332634"/>
              <a:gd name="connsiteY3" fmla="*/ 5744447 h 574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634" h="5744447">
                <a:moveTo>
                  <a:pt x="0" y="0"/>
                </a:moveTo>
                <a:lnTo>
                  <a:pt x="5332634" y="0"/>
                </a:lnTo>
                <a:lnTo>
                  <a:pt x="5332634" y="5744447"/>
                </a:lnTo>
                <a:lnTo>
                  <a:pt x="0" y="57444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3" name="Oval 22"/>
          <p:cNvSpPr/>
          <p:nvPr userDrawn="1"/>
        </p:nvSpPr>
        <p:spPr>
          <a:xfrm>
            <a:off x="-3698752" y="-3587283"/>
            <a:ext cx="8858579" cy="8657728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629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24409400" cy="13716000"/>
          </a:xfrm>
          <a:prstGeom prst="rect">
            <a:avLst/>
          </a:prstGeom>
          <a:solidFill>
            <a:srgbClr val="FFF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/>
          <p:cNvSpPr/>
          <p:nvPr userDrawn="1"/>
        </p:nvSpPr>
        <p:spPr>
          <a:xfrm>
            <a:off x="21693822" y="11660189"/>
            <a:ext cx="3173254" cy="3146424"/>
          </a:xfrm>
          <a:prstGeom prst="ellipse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8146" y="730251"/>
            <a:ext cx="2105310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46" y="3651250"/>
            <a:ext cx="2105310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8146" y="12712701"/>
            <a:ext cx="549211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75A2F-E016-4316-B687-1D5E9F36F48E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85614" y="12712701"/>
            <a:ext cx="823817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39139" y="12712701"/>
            <a:ext cx="549211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8DCC-B138-475E-9F02-57AAD750A54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22731254" y="12020551"/>
            <a:ext cx="2425700" cy="2425700"/>
          </a:xfrm>
          <a:prstGeom prst="ellipse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50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6800" kern="1200">
          <a:solidFill>
            <a:schemeClr val="tx1"/>
          </a:solidFill>
          <a:latin typeface="Montserrat Black" panose="00000A00000000000000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19300" y="6785123"/>
            <a:ext cx="12211050" cy="5959327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887277" y="2585088"/>
            <a:ext cx="11468100" cy="5959327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Picture Placeholder 1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2193108" y="4778078"/>
            <a:ext cx="7703107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AB73"/>
                </a:solidFill>
                <a:latin typeface="Montserrat Bold" panose="00000800000000000000" pitchFamily="2" charset="0"/>
              </a:rPr>
              <a:t>Product Presentation Template</a:t>
            </a:r>
            <a:endParaRPr lang="id-ID" sz="2800" dirty="0">
              <a:solidFill>
                <a:srgbClr val="FFAB73"/>
              </a:solidFill>
              <a:latin typeface="Montserrat Bold" panose="00000800000000000000" pitchFamily="2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15542708" y="10067544"/>
            <a:ext cx="7221977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9" name="Title 7"/>
          <p:cNvSpPr txBox="1">
            <a:spLocks/>
          </p:cNvSpPr>
          <p:nvPr/>
        </p:nvSpPr>
        <p:spPr>
          <a:xfrm>
            <a:off x="2193108" y="1768279"/>
            <a:ext cx="5931717" cy="2724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sz="16000" dirty="0" smtClean="0">
                <a:solidFill>
                  <a:srgbClr val="FFAB73"/>
                </a:solidFill>
              </a:rPr>
              <a:t>Riley</a:t>
            </a:r>
            <a:endParaRPr lang="id-ID" sz="16000" dirty="0">
              <a:solidFill>
                <a:srgbClr val="FFAB73"/>
              </a:solidFill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98686" y="0"/>
            <a:ext cx="5682343" cy="4158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Rectangle 3"/>
          <p:cNvSpPr/>
          <p:nvPr/>
        </p:nvSpPr>
        <p:spPr>
          <a:xfrm>
            <a:off x="9731829" y="0"/>
            <a:ext cx="5682343" cy="4158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9731829" y="6705600"/>
            <a:ext cx="5682343" cy="4158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6698685" y="6705599"/>
            <a:ext cx="5682343" cy="4158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tle 7"/>
          <p:cNvSpPr txBox="1">
            <a:spLocks/>
          </p:cNvSpPr>
          <p:nvPr/>
        </p:nvSpPr>
        <p:spPr>
          <a:xfrm>
            <a:off x="1843823" y="1622839"/>
            <a:ext cx="6883008" cy="211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Why Choose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9766" y="3733215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735819" y="4537682"/>
            <a:ext cx="567835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31829" y="5172098"/>
            <a:ext cx="5453936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6702674" y="4537682"/>
            <a:ext cx="567835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98684" y="5172098"/>
            <a:ext cx="5453936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735819" y="11243281"/>
            <a:ext cx="567835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31829" y="11877697"/>
            <a:ext cx="5453936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6702674" y="11243281"/>
            <a:ext cx="567835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98684" y="11877697"/>
            <a:ext cx="5453936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10.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14857" y="0"/>
            <a:ext cx="7728857" cy="13933714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"/>
          <p:cNvSpPr/>
          <p:nvPr/>
        </p:nvSpPr>
        <p:spPr>
          <a:xfrm>
            <a:off x="16619329" y="167249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078117" y="2051329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74127" y="2685745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19329" y="5409264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7078117" y="5788095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74127" y="6422511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19329" y="882528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7078117" y="9204119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74127" y="9838535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7"/>
          <p:cNvSpPr txBox="1">
            <a:spLocks/>
          </p:cNvSpPr>
          <p:nvPr/>
        </p:nvSpPr>
        <p:spPr>
          <a:xfrm>
            <a:off x="1364852" y="5627197"/>
            <a:ext cx="6883008" cy="211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Why Choose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0795" y="7898471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11.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2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7728857" cy="6858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7728857" y="1"/>
            <a:ext cx="7728857" cy="6858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6858001"/>
            <a:ext cx="7728857" cy="6858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7728857" y="6858001"/>
            <a:ext cx="7728857" cy="6858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Rectangle 5"/>
          <p:cNvSpPr/>
          <p:nvPr/>
        </p:nvSpPr>
        <p:spPr>
          <a:xfrm>
            <a:off x="10125080" y="4311759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583868" y="4690590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79878" y="5325006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125080" y="11062142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0583868" y="11440973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79878" y="12075389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96222" y="1116975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855010" y="11548589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1020" y="12183005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24" y="431175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2855012" y="4690589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1022" y="5325005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itle 7"/>
          <p:cNvSpPr txBox="1">
            <a:spLocks/>
          </p:cNvSpPr>
          <p:nvPr/>
        </p:nvSpPr>
        <p:spPr>
          <a:xfrm>
            <a:off x="16651906" y="2709388"/>
            <a:ext cx="6883008" cy="2056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Why Choose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847849" y="5359116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12.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8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2400" y="0"/>
            <a:ext cx="7968343" cy="120396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"/>
          <p:cNvSpPr/>
          <p:nvPr/>
        </p:nvSpPr>
        <p:spPr>
          <a:xfrm>
            <a:off x="1238556" y="4441372"/>
            <a:ext cx="4291386" cy="41583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1846949" y="4881633"/>
            <a:ext cx="3074599" cy="3277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i="1" dirty="0">
                <a:solidFill>
                  <a:schemeClr val="bg1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i="1" dirty="0">
              <a:solidFill>
                <a:schemeClr val="bg1"/>
              </a:solidFill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6169" y="4441372"/>
            <a:ext cx="302387" cy="4158343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13861652" y="6137075"/>
            <a:ext cx="6883008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Page Break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13.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0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61417" y="2152650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Company in Number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7618" y="5068578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304957109"/>
              </p:ext>
            </p:extLst>
          </p:nvPr>
        </p:nvGraphicFramePr>
        <p:xfrm>
          <a:off x="11612034" y="2101776"/>
          <a:ext cx="10900886" cy="969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800350" y="7277100"/>
            <a:ext cx="514350" cy="514350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AB7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0350" y="8524875"/>
            <a:ext cx="514350" cy="514350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D38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0350" y="9772650"/>
            <a:ext cx="514350" cy="5143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3690168" y="7155795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0168" y="8414347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90167" y="9672899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14.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61417" y="2152650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Company in Number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7618" y="5068578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409949" y="7262622"/>
            <a:ext cx="6343649" cy="3367278"/>
            <a:chOff x="3409949" y="7262622"/>
            <a:chExt cx="6343649" cy="3367278"/>
          </a:xfrm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grpSpPr>
        <p:sp>
          <p:nvSpPr>
            <p:cNvPr id="5" name="Rectangle 4"/>
            <p:cNvSpPr/>
            <p:nvPr/>
          </p:nvSpPr>
          <p:spPr>
            <a:xfrm flipH="1">
              <a:off x="3646599" y="7262622"/>
              <a:ext cx="6106999" cy="3367278"/>
            </a:xfrm>
            <a:prstGeom prst="rect">
              <a:avLst/>
            </a:prstGeom>
            <a:solidFill>
              <a:srgbClr val="FFA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 flipH="1">
              <a:off x="3409949" y="7262622"/>
              <a:ext cx="236651" cy="3367278"/>
            </a:xfrm>
            <a:prstGeom prst="rect">
              <a:avLst/>
            </a:prstGeom>
            <a:solidFill>
              <a:srgbClr val="FFD3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81523" y="7939671"/>
            <a:ext cx="4734009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50493834"/>
              </p:ext>
            </p:extLst>
          </p:nvPr>
        </p:nvGraphicFramePr>
        <p:xfrm>
          <a:off x="10526183" y="607443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534897" y="2032863"/>
            <a:ext cx="208101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698894573"/>
              </p:ext>
            </p:extLst>
          </p:nvPr>
        </p:nvGraphicFramePr>
        <p:xfrm>
          <a:off x="10599375" y="4981085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534898" y="6398664"/>
            <a:ext cx="198483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35%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992324841"/>
              </p:ext>
            </p:extLst>
          </p:nvPr>
        </p:nvGraphicFramePr>
        <p:xfrm>
          <a:off x="10599375" y="9254865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534899" y="10655615"/>
            <a:ext cx="214193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40%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38949" y="2417584"/>
            <a:ext cx="624005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6238948" y="1164163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One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238948" y="6861806"/>
            <a:ext cx="624005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6238947" y="5608385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Two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238948" y="11135586"/>
            <a:ext cx="624005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6238947" y="9882165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Three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15.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61417" y="2152650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Company in Number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7618" y="5068578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23341595"/>
              </p:ext>
            </p:extLst>
          </p:nvPr>
        </p:nvGraphicFramePr>
        <p:xfrm>
          <a:off x="0" y="7334669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08714" y="8760089"/>
            <a:ext cx="208101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714192156"/>
              </p:ext>
            </p:extLst>
          </p:nvPr>
        </p:nvGraphicFramePr>
        <p:xfrm>
          <a:off x="11923591" y="7437971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859114" y="8855550"/>
            <a:ext cx="198483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35%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2766" y="9144810"/>
            <a:ext cx="624005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12765" y="7891389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One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63164" y="9318692"/>
            <a:ext cx="624005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7563163" y="8065271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Two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076658683"/>
              </p:ext>
            </p:extLst>
          </p:nvPr>
        </p:nvGraphicFramePr>
        <p:xfrm>
          <a:off x="12596163" y="1805937"/>
          <a:ext cx="8657167" cy="4662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16.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73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651819" y="1115172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Company in Number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96350" y="2088000"/>
            <a:ext cx="7092131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42031592"/>
              </p:ext>
            </p:extLst>
          </p:nvPr>
        </p:nvGraphicFramePr>
        <p:xfrm>
          <a:off x="1651819" y="4229418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60533" y="5654838"/>
            <a:ext cx="208101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99895413"/>
              </p:ext>
            </p:extLst>
          </p:nvPr>
        </p:nvGraphicFramePr>
        <p:xfrm>
          <a:off x="1692441" y="8585905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27964" y="10003484"/>
            <a:ext cx="198483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35%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4585" y="5862588"/>
            <a:ext cx="4487451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364584" y="4786138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One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32015" y="10289655"/>
            <a:ext cx="4520022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32013" y="9213205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Two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508766817"/>
              </p:ext>
            </p:extLst>
          </p:nvPr>
        </p:nvGraphicFramePr>
        <p:xfrm>
          <a:off x="12098593" y="4255768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107307" y="5681188"/>
            <a:ext cx="21162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4248623553"/>
              </p:ext>
            </p:extLst>
          </p:nvPr>
        </p:nvGraphicFramePr>
        <p:xfrm>
          <a:off x="12139215" y="8612255"/>
          <a:ext cx="5952067" cy="396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074738" y="10029834"/>
            <a:ext cx="209704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800" dirty="0" smtClean="0">
                <a:latin typeface="Montserrat Bold" panose="000008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60%</a:t>
            </a:r>
            <a:endParaRPr lang="id-ID" sz="6800" dirty="0">
              <a:latin typeface="Montserrat Bold" panose="000008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11359" y="5888938"/>
            <a:ext cx="4468401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7811358" y="4812488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Three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778789" y="10316005"/>
            <a:ext cx="4500972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7778787" y="9239555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Chart Four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17.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92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204700" y="0"/>
            <a:ext cx="1445986" cy="13716000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2898472" y="3056954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Company in Number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44673" y="766440"/>
            <a:ext cx="2290514" cy="2290514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1844673" y="3964004"/>
            <a:ext cx="2290514" cy="2290514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11844673" y="7175495"/>
            <a:ext cx="2290514" cy="2290514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1844674" y="10471550"/>
            <a:ext cx="2290514" cy="2290514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7965" y="11188093"/>
            <a:ext cx="1213589" cy="9497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5473" y="4588210"/>
            <a:ext cx="1055294" cy="10421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135" y="7842612"/>
            <a:ext cx="1213589" cy="9629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9092" y="1318094"/>
            <a:ext cx="1081675" cy="11872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372218" y="1657875"/>
            <a:ext cx="6213308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352356" y="677882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Info One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372218" y="4746414"/>
            <a:ext cx="6258405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352356" y="3766421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Info Two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10326" y="8066930"/>
            <a:ext cx="6186931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390464" y="7086937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Info Three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10326" y="11253959"/>
            <a:ext cx="6232029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5390464" y="10273966"/>
            <a:ext cx="4734009" cy="939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Info Four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1140" y="6459596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18.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6662058" cy="13716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itle 7"/>
          <p:cNvSpPr txBox="1">
            <a:spLocks/>
          </p:cNvSpPr>
          <p:nvPr/>
        </p:nvSpPr>
        <p:spPr>
          <a:xfrm>
            <a:off x="13839881" y="5379639"/>
            <a:ext cx="6883008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The Break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61653" y="6821488"/>
            <a:ext cx="5647871" cy="799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smtClean="0"/>
              <a:t>tempo.</a:t>
            </a:r>
            <a:endParaRPr sz="2299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19.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459183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itle 7"/>
          <p:cNvSpPr txBox="1">
            <a:spLocks/>
          </p:cNvSpPr>
          <p:nvPr/>
        </p:nvSpPr>
        <p:spPr>
          <a:xfrm>
            <a:off x="12327237" y="1538241"/>
            <a:ext cx="4966449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About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43861" y="3813241"/>
            <a:ext cx="14727677" cy="4046707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8823839" y="3813241"/>
            <a:ext cx="220022" cy="4046707"/>
          </a:xfrm>
          <a:prstGeom prst="rect">
            <a:avLst/>
          </a:prstGeom>
          <a:solidFill>
            <a:srgbClr val="FFF9B0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5"/>
          <p:cNvSpPr txBox="1"/>
          <p:nvPr/>
        </p:nvSpPr>
        <p:spPr>
          <a:xfrm>
            <a:off x="13249738" y="8693099"/>
            <a:ext cx="6315924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17293686" y="4905889"/>
            <a:ext cx="4710280" cy="1861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10641013" y="4860403"/>
            <a:ext cx="4710280" cy="1861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13249738" y="10738739"/>
            <a:ext cx="6315924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7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3772" y="2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2816406" y="1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8149039" y="1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/>
          <p:cNvSpPr/>
          <p:nvPr/>
        </p:nvSpPr>
        <p:spPr>
          <a:xfrm>
            <a:off x="2155128" y="0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le 7"/>
          <p:cNvSpPr txBox="1">
            <a:spLocks/>
          </p:cNvSpPr>
          <p:nvPr/>
        </p:nvSpPr>
        <p:spPr>
          <a:xfrm>
            <a:off x="5400775" y="10188102"/>
            <a:ext cx="6883008" cy="211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Our Team Member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49039" y="5744447"/>
            <a:ext cx="5332634" cy="2811724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2816406" y="5744447"/>
            <a:ext cx="5332634" cy="2811724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7483772" y="5744448"/>
            <a:ext cx="5332634" cy="2811724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982112" y="6156378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3184120" y="6156378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8520744" y="6188591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599849" y="6733121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55128" y="5744446"/>
            <a:ext cx="5332634" cy="2811724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2609926" y="6156376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068909" y="9781352"/>
            <a:ext cx="7361388" cy="292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id-ID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267215" y="6733121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42109" y="6733121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61695" y="6733121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0.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2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0409" y="0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7220409" y="6775873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/>
          <p:cNvSpPr/>
          <p:nvPr/>
        </p:nvSpPr>
        <p:spPr>
          <a:xfrm>
            <a:off x="2568785" y="2103941"/>
            <a:ext cx="5332634" cy="3640506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79341" y="2803577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110" y="3380322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your first 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8785" y="8879815"/>
            <a:ext cx="5332634" cy="3640506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027572" y="9611492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9341" y="10188237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891796" y="3590250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Team Member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64250" y="6595640"/>
            <a:ext cx="620495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044196" y="8680645"/>
            <a:ext cx="622777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1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8271436" y="1"/>
            <a:ext cx="4899281" cy="4572000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-1" y="1"/>
            <a:ext cx="8271436" cy="4572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0" y="9144001"/>
            <a:ext cx="8271436" cy="4572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8271437" y="9144001"/>
            <a:ext cx="4899281" cy="4572000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980417" y="4180114"/>
            <a:ext cx="5319221" cy="4963887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8518287" y="948033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0056" y="1524778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9510216" y="5518584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61985" y="6095329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8574045" y="10482471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25814" y="11059216"/>
            <a:ext cx="454490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5742367" y="3693741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Team Member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914821" y="6699131"/>
            <a:ext cx="620495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94767" y="8784136"/>
            <a:ext cx="622777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7" name="Rectangle 16"/>
          <p:cNvSpPr/>
          <p:nvPr/>
        </p:nvSpPr>
        <p:spPr>
          <a:xfrm>
            <a:off x="-2" y="4180114"/>
            <a:ext cx="8980418" cy="496388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6271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211311" y="4244752"/>
            <a:ext cx="5332634" cy="45252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Rectangle 28"/>
          <p:cNvSpPr/>
          <p:nvPr/>
        </p:nvSpPr>
        <p:spPr>
          <a:xfrm>
            <a:off x="11650089" y="4244754"/>
            <a:ext cx="5332634" cy="45252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Rectangle 33"/>
          <p:cNvSpPr/>
          <p:nvPr/>
        </p:nvSpPr>
        <p:spPr>
          <a:xfrm>
            <a:off x="19076766" y="4296005"/>
            <a:ext cx="5332634" cy="45252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4" name="Picture Placeholder 5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3" name="Picture Placeholder 5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2" name="Picture Placeholder 5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Rectangle 18"/>
          <p:cNvSpPr/>
          <p:nvPr/>
        </p:nvSpPr>
        <p:spPr>
          <a:xfrm>
            <a:off x="2905269" y="4244752"/>
            <a:ext cx="1306042" cy="452524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4211311" y="8769997"/>
            <a:ext cx="5332634" cy="14217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4666109" y="8995054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66109" y="9558590"/>
            <a:ext cx="4544903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344047" y="4244754"/>
            <a:ext cx="1306042" cy="452524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Rectangle 29"/>
          <p:cNvSpPr/>
          <p:nvPr/>
        </p:nvSpPr>
        <p:spPr>
          <a:xfrm>
            <a:off x="11650089" y="8769999"/>
            <a:ext cx="5332634" cy="14217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2104887" y="8995056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04887" y="9558592"/>
            <a:ext cx="4544903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770724" y="4296005"/>
            <a:ext cx="1306042" cy="452524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Rectangle 34"/>
          <p:cNvSpPr/>
          <p:nvPr/>
        </p:nvSpPr>
        <p:spPr>
          <a:xfrm>
            <a:off x="19076766" y="8821250"/>
            <a:ext cx="5332634" cy="14217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19531564" y="9046307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531564" y="9609843"/>
            <a:ext cx="4544903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54" y="7563933"/>
            <a:ext cx="741687" cy="60506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29" y="6256096"/>
            <a:ext cx="634338" cy="60506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70" y="4742588"/>
            <a:ext cx="419639" cy="81000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225" y="7563933"/>
            <a:ext cx="741687" cy="60506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900" y="6256096"/>
            <a:ext cx="634338" cy="60506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741" y="4742588"/>
            <a:ext cx="419639" cy="81000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2902" y="7590413"/>
            <a:ext cx="741687" cy="60506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6577" y="6282576"/>
            <a:ext cx="634338" cy="60506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2418" y="4769068"/>
            <a:ext cx="419639" cy="810001"/>
          </a:xfrm>
          <a:prstGeom prst="rect">
            <a:avLst/>
          </a:prstGeom>
        </p:spPr>
      </p:pic>
      <p:sp>
        <p:nvSpPr>
          <p:cNvPr id="47" name="Title 1"/>
          <p:cNvSpPr txBox="1">
            <a:spLocks/>
          </p:cNvSpPr>
          <p:nvPr/>
        </p:nvSpPr>
        <p:spPr>
          <a:xfrm>
            <a:off x="2857161" y="1139221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Team Member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344047" y="1672172"/>
            <a:ext cx="620495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5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3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8212" y="3397609"/>
            <a:ext cx="4976489" cy="4223024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2204700" y="3397608"/>
            <a:ext cx="4976489" cy="4223024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7228212" y="7620633"/>
            <a:ext cx="4976489" cy="4223024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2204700" y="7620633"/>
            <a:ext cx="4976489" cy="4223024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Rectangle 5"/>
          <p:cNvSpPr/>
          <p:nvPr/>
        </p:nvSpPr>
        <p:spPr>
          <a:xfrm>
            <a:off x="2251723" y="3397608"/>
            <a:ext cx="4976489" cy="422302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990567" y="4273209"/>
            <a:ext cx="4237644" cy="734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0567" y="5007343"/>
            <a:ext cx="4004749" cy="173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51723" y="7620633"/>
            <a:ext cx="4976489" cy="422302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90567" y="8496234"/>
            <a:ext cx="4237644" cy="734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0567" y="9230368"/>
            <a:ext cx="4004749" cy="173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181189" y="3397608"/>
            <a:ext cx="4976489" cy="422302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7920033" y="4273209"/>
            <a:ext cx="4237644" cy="734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20033" y="5007343"/>
            <a:ext cx="4004749" cy="173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181189" y="7620633"/>
            <a:ext cx="4976489" cy="422302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7920033" y="8496234"/>
            <a:ext cx="4237644" cy="734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Shaun Murphy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20033" y="9230368"/>
            <a:ext cx="4004749" cy="173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UI/UX Designer</a:t>
            </a:r>
          </a:p>
          <a:p>
            <a:endParaRPr lang="id-ID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251723" y="670827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Our Team Member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32218" y="1337167"/>
            <a:ext cx="620495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4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0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0102" y="3182034"/>
            <a:ext cx="14671327" cy="5786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7400" i="1" dirty="0" smtClean="0">
                <a:latin typeface="Merriweather" panose="00000500000000000000" pitchFamily="2" charset="0"/>
              </a:rPr>
              <a:t>"</a:t>
            </a:r>
            <a:r>
              <a:rPr sz="7400" i="1" dirty="0" err="1" smtClean="0">
                <a:latin typeface="Merriweather" panose="00000500000000000000" pitchFamily="2" charset="0"/>
              </a:rPr>
              <a:t>Lorem</a:t>
            </a:r>
            <a:r>
              <a:rPr sz="7400" i="1" dirty="0" smtClean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ipsum</a:t>
            </a:r>
            <a:r>
              <a:rPr sz="7400" i="1" dirty="0">
                <a:latin typeface="Merriweather" panose="00000500000000000000" pitchFamily="2" charset="0"/>
              </a:rPr>
              <a:t> dolor sit </a:t>
            </a:r>
            <a:r>
              <a:rPr sz="7400" i="1" dirty="0" err="1">
                <a:latin typeface="Merriweather" panose="00000500000000000000" pitchFamily="2" charset="0"/>
              </a:rPr>
              <a:t>amet</a:t>
            </a:r>
            <a:r>
              <a:rPr sz="7400" i="1" dirty="0">
                <a:latin typeface="Merriweather" panose="00000500000000000000" pitchFamily="2" charset="0"/>
              </a:rPr>
              <a:t>, </a:t>
            </a:r>
            <a:r>
              <a:rPr sz="7400" i="1" dirty="0" err="1">
                <a:latin typeface="Merriweather" panose="00000500000000000000" pitchFamily="2" charset="0"/>
              </a:rPr>
              <a:t>consectetur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adipiscing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elit</a:t>
            </a:r>
            <a:r>
              <a:rPr sz="7400" i="1" dirty="0">
                <a:latin typeface="Merriweather" panose="00000500000000000000" pitchFamily="2" charset="0"/>
              </a:rPr>
              <a:t>, </a:t>
            </a:r>
            <a:r>
              <a:rPr sz="7400" i="1" dirty="0" err="1">
                <a:latin typeface="Merriweather" panose="00000500000000000000" pitchFamily="2" charset="0"/>
              </a:rPr>
              <a:t>sed</a:t>
            </a:r>
            <a:r>
              <a:rPr sz="7400" i="1" dirty="0">
                <a:latin typeface="Merriweather" panose="00000500000000000000" pitchFamily="2" charset="0"/>
              </a:rPr>
              <a:t> do </a:t>
            </a:r>
            <a:r>
              <a:rPr sz="7400" i="1" dirty="0" err="1">
                <a:latin typeface="Merriweather" panose="00000500000000000000" pitchFamily="2" charset="0"/>
              </a:rPr>
              <a:t>eiusmod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tempor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incididunt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ut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labore</a:t>
            </a:r>
            <a:r>
              <a:rPr sz="7400" i="1" dirty="0">
                <a:latin typeface="Merriweather" panose="00000500000000000000" pitchFamily="2" charset="0"/>
              </a:rPr>
              <a:t> et </a:t>
            </a:r>
            <a:r>
              <a:rPr sz="7400" i="1" dirty="0" err="1">
                <a:latin typeface="Merriweather" panose="00000500000000000000" pitchFamily="2" charset="0"/>
              </a:rPr>
              <a:t>dolore</a:t>
            </a:r>
            <a:r>
              <a:rPr sz="7400" i="1" dirty="0">
                <a:latin typeface="Merriweather" panose="00000500000000000000" pitchFamily="2" charset="0"/>
              </a:rPr>
              <a:t> magna </a:t>
            </a:r>
            <a:r>
              <a:rPr sz="7400" i="1" dirty="0" err="1">
                <a:latin typeface="Merriweather" panose="00000500000000000000" pitchFamily="2" charset="0"/>
              </a:rPr>
              <a:t>aliqua</a:t>
            </a:r>
            <a:r>
              <a:rPr sz="7400" i="1" dirty="0">
                <a:latin typeface="Merriweather" panose="00000500000000000000" pitchFamily="2" charset="0"/>
              </a:rPr>
              <a:t>. </a:t>
            </a:r>
            <a:r>
              <a:rPr sz="7400" i="1" dirty="0" err="1">
                <a:latin typeface="Merriweather" panose="00000500000000000000" pitchFamily="2" charset="0"/>
              </a:rPr>
              <a:t>Ut</a:t>
            </a:r>
            <a:r>
              <a:rPr sz="7400" i="1" dirty="0">
                <a:latin typeface="Merriweather" panose="00000500000000000000" pitchFamily="2" charset="0"/>
              </a:rPr>
              <a:t> </a:t>
            </a:r>
            <a:r>
              <a:rPr sz="7400" i="1" dirty="0" err="1">
                <a:latin typeface="Merriweather" panose="00000500000000000000" pitchFamily="2" charset="0"/>
              </a:rPr>
              <a:t>enim</a:t>
            </a:r>
            <a:r>
              <a:rPr sz="7400" i="1" dirty="0">
                <a:latin typeface="Merriweather" panose="00000500000000000000" pitchFamily="2" charset="0"/>
              </a:rPr>
              <a:t> ad minim </a:t>
            </a:r>
            <a:r>
              <a:rPr sz="7400" i="1" dirty="0" err="1">
                <a:latin typeface="Merriweather" panose="00000500000000000000" pitchFamily="2" charset="0"/>
              </a:rPr>
              <a:t>veniam</a:t>
            </a:r>
            <a:r>
              <a:rPr sz="7400" i="1" dirty="0" smtClean="0">
                <a:latin typeface="Merriweather" panose="00000500000000000000" pitchFamily="2" charset="0"/>
              </a:rPr>
              <a:t>."</a:t>
            </a:r>
            <a:endParaRPr sz="7400" i="1" dirty="0">
              <a:latin typeface="Merriweather" panose="00000500000000000000" pitchFamily="2" charset="0"/>
            </a:endParaRPr>
          </a:p>
        </p:txBody>
      </p:sp>
      <p:sp>
        <p:nvSpPr>
          <p:cNvPr id="3" name="Title 7"/>
          <p:cNvSpPr txBox="1">
            <a:spLocks/>
          </p:cNvSpPr>
          <p:nvPr/>
        </p:nvSpPr>
        <p:spPr>
          <a:xfrm>
            <a:off x="3290102" y="9211410"/>
            <a:ext cx="6883008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The Break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5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602" y="37984"/>
            <a:ext cx="6186603" cy="484632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6167399" y="37984"/>
            <a:ext cx="6186603" cy="484632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2344400" y="37984"/>
            <a:ext cx="6186603" cy="484632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8521865" y="37984"/>
            <a:ext cx="5887535" cy="484632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Title 1"/>
          <p:cNvSpPr txBox="1">
            <a:spLocks/>
          </p:cNvSpPr>
          <p:nvPr/>
        </p:nvSpPr>
        <p:spPr>
          <a:xfrm>
            <a:off x="7138754" y="5789953"/>
            <a:ext cx="7806422" cy="1506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Gallery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38754" y="7665641"/>
            <a:ext cx="611654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521401" y="4884304"/>
            <a:ext cx="5878397" cy="3584448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/>
        </p:nvSpPr>
        <p:spPr>
          <a:xfrm>
            <a:off x="19175373" y="5789953"/>
            <a:ext cx="4734009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Time for another Keynote presentation. it’s 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38754" y="10061037"/>
            <a:ext cx="611654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6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1818" y="4667250"/>
            <a:ext cx="22757582" cy="67818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ctangle 3"/>
          <p:cNvSpPr/>
          <p:nvPr/>
        </p:nvSpPr>
        <p:spPr>
          <a:xfrm>
            <a:off x="8224245" y="1863899"/>
            <a:ext cx="11615699" cy="3584448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097314" y="2130835"/>
            <a:ext cx="7806422" cy="1506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id-ID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Gallery</a:t>
            </a:r>
            <a:endParaRPr lang="id-ID" dirty="0">
              <a:solidFill>
                <a:schemeClr val="bg1"/>
              </a:solidFill>
              <a:latin typeface="Montserrat Black" panose="00000A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97315" y="3555503"/>
            <a:ext cx="7806422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pPr algn="ctr"/>
            <a:r>
              <a:rPr sz="2299" dirty="0" err="1">
                <a:solidFill>
                  <a:schemeClr val="bg1"/>
                </a:solidFill>
              </a:rPr>
              <a:t>Lorem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ipsum</a:t>
            </a:r>
            <a:r>
              <a:rPr sz="2299" dirty="0">
                <a:solidFill>
                  <a:schemeClr val="bg1"/>
                </a:solidFill>
              </a:rPr>
              <a:t> dolor sit </a:t>
            </a:r>
            <a:r>
              <a:rPr sz="2299" dirty="0" err="1">
                <a:solidFill>
                  <a:schemeClr val="bg1"/>
                </a:solidFill>
              </a:rPr>
              <a:t>amet</a:t>
            </a:r>
            <a:r>
              <a:rPr sz="2299" dirty="0">
                <a:solidFill>
                  <a:schemeClr val="bg1"/>
                </a:solidFill>
              </a:rPr>
              <a:t>, </a:t>
            </a:r>
            <a:r>
              <a:rPr sz="2299" dirty="0" err="1">
                <a:solidFill>
                  <a:schemeClr val="bg1"/>
                </a:solidFill>
              </a:rPr>
              <a:t>consectetur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adipiscing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elit</a:t>
            </a:r>
            <a:r>
              <a:rPr sz="2299" dirty="0">
                <a:solidFill>
                  <a:schemeClr val="bg1"/>
                </a:solidFill>
              </a:rPr>
              <a:t>, </a:t>
            </a:r>
            <a:r>
              <a:rPr sz="2299" dirty="0" err="1">
                <a:solidFill>
                  <a:schemeClr val="bg1"/>
                </a:solidFill>
              </a:rPr>
              <a:t>sed</a:t>
            </a:r>
            <a:r>
              <a:rPr sz="2299" dirty="0">
                <a:solidFill>
                  <a:schemeClr val="bg1"/>
                </a:solidFill>
              </a:rPr>
              <a:t> do </a:t>
            </a:r>
            <a:r>
              <a:rPr sz="2299" dirty="0" err="1">
                <a:solidFill>
                  <a:schemeClr val="bg1"/>
                </a:solidFill>
              </a:rPr>
              <a:t>eiusmod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tempor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incididunt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ut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labore</a:t>
            </a:r>
            <a:r>
              <a:rPr sz="2299" dirty="0">
                <a:solidFill>
                  <a:schemeClr val="bg1"/>
                </a:solidFill>
              </a:rPr>
              <a:t> et </a:t>
            </a:r>
            <a:r>
              <a:rPr sz="2299" dirty="0" err="1">
                <a:solidFill>
                  <a:schemeClr val="bg1"/>
                </a:solidFill>
              </a:rPr>
              <a:t>dolore</a:t>
            </a:r>
            <a:r>
              <a:rPr sz="2299" dirty="0">
                <a:solidFill>
                  <a:schemeClr val="bg1"/>
                </a:solidFill>
              </a:rPr>
              <a:t> magna </a:t>
            </a:r>
            <a:r>
              <a:rPr sz="2299" dirty="0" err="1">
                <a:solidFill>
                  <a:schemeClr val="bg1"/>
                </a:solidFill>
              </a:rPr>
              <a:t>aliqua</a:t>
            </a:r>
            <a:r>
              <a:rPr sz="2299" dirty="0">
                <a:solidFill>
                  <a:schemeClr val="bg1"/>
                </a:solidFill>
              </a:rPr>
              <a:t>. </a:t>
            </a:r>
            <a:r>
              <a:rPr sz="2299" dirty="0" err="1">
                <a:solidFill>
                  <a:schemeClr val="bg1"/>
                </a:solidFill>
              </a:rPr>
              <a:t>Ut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enim</a:t>
            </a:r>
            <a:r>
              <a:rPr sz="2299" dirty="0">
                <a:solidFill>
                  <a:schemeClr val="bg1"/>
                </a:solidFill>
              </a:rPr>
              <a:t> ad minim </a:t>
            </a:r>
            <a:r>
              <a:rPr sz="2299" dirty="0" err="1" smtClean="0">
                <a:solidFill>
                  <a:schemeClr val="bg1"/>
                </a:solidFill>
              </a:rPr>
              <a:t>veniam</a:t>
            </a:r>
            <a:r>
              <a:rPr sz="2299" dirty="0" smtClean="0">
                <a:solidFill>
                  <a:schemeClr val="bg1"/>
                </a:solidFill>
              </a:rPr>
              <a:t>.</a:t>
            </a:r>
            <a:endParaRPr sz="2299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7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8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914400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1" y="457200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769430" y="914400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769430" y="457200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5769429" y="0"/>
            <a:ext cx="5769429" cy="4572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Title 1"/>
          <p:cNvSpPr txBox="1">
            <a:spLocks/>
          </p:cNvSpPr>
          <p:nvPr/>
        </p:nvSpPr>
        <p:spPr>
          <a:xfrm>
            <a:off x="13405076" y="2284753"/>
            <a:ext cx="7806422" cy="1506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Gallery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05076" y="4160441"/>
            <a:ext cx="611654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954583" y="7064828"/>
            <a:ext cx="7507588" cy="41583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TextBox 12"/>
          <p:cNvSpPr txBox="1"/>
          <p:nvPr/>
        </p:nvSpPr>
        <p:spPr>
          <a:xfrm>
            <a:off x="12204700" y="8036003"/>
            <a:ext cx="4351938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i="1" dirty="0">
                <a:solidFill>
                  <a:schemeClr val="bg1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i="1" dirty="0">
              <a:solidFill>
                <a:schemeClr val="bg1"/>
              </a:solidFill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52196" y="7064828"/>
            <a:ext cx="302387" cy="4158343"/>
          </a:xfrm>
          <a:prstGeom prst="rect">
            <a:avLst/>
          </a:prstGeom>
          <a:solidFill>
            <a:srgbClr val="FFF9B0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</a:t>
            </a: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8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37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409400" cy="67818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57361" y="7618754"/>
            <a:ext cx="7806422" cy="1506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Video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7361" y="9407356"/>
            <a:ext cx="611654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6430" y="9407356"/>
            <a:ext cx="6116540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29.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076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13195" y="5272391"/>
            <a:ext cx="9928428" cy="5992239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tle 7"/>
          <p:cNvSpPr txBox="1">
            <a:spLocks/>
          </p:cNvSpPr>
          <p:nvPr/>
        </p:nvSpPr>
        <p:spPr>
          <a:xfrm>
            <a:off x="2113195" y="1635517"/>
            <a:ext cx="4966449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About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113195" y="3083058"/>
            <a:ext cx="1009150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591844" y="5272391"/>
            <a:ext cx="5470188" cy="5992239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18339880" y="5272391"/>
            <a:ext cx="5470188" cy="5992239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5"/>
          <p:cNvSpPr txBox="1"/>
          <p:nvPr/>
        </p:nvSpPr>
        <p:spPr>
          <a:xfrm>
            <a:off x="13702751" y="6806571"/>
            <a:ext cx="3248373" cy="292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19450787" y="6806570"/>
            <a:ext cx="3248373" cy="292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12591844" y="3077366"/>
            <a:ext cx="1009150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3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15563" y="5043631"/>
            <a:ext cx="6129338" cy="3570082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6344901" y="5036447"/>
            <a:ext cx="5086349" cy="3570082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Rectangle 1"/>
          <p:cNvSpPr/>
          <p:nvPr/>
        </p:nvSpPr>
        <p:spPr>
          <a:xfrm>
            <a:off x="3952283" y="5029264"/>
            <a:ext cx="6263280" cy="3584448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10914" y="5380448"/>
            <a:ext cx="6361886" cy="1506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The Break</a:t>
            </a:r>
            <a:endParaRPr lang="id-ID" dirty="0">
              <a:solidFill>
                <a:schemeClr val="bg1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10914" y="6886686"/>
            <a:ext cx="4033023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bg1"/>
                </a:solidFill>
              </a:rPr>
              <a:t>Lorem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ipsum</a:t>
            </a:r>
            <a:r>
              <a:rPr sz="2299" dirty="0">
                <a:solidFill>
                  <a:schemeClr val="bg1"/>
                </a:solidFill>
              </a:rPr>
              <a:t> dolor sit </a:t>
            </a:r>
            <a:r>
              <a:rPr sz="2299" dirty="0" err="1">
                <a:solidFill>
                  <a:schemeClr val="bg1"/>
                </a:solidFill>
              </a:rPr>
              <a:t>amet</a:t>
            </a:r>
            <a:r>
              <a:rPr sz="2299" dirty="0">
                <a:solidFill>
                  <a:schemeClr val="bg1"/>
                </a:solidFill>
              </a:rPr>
              <a:t>, </a:t>
            </a:r>
            <a:r>
              <a:rPr sz="2299" dirty="0" err="1">
                <a:solidFill>
                  <a:schemeClr val="bg1"/>
                </a:solidFill>
              </a:rPr>
              <a:t>consectetur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adipiscing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>
                <a:solidFill>
                  <a:schemeClr val="bg1"/>
                </a:solidFill>
              </a:rPr>
              <a:t>elit</a:t>
            </a:r>
            <a:r>
              <a:rPr sz="2299" dirty="0">
                <a:solidFill>
                  <a:schemeClr val="bg1"/>
                </a:solidFill>
              </a:rPr>
              <a:t>, </a:t>
            </a:r>
            <a:r>
              <a:rPr sz="2299" dirty="0" err="1">
                <a:solidFill>
                  <a:schemeClr val="bg1"/>
                </a:solidFill>
              </a:rPr>
              <a:t>sed</a:t>
            </a:r>
            <a:r>
              <a:rPr sz="2299" dirty="0">
                <a:solidFill>
                  <a:schemeClr val="bg1"/>
                </a:solidFill>
              </a:rPr>
              <a:t> do </a:t>
            </a:r>
            <a:r>
              <a:rPr sz="2299" dirty="0" err="1">
                <a:solidFill>
                  <a:schemeClr val="bg1"/>
                </a:solidFill>
              </a:rPr>
              <a:t>eiusmod</a:t>
            </a:r>
            <a:r>
              <a:rPr sz="2299" dirty="0">
                <a:solidFill>
                  <a:schemeClr val="bg1"/>
                </a:solidFill>
              </a:rPr>
              <a:t> </a:t>
            </a:r>
            <a:r>
              <a:rPr sz="2299" dirty="0" err="1" smtClean="0">
                <a:solidFill>
                  <a:schemeClr val="bg1"/>
                </a:solidFill>
              </a:rPr>
              <a:t>tempor</a:t>
            </a:r>
            <a:r>
              <a:rPr sz="2299" dirty="0" smtClean="0">
                <a:solidFill>
                  <a:schemeClr val="bg1"/>
                </a:solidFill>
              </a:rPr>
              <a:t>.</a:t>
            </a:r>
            <a:endParaRPr sz="2299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30.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2964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9296400" y="-1"/>
            <a:ext cx="81915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7487900" y="0"/>
            <a:ext cx="69215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/>
      </p:sp>
      <p:grpSp>
        <p:nvGrpSpPr>
          <p:cNvPr id="5" name="Group 4"/>
          <p:cNvGrpSpPr/>
          <p:nvPr/>
        </p:nvGrpSpPr>
        <p:grpSpPr>
          <a:xfrm>
            <a:off x="2728492" y="5014722"/>
            <a:ext cx="18036007" cy="4262628"/>
            <a:chOff x="3514045" y="7262622"/>
            <a:chExt cx="6239553" cy="3367278"/>
          </a:xfrm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grpSpPr>
        <p:sp>
          <p:nvSpPr>
            <p:cNvPr id="6" name="Rectangle 5"/>
            <p:cNvSpPr/>
            <p:nvPr/>
          </p:nvSpPr>
          <p:spPr>
            <a:xfrm flipH="1">
              <a:off x="3646599" y="7262622"/>
              <a:ext cx="6106999" cy="3367278"/>
            </a:xfrm>
            <a:prstGeom prst="rect">
              <a:avLst/>
            </a:prstGeom>
            <a:solidFill>
              <a:srgbClr val="FFA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 flipH="1">
              <a:off x="3514045" y="7262622"/>
              <a:ext cx="132555" cy="3367278"/>
            </a:xfrm>
            <a:prstGeom prst="rect">
              <a:avLst/>
            </a:prstGeom>
            <a:solidFill>
              <a:srgbClr val="FFD3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281554" y="6054611"/>
            <a:ext cx="741176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281554" y="5500232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Address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04700" y="6061670"/>
            <a:ext cx="741176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2204700" y="5507291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Phone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1554" y="8032820"/>
            <a:ext cx="741176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281554" y="7478441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Email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04700" y="8039879"/>
            <a:ext cx="741176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2204700" y="7485500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Website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375230" y="10011029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Keep Contact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93323" y="10634934"/>
            <a:ext cx="780921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31.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266098" y="-38964"/>
            <a:ext cx="13143302" cy="6129213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Rectangle 1"/>
          <p:cNvSpPr/>
          <p:nvPr/>
        </p:nvSpPr>
        <p:spPr>
          <a:xfrm>
            <a:off x="12204700" y="5313872"/>
            <a:ext cx="12204700" cy="5582728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13163278" y="6710596"/>
            <a:ext cx="5246229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163278" y="5913581"/>
            <a:ext cx="3269841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Address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30498" y="6710596"/>
            <a:ext cx="5246229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630498" y="5913581"/>
            <a:ext cx="3269841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Phone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08455" y="9189083"/>
            <a:ext cx="519732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3193760" y="8392068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Email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675675" y="9189083"/>
            <a:ext cx="519732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660980" y="8392068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Website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94672" y="1049328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Keep Contact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4672" y="3450916"/>
            <a:ext cx="780921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32.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0"/>
            <a:ext cx="10039350" cy="107823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"/>
          <p:cNvSpPr/>
          <p:nvPr/>
        </p:nvSpPr>
        <p:spPr>
          <a:xfrm rot="16200000">
            <a:off x="6048519" y="8519677"/>
            <a:ext cx="1306042" cy="4525245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39" y="10479768"/>
            <a:ext cx="741687" cy="6050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371" y="10500680"/>
            <a:ext cx="634338" cy="6050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084" y="10398211"/>
            <a:ext cx="419639" cy="81000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3229472" y="401628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Keep Contact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29472" y="2803216"/>
            <a:ext cx="780921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229472" y="5898512"/>
            <a:ext cx="4453617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244167" y="5204804"/>
            <a:ext cx="3005007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Address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696692" y="5898512"/>
            <a:ext cx="4453617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8696692" y="5204804"/>
            <a:ext cx="3005007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Phone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274649" y="8376999"/>
            <a:ext cx="4412099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3229472" y="7683291"/>
            <a:ext cx="2976993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Email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741869" y="8376999"/>
            <a:ext cx="4412099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8696692" y="7683291"/>
            <a:ext cx="2976993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latin typeface="Montserrat Bold" panose="00000800000000000000" pitchFamily="2" charset="0"/>
              </a:rPr>
              <a:t>Website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33.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8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6677" y="0"/>
            <a:ext cx="8279202" cy="10557967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10216878" y="7658423"/>
            <a:ext cx="5246229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216878" y="6861408"/>
            <a:ext cx="3269841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Address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84098" y="7658423"/>
            <a:ext cx="5246229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684098" y="6861408"/>
            <a:ext cx="3269841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Phone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62055" y="10136910"/>
            <a:ext cx="519732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47360" y="9339895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Email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29275" y="10136910"/>
            <a:ext cx="519732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presentation. it’s your first one, and your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are already sweating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714580" y="9339895"/>
            <a:ext cx="3239359" cy="554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Website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262055" y="1071216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Keep Contact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62055" y="3472804"/>
            <a:ext cx="7809215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/>
              <a:t>Lorem</a:t>
            </a:r>
            <a:r>
              <a:rPr sz="2299" dirty="0"/>
              <a:t> </a:t>
            </a:r>
            <a:r>
              <a:rPr sz="2299" dirty="0" err="1"/>
              <a:t>ipsum</a:t>
            </a:r>
            <a:r>
              <a:rPr sz="2299" dirty="0"/>
              <a:t> dolor sit </a:t>
            </a:r>
            <a:r>
              <a:rPr sz="2299" dirty="0" err="1"/>
              <a:t>amet</a:t>
            </a:r>
            <a:r>
              <a:rPr sz="2299" dirty="0"/>
              <a:t>, </a:t>
            </a:r>
            <a:r>
              <a:rPr sz="2299" dirty="0" err="1"/>
              <a:t>consectetur</a:t>
            </a:r>
            <a:r>
              <a:rPr sz="2299" dirty="0"/>
              <a:t> </a:t>
            </a:r>
            <a:r>
              <a:rPr sz="2299" dirty="0" err="1"/>
              <a:t>adipiscing</a:t>
            </a:r>
            <a:r>
              <a:rPr sz="2299" dirty="0"/>
              <a:t> </a:t>
            </a:r>
            <a:r>
              <a:rPr sz="2299" dirty="0" err="1"/>
              <a:t>elit</a:t>
            </a:r>
            <a:r>
              <a:rPr sz="2299" dirty="0"/>
              <a:t>, </a:t>
            </a:r>
            <a:r>
              <a:rPr sz="2299" dirty="0" err="1"/>
              <a:t>sed</a:t>
            </a:r>
            <a:r>
              <a:rPr sz="2299" dirty="0"/>
              <a:t> do </a:t>
            </a:r>
            <a:r>
              <a:rPr sz="2299" dirty="0" err="1"/>
              <a:t>eiusmod</a:t>
            </a:r>
            <a:r>
              <a:rPr sz="2299" dirty="0"/>
              <a:t> </a:t>
            </a:r>
            <a:r>
              <a:rPr sz="2299" dirty="0" err="1"/>
              <a:t>tempor</a:t>
            </a:r>
            <a:r>
              <a:rPr sz="2299" dirty="0"/>
              <a:t> </a:t>
            </a:r>
            <a:r>
              <a:rPr sz="2299" dirty="0" err="1"/>
              <a:t>incididunt</a:t>
            </a:r>
            <a:r>
              <a:rPr sz="2299" dirty="0"/>
              <a:t>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labore</a:t>
            </a:r>
            <a:r>
              <a:rPr sz="2299" dirty="0"/>
              <a:t> et </a:t>
            </a:r>
            <a:r>
              <a:rPr sz="2299" dirty="0" err="1"/>
              <a:t>dolore</a:t>
            </a:r>
            <a:r>
              <a:rPr sz="2299" dirty="0"/>
              <a:t> magna </a:t>
            </a:r>
            <a:r>
              <a:rPr sz="2299" dirty="0" err="1"/>
              <a:t>aliqua</a:t>
            </a:r>
            <a:r>
              <a:rPr sz="2299" dirty="0"/>
              <a:t>. </a:t>
            </a:r>
            <a:r>
              <a:rPr sz="2299" dirty="0" err="1"/>
              <a:t>Ut</a:t>
            </a:r>
            <a:r>
              <a:rPr sz="2299" dirty="0"/>
              <a:t> </a:t>
            </a:r>
            <a:r>
              <a:rPr sz="2299" dirty="0" err="1"/>
              <a:t>enim</a:t>
            </a:r>
            <a:r>
              <a:rPr sz="2299" dirty="0"/>
              <a:t> ad minim </a:t>
            </a:r>
            <a:r>
              <a:rPr sz="2299" dirty="0" err="1"/>
              <a:t>veniam</a:t>
            </a:r>
            <a:r>
              <a:rPr sz="2299" dirty="0"/>
              <a:t>.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34.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2964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9296400" y="-1"/>
            <a:ext cx="81915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7487900" y="0"/>
            <a:ext cx="6921500" cy="587531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1"/>
          <p:cNvSpPr txBox="1">
            <a:spLocks/>
          </p:cNvSpPr>
          <p:nvPr/>
        </p:nvSpPr>
        <p:spPr>
          <a:xfrm>
            <a:off x="8582434" y="6821488"/>
            <a:ext cx="7244531" cy="2401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id-ID" dirty="0" smtClean="0">
                <a:solidFill>
                  <a:srgbClr val="FFAB73"/>
                </a:solidFill>
                <a:latin typeface="Montserrat Black" panose="00000A00000000000000" pitchFamily="2" charset="0"/>
              </a:rPr>
              <a:t>Thank You</a:t>
            </a:r>
            <a:endParaRPr lang="id-ID" dirty="0">
              <a:solidFill>
                <a:srgbClr val="FFAB73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01488" y="8984753"/>
            <a:ext cx="7806422" cy="1153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pPr algn="ctr"/>
            <a:r>
              <a:rPr sz="2299" dirty="0" err="1">
                <a:solidFill>
                  <a:schemeClr val="tx1"/>
                </a:solidFill>
              </a:rPr>
              <a:t>Lorem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ipsum</a:t>
            </a:r>
            <a:r>
              <a:rPr sz="2299" dirty="0">
                <a:solidFill>
                  <a:schemeClr val="tx1"/>
                </a:solidFill>
              </a:rPr>
              <a:t> dolor sit </a:t>
            </a:r>
            <a:r>
              <a:rPr sz="2299" dirty="0" err="1">
                <a:solidFill>
                  <a:schemeClr val="tx1"/>
                </a:solidFill>
              </a:rPr>
              <a:t>amet</a:t>
            </a:r>
            <a:r>
              <a:rPr sz="2299" dirty="0">
                <a:solidFill>
                  <a:schemeClr val="tx1"/>
                </a:solidFill>
              </a:rPr>
              <a:t>, </a:t>
            </a:r>
            <a:r>
              <a:rPr sz="2299" dirty="0" err="1">
                <a:solidFill>
                  <a:schemeClr val="tx1"/>
                </a:solidFill>
              </a:rPr>
              <a:t>consectetur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adipiscing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elit</a:t>
            </a:r>
            <a:r>
              <a:rPr sz="2299" dirty="0">
                <a:solidFill>
                  <a:schemeClr val="tx1"/>
                </a:solidFill>
              </a:rPr>
              <a:t>, </a:t>
            </a:r>
            <a:r>
              <a:rPr sz="2299" dirty="0" err="1">
                <a:solidFill>
                  <a:schemeClr val="tx1"/>
                </a:solidFill>
              </a:rPr>
              <a:t>sed</a:t>
            </a:r>
            <a:r>
              <a:rPr sz="2299" dirty="0">
                <a:solidFill>
                  <a:schemeClr val="tx1"/>
                </a:solidFill>
              </a:rPr>
              <a:t> do </a:t>
            </a:r>
            <a:r>
              <a:rPr sz="2299" dirty="0" err="1">
                <a:solidFill>
                  <a:schemeClr val="tx1"/>
                </a:solidFill>
              </a:rPr>
              <a:t>eiusmod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tempor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incididunt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ut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labore</a:t>
            </a:r>
            <a:r>
              <a:rPr sz="2299" dirty="0">
                <a:solidFill>
                  <a:schemeClr val="tx1"/>
                </a:solidFill>
              </a:rPr>
              <a:t> et </a:t>
            </a:r>
            <a:r>
              <a:rPr sz="2299" dirty="0" err="1">
                <a:solidFill>
                  <a:schemeClr val="tx1"/>
                </a:solidFill>
              </a:rPr>
              <a:t>dolore</a:t>
            </a:r>
            <a:r>
              <a:rPr sz="2299" dirty="0">
                <a:solidFill>
                  <a:schemeClr val="tx1"/>
                </a:solidFill>
              </a:rPr>
              <a:t> magna </a:t>
            </a:r>
            <a:r>
              <a:rPr sz="2299" dirty="0" err="1">
                <a:solidFill>
                  <a:schemeClr val="tx1"/>
                </a:solidFill>
              </a:rPr>
              <a:t>aliqua</a:t>
            </a:r>
            <a:r>
              <a:rPr sz="2299" dirty="0">
                <a:solidFill>
                  <a:schemeClr val="tx1"/>
                </a:solidFill>
              </a:rPr>
              <a:t>. </a:t>
            </a:r>
            <a:r>
              <a:rPr sz="2299" dirty="0" err="1">
                <a:solidFill>
                  <a:schemeClr val="tx1"/>
                </a:solidFill>
              </a:rPr>
              <a:t>Ut</a:t>
            </a:r>
            <a:r>
              <a:rPr sz="2299" dirty="0">
                <a:solidFill>
                  <a:schemeClr val="tx1"/>
                </a:solidFill>
              </a:rPr>
              <a:t> </a:t>
            </a:r>
            <a:r>
              <a:rPr sz="2299" dirty="0" err="1">
                <a:solidFill>
                  <a:schemeClr val="tx1"/>
                </a:solidFill>
              </a:rPr>
              <a:t>enim</a:t>
            </a:r>
            <a:r>
              <a:rPr sz="2299" dirty="0">
                <a:solidFill>
                  <a:schemeClr val="tx1"/>
                </a:solidFill>
              </a:rPr>
              <a:t> ad minim </a:t>
            </a:r>
            <a:r>
              <a:rPr sz="2299" dirty="0" err="1" smtClean="0">
                <a:solidFill>
                  <a:schemeClr val="tx1"/>
                </a:solidFill>
              </a:rPr>
              <a:t>veniam</a:t>
            </a:r>
            <a:r>
              <a:rPr sz="2299" dirty="0" smtClean="0">
                <a:solidFill>
                  <a:schemeClr val="tx1"/>
                </a:solidFill>
              </a:rPr>
              <a:t>.</a:t>
            </a:r>
            <a:endParaRPr sz="2299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35.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6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10337" y="0"/>
            <a:ext cx="8988725" cy="1371600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7"/>
          <p:cNvSpPr txBox="1">
            <a:spLocks/>
          </p:cNvSpPr>
          <p:nvPr/>
        </p:nvSpPr>
        <p:spPr>
          <a:xfrm>
            <a:off x="1583906" y="3451582"/>
            <a:ext cx="4966449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About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583906" y="5708774"/>
            <a:ext cx="5115740" cy="3985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34250" y="1660897"/>
            <a:ext cx="7591244" cy="9475498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5"/>
          <p:cNvSpPr txBox="1"/>
          <p:nvPr/>
        </p:nvSpPr>
        <p:spPr>
          <a:xfrm>
            <a:off x="15807016" y="2394807"/>
            <a:ext cx="6445711" cy="8063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sz="7400" i="1" dirty="0">
                <a:solidFill>
                  <a:schemeClr val="bg1"/>
                </a:solidFill>
                <a:latin typeface="Merriweather" panose="00000500000000000000" pitchFamily="2" charset="0"/>
              </a:rPr>
              <a:t>Time for another Keynote presentation? Or maybe it's your first one, and </a:t>
            </a:r>
            <a:r>
              <a:rPr lang="en-US" sz="7400" i="1" dirty="0" smtClean="0">
                <a:solidFill>
                  <a:schemeClr val="bg1"/>
                </a:solidFill>
                <a:latin typeface="Merriweather" panose="00000500000000000000" pitchFamily="2" charset="0"/>
              </a:rPr>
              <a:t>crowd</a:t>
            </a:r>
            <a:r>
              <a:rPr lang="en-US" sz="7400" i="1" dirty="0">
                <a:solidFill>
                  <a:schemeClr val="bg1"/>
                </a:solidFill>
                <a:latin typeface="Merriweather" panose="00000500000000000000" pitchFamily="2" charset="0"/>
              </a:rPr>
              <a:t>.</a:t>
            </a:r>
            <a:endParaRPr sz="7400" i="1" dirty="0">
              <a:solidFill>
                <a:schemeClr val="bg1"/>
              </a:solidFill>
              <a:latin typeface="Merriweather" panose="00000500000000000000" pitchFamily="2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4.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078685" y="5682344"/>
            <a:ext cx="5915876" cy="8033657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4994561" y="5682343"/>
            <a:ext cx="5915876" cy="8033657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itle 7"/>
          <p:cNvSpPr txBox="1">
            <a:spLocks/>
          </p:cNvSpPr>
          <p:nvPr/>
        </p:nvSpPr>
        <p:spPr>
          <a:xfrm>
            <a:off x="1785256" y="1650688"/>
            <a:ext cx="4966449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About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7642" y="6509657"/>
            <a:ext cx="5205786" cy="4158343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2694812" y="7399999"/>
            <a:ext cx="3855542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presentation? Or maybe it's 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5255" y="6509657"/>
            <a:ext cx="302387" cy="4158343"/>
          </a:xfrm>
          <a:prstGeom prst="rect">
            <a:avLst/>
          </a:prstGeom>
          <a:solidFill>
            <a:srgbClr val="FFD384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5"/>
          <p:cNvSpPr txBox="1"/>
          <p:nvPr/>
        </p:nvSpPr>
        <p:spPr>
          <a:xfrm>
            <a:off x="9458404" y="1725221"/>
            <a:ext cx="4180115" cy="221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1785255" y="3797626"/>
            <a:ext cx="5725888" cy="150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15585780" y="1722582"/>
            <a:ext cx="4207703" cy="2215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5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0248"/>
            <a:ext cx="8988725" cy="762575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10337" y="-152930"/>
            <a:ext cx="8988725" cy="7625751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Title 7"/>
          <p:cNvSpPr txBox="1">
            <a:spLocks/>
          </p:cNvSpPr>
          <p:nvPr/>
        </p:nvSpPr>
        <p:spPr>
          <a:xfrm>
            <a:off x="1150649" y="1181753"/>
            <a:ext cx="4966449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About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74587" y="4574983"/>
            <a:ext cx="4201751" cy="4693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1150650" y="2676805"/>
            <a:ext cx="5409038" cy="1861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minim </a:t>
            </a:r>
            <a:r>
              <a:rPr sz="2299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sz="2299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64250" y="8601557"/>
            <a:ext cx="5115740" cy="3985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6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2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0572" y="8469086"/>
            <a:ext cx="2699657" cy="2634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6067316" y="8469086"/>
            <a:ext cx="3744685" cy="2634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19899088" y="8469086"/>
            <a:ext cx="4009572" cy="2634343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7"/>
          <p:cNvSpPr txBox="1">
            <a:spLocks/>
          </p:cNvSpPr>
          <p:nvPr/>
        </p:nvSpPr>
        <p:spPr>
          <a:xfrm>
            <a:off x="1346592" y="1334153"/>
            <a:ext cx="6229865" cy="1441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Page Break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7402286" y="6103947"/>
            <a:ext cx="4615543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i="1" dirty="0">
                <a:solidFill>
                  <a:srgbClr val="FFAB73"/>
                </a:solidFill>
                <a:latin typeface="Merriweather" panose="00000500000000000000" pitchFamily="2" charset="0"/>
              </a:rPr>
              <a:t>“This is a quote. Words full of wisdom that someone important said and can make the reader get inspired.”</a:t>
            </a:r>
            <a:endParaRPr i="1" dirty="0">
              <a:solidFill>
                <a:srgbClr val="FFAB73"/>
              </a:solidFill>
              <a:latin typeface="Merriweather" panose="00000500000000000000" pitchFamily="2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7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687129" y="0"/>
            <a:ext cx="7226299" cy="13716000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itle 7"/>
          <p:cNvSpPr txBox="1">
            <a:spLocks/>
          </p:cNvSpPr>
          <p:nvPr/>
        </p:nvSpPr>
        <p:spPr>
          <a:xfrm>
            <a:off x="994737" y="1361582"/>
            <a:ext cx="6883008" cy="211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Why Choose Us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90680" y="3740473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089163" y="1410498"/>
            <a:ext cx="1648533" cy="1648533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14089163" y="4611188"/>
            <a:ext cx="1648533" cy="1648533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14089162" y="10772502"/>
            <a:ext cx="1648533" cy="1648533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3181810" y="7109367"/>
            <a:ext cx="2813487" cy="2813487"/>
          </a:xfrm>
          <a:prstGeom prst="rect">
            <a:avLst/>
          </a:prstGeom>
          <a:solidFill>
            <a:srgbClr val="FFA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/>
          <p:cNvSpPr/>
          <p:nvPr/>
        </p:nvSpPr>
        <p:spPr>
          <a:xfrm>
            <a:off x="15995296" y="7109367"/>
            <a:ext cx="8414103" cy="2813487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16076629" y="1361582"/>
            <a:ext cx="7703107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72640" y="1995998"/>
            <a:ext cx="7398668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16053150" y="4578758"/>
            <a:ext cx="7703107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49161" y="5213174"/>
            <a:ext cx="7398668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16341504" y="7587309"/>
            <a:ext cx="7703107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337515" y="8221725"/>
            <a:ext cx="7398668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16324160" y="10761161"/>
            <a:ext cx="7703107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latin typeface="Montserrat Bold" panose="00000800000000000000" pitchFamily="2" charset="0"/>
              </a:rPr>
              <a:t>Lorem Ipsum</a:t>
            </a:r>
            <a:endParaRPr lang="id-ID" sz="2800" dirty="0">
              <a:latin typeface="Montserrat Bold" panose="000008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320171" y="11395577"/>
            <a:ext cx="7398668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already sweating at the thought of having to speak in front of a crowd.</a:t>
            </a:r>
            <a:endParaRPr sz="2299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419" y="7850609"/>
            <a:ext cx="1700726" cy="133100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0858" y="11164798"/>
            <a:ext cx="885136" cy="87407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4472" y="5034090"/>
            <a:ext cx="1017908" cy="8076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609" y="1754918"/>
            <a:ext cx="907265" cy="995780"/>
          </a:xfrm>
          <a:prstGeom prst="rect">
            <a:avLst/>
          </a:prstGeom>
        </p:spPr>
      </p:pic>
      <p:sp>
        <p:nvSpPr>
          <p:cNvPr id="36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8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9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411499" y="2198223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13744133" y="2198222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19076766" y="2198222"/>
            <a:ext cx="5332634" cy="5744447"/>
          </a:xfrm>
          <a:prstGeom prst="rect">
            <a:avLst/>
          </a:prstGeom>
          <a:gradFill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le 7"/>
          <p:cNvSpPr txBox="1">
            <a:spLocks/>
          </p:cNvSpPr>
          <p:nvPr/>
        </p:nvSpPr>
        <p:spPr>
          <a:xfrm>
            <a:off x="1362025" y="4367939"/>
            <a:ext cx="6883008" cy="211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Montserrat Black" panose="00000A00000000000000" pitchFamily="2" charset="0"/>
                <a:ea typeface="+mj-ea"/>
                <a:cs typeface="+mj-cs"/>
              </a:defRPr>
            </a:lvl1pPr>
          </a:lstStyle>
          <a:p>
            <a:r>
              <a:rPr lang="id-ID" dirty="0" smtClean="0">
                <a:solidFill>
                  <a:srgbClr val="FFAB73"/>
                </a:solidFill>
              </a:rPr>
              <a:t>Why Choose Us</a:t>
            </a:r>
            <a:endParaRPr lang="id-ID" dirty="0">
              <a:solidFill>
                <a:srgbClr val="FFAB7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2559" y="6478315"/>
            <a:ext cx="5685580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has been the industry's standard dummy text ever since the 1500s, when an unknown printer took a galley of type and scrambled it to make a type specimen book.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</a:t>
            </a:r>
            <a:r>
              <a:rPr lang="en-US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76766" y="794266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13744133" y="7942668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8411499" y="7942669"/>
            <a:ext cx="5332634" cy="2546242"/>
          </a:xfrm>
          <a:prstGeom prst="rect">
            <a:avLst/>
          </a:prstGeom>
          <a:solidFill>
            <a:srgbClr val="FFAB73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870287" y="8321500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66297" y="8955916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4202921" y="8321500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198931" y="8955916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9535555" y="8321500"/>
            <a:ext cx="4540914" cy="786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Lorem Ipsum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531565" y="8955916"/>
            <a:ext cx="4544903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rIns="45695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 for another Keynote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d-ID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t's </a:t>
            </a:r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first one, and your hands are </a:t>
            </a:r>
            <a:r>
              <a:rPr lang="en-US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already</a:t>
            </a:r>
            <a:endParaRPr sz="2299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76062" y="2198222"/>
            <a:ext cx="1421081" cy="1421081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3744132" y="2198222"/>
            <a:ext cx="1421081" cy="1421081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19076765" y="2198222"/>
            <a:ext cx="1421081" cy="1421081"/>
          </a:xfrm>
          <a:prstGeom prst="rect">
            <a:avLst/>
          </a:prstGeom>
          <a:solidFill>
            <a:srgbClr val="FFD3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6811" y="2510675"/>
            <a:ext cx="760990" cy="75147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2104" y="2567749"/>
            <a:ext cx="875140" cy="69440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594" y="2458356"/>
            <a:ext cx="780015" cy="856115"/>
          </a:xfrm>
          <a:prstGeom prst="rect">
            <a:avLst/>
          </a:prstGeom>
        </p:spPr>
      </p:pic>
      <p:sp>
        <p:nvSpPr>
          <p:cNvPr id="30" name="Subtitle 2"/>
          <p:cNvSpPr txBox="1">
            <a:spLocks/>
          </p:cNvSpPr>
          <p:nvPr/>
        </p:nvSpPr>
        <p:spPr>
          <a:xfrm>
            <a:off x="23037060" y="12883243"/>
            <a:ext cx="1372340" cy="36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800" dirty="0">
                <a:solidFill>
                  <a:srgbClr val="FFF9B0"/>
                </a:solidFill>
                <a:latin typeface="Montserrat Bold" panose="00000800000000000000" pitchFamily="2" charset="0"/>
              </a:rPr>
              <a:t>9</a:t>
            </a:r>
            <a:r>
              <a:rPr lang="id-ID" sz="2800" dirty="0" smtClean="0">
                <a:solidFill>
                  <a:srgbClr val="FFF9B0"/>
                </a:solidFill>
                <a:latin typeface="Montserrat Bold" panose="00000800000000000000" pitchFamily="2" charset="0"/>
              </a:rPr>
              <a:t>.</a:t>
            </a:r>
            <a:endParaRPr lang="id-ID" sz="2800" dirty="0">
              <a:solidFill>
                <a:srgbClr val="FFF9B0"/>
              </a:solidFill>
              <a:latin typeface="Montserrat Bold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3172</Words>
  <Application>Microsoft Office PowerPoint</Application>
  <PresentationFormat>Custom</PresentationFormat>
  <Paragraphs>300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Merriweather</vt:lpstr>
      <vt:lpstr>Montserrat Black</vt:lpstr>
      <vt:lpstr>Montserrat Bold</vt:lpstr>
      <vt:lpstr>Open Sans</vt:lpstr>
      <vt:lpstr>Open Sans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44</cp:revision>
  <dcterms:created xsi:type="dcterms:W3CDTF">2021-03-03T14:48:47Z</dcterms:created>
  <dcterms:modified xsi:type="dcterms:W3CDTF">2021-03-04T06:46:55Z</dcterms:modified>
</cp:coreProperties>
</file>