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9" r:id="rId2"/>
    <p:sldId id="310" r:id="rId3"/>
    <p:sldId id="299" r:id="rId4"/>
    <p:sldId id="301" r:id="rId5"/>
    <p:sldId id="311" r:id="rId6"/>
    <p:sldId id="312" r:id="rId7"/>
    <p:sldId id="304" r:id="rId8"/>
    <p:sldId id="313" r:id="rId9"/>
    <p:sldId id="314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15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-65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8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E7A9EE-5F6F-41A7-9CA6-552EFD71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xmlns="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005B6E1-B833-4CEE-B029-DCBF7CD35D30}"/>
              </a:ext>
            </a:extLst>
          </p:cNvPr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51D2DD0-DDDD-4F9A-A6A5-E994CFEE2A2C}"/>
              </a:ext>
            </a:extLst>
          </p:cNvPr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7D3D0C2-A3A8-496E-AE53-AD99BE348EBA}"/>
              </a:ext>
            </a:extLst>
          </p:cNvPr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A90CEB-BAE3-4F3C-8CB0-E5238A193F85}"/>
              </a:ext>
            </a:extLst>
          </p:cNvPr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D1B2A2F-E9A5-4560-A861-7E2DFB5AA7C0}"/>
              </a:ext>
            </a:extLst>
          </p:cNvPr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E814BA2-D001-4A9E-A06F-700D5092CAB5}"/>
              </a:ext>
            </a:extLst>
          </p:cNvPr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80ADE69-E882-4DC4-8E86-B81867A6C553}"/>
              </a:ext>
            </a:extLst>
          </p:cNvPr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25EEEB-198D-4D91-857A-7590343F219C}"/>
              </a:ext>
            </a:extLst>
          </p:cNvPr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BDBE17F-9DE1-4E06-B1E2-C46BC31BB478}"/>
              </a:ext>
            </a:extLst>
          </p:cNvPr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D01A678-8F30-43D6-9B63-74FBA26243C1}"/>
              </a:ext>
            </a:extLst>
          </p:cNvPr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B0A7071-19F4-441D-9E3D-CF0FAD01DC48}"/>
              </a:ext>
            </a:extLst>
          </p:cNvPr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FB57063-7A59-4C8F-A506-ECE0A74C2D3E}"/>
              </a:ext>
            </a:extLst>
          </p:cNvPr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B48DE78-2EAB-45BB-840D-74B9AB9F821B}"/>
              </a:ext>
            </a:extLst>
          </p:cNvPr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3A9975E-6D2E-4E63-9578-BE2496EF2E64}"/>
              </a:ext>
            </a:extLst>
          </p:cNvPr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1E4316-12E9-4B2C-934B-79998870D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1D13EEE-2D44-45FA-9C97-37757031997E}"/>
              </a:ext>
            </a:extLst>
          </p:cNvPr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B245AEE-1DF0-41B8-AE6A-5A1F08F2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37EEC23-450B-4EAB-B7ED-0DA91A1DE36D}"/>
              </a:ext>
            </a:extLst>
          </p:cNvPr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153831-2898-4C21-B2E8-2720C88D60AC}"/>
              </a:ext>
            </a:extLst>
          </p:cNvPr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>
            <a:extLst>
              <a:ext uri="{FF2B5EF4-FFF2-40B4-BE49-F238E27FC236}">
                <a16:creationId xmlns:a16="http://schemas.microsoft.com/office/drawing/2014/main" xmlns="" id="{81577ABF-1C61-4250-ACDF-4F7344A17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/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2B93A13-B040-48B0-845A-19497322C7DA}"/>
              </a:ext>
            </a:extLst>
          </p:cNvPr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79461F-3FF9-4F14-92AA-C37238AF4373}"/>
              </a:ext>
            </a:extLst>
          </p:cNvPr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2D8D824-85B7-41D2-B91B-509835FBD62B}"/>
              </a:ext>
            </a:extLst>
          </p:cNvPr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xmlns="" id="{1C12AFDE-2195-4665-AA3E-8113CF5BA6B2}"/>
              </a:ext>
            </a:extLst>
          </p:cNvPr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xmlns="" id="{75A354F7-57CC-4834-AAA7-5E13EC674AC0}"/>
              </a:ext>
            </a:extLst>
          </p:cNvPr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ke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xmlns="" id="{50A2D245-CD2D-4BDE-A0FB-18905603E8D2}"/>
              </a:ext>
            </a:extLst>
          </p:cNvPr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kª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F3A1224-1AB4-4E89-BE72-B997671E7888}"/>
              </a:ext>
            </a:extLst>
          </p:cNvPr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c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15BA5F20-CE1D-4C91-98A3-74D5AF780AED}"/>
              </a:ext>
            </a:extLst>
          </p:cNvPr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887A1CE7-5A83-4F97-BBE2-9062569EFBF8}"/>
              </a:ext>
            </a:extLst>
          </p:cNvPr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78B59ADC-C4D4-4339-8528-9179FB5526E5}"/>
              </a:ext>
            </a:extLst>
          </p:cNvPr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739125C-1656-41D3-98FD-D2C74CCA61C1}"/>
              </a:ext>
            </a:extLst>
          </p:cNvPr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66A1990-B600-4E7A-9683-3D7DF389C4C8}"/>
              </a:ext>
            </a:extLst>
          </p:cNvPr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2A53134-ECCB-4F55-9778-09F2E29FD81E}"/>
              </a:ext>
            </a:extLst>
          </p:cNvPr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27B3AD01-AC17-4A8B-9DCA-786209062468}"/>
              </a:ext>
            </a:extLst>
          </p:cNvPr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DC89032A-063E-4E8D-AF5F-634688FD1C6D}"/>
              </a:ext>
            </a:extLst>
          </p:cNvPr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FF2879EE-0CE2-462A-968B-5FA9389B4868}"/>
              </a:ext>
            </a:extLst>
          </p:cNvPr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xmlns="" id="{21C8F198-37D9-41E4-9C67-04C9D187B5B6}"/>
              </a:ext>
            </a:extLst>
          </p:cNvPr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ca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xmlns="" id="{118A4290-0A66-4104-8A4C-B609748E88FA}"/>
              </a:ext>
            </a:extLst>
          </p:cNvPr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co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xmlns="" id="{8FA8AA31-74E0-4F6C-9055-12B884013D0B}"/>
              </a:ext>
            </a:extLst>
          </p:cNvPr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24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keùo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xmlns="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005B6E1-B833-4CEE-B029-DCBF7CD35D30}"/>
              </a:ext>
            </a:extLst>
          </p:cNvPr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51D2DD0-DDDD-4F9A-A6A5-E994CFEE2A2C}"/>
              </a:ext>
            </a:extLst>
          </p:cNvPr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7D3D0C2-A3A8-496E-AE53-AD99BE348EBA}"/>
              </a:ext>
            </a:extLst>
          </p:cNvPr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A90CEB-BAE3-4F3C-8CB0-E5238A193F85}"/>
              </a:ext>
            </a:extLst>
          </p:cNvPr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duø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D1B2A2F-E9A5-4560-A861-7E2DFB5AA7C0}"/>
              </a:ext>
            </a:extLst>
          </p:cNvPr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E814BA2-D001-4A9E-A06F-700D5092CAB5}"/>
              </a:ext>
            </a:extLst>
          </p:cNvPr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D01A678-8F30-43D6-9B63-74FBA26243C1}"/>
              </a:ext>
            </a:extLst>
          </p:cNvPr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FB57063-7A59-4C8F-A506-ECE0A74C2D3E}"/>
              </a:ext>
            </a:extLst>
          </p:cNvPr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3A9975E-6D2E-4E63-9578-BE2496EF2E64}"/>
              </a:ext>
            </a:extLst>
          </p:cNvPr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6BD747-43CF-48C1-872C-5818358B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CF74CBA-6ED0-45D9-8B1D-F9476E53C9BC}"/>
              </a:ext>
            </a:extLst>
          </p:cNvPr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91B76E3-8338-4B6F-866A-DD81663C5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A4CBFD-9188-458A-ACAB-696E09F4BDA4}"/>
              </a:ext>
            </a:extLst>
          </p:cNvPr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153831-2898-4C21-B2E8-2720C88D60AC}"/>
              </a:ext>
            </a:extLst>
          </p:cNvPr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2B93A13-B040-48B0-845A-19497322C7DA}"/>
              </a:ext>
            </a:extLst>
          </p:cNvPr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79461F-3FF9-4F14-92AA-C37238AF4373}"/>
              </a:ext>
            </a:extLst>
          </p:cNvPr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2D8D824-85B7-41D2-B91B-509835FBD62B}"/>
              </a:ext>
            </a:extLst>
          </p:cNvPr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xmlns="" id="{1C12AFDE-2195-4665-AA3E-8113CF5BA6B2}"/>
              </a:ext>
            </a:extLst>
          </p:cNvPr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xmlns="" id="{75A354F7-57CC-4834-AAA7-5E13EC674AC0}"/>
              </a:ext>
            </a:extLst>
          </p:cNvPr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xmlns="" id="{50A2D245-CD2D-4BDE-A0FB-18905603E8D2}"/>
              </a:ext>
            </a:extLst>
          </p:cNvPr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F3A1224-1AB4-4E89-BE72-B997671E7888}"/>
              </a:ext>
            </a:extLst>
          </p:cNvPr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15BA5F20-CE1D-4C91-98A3-74D5AF780AED}"/>
              </a:ext>
            </a:extLst>
          </p:cNvPr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887A1CE7-5A83-4F97-BBE2-9062569EFBF8}"/>
              </a:ext>
            </a:extLst>
          </p:cNvPr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78B59ADC-C4D4-4339-8528-9179FB5526E5}"/>
              </a:ext>
            </a:extLst>
          </p:cNvPr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739125C-1656-41D3-98FD-D2C74CCA61C1}"/>
              </a:ext>
            </a:extLst>
          </p:cNvPr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66A1990-B600-4E7A-9683-3D7DF389C4C8}"/>
              </a:ext>
            </a:extLst>
          </p:cNvPr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2A53134-ECCB-4F55-9778-09F2E29FD81E}"/>
              </a:ext>
            </a:extLst>
          </p:cNvPr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27B3AD01-AC17-4A8B-9DCA-786209062468}"/>
              </a:ext>
            </a:extLst>
          </p:cNvPr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DC89032A-063E-4E8D-AF5F-634688FD1C6D}"/>
              </a:ext>
            </a:extLst>
          </p:cNvPr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FF2879EE-0CE2-462A-968B-5FA9389B4868}"/>
              </a:ext>
            </a:extLst>
          </p:cNvPr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xmlns="" id="{21C8F198-37D9-41E4-9C67-04C9D187B5B6}"/>
              </a:ext>
            </a:extLst>
          </p:cNvPr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xmlns="" id="{118A4290-0A66-4104-8A4C-B609748E88FA}"/>
              </a:ext>
            </a:extLst>
          </p:cNvPr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xmlns="" id="{8FA8AA31-74E0-4F6C-9055-12B884013D0B}"/>
              </a:ext>
            </a:extLst>
          </p:cNvPr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13CDBA-CDA0-4759-9441-3630BB4E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E7CFD0-772C-491B-9A4B-CE0BDBC49DD9}"/>
              </a:ext>
            </a:extLst>
          </p:cNvPr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xmlns="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005B6E1-B833-4CEE-B029-DCBF7CD35D30}"/>
              </a:ext>
            </a:extLst>
          </p:cNvPr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51D2DD0-DDDD-4F9A-A6A5-E994CFEE2A2C}"/>
              </a:ext>
            </a:extLst>
          </p:cNvPr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7D3D0C2-A3A8-496E-AE53-AD99BE348EBA}"/>
              </a:ext>
            </a:extLst>
          </p:cNvPr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A90CEB-BAE3-4F3C-8CB0-E5238A193F85}"/>
              </a:ext>
            </a:extLst>
          </p:cNvPr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D1B2A2F-E9A5-4560-A861-7E2DFB5AA7C0}"/>
              </a:ext>
            </a:extLst>
          </p:cNvPr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E814BA2-D001-4A9E-A06F-700D5092CAB5}"/>
              </a:ext>
            </a:extLst>
          </p:cNvPr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D01A678-8F30-43D6-9B63-74FBA26243C1}"/>
              </a:ext>
            </a:extLst>
          </p:cNvPr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FB57063-7A59-4C8F-A506-ECE0A74C2D3E}"/>
              </a:ext>
            </a:extLst>
          </p:cNvPr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3A9975E-6D2E-4E63-9578-BE2496EF2E64}"/>
              </a:ext>
            </a:extLst>
          </p:cNvPr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FEF5E7-99EC-47EC-9E77-566AEDBD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A944B7-B6F5-400A-8F43-A5B4E2F21F77}"/>
              </a:ext>
            </a:extLst>
          </p:cNvPr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6A8CB35-92FF-4522-9609-64B9ED9C1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ACA998-4301-4044-BBE5-1F705047ED5F}"/>
              </a:ext>
            </a:extLst>
          </p:cNvPr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153831-2898-4C21-B2E8-2720C88D60AC}"/>
              </a:ext>
            </a:extLst>
          </p:cNvPr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2B93A13-B040-48B0-845A-19497322C7DA}"/>
              </a:ext>
            </a:extLst>
          </p:cNvPr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79461F-3FF9-4F14-92AA-C37238AF4373}"/>
              </a:ext>
            </a:extLst>
          </p:cNvPr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2D8D824-85B7-41D2-B91B-509835FBD62B}"/>
              </a:ext>
            </a:extLst>
          </p:cNvPr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xmlns="" id="{1C12AFDE-2195-4665-AA3E-8113CF5BA6B2}"/>
              </a:ext>
            </a:extLst>
          </p:cNvPr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xmlns="" id="{75A354F7-57CC-4834-AAA7-5E13EC674AC0}"/>
              </a:ext>
            </a:extLst>
          </p:cNvPr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xmlns="" id="{50A2D245-CD2D-4BDE-A0FB-18905603E8D2}"/>
              </a:ext>
            </a:extLst>
          </p:cNvPr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F3A1224-1AB4-4E89-BE72-B997671E7888}"/>
              </a:ext>
            </a:extLst>
          </p:cNvPr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15BA5F20-CE1D-4C91-98A3-74D5AF780AED}"/>
              </a:ext>
            </a:extLst>
          </p:cNvPr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887A1CE7-5A83-4F97-BBE2-9062569EFBF8}"/>
              </a:ext>
            </a:extLst>
          </p:cNvPr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78B59ADC-C4D4-4339-8528-9179FB5526E5}"/>
              </a:ext>
            </a:extLst>
          </p:cNvPr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739125C-1656-41D3-98FD-D2C74CCA61C1}"/>
              </a:ext>
            </a:extLst>
          </p:cNvPr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66A1990-B600-4E7A-9683-3D7DF389C4C8}"/>
              </a:ext>
            </a:extLst>
          </p:cNvPr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2A53134-ECCB-4F55-9778-09F2E29FD81E}"/>
              </a:ext>
            </a:extLst>
          </p:cNvPr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27B3AD01-AC17-4A8B-9DCA-786209062468}"/>
              </a:ext>
            </a:extLst>
          </p:cNvPr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DC89032A-063E-4E8D-AF5F-634688FD1C6D}"/>
              </a:ext>
            </a:extLst>
          </p:cNvPr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FF2879EE-0CE2-462A-968B-5FA9389B4868}"/>
              </a:ext>
            </a:extLst>
          </p:cNvPr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xmlns="" id="{21C8F198-37D9-41E4-9C67-04C9D187B5B6}"/>
              </a:ext>
            </a:extLst>
          </p:cNvPr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xmlns="" id="{118A4290-0A66-4104-8A4C-B609748E88FA}"/>
              </a:ext>
            </a:extLst>
          </p:cNvPr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xmlns="" id="{8FA8AA31-74E0-4F6C-9055-12B884013D0B}"/>
              </a:ext>
            </a:extLst>
          </p:cNvPr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34FFF-3A26-476B-9C97-A4A3DDA4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218</Words>
  <PresentationFormat>Custom</PresentationFormat>
  <Paragraphs>137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2020-10-21T10:21:54Z</dcterms:modified>
</cp:coreProperties>
</file>