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332" r:id="rId3"/>
    <p:sldId id="259" r:id="rId4"/>
    <p:sldId id="366" r:id="rId5"/>
    <p:sldId id="299" r:id="rId6"/>
    <p:sldId id="300" r:id="rId7"/>
    <p:sldId id="331" r:id="rId8"/>
    <p:sldId id="328" r:id="rId9"/>
    <p:sldId id="392" r:id="rId10"/>
    <p:sldId id="329" r:id="rId11"/>
    <p:sldId id="307" r:id="rId12"/>
    <p:sldId id="330" r:id="rId13"/>
    <p:sldId id="333" r:id="rId14"/>
    <p:sldId id="393" r:id="rId15"/>
    <p:sldId id="335" r:id="rId16"/>
    <p:sldId id="336" r:id="rId17"/>
    <p:sldId id="394" r:id="rId18"/>
    <p:sldId id="387" r:id="rId19"/>
    <p:sldId id="388" r:id="rId20"/>
    <p:sldId id="389" r:id="rId21"/>
    <p:sldId id="395" r:id="rId22"/>
    <p:sldId id="396" r:id="rId23"/>
    <p:sldId id="397" r:id="rId24"/>
    <p:sldId id="398" r:id="rId25"/>
    <p:sldId id="399" r:id="rId26"/>
    <p:sldId id="390" r:id="rId27"/>
    <p:sldId id="352" r:id="rId28"/>
    <p:sldId id="353" r:id="rId29"/>
    <p:sldId id="400" r:id="rId30"/>
    <p:sldId id="344" r:id="rId31"/>
    <p:sldId id="342" r:id="rId32"/>
    <p:sldId id="402" r:id="rId33"/>
    <p:sldId id="403" r:id="rId34"/>
    <p:sldId id="404" r:id="rId35"/>
    <p:sldId id="401" r:id="rId36"/>
    <p:sldId id="360" r:id="rId37"/>
    <p:sldId id="361" r:id="rId38"/>
    <p:sldId id="362" r:id="rId39"/>
    <p:sldId id="385" r:id="rId40"/>
    <p:sldId id="386" r:id="rId41"/>
    <p:sldId id="405" r:id="rId42"/>
    <p:sldId id="363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00"/>
    <a:srgbClr val="00C800"/>
    <a:srgbClr val="009B01"/>
    <a:srgbClr val="00F501"/>
    <a:srgbClr val="00B900"/>
    <a:srgbClr val="92D12B"/>
    <a:srgbClr val="00E005"/>
    <a:srgbClr val="00B300"/>
    <a:srgbClr val="34B24F"/>
    <a:srgbClr val="3188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86818"/>
  </p:normalViewPr>
  <p:slideViewPr>
    <p:cSldViewPr snapToGrid="0" snapToObjects="1">
      <p:cViewPr varScale="1">
        <p:scale>
          <a:sx n="113" d="100"/>
          <a:sy n="113" d="100"/>
        </p:scale>
        <p:origin x="1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335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15680-D772-884F-8C3D-C4BBAB850CF0}" type="datetimeFigureOut">
              <a:rPr lang="en-US" smtClean="0"/>
              <a:t>8/14/18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8C1C8-185F-BB40-AF9D-2300D534E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5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29D7E-A6E8-2246-B8CD-991C28DB287B}" type="datetimeFigureOut">
              <a:rPr lang="en-US" smtClean="0"/>
              <a:t>8/14/18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0B2C8-089D-F44F-9056-E4858B82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58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398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628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172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167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15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45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99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7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3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48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53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71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24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">
            <a:extLst>
              <a:ext uri="{FF2B5EF4-FFF2-40B4-BE49-F238E27FC236}">
                <a16:creationId xmlns:a16="http://schemas.microsoft.com/office/drawing/2014/main" id="{2E05C605-F95B-484D-9446-ABF7C2D7AA69}"/>
              </a:ext>
            </a:extLst>
          </p:cNvPr>
          <p:cNvSpPr/>
          <p:nvPr/>
        </p:nvSpPr>
        <p:spPr>
          <a:xfrm>
            <a:off x="5395306" y="3353176"/>
            <a:ext cx="6869" cy="58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7713" extrusionOk="0">
                <a:moveTo>
                  <a:pt x="7455" y="820"/>
                </a:moveTo>
                <a:cubicBezTo>
                  <a:pt x="1912" y="-1889"/>
                  <a:pt x="0" y="2608"/>
                  <a:pt x="0" y="7105"/>
                </a:cubicBezTo>
                <a:cubicBezTo>
                  <a:pt x="1912" y="14311"/>
                  <a:pt x="6690" y="19711"/>
                  <a:pt x="14145" y="17002"/>
                </a:cubicBezTo>
                <a:cubicBezTo>
                  <a:pt x="18733" y="17002"/>
                  <a:pt x="21600" y="11602"/>
                  <a:pt x="21600" y="9814"/>
                </a:cubicBezTo>
                <a:cubicBezTo>
                  <a:pt x="21600" y="2608"/>
                  <a:pt x="14145" y="820"/>
                  <a:pt x="7455" y="820"/>
                </a:cubicBezTo>
                <a:close/>
              </a:path>
            </a:pathLst>
          </a:custGeom>
          <a:solidFill>
            <a:srgbClr val="01010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B09338-8DF7-204F-8866-15063F7A39B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Here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8751156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D3D986E1-33B4-4F3B-AE14-7E74B0CAF02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91087" y="1366617"/>
            <a:ext cx="3993698" cy="399746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E131447-739F-E44E-B338-67BCBA5F28A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511115" y="575858"/>
            <a:ext cx="2474823" cy="2488472"/>
          </a:xfrm>
          <a:custGeom>
            <a:avLst/>
            <a:gdLst>
              <a:gd name="connsiteX0" fmla="*/ 2220442 w 4440884"/>
              <a:gd name="connsiteY0" fmla="*/ 0 h 4440884"/>
              <a:gd name="connsiteX1" fmla="*/ 4440884 w 4440884"/>
              <a:gd name="connsiteY1" fmla="*/ 2220442 h 4440884"/>
              <a:gd name="connsiteX2" fmla="*/ 2220442 w 4440884"/>
              <a:gd name="connsiteY2" fmla="*/ 4440884 h 4440884"/>
              <a:gd name="connsiteX3" fmla="*/ 0 w 4440884"/>
              <a:gd name="connsiteY3" fmla="*/ 2220442 h 4440884"/>
              <a:gd name="connsiteX4" fmla="*/ 2220442 w 4440884"/>
              <a:gd name="connsiteY4" fmla="*/ 0 h 4440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0884" h="4440884">
                <a:moveTo>
                  <a:pt x="2220442" y="0"/>
                </a:moveTo>
                <a:cubicBezTo>
                  <a:pt x="3446758" y="0"/>
                  <a:pt x="4440884" y="994126"/>
                  <a:pt x="4440884" y="2220442"/>
                </a:cubicBezTo>
                <a:cubicBezTo>
                  <a:pt x="4440884" y="3446758"/>
                  <a:pt x="3446758" y="4440884"/>
                  <a:pt x="2220442" y="4440884"/>
                </a:cubicBezTo>
                <a:cubicBezTo>
                  <a:pt x="994126" y="4440884"/>
                  <a:pt x="0" y="3446758"/>
                  <a:pt x="0" y="2220442"/>
                </a:cubicBezTo>
                <a:cubicBezTo>
                  <a:pt x="0" y="994126"/>
                  <a:pt x="994126" y="0"/>
                  <a:pt x="2220442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9E52766-E41C-0647-9BB4-14009AFB084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418648" y="3359366"/>
            <a:ext cx="2474823" cy="2488472"/>
          </a:xfrm>
          <a:custGeom>
            <a:avLst/>
            <a:gdLst>
              <a:gd name="connsiteX0" fmla="*/ 2220442 w 4440884"/>
              <a:gd name="connsiteY0" fmla="*/ 0 h 4440884"/>
              <a:gd name="connsiteX1" fmla="*/ 4440884 w 4440884"/>
              <a:gd name="connsiteY1" fmla="*/ 2220442 h 4440884"/>
              <a:gd name="connsiteX2" fmla="*/ 2220442 w 4440884"/>
              <a:gd name="connsiteY2" fmla="*/ 4440884 h 4440884"/>
              <a:gd name="connsiteX3" fmla="*/ 0 w 4440884"/>
              <a:gd name="connsiteY3" fmla="*/ 2220442 h 4440884"/>
              <a:gd name="connsiteX4" fmla="*/ 2220442 w 4440884"/>
              <a:gd name="connsiteY4" fmla="*/ 0 h 4440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0884" h="4440884">
                <a:moveTo>
                  <a:pt x="2220442" y="0"/>
                </a:moveTo>
                <a:cubicBezTo>
                  <a:pt x="3446758" y="0"/>
                  <a:pt x="4440884" y="994126"/>
                  <a:pt x="4440884" y="2220442"/>
                </a:cubicBezTo>
                <a:cubicBezTo>
                  <a:pt x="4440884" y="3446758"/>
                  <a:pt x="3446758" y="4440884"/>
                  <a:pt x="2220442" y="4440884"/>
                </a:cubicBezTo>
                <a:cubicBezTo>
                  <a:pt x="994126" y="4440884"/>
                  <a:pt x="0" y="3446758"/>
                  <a:pt x="0" y="2220442"/>
                </a:cubicBezTo>
                <a:cubicBezTo>
                  <a:pt x="0" y="994126"/>
                  <a:pt x="994126" y="0"/>
                  <a:pt x="2220442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5182B0C-BAFC-0D40-BA37-A1E9D332E89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12180" y="2115130"/>
            <a:ext cx="2498935" cy="2512717"/>
          </a:xfrm>
          <a:custGeom>
            <a:avLst/>
            <a:gdLst>
              <a:gd name="connsiteX0" fmla="*/ 2220442 w 4440884"/>
              <a:gd name="connsiteY0" fmla="*/ 0 h 4440884"/>
              <a:gd name="connsiteX1" fmla="*/ 4440884 w 4440884"/>
              <a:gd name="connsiteY1" fmla="*/ 2220442 h 4440884"/>
              <a:gd name="connsiteX2" fmla="*/ 2220442 w 4440884"/>
              <a:gd name="connsiteY2" fmla="*/ 4440884 h 4440884"/>
              <a:gd name="connsiteX3" fmla="*/ 0 w 4440884"/>
              <a:gd name="connsiteY3" fmla="*/ 2220442 h 4440884"/>
              <a:gd name="connsiteX4" fmla="*/ 2220442 w 4440884"/>
              <a:gd name="connsiteY4" fmla="*/ 0 h 4440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0884" h="4440884">
                <a:moveTo>
                  <a:pt x="2220442" y="0"/>
                </a:moveTo>
                <a:cubicBezTo>
                  <a:pt x="3446758" y="0"/>
                  <a:pt x="4440884" y="994126"/>
                  <a:pt x="4440884" y="2220442"/>
                </a:cubicBezTo>
                <a:cubicBezTo>
                  <a:pt x="4440884" y="3446758"/>
                  <a:pt x="3446758" y="4440884"/>
                  <a:pt x="2220442" y="4440884"/>
                </a:cubicBezTo>
                <a:cubicBezTo>
                  <a:pt x="994126" y="4440884"/>
                  <a:pt x="0" y="3446758"/>
                  <a:pt x="0" y="2220442"/>
                </a:cubicBezTo>
                <a:cubicBezTo>
                  <a:pt x="0" y="994126"/>
                  <a:pt x="994126" y="0"/>
                  <a:pt x="2220442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09E912FC-57B8-B54E-A538-4A6DBC6F11F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336054" y="464819"/>
            <a:ext cx="4108511" cy="4108511"/>
          </a:xfrm>
          <a:custGeom>
            <a:avLst/>
            <a:gdLst>
              <a:gd name="connsiteX0" fmla="*/ 3425251 w 6850502"/>
              <a:gd name="connsiteY0" fmla="*/ 0 h 6850502"/>
              <a:gd name="connsiteX1" fmla="*/ 6850502 w 6850502"/>
              <a:gd name="connsiteY1" fmla="*/ 3425251 h 6850502"/>
              <a:gd name="connsiteX2" fmla="*/ 3425251 w 6850502"/>
              <a:gd name="connsiteY2" fmla="*/ 6850502 h 6850502"/>
              <a:gd name="connsiteX3" fmla="*/ 0 w 6850502"/>
              <a:gd name="connsiteY3" fmla="*/ 3425251 h 6850502"/>
              <a:gd name="connsiteX4" fmla="*/ 3425251 w 6850502"/>
              <a:gd name="connsiteY4" fmla="*/ 0 h 685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0502" h="6850502">
                <a:moveTo>
                  <a:pt x="3425251" y="0"/>
                </a:moveTo>
                <a:cubicBezTo>
                  <a:pt x="5316965" y="0"/>
                  <a:pt x="6850502" y="1533537"/>
                  <a:pt x="6850502" y="3425251"/>
                </a:cubicBezTo>
                <a:cubicBezTo>
                  <a:pt x="6850502" y="5316965"/>
                  <a:pt x="5316965" y="6850502"/>
                  <a:pt x="3425251" y="6850502"/>
                </a:cubicBezTo>
                <a:cubicBezTo>
                  <a:pt x="1533537" y="6850502"/>
                  <a:pt x="0" y="5316965"/>
                  <a:pt x="0" y="3425251"/>
                </a:cubicBezTo>
                <a:cubicBezTo>
                  <a:pt x="0" y="1533537"/>
                  <a:pt x="1533537" y="0"/>
                  <a:pt x="342525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5EDDF153-15B4-AC47-AF7A-26A11AD0C35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98695" y="3832860"/>
            <a:ext cx="2477830" cy="2477830"/>
          </a:xfrm>
          <a:custGeom>
            <a:avLst/>
            <a:gdLst>
              <a:gd name="connsiteX0" fmla="*/ 3425251 w 6850502"/>
              <a:gd name="connsiteY0" fmla="*/ 0 h 6850502"/>
              <a:gd name="connsiteX1" fmla="*/ 6850502 w 6850502"/>
              <a:gd name="connsiteY1" fmla="*/ 3425251 h 6850502"/>
              <a:gd name="connsiteX2" fmla="*/ 3425251 w 6850502"/>
              <a:gd name="connsiteY2" fmla="*/ 6850502 h 6850502"/>
              <a:gd name="connsiteX3" fmla="*/ 0 w 6850502"/>
              <a:gd name="connsiteY3" fmla="*/ 3425251 h 6850502"/>
              <a:gd name="connsiteX4" fmla="*/ 3425251 w 6850502"/>
              <a:gd name="connsiteY4" fmla="*/ 0 h 685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0502" h="6850502">
                <a:moveTo>
                  <a:pt x="3425251" y="0"/>
                </a:moveTo>
                <a:cubicBezTo>
                  <a:pt x="5316965" y="0"/>
                  <a:pt x="6850502" y="1533537"/>
                  <a:pt x="6850502" y="3425251"/>
                </a:cubicBezTo>
                <a:cubicBezTo>
                  <a:pt x="6850502" y="5316965"/>
                  <a:pt x="5316965" y="6850502"/>
                  <a:pt x="3425251" y="6850502"/>
                </a:cubicBezTo>
                <a:cubicBezTo>
                  <a:pt x="1533537" y="6850502"/>
                  <a:pt x="0" y="5316965"/>
                  <a:pt x="0" y="3425251"/>
                </a:cubicBezTo>
                <a:cubicBezTo>
                  <a:pt x="0" y="1533537"/>
                  <a:pt x="1533537" y="0"/>
                  <a:pt x="342525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3DB2101A-67D7-4EFE-AC9A-FE87C28BFD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51128" y="1185302"/>
            <a:ext cx="4295730" cy="4295730"/>
          </a:xfrm>
          <a:custGeom>
            <a:avLst/>
            <a:gdLst>
              <a:gd name="connsiteX0" fmla="*/ 3425251 w 6850502"/>
              <a:gd name="connsiteY0" fmla="*/ 0 h 6850502"/>
              <a:gd name="connsiteX1" fmla="*/ 6850502 w 6850502"/>
              <a:gd name="connsiteY1" fmla="*/ 3425251 h 6850502"/>
              <a:gd name="connsiteX2" fmla="*/ 3425251 w 6850502"/>
              <a:gd name="connsiteY2" fmla="*/ 6850502 h 6850502"/>
              <a:gd name="connsiteX3" fmla="*/ 0 w 6850502"/>
              <a:gd name="connsiteY3" fmla="*/ 3425251 h 6850502"/>
              <a:gd name="connsiteX4" fmla="*/ 3425251 w 6850502"/>
              <a:gd name="connsiteY4" fmla="*/ 0 h 685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0502" h="6850502">
                <a:moveTo>
                  <a:pt x="3425251" y="0"/>
                </a:moveTo>
                <a:cubicBezTo>
                  <a:pt x="5316965" y="0"/>
                  <a:pt x="6850502" y="1533537"/>
                  <a:pt x="6850502" y="3425251"/>
                </a:cubicBezTo>
                <a:cubicBezTo>
                  <a:pt x="6850502" y="5316965"/>
                  <a:pt x="5316965" y="6850502"/>
                  <a:pt x="3425251" y="6850502"/>
                </a:cubicBezTo>
                <a:cubicBezTo>
                  <a:pt x="1533537" y="6850502"/>
                  <a:pt x="0" y="5316965"/>
                  <a:pt x="0" y="3425251"/>
                </a:cubicBezTo>
                <a:cubicBezTo>
                  <a:pt x="0" y="1533537"/>
                  <a:pt x="1533537" y="0"/>
                  <a:pt x="342525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DB2101A-67D7-4EFE-AC9A-FE87C28BFDA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84774" y="629608"/>
            <a:ext cx="2495026" cy="2495026"/>
          </a:xfrm>
          <a:custGeom>
            <a:avLst/>
            <a:gdLst>
              <a:gd name="connsiteX0" fmla="*/ 3425251 w 6850502"/>
              <a:gd name="connsiteY0" fmla="*/ 0 h 6850502"/>
              <a:gd name="connsiteX1" fmla="*/ 6850502 w 6850502"/>
              <a:gd name="connsiteY1" fmla="*/ 3425251 h 6850502"/>
              <a:gd name="connsiteX2" fmla="*/ 3425251 w 6850502"/>
              <a:gd name="connsiteY2" fmla="*/ 6850502 h 6850502"/>
              <a:gd name="connsiteX3" fmla="*/ 0 w 6850502"/>
              <a:gd name="connsiteY3" fmla="*/ 3425251 h 6850502"/>
              <a:gd name="connsiteX4" fmla="*/ 3425251 w 6850502"/>
              <a:gd name="connsiteY4" fmla="*/ 0 h 685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0502" h="6850502">
                <a:moveTo>
                  <a:pt x="3425251" y="0"/>
                </a:moveTo>
                <a:cubicBezTo>
                  <a:pt x="5316965" y="0"/>
                  <a:pt x="6850502" y="1533537"/>
                  <a:pt x="6850502" y="3425251"/>
                </a:cubicBezTo>
                <a:cubicBezTo>
                  <a:pt x="6850502" y="5316965"/>
                  <a:pt x="5316965" y="6850502"/>
                  <a:pt x="3425251" y="6850502"/>
                </a:cubicBezTo>
                <a:cubicBezTo>
                  <a:pt x="1533537" y="6850502"/>
                  <a:pt x="0" y="5316965"/>
                  <a:pt x="0" y="3425251"/>
                </a:cubicBezTo>
                <a:cubicBezTo>
                  <a:pt x="0" y="1533537"/>
                  <a:pt x="1533537" y="0"/>
                  <a:pt x="342525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DB2101A-67D7-4EFE-AC9A-FE87C28BFDA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84774" y="3517588"/>
            <a:ext cx="2495026" cy="2495026"/>
          </a:xfrm>
          <a:custGeom>
            <a:avLst/>
            <a:gdLst>
              <a:gd name="connsiteX0" fmla="*/ 3425251 w 6850502"/>
              <a:gd name="connsiteY0" fmla="*/ 0 h 6850502"/>
              <a:gd name="connsiteX1" fmla="*/ 6850502 w 6850502"/>
              <a:gd name="connsiteY1" fmla="*/ 3425251 h 6850502"/>
              <a:gd name="connsiteX2" fmla="*/ 3425251 w 6850502"/>
              <a:gd name="connsiteY2" fmla="*/ 6850502 h 6850502"/>
              <a:gd name="connsiteX3" fmla="*/ 0 w 6850502"/>
              <a:gd name="connsiteY3" fmla="*/ 3425251 h 6850502"/>
              <a:gd name="connsiteX4" fmla="*/ 3425251 w 6850502"/>
              <a:gd name="connsiteY4" fmla="*/ 0 h 685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0502" h="6850502">
                <a:moveTo>
                  <a:pt x="3425251" y="0"/>
                </a:moveTo>
                <a:cubicBezTo>
                  <a:pt x="5316965" y="0"/>
                  <a:pt x="6850502" y="1533537"/>
                  <a:pt x="6850502" y="3425251"/>
                </a:cubicBezTo>
                <a:cubicBezTo>
                  <a:pt x="6850502" y="5316965"/>
                  <a:pt x="5316965" y="6850502"/>
                  <a:pt x="3425251" y="6850502"/>
                </a:cubicBezTo>
                <a:cubicBezTo>
                  <a:pt x="1533537" y="6850502"/>
                  <a:pt x="0" y="5316965"/>
                  <a:pt x="0" y="3425251"/>
                </a:cubicBezTo>
                <a:cubicBezTo>
                  <a:pt x="0" y="1533537"/>
                  <a:pt x="1533537" y="0"/>
                  <a:pt x="342525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26676073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5481863-EC87-4497-947B-34B0858FE0E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511239" y="660400"/>
            <a:ext cx="3952160" cy="267641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29EE630-89EE-49CF-A95D-B66AA4FE5E0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608796" y="660400"/>
            <a:ext cx="3952160" cy="267641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C02FE3B-016B-43BE-83B4-88B579DD2C3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511239" y="3470389"/>
            <a:ext cx="8049717" cy="267641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CD6F3D89-9605-477D-852E-EC2C273477A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53100" y="1"/>
            <a:ext cx="6433903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4FA71971-FA32-405E-8B91-98BC53F6362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8983" y="584029"/>
            <a:ext cx="5487017" cy="565167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418AD0E2-F334-4ADF-B32F-8DEDD621A74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00789" y="1933940"/>
            <a:ext cx="2353456" cy="389744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3D2D17C4-C786-4822-943B-B5ACDD32E93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412042" y="1933940"/>
            <a:ext cx="2353456" cy="389744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59C52A1-B1DE-C144-B23C-27E63A449F1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2229" y="181429"/>
            <a:ext cx="3708400" cy="3196896"/>
          </a:xfrm>
          <a:custGeom>
            <a:avLst/>
            <a:gdLst>
              <a:gd name="connsiteX0" fmla="*/ 495300 w 2298194"/>
              <a:gd name="connsiteY0" fmla="*/ 0 h 1981201"/>
              <a:gd name="connsiteX1" fmla="*/ 1802894 w 2298194"/>
              <a:gd name="connsiteY1" fmla="*/ 0 h 1981201"/>
              <a:gd name="connsiteX2" fmla="*/ 2298194 w 2298194"/>
              <a:gd name="connsiteY2" fmla="*/ 990601 h 1981201"/>
              <a:gd name="connsiteX3" fmla="*/ 1802894 w 2298194"/>
              <a:gd name="connsiteY3" fmla="*/ 1981201 h 1981201"/>
              <a:gd name="connsiteX4" fmla="*/ 495300 w 2298194"/>
              <a:gd name="connsiteY4" fmla="*/ 1981201 h 1981201"/>
              <a:gd name="connsiteX5" fmla="*/ 0 w 2298194"/>
              <a:gd name="connsiteY5" fmla="*/ 990601 h 1981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98194" h="1981201">
                <a:moveTo>
                  <a:pt x="495300" y="0"/>
                </a:moveTo>
                <a:lnTo>
                  <a:pt x="1802894" y="0"/>
                </a:lnTo>
                <a:lnTo>
                  <a:pt x="2298194" y="990601"/>
                </a:lnTo>
                <a:lnTo>
                  <a:pt x="1802894" y="1981201"/>
                </a:lnTo>
                <a:lnTo>
                  <a:pt x="495300" y="1981201"/>
                </a:lnTo>
                <a:lnTo>
                  <a:pt x="0" y="990601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CC82E0D-207F-3B48-A9B3-D2AD0E8640E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32229" y="3432629"/>
            <a:ext cx="3708400" cy="3196896"/>
          </a:xfrm>
          <a:custGeom>
            <a:avLst/>
            <a:gdLst>
              <a:gd name="connsiteX0" fmla="*/ 495300 w 2298194"/>
              <a:gd name="connsiteY0" fmla="*/ 0 h 1981201"/>
              <a:gd name="connsiteX1" fmla="*/ 1802894 w 2298194"/>
              <a:gd name="connsiteY1" fmla="*/ 0 h 1981201"/>
              <a:gd name="connsiteX2" fmla="*/ 2298194 w 2298194"/>
              <a:gd name="connsiteY2" fmla="*/ 990601 h 1981201"/>
              <a:gd name="connsiteX3" fmla="*/ 1802894 w 2298194"/>
              <a:gd name="connsiteY3" fmla="*/ 1981201 h 1981201"/>
              <a:gd name="connsiteX4" fmla="*/ 495300 w 2298194"/>
              <a:gd name="connsiteY4" fmla="*/ 1981201 h 1981201"/>
              <a:gd name="connsiteX5" fmla="*/ 0 w 2298194"/>
              <a:gd name="connsiteY5" fmla="*/ 990601 h 1981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98194" h="1981201">
                <a:moveTo>
                  <a:pt x="495300" y="0"/>
                </a:moveTo>
                <a:lnTo>
                  <a:pt x="1802894" y="0"/>
                </a:lnTo>
                <a:lnTo>
                  <a:pt x="2298194" y="990601"/>
                </a:lnTo>
                <a:lnTo>
                  <a:pt x="1802894" y="1981201"/>
                </a:lnTo>
                <a:lnTo>
                  <a:pt x="495300" y="1981201"/>
                </a:lnTo>
                <a:lnTo>
                  <a:pt x="0" y="990601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E65044E-5DA6-F54E-80D8-DB2F46CBD9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228614" y="1092683"/>
            <a:ext cx="4440884" cy="4440884"/>
          </a:xfrm>
          <a:custGeom>
            <a:avLst/>
            <a:gdLst>
              <a:gd name="connsiteX0" fmla="*/ 2220442 w 4440884"/>
              <a:gd name="connsiteY0" fmla="*/ 0 h 4440884"/>
              <a:gd name="connsiteX1" fmla="*/ 4440884 w 4440884"/>
              <a:gd name="connsiteY1" fmla="*/ 2220442 h 4440884"/>
              <a:gd name="connsiteX2" fmla="*/ 2220442 w 4440884"/>
              <a:gd name="connsiteY2" fmla="*/ 4440884 h 4440884"/>
              <a:gd name="connsiteX3" fmla="*/ 0 w 4440884"/>
              <a:gd name="connsiteY3" fmla="*/ 2220442 h 4440884"/>
              <a:gd name="connsiteX4" fmla="*/ 2220442 w 4440884"/>
              <a:gd name="connsiteY4" fmla="*/ 0 h 4440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0884" h="4440884">
                <a:moveTo>
                  <a:pt x="2220442" y="0"/>
                </a:moveTo>
                <a:cubicBezTo>
                  <a:pt x="3446758" y="0"/>
                  <a:pt x="4440884" y="994126"/>
                  <a:pt x="4440884" y="2220442"/>
                </a:cubicBezTo>
                <a:cubicBezTo>
                  <a:pt x="4440884" y="3446758"/>
                  <a:pt x="3446758" y="4440884"/>
                  <a:pt x="2220442" y="4440884"/>
                </a:cubicBezTo>
                <a:cubicBezTo>
                  <a:pt x="994126" y="4440884"/>
                  <a:pt x="0" y="3446758"/>
                  <a:pt x="0" y="2220442"/>
                </a:cubicBezTo>
                <a:cubicBezTo>
                  <a:pt x="0" y="994126"/>
                  <a:pt x="994126" y="0"/>
                  <a:pt x="2220442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2000603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FA71971-FA32-405E-8B91-98BC53F6362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25401" y="1334894"/>
            <a:ext cx="3771901" cy="347212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4FA71971-FA32-405E-8B91-98BC53F6362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89399" y="1334894"/>
            <a:ext cx="3771901" cy="347212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FA71971-FA32-405E-8B91-98BC53F6362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420099" y="1334894"/>
            <a:ext cx="3771901" cy="347212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E7BF7FB5-48ED-45FF-A895-9C7EDEAED22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59763" y="251086"/>
            <a:ext cx="3147933" cy="314793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F5B4738C-AB31-44F0-A0EB-5F4688B9026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507696" y="3399020"/>
            <a:ext cx="3147933" cy="314793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51E98F7-D24A-4452-B920-17F1FDC1265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910461" y="3399020"/>
            <a:ext cx="4921771" cy="314793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1321B1A-14CF-FA4A-8B10-B2FE6663259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41680" y="805544"/>
            <a:ext cx="3872411" cy="3338283"/>
          </a:xfrm>
          <a:custGeom>
            <a:avLst/>
            <a:gdLst>
              <a:gd name="connsiteX0" fmla="*/ 834571 w 3872411"/>
              <a:gd name="connsiteY0" fmla="*/ 0 h 3338283"/>
              <a:gd name="connsiteX1" fmla="*/ 3037840 w 3872411"/>
              <a:gd name="connsiteY1" fmla="*/ 0 h 3338283"/>
              <a:gd name="connsiteX2" fmla="*/ 3872411 w 3872411"/>
              <a:gd name="connsiteY2" fmla="*/ 1669142 h 3338283"/>
              <a:gd name="connsiteX3" fmla="*/ 3037840 w 3872411"/>
              <a:gd name="connsiteY3" fmla="*/ 3338283 h 3338283"/>
              <a:gd name="connsiteX4" fmla="*/ 834571 w 3872411"/>
              <a:gd name="connsiteY4" fmla="*/ 3338283 h 3338283"/>
              <a:gd name="connsiteX5" fmla="*/ 0 w 3872411"/>
              <a:gd name="connsiteY5" fmla="*/ 1669142 h 3338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72411" h="3338283">
                <a:moveTo>
                  <a:pt x="834571" y="0"/>
                </a:moveTo>
                <a:lnTo>
                  <a:pt x="3037840" y="0"/>
                </a:lnTo>
                <a:lnTo>
                  <a:pt x="3872411" y="1669142"/>
                </a:lnTo>
                <a:lnTo>
                  <a:pt x="3037840" y="3338283"/>
                </a:lnTo>
                <a:lnTo>
                  <a:pt x="834571" y="3338283"/>
                </a:lnTo>
                <a:lnTo>
                  <a:pt x="0" y="1669142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29818F08-7737-4C18-AA21-86450B93E0E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49334" y="1290583"/>
            <a:ext cx="4276833" cy="427683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CF80250-8200-8645-8A7B-34B5510B1B3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800157" y="406419"/>
            <a:ext cx="2955407" cy="295540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95E163C-381A-814E-BE00-2B77DF766394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911652" y="406419"/>
            <a:ext cx="2955407" cy="295540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0022C87-869E-CB4E-93EB-8126FC72859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800157" y="3530619"/>
            <a:ext cx="2955407" cy="295540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37F5AEA6-0DF8-AD40-B47F-8C81C6FD16A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911652" y="3530619"/>
            <a:ext cx="2955407" cy="295540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BA2D5AD-913E-4209-AC41-4E1F03EB9E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66100" y="3488753"/>
            <a:ext cx="3683000" cy="301494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0BA2D5AD-913E-4209-AC41-4E1F03EB9E6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930900" y="250253"/>
            <a:ext cx="3683000" cy="301494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CA7F1896-BD2A-47DB-A088-2BB18448CEC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02956" y="371959"/>
            <a:ext cx="4014061" cy="330113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3A27A661-ED56-48EB-99C7-9033DB48994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633993" y="3146158"/>
            <a:ext cx="7155051" cy="330113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25546EA1-22A5-45EF-B645-52932F72B2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126636" y="3593892"/>
            <a:ext cx="6670623" cy="292683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C9B7FF0B-56F0-46D1-918D-09E6A7530FB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52150" y="1409074"/>
            <a:ext cx="4039850" cy="403984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079B16E4-29F6-4637-B895-1D21FC21878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307017" y="2368446"/>
            <a:ext cx="9623685" cy="448955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B050663-043D-44C2-A9F2-625C59F1197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0884" y="419100"/>
            <a:ext cx="4883091" cy="596646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4E0ED2A6-E687-4B51-A54A-37D9EC6004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1892508"/>
            <a:ext cx="3072983" cy="307298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C4621A99-3A3D-4D25-AFA9-8BF9812D370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119017" y="1892508"/>
            <a:ext cx="3072983" cy="307298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F24437AA-7C48-4379-9ADD-2EF291D68E8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94283" y="2083632"/>
            <a:ext cx="2533338" cy="453077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34DB8FD8-EF71-4008-A367-959C360BB7A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640642" y="254832"/>
            <a:ext cx="2533338" cy="453077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489917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504FB11-037D-E749-845D-FE491978D7B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952098" y="1325813"/>
            <a:ext cx="2667902" cy="2299916"/>
          </a:xfrm>
          <a:custGeom>
            <a:avLst/>
            <a:gdLst>
              <a:gd name="connsiteX0" fmla="*/ 485518 w 2252803"/>
              <a:gd name="connsiteY0" fmla="*/ 0 h 1942072"/>
              <a:gd name="connsiteX1" fmla="*/ 1767285 w 2252803"/>
              <a:gd name="connsiteY1" fmla="*/ 0 h 1942072"/>
              <a:gd name="connsiteX2" fmla="*/ 2252803 w 2252803"/>
              <a:gd name="connsiteY2" fmla="*/ 971036 h 1942072"/>
              <a:gd name="connsiteX3" fmla="*/ 1767285 w 2252803"/>
              <a:gd name="connsiteY3" fmla="*/ 1942072 h 1942072"/>
              <a:gd name="connsiteX4" fmla="*/ 485518 w 2252803"/>
              <a:gd name="connsiteY4" fmla="*/ 1942072 h 1942072"/>
              <a:gd name="connsiteX5" fmla="*/ 0 w 2252803"/>
              <a:gd name="connsiteY5" fmla="*/ 971036 h 194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52803" h="1942072">
                <a:moveTo>
                  <a:pt x="485518" y="0"/>
                </a:moveTo>
                <a:lnTo>
                  <a:pt x="1767285" y="0"/>
                </a:lnTo>
                <a:lnTo>
                  <a:pt x="2252803" y="971036"/>
                </a:lnTo>
                <a:lnTo>
                  <a:pt x="1767285" y="1942072"/>
                </a:lnTo>
                <a:lnTo>
                  <a:pt x="485518" y="1942072"/>
                </a:lnTo>
                <a:lnTo>
                  <a:pt x="0" y="971036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A9B8FB-E4D5-5E4D-964A-59384A3D670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52098" y="3945641"/>
            <a:ext cx="2667902" cy="2299916"/>
          </a:xfrm>
          <a:custGeom>
            <a:avLst/>
            <a:gdLst>
              <a:gd name="connsiteX0" fmla="*/ 485518 w 2252803"/>
              <a:gd name="connsiteY0" fmla="*/ 0 h 1942072"/>
              <a:gd name="connsiteX1" fmla="*/ 1767285 w 2252803"/>
              <a:gd name="connsiteY1" fmla="*/ 0 h 1942072"/>
              <a:gd name="connsiteX2" fmla="*/ 2252803 w 2252803"/>
              <a:gd name="connsiteY2" fmla="*/ 971036 h 1942072"/>
              <a:gd name="connsiteX3" fmla="*/ 1767285 w 2252803"/>
              <a:gd name="connsiteY3" fmla="*/ 1942072 h 1942072"/>
              <a:gd name="connsiteX4" fmla="*/ 485518 w 2252803"/>
              <a:gd name="connsiteY4" fmla="*/ 1942072 h 1942072"/>
              <a:gd name="connsiteX5" fmla="*/ 0 w 2252803"/>
              <a:gd name="connsiteY5" fmla="*/ 971036 h 194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52803" h="1942072">
                <a:moveTo>
                  <a:pt x="485518" y="0"/>
                </a:moveTo>
                <a:lnTo>
                  <a:pt x="1767285" y="0"/>
                </a:lnTo>
                <a:lnTo>
                  <a:pt x="2252803" y="971036"/>
                </a:lnTo>
                <a:lnTo>
                  <a:pt x="1767285" y="1942072"/>
                </a:lnTo>
                <a:lnTo>
                  <a:pt x="485518" y="1942072"/>
                </a:lnTo>
                <a:lnTo>
                  <a:pt x="0" y="971036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89365471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12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0820264"/>
      </p:ext>
    </p:extLst>
  </p:cSld>
  <p:clrMapOvr>
    <a:masterClrMapping/>
  </p:clrMapOvr>
  <p:transition spd="slow">
    <p:push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665D13E2-9C74-44CB-B282-1D9B2FAB8B7E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2076209" y="3877620"/>
            <a:ext cx="3446690" cy="204606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DC0C4CB9-EF01-40EB-81CC-FB1F9D1AF5B6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669101" y="3877620"/>
            <a:ext cx="3446690" cy="204606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20762260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D2C81F56-2F9A-47D6-B775-AFCDB5990214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422156" y="1651075"/>
            <a:ext cx="2220686" cy="47831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3321131"/>
      </p:ext>
    </p:extLst>
  </p:cSld>
  <p:clrMapOvr>
    <a:masterClrMapping/>
  </p:clrMapOvr>
  <p:transition spd="slow">
    <p:push dir="u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Layout 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9A392D8A-2787-0F4C-BAE4-2EE10301D0D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55166" y="2170616"/>
            <a:ext cx="1716296" cy="369673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D489A359-9A8A-2F4A-AB72-AA095CC1AF9F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3280288" y="2170616"/>
            <a:ext cx="1716296" cy="369673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6708758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A03463EF-BA6F-1948-8252-B92404D4D20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45964" y="441960"/>
            <a:ext cx="4883091" cy="596646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006A354D-33C6-3D41-948F-EC7F31499C5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04800" y="228600"/>
            <a:ext cx="3403600" cy="3403600"/>
          </a:xfrm>
          <a:custGeom>
            <a:avLst/>
            <a:gdLst>
              <a:gd name="connsiteX0" fmla="*/ 2134894 w 4269788"/>
              <a:gd name="connsiteY0" fmla="*/ 0 h 4269788"/>
              <a:gd name="connsiteX1" fmla="*/ 4269788 w 4269788"/>
              <a:gd name="connsiteY1" fmla="*/ 2134894 h 4269788"/>
              <a:gd name="connsiteX2" fmla="*/ 2134894 w 4269788"/>
              <a:gd name="connsiteY2" fmla="*/ 4269788 h 4269788"/>
              <a:gd name="connsiteX3" fmla="*/ 0 w 4269788"/>
              <a:gd name="connsiteY3" fmla="*/ 2134894 h 4269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9788" h="4269788">
                <a:moveTo>
                  <a:pt x="2134894" y="0"/>
                </a:moveTo>
                <a:lnTo>
                  <a:pt x="4269788" y="2134894"/>
                </a:lnTo>
                <a:lnTo>
                  <a:pt x="2134894" y="4269788"/>
                </a:lnTo>
                <a:lnTo>
                  <a:pt x="0" y="2134894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97F3F0D-7ED2-9F4B-B459-19EAAB69CB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417320" y="2760980"/>
            <a:ext cx="3776980" cy="3776980"/>
          </a:xfrm>
          <a:custGeom>
            <a:avLst/>
            <a:gdLst>
              <a:gd name="connsiteX0" fmla="*/ 2134894 w 4269788"/>
              <a:gd name="connsiteY0" fmla="*/ 0 h 4269788"/>
              <a:gd name="connsiteX1" fmla="*/ 4269788 w 4269788"/>
              <a:gd name="connsiteY1" fmla="*/ 2134894 h 4269788"/>
              <a:gd name="connsiteX2" fmla="*/ 2134894 w 4269788"/>
              <a:gd name="connsiteY2" fmla="*/ 4269788 h 4269788"/>
              <a:gd name="connsiteX3" fmla="*/ 0 w 4269788"/>
              <a:gd name="connsiteY3" fmla="*/ 2134894 h 4269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9788" h="4269788">
                <a:moveTo>
                  <a:pt x="2134894" y="0"/>
                </a:moveTo>
                <a:lnTo>
                  <a:pt x="4269788" y="2134894"/>
                </a:lnTo>
                <a:lnTo>
                  <a:pt x="2134894" y="4269788"/>
                </a:lnTo>
                <a:lnTo>
                  <a:pt x="0" y="2134894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265677AD-705E-2A4F-ABDF-928C0041824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731364" y="365476"/>
            <a:ext cx="2456180" cy="2456180"/>
          </a:xfrm>
          <a:custGeom>
            <a:avLst/>
            <a:gdLst>
              <a:gd name="connsiteX0" fmla="*/ 3425251 w 6850502"/>
              <a:gd name="connsiteY0" fmla="*/ 0 h 6850502"/>
              <a:gd name="connsiteX1" fmla="*/ 6850502 w 6850502"/>
              <a:gd name="connsiteY1" fmla="*/ 3425251 h 6850502"/>
              <a:gd name="connsiteX2" fmla="*/ 3425251 w 6850502"/>
              <a:gd name="connsiteY2" fmla="*/ 6850502 h 6850502"/>
              <a:gd name="connsiteX3" fmla="*/ 0 w 6850502"/>
              <a:gd name="connsiteY3" fmla="*/ 3425251 h 6850502"/>
              <a:gd name="connsiteX4" fmla="*/ 3425251 w 6850502"/>
              <a:gd name="connsiteY4" fmla="*/ 0 h 685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0502" h="6850502">
                <a:moveTo>
                  <a:pt x="3425251" y="0"/>
                </a:moveTo>
                <a:cubicBezTo>
                  <a:pt x="5316965" y="0"/>
                  <a:pt x="6850502" y="1533537"/>
                  <a:pt x="6850502" y="3425251"/>
                </a:cubicBezTo>
                <a:cubicBezTo>
                  <a:pt x="6850502" y="5316965"/>
                  <a:pt x="5316965" y="6850502"/>
                  <a:pt x="3425251" y="6850502"/>
                </a:cubicBezTo>
                <a:cubicBezTo>
                  <a:pt x="1533537" y="6850502"/>
                  <a:pt x="0" y="5316965"/>
                  <a:pt x="0" y="3425251"/>
                </a:cubicBezTo>
                <a:cubicBezTo>
                  <a:pt x="0" y="1533537"/>
                  <a:pt x="1533537" y="0"/>
                  <a:pt x="342525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2E2DDC2-2C09-A648-8BE0-3639B9942D4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15877" y="2470046"/>
            <a:ext cx="3900351" cy="3900351"/>
          </a:xfrm>
          <a:custGeom>
            <a:avLst/>
            <a:gdLst>
              <a:gd name="connsiteX0" fmla="*/ 3425251 w 6850502"/>
              <a:gd name="connsiteY0" fmla="*/ 0 h 6850502"/>
              <a:gd name="connsiteX1" fmla="*/ 6850502 w 6850502"/>
              <a:gd name="connsiteY1" fmla="*/ 3425251 h 6850502"/>
              <a:gd name="connsiteX2" fmla="*/ 3425251 w 6850502"/>
              <a:gd name="connsiteY2" fmla="*/ 6850502 h 6850502"/>
              <a:gd name="connsiteX3" fmla="*/ 0 w 6850502"/>
              <a:gd name="connsiteY3" fmla="*/ 3425251 h 6850502"/>
              <a:gd name="connsiteX4" fmla="*/ 3425251 w 6850502"/>
              <a:gd name="connsiteY4" fmla="*/ 0 h 685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0502" h="6850502">
                <a:moveTo>
                  <a:pt x="3425251" y="0"/>
                </a:moveTo>
                <a:cubicBezTo>
                  <a:pt x="5316965" y="0"/>
                  <a:pt x="6850502" y="1533537"/>
                  <a:pt x="6850502" y="3425251"/>
                </a:cubicBezTo>
                <a:cubicBezTo>
                  <a:pt x="6850502" y="5316965"/>
                  <a:pt x="5316965" y="6850502"/>
                  <a:pt x="3425251" y="6850502"/>
                </a:cubicBezTo>
                <a:cubicBezTo>
                  <a:pt x="1533537" y="6850502"/>
                  <a:pt x="0" y="5316965"/>
                  <a:pt x="0" y="3425251"/>
                </a:cubicBezTo>
                <a:cubicBezTo>
                  <a:pt x="0" y="1533537"/>
                  <a:pt x="1533537" y="0"/>
                  <a:pt x="342525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Master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9972273-D5AE-46AC-B285-4D65928911D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838498" y="1066721"/>
            <a:ext cx="2551968" cy="465420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766BFF1F-98DB-4841-9707-79C2A4BA041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742637" y="1066722"/>
            <a:ext cx="2598489" cy="46711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867C961-8096-4663-BD49-60816DBBC7E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67740" y="906779"/>
            <a:ext cx="3312159" cy="502920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F6D574E-19BC-46CD-A5D7-B5C0CACF231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45661" y="3692222"/>
            <a:ext cx="3276599" cy="224375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4F6D574E-19BC-46CD-A5D7-B5C0CACF231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36209" y="1026160"/>
            <a:ext cx="3551572" cy="47924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776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716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71" r:id="rId20"/>
    <p:sldLayoutId id="2147483669" r:id="rId21"/>
    <p:sldLayoutId id="2147483670" r:id="rId22"/>
    <p:sldLayoutId id="2147483672" r:id="rId23"/>
    <p:sldLayoutId id="2147483674" r:id="rId24"/>
    <p:sldLayoutId id="2147483673" r:id="rId25"/>
    <p:sldLayoutId id="2147483675" r:id="rId26"/>
    <p:sldLayoutId id="2147483676" r:id="rId27"/>
    <p:sldLayoutId id="2147483677" r:id="rId28"/>
    <p:sldLayoutId id="2147483678" r:id="rId29"/>
    <p:sldLayoutId id="2147483679" r:id="rId30"/>
    <p:sldLayoutId id="2147483680" r:id="rId31"/>
    <p:sldLayoutId id="2147483717" r:id="rId32"/>
    <p:sldLayoutId id="2147483718" r:id="rId33"/>
    <p:sldLayoutId id="2147483719" r:id="rId34"/>
    <p:sldLayoutId id="2147483720" r:id="rId35"/>
    <p:sldLayoutId id="2147483721" r:id="rId36"/>
    <p:sldLayoutId id="2147483722" r:id="rId37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FB71665-0E21-914D-B3FB-F38041B84D0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F9E0560-1044-434A-85D5-6B8CE869498E}"/>
              </a:ext>
            </a:extLst>
          </p:cNvPr>
          <p:cNvSpPr/>
          <p:nvPr/>
        </p:nvSpPr>
        <p:spPr>
          <a:xfrm>
            <a:off x="4036606" y="1025886"/>
            <a:ext cx="4708318" cy="4708318"/>
          </a:xfrm>
          <a:prstGeom prst="ellipse">
            <a:avLst/>
          </a:prstGeom>
          <a:gradFill flip="none" rotWithShape="1"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BAF0EB-9D62-E94D-8CDE-63A0E07B0D7C}"/>
              </a:ext>
            </a:extLst>
          </p:cNvPr>
          <p:cNvSpPr txBox="1"/>
          <p:nvPr/>
        </p:nvSpPr>
        <p:spPr>
          <a:xfrm>
            <a:off x="4843460" y="2572377"/>
            <a:ext cx="3465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Faster One" panose="02000505050000090004" pitchFamily="2" charset="77"/>
              </a:rPr>
              <a:t>GRADIO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16C00F3-3C2B-D44E-B69D-0A2DBE018317}"/>
              </a:ext>
            </a:extLst>
          </p:cNvPr>
          <p:cNvSpPr txBox="1"/>
          <p:nvPr/>
        </p:nvSpPr>
        <p:spPr>
          <a:xfrm>
            <a:off x="4420128" y="3632071"/>
            <a:ext cx="4086577" cy="702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b="1" spc="300" dirty="0">
                <a:solidFill>
                  <a:schemeClr val="bg1"/>
                </a:solidFill>
                <a:latin typeface="Montserrat" pitchFamily="2" charset="77"/>
              </a:rPr>
              <a:t>CAR PRESENTATION </a:t>
            </a:r>
          </a:p>
          <a:p>
            <a:pPr algn="ctr">
              <a:lnSpc>
                <a:spcPct val="150000"/>
              </a:lnSpc>
            </a:pPr>
            <a:r>
              <a:rPr lang="en-US" sz="1400" b="1" spc="300" dirty="0">
                <a:solidFill>
                  <a:schemeClr val="bg1"/>
                </a:solidFill>
                <a:latin typeface="Montserrat" pitchFamily="2" charset="77"/>
              </a:rPr>
              <a:t>TEMPLATE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91E9CAF-98D3-AF4A-94E9-B794174BA2E8}"/>
              </a:ext>
            </a:extLst>
          </p:cNvPr>
          <p:cNvGrpSpPr/>
          <p:nvPr/>
        </p:nvGrpSpPr>
        <p:grpSpPr>
          <a:xfrm>
            <a:off x="3056217" y="492718"/>
            <a:ext cx="6646383" cy="5774654"/>
            <a:chOff x="3056217" y="492718"/>
            <a:chExt cx="6646383" cy="5774654"/>
          </a:xfrm>
        </p:grpSpPr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804325CB-4B8A-D746-8942-565F2206F884}"/>
                </a:ext>
              </a:extLst>
            </p:cNvPr>
            <p:cNvSpPr/>
            <p:nvPr/>
          </p:nvSpPr>
          <p:spPr>
            <a:xfrm>
              <a:off x="3221748" y="648134"/>
              <a:ext cx="6338034" cy="5463822"/>
            </a:xfrm>
            <a:prstGeom prst="hexagon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6F07321-C5A9-E146-81BB-5E4DF1BF33F5}"/>
                </a:ext>
              </a:extLst>
            </p:cNvPr>
            <p:cNvSpPr/>
            <p:nvPr/>
          </p:nvSpPr>
          <p:spPr>
            <a:xfrm>
              <a:off x="3056217" y="3294613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D420369-192F-604F-ABCE-8CDB07F3B788}"/>
                </a:ext>
              </a:extLst>
            </p:cNvPr>
            <p:cNvSpPr/>
            <p:nvPr/>
          </p:nvSpPr>
          <p:spPr>
            <a:xfrm>
              <a:off x="4453211" y="5956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B475B79-B461-0041-A2CF-6C0167A4371A}"/>
                </a:ext>
              </a:extLst>
            </p:cNvPr>
            <p:cNvSpPr/>
            <p:nvPr/>
          </p:nvSpPr>
          <p:spPr>
            <a:xfrm>
              <a:off x="8068478" y="5956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3C9EBE9-5469-0246-AEEA-9118F2EDD4B6}"/>
                </a:ext>
              </a:extLst>
            </p:cNvPr>
            <p:cNvSpPr/>
            <p:nvPr/>
          </p:nvSpPr>
          <p:spPr>
            <a:xfrm>
              <a:off x="9391768" y="3220762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3E73C1F-B051-474B-B19D-4BD73041C4BA}"/>
                </a:ext>
              </a:extLst>
            </p:cNvPr>
            <p:cNvSpPr/>
            <p:nvPr/>
          </p:nvSpPr>
          <p:spPr>
            <a:xfrm>
              <a:off x="8049549" y="526043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B9AAA86-B680-2041-9D1F-CBBACFB4A41B}"/>
                </a:ext>
              </a:extLst>
            </p:cNvPr>
            <p:cNvSpPr/>
            <p:nvPr/>
          </p:nvSpPr>
          <p:spPr>
            <a:xfrm>
              <a:off x="4459682" y="49271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6661942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5461000" y="918890"/>
            <a:ext cx="58081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pc="600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GAP INSURANCE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4294967295"/>
          </p:nvPr>
        </p:nvSpPr>
        <p:spPr>
          <a:xfrm>
            <a:off x="5461000" y="4333321"/>
            <a:ext cx="5350933" cy="111074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quae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architecto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beatae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vitae dicta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sunt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explicabo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. Nemo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enim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ipsam</a:t>
            </a:r>
            <a:endParaRPr lang="en-US" sz="1000" dirty="0">
              <a:solidFill>
                <a:schemeClr val="bg1"/>
              </a:solidFill>
              <a:latin typeface="Montserrat" pitchFamily="2" charset="77"/>
              <a:ea typeface="Lora" charset="0"/>
              <a:cs typeface="Lora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61000" y="2990564"/>
            <a:ext cx="5786964" cy="1025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spc="3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PROTECTION FOR THE LOAN IN THE EVENT THAT THE VEHICLE IS LOST AS THE RESULT OF AN ACCIDENT OR THEFT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46A9E9-CD04-FC4E-97DC-3DF8529C5BC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61846655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9A9D643-3D61-E541-8558-CD60C67CF8B1}"/>
              </a:ext>
            </a:extLst>
          </p:cNvPr>
          <p:cNvGrpSpPr/>
          <p:nvPr/>
        </p:nvGrpSpPr>
        <p:grpSpPr>
          <a:xfrm>
            <a:off x="454182" y="304828"/>
            <a:ext cx="11385234" cy="6265544"/>
            <a:chOff x="454182" y="304828"/>
            <a:chExt cx="11385234" cy="6265544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EF51E1B-7145-6843-AC65-1FB5CED8B1E3}"/>
                </a:ext>
              </a:extLst>
            </p:cNvPr>
            <p:cNvSpPr/>
            <p:nvPr/>
          </p:nvSpPr>
          <p:spPr>
            <a:xfrm>
              <a:off x="567267" y="460244"/>
              <a:ext cx="11116733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85D9994-6828-0141-AB1D-1394241E86DA}"/>
                </a:ext>
              </a:extLst>
            </p:cNvPr>
            <p:cNvSpPr/>
            <p:nvPr/>
          </p:nvSpPr>
          <p:spPr>
            <a:xfrm>
              <a:off x="479583" y="30482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853029A-CFA8-5048-ADF4-2F6B4660ED98}"/>
                </a:ext>
              </a:extLst>
            </p:cNvPr>
            <p:cNvSpPr/>
            <p:nvPr/>
          </p:nvSpPr>
          <p:spPr>
            <a:xfrm>
              <a:off x="11528584" y="32456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FBD835F5-1E87-824F-98F8-9D42DC2CB81D}"/>
                </a:ext>
              </a:extLst>
            </p:cNvPr>
            <p:cNvSpPr/>
            <p:nvPr/>
          </p:nvSpPr>
          <p:spPr>
            <a:xfrm>
              <a:off x="454182" y="6259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5ACB5F7-BEC6-884A-9A2F-5BB3630F1CC0}"/>
                </a:ext>
              </a:extLst>
            </p:cNvPr>
            <p:cNvSpPr/>
            <p:nvPr/>
          </p:nvSpPr>
          <p:spPr>
            <a:xfrm>
              <a:off x="11528584" y="622289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C223B23-52B3-6840-9A4F-2FDF37039256}"/>
              </a:ext>
            </a:extLst>
          </p:cNvPr>
          <p:cNvSpPr txBox="1"/>
          <p:nvPr/>
        </p:nvSpPr>
        <p:spPr>
          <a:xfrm>
            <a:off x="1009733" y="3894602"/>
            <a:ext cx="5002447" cy="1348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CUSTOMERS CAN OFTEN OBTAIN THIS COVERAGE FROM THEIR OWN INSURANCE COMPANIES</a:t>
            </a:r>
            <a:endParaRPr lang="en-US" sz="1600" b="1" spc="600" dirty="0">
              <a:solidFill>
                <a:srgbClr val="FFC000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0AAB9AD-D2EA-E346-A2AB-1C7D7B5C901A}"/>
              </a:ext>
            </a:extLst>
          </p:cNvPr>
          <p:cNvSpPr txBox="1"/>
          <p:nvPr/>
        </p:nvSpPr>
        <p:spPr>
          <a:xfrm>
            <a:off x="1009733" y="1820094"/>
            <a:ext cx="55386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pc="300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Credit</a:t>
            </a:r>
          </a:p>
          <a:p>
            <a:r>
              <a:rPr lang="en-US" sz="5400" b="1" spc="300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insurance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9A919CC-8C41-0545-A1DB-2EB3B8A7449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79F4CF-5F92-6644-960E-A45DE25DBC6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5BD9D6-E586-2D4D-AF59-305990D970D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37900123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>
            <a:extLst>
              <a:ext uri="{FF2B5EF4-FFF2-40B4-BE49-F238E27FC236}">
                <a16:creationId xmlns:a16="http://schemas.microsoft.com/office/drawing/2014/main" id="{992D87BE-1326-C144-964E-4851CDDCC54D}"/>
              </a:ext>
            </a:extLst>
          </p:cNvPr>
          <p:cNvSpPr/>
          <p:nvPr/>
        </p:nvSpPr>
        <p:spPr>
          <a:xfrm>
            <a:off x="472139" y="103019"/>
            <a:ext cx="3198981" cy="3198981"/>
          </a:xfrm>
          <a:prstGeom prst="ellipse">
            <a:avLst/>
          </a:prstGeom>
          <a:gradFill flip="none" rotWithShape="1"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25AAAB9-2D3B-E14E-8CBB-A02EF8347E64}"/>
              </a:ext>
            </a:extLst>
          </p:cNvPr>
          <p:cNvSpPr txBox="1"/>
          <p:nvPr/>
        </p:nvSpPr>
        <p:spPr>
          <a:xfrm>
            <a:off x="5122336" y="4782708"/>
            <a:ext cx="5858932" cy="1527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600" b="1" spc="300" dirty="0">
                <a:solidFill>
                  <a:srgbClr val="FFC000"/>
                </a:solidFill>
                <a:latin typeface="Montserrat" pitchFamily="2" charset="77"/>
              </a:rPr>
              <a:t>MANY DEALERSHIPS OFFER ACCESSORIES THAT ARE NOT OFFERED BY THE MANUFACTURER DIRECTLY</a:t>
            </a:r>
            <a:endParaRPr lang="en-US" sz="1400" b="1" spc="300" dirty="0">
              <a:solidFill>
                <a:srgbClr val="FFC000"/>
              </a:solidFill>
              <a:latin typeface="Montserrat" pitchFamily="2" charset="77"/>
              <a:ea typeface="Montserrat" charset="0"/>
              <a:cs typeface="Montserrat" charset="0"/>
            </a:endParaRPr>
          </a:p>
          <a:p>
            <a:pPr>
              <a:lnSpc>
                <a:spcPct val="150000"/>
              </a:lnSpc>
            </a:pPr>
            <a:endParaRPr lang="en-US" sz="1600" b="1" spc="300" dirty="0">
              <a:solidFill>
                <a:srgbClr val="FFC000"/>
              </a:solidFill>
              <a:latin typeface="Montserrat" pitchFamily="2" charset="77"/>
              <a:ea typeface="Montserrat" charset="0"/>
              <a:cs typeface="Montserrat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4F04D9C-5155-9F43-9312-D483CF4B369E}"/>
              </a:ext>
            </a:extLst>
          </p:cNvPr>
          <p:cNvSpPr txBox="1"/>
          <p:nvPr/>
        </p:nvSpPr>
        <p:spPr>
          <a:xfrm>
            <a:off x="6444565" y="3171140"/>
            <a:ext cx="53016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300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AFTERMARKET</a:t>
            </a:r>
          </a:p>
          <a:p>
            <a:r>
              <a:rPr lang="en-US" sz="4000" b="1" spc="300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ACCESSORIES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13A2B78-D6F1-804E-B4AA-B64106A6C266}"/>
              </a:ext>
            </a:extLst>
          </p:cNvPr>
          <p:cNvSpPr/>
          <p:nvPr/>
        </p:nvSpPr>
        <p:spPr>
          <a:xfrm>
            <a:off x="6331072" y="652273"/>
            <a:ext cx="781507" cy="781507"/>
          </a:xfrm>
          <a:prstGeom prst="ellipse">
            <a:avLst/>
          </a:prstGeom>
          <a:noFill/>
          <a:ln w="76200">
            <a:solidFill>
              <a:srgbClr val="318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58DE6A9-4D28-074B-9174-CAAE7D605F20}"/>
              </a:ext>
            </a:extLst>
          </p:cNvPr>
          <p:cNvSpPr/>
          <p:nvPr/>
        </p:nvSpPr>
        <p:spPr>
          <a:xfrm>
            <a:off x="3370436" y="4672664"/>
            <a:ext cx="356537" cy="356537"/>
          </a:xfrm>
          <a:prstGeom prst="ellipse">
            <a:avLst/>
          </a:prstGeom>
          <a:noFill/>
          <a:ln w="76200">
            <a:solidFill>
              <a:srgbClr val="318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4A4BA6-ABF7-E543-93C8-5E1ECB9F06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F86486E-BD7D-2140-BFE9-8DCAF132892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8955041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4073D55-AA9D-F34A-8618-42638F2659B3}"/>
              </a:ext>
            </a:extLst>
          </p:cNvPr>
          <p:cNvGrpSpPr/>
          <p:nvPr/>
        </p:nvGrpSpPr>
        <p:grpSpPr>
          <a:xfrm>
            <a:off x="191795" y="429178"/>
            <a:ext cx="6646383" cy="5774654"/>
            <a:chOff x="3056217" y="492718"/>
            <a:chExt cx="6646383" cy="5774654"/>
          </a:xfrm>
        </p:grpSpPr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15E5B06B-CA47-204F-8DC2-D51730A7B38B}"/>
                </a:ext>
              </a:extLst>
            </p:cNvPr>
            <p:cNvSpPr/>
            <p:nvPr/>
          </p:nvSpPr>
          <p:spPr>
            <a:xfrm>
              <a:off x="3221748" y="648134"/>
              <a:ext cx="6338034" cy="5463822"/>
            </a:xfrm>
            <a:prstGeom prst="hexagon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A4595FF-843E-CD41-9816-9D6233D6EDE3}"/>
                </a:ext>
              </a:extLst>
            </p:cNvPr>
            <p:cNvSpPr/>
            <p:nvPr/>
          </p:nvSpPr>
          <p:spPr>
            <a:xfrm>
              <a:off x="3056217" y="3294613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613FDB1C-42EF-8241-95A6-B81ACABD5B5E}"/>
                </a:ext>
              </a:extLst>
            </p:cNvPr>
            <p:cNvSpPr/>
            <p:nvPr/>
          </p:nvSpPr>
          <p:spPr>
            <a:xfrm>
              <a:off x="4453211" y="5956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0DA8E33-810E-F44A-BF48-5FC2C4EDFD3A}"/>
                </a:ext>
              </a:extLst>
            </p:cNvPr>
            <p:cNvSpPr/>
            <p:nvPr/>
          </p:nvSpPr>
          <p:spPr>
            <a:xfrm>
              <a:off x="8068478" y="5956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0E2891E-74CA-6244-99AF-976978C68F95}"/>
                </a:ext>
              </a:extLst>
            </p:cNvPr>
            <p:cNvSpPr/>
            <p:nvPr/>
          </p:nvSpPr>
          <p:spPr>
            <a:xfrm>
              <a:off x="9391768" y="3220762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85227E3-6731-EB43-8584-08FF4BFC46AF}"/>
                </a:ext>
              </a:extLst>
            </p:cNvPr>
            <p:cNvSpPr/>
            <p:nvPr/>
          </p:nvSpPr>
          <p:spPr>
            <a:xfrm>
              <a:off x="8049549" y="526043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EDDFFD2-7AF1-2642-90E6-B5A450EAD4FB}"/>
                </a:ext>
              </a:extLst>
            </p:cNvPr>
            <p:cNvSpPr/>
            <p:nvPr/>
          </p:nvSpPr>
          <p:spPr>
            <a:xfrm>
              <a:off x="4459682" y="49271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1"/>
          <p:cNvSpPr txBox="1">
            <a:spLocks/>
          </p:cNvSpPr>
          <p:nvPr/>
        </p:nvSpPr>
        <p:spPr>
          <a:xfrm>
            <a:off x="7103532" y="1639164"/>
            <a:ext cx="4606537" cy="15617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Sample Product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962907" y="3441388"/>
            <a:ext cx="4747163" cy="420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CAR SPECIFICATION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88201" y="543602"/>
            <a:ext cx="45218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C0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01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D049524-8127-C94F-A154-E268F8B6F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801378"/>
              </p:ext>
            </p:extLst>
          </p:nvPr>
        </p:nvGraphicFramePr>
        <p:xfrm>
          <a:off x="6962907" y="4034610"/>
          <a:ext cx="4659230" cy="22514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93800">
                  <a:extLst>
                    <a:ext uri="{9D8B030D-6E8A-4147-A177-3AD203B41FA5}">
                      <a16:colId xmlns:a16="http://schemas.microsoft.com/office/drawing/2014/main" val="2390892532"/>
                    </a:ext>
                  </a:extLst>
                </a:gridCol>
                <a:gridCol w="3465430">
                  <a:extLst>
                    <a:ext uri="{9D8B030D-6E8A-4147-A177-3AD203B41FA5}">
                      <a16:colId xmlns:a16="http://schemas.microsoft.com/office/drawing/2014/main" val="3041749040"/>
                    </a:ext>
                  </a:extLst>
                </a:gridCol>
              </a:tblGrid>
              <a:tr h="213481">
                <a:tc>
                  <a:txBody>
                    <a:bodyPr/>
                    <a:lstStyle/>
                    <a:p>
                      <a:r>
                        <a:rPr lang="en-ID" sz="1200" b="1">
                          <a:solidFill>
                            <a:schemeClr val="bg1"/>
                          </a:solidFill>
                          <a:effectLst/>
                          <a:latin typeface="Montserrat" pitchFamily="2" charset="77"/>
                        </a:rPr>
                        <a:t>Brand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D" sz="1200" b="1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Ford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5892085"/>
                  </a:ext>
                </a:extLst>
              </a:tr>
              <a:tr h="213481">
                <a:tc>
                  <a:txBody>
                    <a:bodyPr/>
                    <a:lstStyle/>
                    <a:p>
                      <a:r>
                        <a:rPr lang="en-ID" sz="1200" b="1">
                          <a:solidFill>
                            <a:schemeClr val="bg1"/>
                          </a:solidFill>
                          <a:effectLst/>
                          <a:latin typeface="Montserrat" pitchFamily="2" charset="77"/>
                        </a:rPr>
                        <a:t>Model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D" sz="1200" b="1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Explorer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071759"/>
                  </a:ext>
                </a:extLst>
              </a:tr>
              <a:tr h="325073">
                <a:tc>
                  <a:txBody>
                    <a:bodyPr/>
                    <a:lstStyle/>
                    <a:p>
                      <a:r>
                        <a:rPr lang="en-ID" sz="1200" b="1" dirty="0">
                          <a:solidFill>
                            <a:schemeClr val="bg1"/>
                          </a:solidFill>
                          <a:effectLst/>
                          <a:latin typeface="Montserrat" pitchFamily="2" charset="77"/>
                        </a:rPr>
                        <a:t>Generation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Explorer V (facelift 2017)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6638765"/>
                  </a:ext>
                </a:extLst>
              </a:tr>
              <a:tr h="606622">
                <a:tc>
                  <a:txBody>
                    <a:bodyPr/>
                    <a:lstStyle/>
                    <a:p>
                      <a:r>
                        <a:rPr lang="en-ID" sz="1200" b="1">
                          <a:solidFill>
                            <a:schemeClr val="bg1"/>
                          </a:solidFill>
                          <a:effectLst/>
                          <a:latin typeface="Montserrat" pitchFamily="2" charset="77"/>
                        </a:rPr>
                        <a:t>Modification (Engine)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3.5 </a:t>
                      </a:r>
                      <a:r>
                        <a:rPr lang="en-ID" sz="1200" b="1" dirty="0" err="1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Ti</a:t>
                      </a:r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-VCT V6 (290 </a:t>
                      </a:r>
                      <a:r>
                        <a:rPr lang="en-ID" sz="1200" b="1" dirty="0" err="1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Hp</a:t>
                      </a:r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) Automatic</a:t>
                      </a:r>
                    </a:p>
                    <a:p>
                      <a:b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</a:br>
                      <a:endParaRPr lang="en-ID" sz="1200" b="1" dirty="0">
                        <a:solidFill>
                          <a:srgbClr val="31880D"/>
                        </a:solidFill>
                        <a:effectLst/>
                        <a:latin typeface="Montserrat" pitchFamily="2" charset="77"/>
                      </a:endParaRP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23860491"/>
                  </a:ext>
                </a:extLst>
              </a:tr>
              <a:tr h="347133">
                <a:tc>
                  <a:txBody>
                    <a:bodyPr/>
                    <a:lstStyle/>
                    <a:p>
                      <a:r>
                        <a:rPr lang="en-ID" sz="1200" b="1">
                          <a:solidFill>
                            <a:schemeClr val="bg1"/>
                          </a:solidFill>
                          <a:effectLst/>
                          <a:latin typeface="Montserrat" pitchFamily="2" charset="77"/>
                        </a:rPr>
                        <a:t>Doors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5</a:t>
                      </a:r>
                    </a:p>
                    <a:p>
                      <a:b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</a:br>
                      <a:endParaRPr lang="en-ID" sz="1200" b="1" dirty="0">
                        <a:solidFill>
                          <a:srgbClr val="31880D"/>
                        </a:solidFill>
                        <a:effectLst/>
                        <a:latin typeface="Montserrat" pitchFamily="2" charset="77"/>
                      </a:endParaRP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6716159"/>
                  </a:ext>
                </a:extLst>
              </a:tr>
              <a:tr h="325073">
                <a:tc>
                  <a:txBody>
                    <a:bodyPr/>
                    <a:lstStyle/>
                    <a:p>
                      <a:r>
                        <a:rPr lang="en-ID" sz="1200" b="1">
                          <a:solidFill>
                            <a:schemeClr val="bg1"/>
                          </a:solidFill>
                          <a:effectLst/>
                          <a:latin typeface="Montserrat" pitchFamily="2" charset="77"/>
                        </a:rPr>
                        <a:t>Power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290 </a:t>
                      </a:r>
                      <a:r>
                        <a:rPr lang="en-ID" sz="1200" b="1" dirty="0" err="1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hp</a:t>
                      </a:r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/6500 rpm.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97769"/>
                  </a:ext>
                </a:extLst>
              </a:tr>
            </a:tbl>
          </a:graphicData>
        </a:graphic>
      </p:graphicFrame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9FCC59-4D63-754F-ABBE-74B43C4586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9383325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DCBBBC7A-7D7B-2D43-A312-7405A6934862}"/>
              </a:ext>
            </a:extLst>
          </p:cNvPr>
          <p:cNvGrpSpPr/>
          <p:nvPr/>
        </p:nvGrpSpPr>
        <p:grpSpPr>
          <a:xfrm>
            <a:off x="430583" y="339331"/>
            <a:ext cx="3681467" cy="6171599"/>
            <a:chOff x="5384700" y="635664"/>
            <a:chExt cx="3681467" cy="6171599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9982E5C-C1E0-4542-BA1F-8D5702BF5D58}"/>
                </a:ext>
              </a:extLst>
            </p:cNvPr>
            <p:cNvSpPr/>
            <p:nvPr/>
          </p:nvSpPr>
          <p:spPr>
            <a:xfrm>
              <a:off x="5510339" y="674214"/>
              <a:ext cx="3430189" cy="6045931"/>
            </a:xfrm>
            <a:prstGeom prst="rect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D16B752-6789-D441-8137-4938C4EFDDFE}"/>
                </a:ext>
              </a:extLst>
            </p:cNvPr>
            <p:cNvSpPr/>
            <p:nvPr/>
          </p:nvSpPr>
          <p:spPr>
            <a:xfrm>
              <a:off x="5404967" y="635664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993EA8C-7C9B-534D-8F0E-6D5249F814D8}"/>
                </a:ext>
              </a:extLst>
            </p:cNvPr>
            <p:cNvSpPr/>
            <p:nvPr/>
          </p:nvSpPr>
          <p:spPr>
            <a:xfrm>
              <a:off x="5384700" y="6496431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5C8E2DD-4577-9442-8395-3269B59E1B05}"/>
                </a:ext>
              </a:extLst>
            </p:cNvPr>
            <p:cNvSpPr/>
            <p:nvPr/>
          </p:nvSpPr>
          <p:spPr>
            <a:xfrm>
              <a:off x="8755335" y="635664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40D1412-9BA0-494C-A2DB-B50F14CDAF64}"/>
                </a:ext>
              </a:extLst>
            </p:cNvPr>
            <p:cNvSpPr/>
            <p:nvPr/>
          </p:nvSpPr>
          <p:spPr>
            <a:xfrm>
              <a:off x="8741501" y="6496431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1"/>
          <p:cNvSpPr txBox="1">
            <a:spLocks/>
          </p:cNvSpPr>
          <p:nvPr/>
        </p:nvSpPr>
        <p:spPr>
          <a:xfrm>
            <a:off x="5055089" y="1077289"/>
            <a:ext cx="5068704" cy="15617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Sample Product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924921" y="2806939"/>
            <a:ext cx="4747163" cy="420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CAR SPECIFICATION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236434" y="377881"/>
            <a:ext cx="1580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C0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02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D049524-8127-C94F-A154-E268F8B6F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13036"/>
              </p:ext>
            </p:extLst>
          </p:nvPr>
        </p:nvGraphicFramePr>
        <p:xfrm>
          <a:off x="4924921" y="3612030"/>
          <a:ext cx="4659230" cy="22514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93800">
                  <a:extLst>
                    <a:ext uri="{9D8B030D-6E8A-4147-A177-3AD203B41FA5}">
                      <a16:colId xmlns:a16="http://schemas.microsoft.com/office/drawing/2014/main" val="2390892532"/>
                    </a:ext>
                  </a:extLst>
                </a:gridCol>
                <a:gridCol w="3465430">
                  <a:extLst>
                    <a:ext uri="{9D8B030D-6E8A-4147-A177-3AD203B41FA5}">
                      <a16:colId xmlns:a16="http://schemas.microsoft.com/office/drawing/2014/main" val="3041749040"/>
                    </a:ext>
                  </a:extLst>
                </a:gridCol>
              </a:tblGrid>
              <a:tr h="213481">
                <a:tc>
                  <a:txBody>
                    <a:bodyPr/>
                    <a:lstStyle/>
                    <a:p>
                      <a:r>
                        <a:rPr lang="en-ID" sz="1200" b="1">
                          <a:solidFill>
                            <a:schemeClr val="bg1"/>
                          </a:solidFill>
                          <a:effectLst/>
                          <a:latin typeface="Montserrat" pitchFamily="2" charset="77"/>
                        </a:rPr>
                        <a:t>Brand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Ford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5892085"/>
                  </a:ext>
                </a:extLst>
              </a:tr>
              <a:tr h="213481">
                <a:tc>
                  <a:txBody>
                    <a:bodyPr/>
                    <a:lstStyle/>
                    <a:p>
                      <a:r>
                        <a:rPr lang="en-ID" sz="1200" b="1">
                          <a:solidFill>
                            <a:schemeClr val="bg1"/>
                          </a:solidFill>
                          <a:effectLst/>
                          <a:latin typeface="Montserrat" pitchFamily="2" charset="77"/>
                        </a:rPr>
                        <a:t>Model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D" sz="1200" b="1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Explorer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071759"/>
                  </a:ext>
                </a:extLst>
              </a:tr>
              <a:tr h="325073">
                <a:tc>
                  <a:txBody>
                    <a:bodyPr/>
                    <a:lstStyle/>
                    <a:p>
                      <a:r>
                        <a:rPr lang="en-ID" sz="1200" b="1" dirty="0">
                          <a:solidFill>
                            <a:schemeClr val="bg1"/>
                          </a:solidFill>
                          <a:effectLst/>
                          <a:latin typeface="Montserrat" pitchFamily="2" charset="77"/>
                        </a:rPr>
                        <a:t>Generation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Explorer V (facelift 2017)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6638765"/>
                  </a:ext>
                </a:extLst>
              </a:tr>
              <a:tr h="606622">
                <a:tc>
                  <a:txBody>
                    <a:bodyPr/>
                    <a:lstStyle/>
                    <a:p>
                      <a:r>
                        <a:rPr lang="en-ID" sz="1200" b="1">
                          <a:solidFill>
                            <a:schemeClr val="bg1"/>
                          </a:solidFill>
                          <a:effectLst/>
                          <a:latin typeface="Montserrat" pitchFamily="2" charset="77"/>
                        </a:rPr>
                        <a:t>Modification (Engine)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3.5 </a:t>
                      </a:r>
                      <a:r>
                        <a:rPr lang="en-ID" sz="1200" b="1" dirty="0" err="1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Ti</a:t>
                      </a:r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-VCT V6 (290 </a:t>
                      </a:r>
                      <a:r>
                        <a:rPr lang="en-ID" sz="1200" b="1" dirty="0" err="1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Hp</a:t>
                      </a:r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) Automatic</a:t>
                      </a:r>
                    </a:p>
                    <a:p>
                      <a:b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</a:br>
                      <a:endParaRPr lang="en-ID" sz="1200" b="1" dirty="0">
                        <a:solidFill>
                          <a:srgbClr val="31880D"/>
                        </a:solidFill>
                        <a:effectLst/>
                        <a:latin typeface="Montserrat" pitchFamily="2" charset="77"/>
                      </a:endParaRP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23860491"/>
                  </a:ext>
                </a:extLst>
              </a:tr>
              <a:tr h="347133">
                <a:tc>
                  <a:txBody>
                    <a:bodyPr/>
                    <a:lstStyle/>
                    <a:p>
                      <a:r>
                        <a:rPr lang="en-ID" sz="1200" b="1">
                          <a:solidFill>
                            <a:schemeClr val="bg1"/>
                          </a:solidFill>
                          <a:effectLst/>
                          <a:latin typeface="Montserrat" pitchFamily="2" charset="77"/>
                        </a:rPr>
                        <a:t>Doors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5</a:t>
                      </a:r>
                    </a:p>
                    <a:p>
                      <a:b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</a:br>
                      <a:endParaRPr lang="en-ID" sz="1200" b="1" dirty="0">
                        <a:solidFill>
                          <a:srgbClr val="31880D"/>
                        </a:solidFill>
                        <a:effectLst/>
                        <a:latin typeface="Montserrat" pitchFamily="2" charset="77"/>
                      </a:endParaRP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6716159"/>
                  </a:ext>
                </a:extLst>
              </a:tr>
              <a:tr h="325073">
                <a:tc>
                  <a:txBody>
                    <a:bodyPr/>
                    <a:lstStyle/>
                    <a:p>
                      <a:r>
                        <a:rPr lang="en-ID" sz="1200" b="1">
                          <a:solidFill>
                            <a:schemeClr val="bg1"/>
                          </a:solidFill>
                          <a:effectLst/>
                          <a:latin typeface="Montserrat" pitchFamily="2" charset="77"/>
                        </a:rPr>
                        <a:t>Power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290 </a:t>
                      </a:r>
                      <a:r>
                        <a:rPr lang="en-ID" sz="1200" b="1" dirty="0" err="1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hp</a:t>
                      </a:r>
                      <a:r>
                        <a:rPr lang="en-ID" sz="1200" b="1" dirty="0">
                          <a:solidFill>
                            <a:srgbClr val="31880D"/>
                          </a:solidFill>
                          <a:effectLst/>
                          <a:latin typeface="Montserrat" pitchFamily="2" charset="77"/>
                        </a:rPr>
                        <a:t>/6500 rpm.</a:t>
                      </a:r>
                    </a:p>
                  </a:txBody>
                  <a:tcPr marL="47625" marR="476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97769"/>
                  </a:ext>
                </a:extLst>
              </a:tr>
            </a:tbl>
          </a:graphicData>
        </a:graphic>
      </p:graphicFrame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94C58B-FF8D-D744-9869-E86181266F3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2F429D6-EC85-D24E-96A1-525D9D8733C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92942169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C7F8F51B-F33C-E14C-917A-F352437CF43C}"/>
              </a:ext>
            </a:extLst>
          </p:cNvPr>
          <p:cNvSpPr txBox="1">
            <a:spLocks/>
          </p:cNvSpPr>
          <p:nvPr/>
        </p:nvSpPr>
        <p:spPr>
          <a:xfrm rot="16200000">
            <a:off x="-1459815" y="2720402"/>
            <a:ext cx="5815937" cy="15617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SUPER CARS </a:t>
            </a:r>
          </a:p>
          <a:p>
            <a:pPr algn="ctr"/>
            <a:r>
              <a:rPr lang="en-US" sz="5400" b="1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GALLERY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CF03DEF1-2706-E441-8D8D-8C583550F8A8}"/>
              </a:ext>
            </a:extLst>
          </p:cNvPr>
          <p:cNvSpPr txBox="1">
            <a:spLocks/>
          </p:cNvSpPr>
          <p:nvPr/>
        </p:nvSpPr>
        <p:spPr>
          <a:xfrm rot="16200000">
            <a:off x="-214784" y="3290804"/>
            <a:ext cx="5748868" cy="420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BEST CARS GALLERY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93D0EB4-EC93-C945-9BD4-D1529ED60D67}"/>
              </a:ext>
            </a:extLst>
          </p:cNvPr>
          <p:cNvGrpSpPr/>
          <p:nvPr/>
        </p:nvGrpSpPr>
        <p:grpSpPr>
          <a:xfrm>
            <a:off x="454182" y="304828"/>
            <a:ext cx="11385234" cy="6265544"/>
            <a:chOff x="454182" y="304828"/>
            <a:chExt cx="11385234" cy="6265544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A77CB7F-4095-6E42-9A78-C0A5CEA6B041}"/>
                </a:ext>
              </a:extLst>
            </p:cNvPr>
            <p:cNvSpPr/>
            <p:nvPr/>
          </p:nvSpPr>
          <p:spPr>
            <a:xfrm>
              <a:off x="567267" y="460244"/>
              <a:ext cx="11116733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B54E13A9-42CA-2843-B5B4-CDD81076E476}"/>
                </a:ext>
              </a:extLst>
            </p:cNvPr>
            <p:cNvSpPr/>
            <p:nvPr/>
          </p:nvSpPr>
          <p:spPr>
            <a:xfrm>
              <a:off x="479583" y="30482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94367F82-FB1F-9346-974F-2C1F388976DA}"/>
                </a:ext>
              </a:extLst>
            </p:cNvPr>
            <p:cNvSpPr/>
            <p:nvPr/>
          </p:nvSpPr>
          <p:spPr>
            <a:xfrm>
              <a:off x="11528584" y="32456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F9C6321-96DD-2147-B392-C9426BFF9741}"/>
                </a:ext>
              </a:extLst>
            </p:cNvPr>
            <p:cNvSpPr/>
            <p:nvPr/>
          </p:nvSpPr>
          <p:spPr>
            <a:xfrm>
              <a:off x="454182" y="6259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3A6C576-540E-4444-8FB4-2D74B8D35A48}"/>
                </a:ext>
              </a:extLst>
            </p:cNvPr>
            <p:cNvSpPr/>
            <p:nvPr/>
          </p:nvSpPr>
          <p:spPr>
            <a:xfrm>
              <a:off x="11528584" y="622289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583C86-EF67-8B4D-8C27-C1247E658F1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990649D-DEB1-2D4D-9892-73C0913A613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3E0D7B7-D96D-1344-A64B-0C78FD78754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448609311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520326-15FF-B743-BCEF-A32BD8E9C63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Title 1"/>
          <p:cNvSpPr txBox="1">
            <a:spLocks/>
          </p:cNvSpPr>
          <p:nvPr/>
        </p:nvSpPr>
        <p:spPr>
          <a:xfrm>
            <a:off x="7156732" y="584029"/>
            <a:ext cx="4747163" cy="72581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Product Details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7156733" y="1255080"/>
            <a:ext cx="4747163" cy="567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AMAZING SUBTITLE HERE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128558" y="2337870"/>
            <a:ext cx="3447921" cy="10624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quae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endParaRPr lang="en-US" sz="1000" dirty="0">
              <a:solidFill>
                <a:schemeClr val="bg1"/>
              </a:solidFill>
              <a:latin typeface="Montserrat" pitchFamily="2" charset="77"/>
              <a:ea typeface="Lora" charset="0"/>
              <a:cs typeface="Lora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08004" y="2340641"/>
            <a:ext cx="954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31880D"/>
                </a:solidFill>
                <a:latin typeface="Montserrat" charset="0"/>
                <a:ea typeface="Montserrat" charset="0"/>
                <a:cs typeface="Montserrat" charset="0"/>
              </a:rPr>
              <a:t>01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8128558" y="3801161"/>
            <a:ext cx="3447921" cy="1060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quae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endParaRPr lang="en-US" sz="1000" dirty="0">
              <a:solidFill>
                <a:schemeClr val="bg1"/>
              </a:solidFill>
              <a:latin typeface="Montserrat" pitchFamily="2" charset="77"/>
              <a:ea typeface="Lora" charset="0"/>
              <a:cs typeface="Lora" charset="0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8128558" y="5267198"/>
            <a:ext cx="3447921" cy="11251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quae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endParaRPr lang="en-US" sz="1000" dirty="0">
              <a:solidFill>
                <a:schemeClr val="bg1"/>
              </a:solidFill>
              <a:latin typeface="Montserrat" pitchFamily="2" charset="77"/>
              <a:ea typeface="Lora" charset="0"/>
              <a:cs typeface="Lora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BC189B-A3A5-BD40-968B-3C0E711E692D}"/>
              </a:ext>
            </a:extLst>
          </p:cNvPr>
          <p:cNvSpPr txBox="1"/>
          <p:nvPr/>
        </p:nvSpPr>
        <p:spPr>
          <a:xfrm>
            <a:off x="7100635" y="3924815"/>
            <a:ext cx="954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31880D"/>
                </a:solidFill>
                <a:latin typeface="Montserrat" charset="0"/>
                <a:ea typeface="Montserrat" charset="0"/>
                <a:cs typeface="Montserrat" charset="0"/>
              </a:rPr>
              <a:t>02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4410F2A-F126-3C42-839C-D820D2E9B4F1}"/>
              </a:ext>
            </a:extLst>
          </p:cNvPr>
          <p:cNvSpPr txBox="1"/>
          <p:nvPr/>
        </p:nvSpPr>
        <p:spPr>
          <a:xfrm>
            <a:off x="7108004" y="5420817"/>
            <a:ext cx="954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31880D"/>
                </a:solidFill>
                <a:latin typeface="Montserrat" charset="0"/>
                <a:ea typeface="Montserrat" charset="0"/>
                <a:cs typeface="Montserrat" charset="0"/>
              </a:rPr>
              <a:t>03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4B51570-F3FD-3545-BCE5-2E54458D95A4}"/>
              </a:ext>
            </a:extLst>
          </p:cNvPr>
          <p:cNvSpPr/>
          <p:nvPr/>
        </p:nvSpPr>
        <p:spPr>
          <a:xfrm>
            <a:off x="2613886" y="5100156"/>
            <a:ext cx="2095380" cy="852593"/>
          </a:xfrm>
          <a:prstGeom prst="rect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9F83C54-4BD9-D94D-94E3-BCDD160067FB}"/>
              </a:ext>
            </a:extLst>
          </p:cNvPr>
          <p:cNvSpPr txBox="1"/>
          <p:nvPr/>
        </p:nvSpPr>
        <p:spPr>
          <a:xfrm>
            <a:off x="2804882" y="5295917"/>
            <a:ext cx="1713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3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$430B</a:t>
            </a:r>
            <a:endParaRPr lang="en-US" sz="2800" b="1" spc="3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6923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CFACD301-A3EA-C146-A1C9-4AFD17D5C1B5}"/>
              </a:ext>
            </a:extLst>
          </p:cNvPr>
          <p:cNvSpPr/>
          <p:nvPr/>
        </p:nvSpPr>
        <p:spPr>
          <a:xfrm>
            <a:off x="4036606" y="1025886"/>
            <a:ext cx="4708318" cy="4708318"/>
          </a:xfrm>
          <a:prstGeom prst="ellipse">
            <a:avLst/>
          </a:prstGeom>
          <a:gradFill flip="none" rotWithShape="1"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95A1C7-351C-B043-859C-D3C414402EB3}"/>
              </a:ext>
            </a:extLst>
          </p:cNvPr>
          <p:cNvSpPr txBox="1"/>
          <p:nvPr/>
        </p:nvSpPr>
        <p:spPr>
          <a:xfrm>
            <a:off x="3921437" y="2707528"/>
            <a:ext cx="50348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pc="300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MARKETING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6BB587D-4F25-8B43-AEDC-D7D25293DBE9}"/>
              </a:ext>
            </a:extLst>
          </p:cNvPr>
          <p:cNvSpPr txBox="1">
            <a:spLocks/>
          </p:cNvSpPr>
          <p:nvPr/>
        </p:nvSpPr>
        <p:spPr>
          <a:xfrm>
            <a:off x="4036606" y="3529694"/>
            <a:ext cx="4804545" cy="408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b="1" spc="6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YOUR SUBTITLE HERE</a:t>
            </a: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4CE5D6CC-5B07-9C48-AD1C-C25E52C575EF}"/>
              </a:ext>
            </a:extLst>
          </p:cNvPr>
          <p:cNvSpPr/>
          <p:nvPr/>
        </p:nvSpPr>
        <p:spPr>
          <a:xfrm>
            <a:off x="3221748" y="648134"/>
            <a:ext cx="6338034" cy="5463822"/>
          </a:xfrm>
          <a:prstGeom prst="hexagon">
            <a:avLst/>
          </a:prstGeom>
          <a:noFill/>
          <a:ln w="76200">
            <a:solidFill>
              <a:srgbClr val="318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0B5619-37D8-2A4E-B62C-768C328EF1D5}"/>
              </a:ext>
            </a:extLst>
          </p:cNvPr>
          <p:cNvSpPr/>
          <p:nvPr/>
        </p:nvSpPr>
        <p:spPr>
          <a:xfrm>
            <a:off x="3056217" y="3294613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58A71CF-6A9A-0643-BA7D-95C955C91474}"/>
              </a:ext>
            </a:extLst>
          </p:cNvPr>
          <p:cNvSpPr/>
          <p:nvPr/>
        </p:nvSpPr>
        <p:spPr>
          <a:xfrm>
            <a:off x="4453211" y="5956540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3A54A03-532A-BC46-8D7F-1E95E8E1B9AF}"/>
              </a:ext>
            </a:extLst>
          </p:cNvPr>
          <p:cNvSpPr/>
          <p:nvPr/>
        </p:nvSpPr>
        <p:spPr>
          <a:xfrm>
            <a:off x="8068478" y="5956540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6B67818-45E6-3349-8650-F90531F9DE80}"/>
              </a:ext>
            </a:extLst>
          </p:cNvPr>
          <p:cNvSpPr/>
          <p:nvPr/>
        </p:nvSpPr>
        <p:spPr>
          <a:xfrm>
            <a:off x="9391768" y="3220762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3F23DF0-22A2-554E-8568-9206B3C0D8E2}"/>
              </a:ext>
            </a:extLst>
          </p:cNvPr>
          <p:cNvSpPr/>
          <p:nvPr/>
        </p:nvSpPr>
        <p:spPr>
          <a:xfrm>
            <a:off x="8049549" y="526043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B3FEED9-1716-1B47-B907-20F161EEF140}"/>
              </a:ext>
            </a:extLst>
          </p:cNvPr>
          <p:cNvSpPr/>
          <p:nvPr/>
        </p:nvSpPr>
        <p:spPr>
          <a:xfrm>
            <a:off x="4459682" y="492718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49227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3E97C66-4684-DC4E-8E9F-7615D7CBE536}"/>
              </a:ext>
            </a:extLst>
          </p:cNvPr>
          <p:cNvGrpSpPr/>
          <p:nvPr/>
        </p:nvGrpSpPr>
        <p:grpSpPr>
          <a:xfrm>
            <a:off x="2005108" y="1764316"/>
            <a:ext cx="6026279" cy="1786806"/>
            <a:chOff x="507458" y="2219299"/>
            <a:chExt cx="6026279" cy="1786806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4FF8FC4-E219-C24A-B83A-8036557EE3C7}"/>
                </a:ext>
              </a:extLst>
            </p:cNvPr>
            <p:cNvSpPr/>
            <p:nvPr/>
          </p:nvSpPr>
          <p:spPr>
            <a:xfrm>
              <a:off x="507458" y="2219299"/>
              <a:ext cx="1786806" cy="1786806"/>
            </a:xfrm>
            <a:prstGeom prst="ellipse">
              <a:avLst/>
            </a:prstGeom>
            <a:solidFill>
              <a:srgbClr val="008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B41495E-A805-4243-A69B-79E918ADE2BD}"/>
                </a:ext>
              </a:extLst>
            </p:cNvPr>
            <p:cNvGrpSpPr/>
            <p:nvPr/>
          </p:nvGrpSpPr>
          <p:grpSpPr>
            <a:xfrm>
              <a:off x="2130907" y="2652574"/>
              <a:ext cx="4402830" cy="671745"/>
              <a:chOff x="781709" y="2749387"/>
              <a:chExt cx="4402830" cy="671745"/>
            </a:xfrm>
          </p:grpSpPr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E33FC6AB-D1A6-C44C-9BB6-A6205D5E24DC}"/>
                  </a:ext>
                </a:extLst>
              </p:cNvPr>
              <p:cNvSpPr/>
              <p:nvPr/>
            </p:nvSpPr>
            <p:spPr>
              <a:xfrm>
                <a:off x="1673813" y="2749387"/>
                <a:ext cx="3510726" cy="612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798"/>
                    </a:moveTo>
                    <a:lnTo>
                      <a:pt x="18337" y="0"/>
                    </a:lnTo>
                    <a:lnTo>
                      <a:pt x="18337" y="5011"/>
                    </a:lnTo>
                    <a:lnTo>
                      <a:pt x="0" y="5011"/>
                    </a:lnTo>
                    <a:lnTo>
                      <a:pt x="0" y="16589"/>
                    </a:lnTo>
                    <a:lnTo>
                      <a:pt x="18337" y="16589"/>
                    </a:lnTo>
                    <a:lnTo>
                      <a:pt x="18337" y="21600"/>
                    </a:lnTo>
                    <a:cubicBezTo>
                      <a:pt x="18337" y="21600"/>
                      <a:pt x="21600" y="10798"/>
                      <a:pt x="21600" y="10798"/>
                    </a:cubicBezTo>
                    <a:close/>
                  </a:path>
                </a:pathLst>
              </a:custGeom>
              <a:solidFill>
                <a:srgbClr val="008200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dirty="0"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E37E19AA-95D3-4B48-BD6F-212F9357EB3E}"/>
                  </a:ext>
                </a:extLst>
              </p:cNvPr>
              <p:cNvSpPr/>
              <p:nvPr/>
            </p:nvSpPr>
            <p:spPr>
              <a:xfrm>
                <a:off x="1673815" y="2906815"/>
                <a:ext cx="275656" cy="5143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13788"/>
                    </a:lnTo>
                    <a:lnTo>
                      <a:pt x="0" y="0"/>
                    </a:lnTo>
                    <a:lnTo>
                      <a:pt x="21600" y="7813"/>
                    </a:lnTo>
                    <a:cubicBezTo>
                      <a:pt x="21600" y="7813"/>
                      <a:pt x="21600" y="21600"/>
                      <a:pt x="21600" y="21600"/>
                    </a:cubicBezTo>
                    <a:close/>
                  </a:path>
                </a:pathLst>
              </a:custGeom>
              <a:solidFill>
                <a:srgbClr val="00B300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dirty="0"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E42EDF43-C1CA-4946-A394-1A9BBB40BD6B}"/>
                  </a:ext>
                </a:extLst>
              </p:cNvPr>
              <p:cNvSpPr/>
              <p:nvPr/>
            </p:nvSpPr>
            <p:spPr>
              <a:xfrm>
                <a:off x="781709" y="3090484"/>
                <a:ext cx="1171477" cy="3303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008200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</p:grpSp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ECA5171F-092A-CE4C-A0F4-C0DFA97AC77B}"/>
              </a:ext>
            </a:extLst>
          </p:cNvPr>
          <p:cNvSpPr txBox="1">
            <a:spLocks/>
          </p:cNvSpPr>
          <p:nvPr/>
        </p:nvSpPr>
        <p:spPr>
          <a:xfrm>
            <a:off x="879087" y="306887"/>
            <a:ext cx="10203780" cy="82300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4000" b="1" spc="300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THE SIZE OF MARKET SHARE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FBCB5BC-7595-1C4E-90CB-7B377BC16006}"/>
              </a:ext>
            </a:extLst>
          </p:cNvPr>
          <p:cNvSpPr txBox="1">
            <a:spLocks/>
          </p:cNvSpPr>
          <p:nvPr/>
        </p:nvSpPr>
        <p:spPr>
          <a:xfrm>
            <a:off x="8158154" y="1868624"/>
            <a:ext cx="3782414" cy="353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POTENTIAL</a:t>
            </a:r>
            <a:r>
              <a:rPr lang="en-US" sz="16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 MARKET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2E6EBC0-4FDE-BD4E-ABF3-4130554A5A09}"/>
              </a:ext>
            </a:extLst>
          </p:cNvPr>
          <p:cNvSpPr txBox="1">
            <a:spLocks/>
          </p:cNvSpPr>
          <p:nvPr/>
        </p:nvSpPr>
        <p:spPr>
          <a:xfrm>
            <a:off x="8158154" y="2440625"/>
            <a:ext cx="3340005" cy="109385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1D1F182-1288-8445-8ED5-394899F6FF21}"/>
              </a:ext>
            </a:extLst>
          </p:cNvPr>
          <p:cNvSpPr txBox="1">
            <a:spLocks/>
          </p:cNvSpPr>
          <p:nvPr/>
        </p:nvSpPr>
        <p:spPr>
          <a:xfrm>
            <a:off x="6669984" y="3551122"/>
            <a:ext cx="3777510" cy="353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MARKET VOLUME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097A0DF-2E5C-C74B-89B5-E09947A5BB50}"/>
              </a:ext>
            </a:extLst>
          </p:cNvPr>
          <p:cNvSpPr txBox="1">
            <a:spLocks/>
          </p:cNvSpPr>
          <p:nvPr/>
        </p:nvSpPr>
        <p:spPr>
          <a:xfrm>
            <a:off x="6669984" y="3990205"/>
            <a:ext cx="3278349" cy="95477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82DFF4C-0AE8-8943-A2F2-AB7792E58675}"/>
              </a:ext>
            </a:extLst>
          </p:cNvPr>
          <p:cNvSpPr txBox="1">
            <a:spLocks/>
          </p:cNvSpPr>
          <p:nvPr/>
        </p:nvSpPr>
        <p:spPr>
          <a:xfrm>
            <a:off x="8031387" y="5227896"/>
            <a:ext cx="3772607" cy="3526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MARKET CAPACITY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9B37B5D9-708D-4240-B649-38132FFA8170}"/>
              </a:ext>
            </a:extLst>
          </p:cNvPr>
          <p:cNvSpPr txBox="1">
            <a:spLocks/>
          </p:cNvSpPr>
          <p:nvPr/>
        </p:nvSpPr>
        <p:spPr>
          <a:xfrm>
            <a:off x="7941854" y="5625573"/>
            <a:ext cx="3598656" cy="78206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A12EE872-1A8F-2B4D-93AD-4810655DF3B2}"/>
              </a:ext>
            </a:extLst>
          </p:cNvPr>
          <p:cNvSpPr txBox="1">
            <a:spLocks/>
          </p:cNvSpPr>
          <p:nvPr/>
        </p:nvSpPr>
        <p:spPr>
          <a:xfrm>
            <a:off x="879087" y="1198799"/>
            <a:ext cx="10203780" cy="353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MARKET SIZE ANALYSIS</a:t>
            </a:r>
            <a:endParaRPr lang="en-US" sz="1600" b="1" spc="600" dirty="0">
              <a:solidFill>
                <a:srgbClr val="FFC000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968080-C647-7C48-AC1F-1740224096A2}"/>
              </a:ext>
            </a:extLst>
          </p:cNvPr>
          <p:cNvSpPr txBox="1"/>
          <p:nvPr/>
        </p:nvSpPr>
        <p:spPr>
          <a:xfrm>
            <a:off x="2056450" y="2396109"/>
            <a:ext cx="1629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baseline="30000" dirty="0">
                <a:solidFill>
                  <a:schemeClr val="bg1"/>
                </a:solidFill>
                <a:latin typeface="Montserrat" pitchFamily="2" charset="77"/>
              </a:rPr>
              <a:t>$</a:t>
            </a:r>
            <a:r>
              <a:rPr lang="en-US" sz="2800" b="1" dirty="0">
                <a:solidFill>
                  <a:schemeClr val="bg1"/>
                </a:solidFill>
                <a:latin typeface="Montserrat" pitchFamily="2" charset="77"/>
              </a:rPr>
              <a:t> 100 B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3159694-30B7-8841-981C-6FFA76C8B426}"/>
              </a:ext>
            </a:extLst>
          </p:cNvPr>
          <p:cNvGrpSpPr/>
          <p:nvPr/>
        </p:nvGrpSpPr>
        <p:grpSpPr>
          <a:xfrm>
            <a:off x="370682" y="3208293"/>
            <a:ext cx="6026279" cy="1786806"/>
            <a:chOff x="1236205" y="4006105"/>
            <a:chExt cx="6026279" cy="1786806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03C44DA-513E-064D-B503-A1BFA65E4F8A}"/>
                </a:ext>
              </a:extLst>
            </p:cNvPr>
            <p:cNvSpPr/>
            <p:nvPr/>
          </p:nvSpPr>
          <p:spPr>
            <a:xfrm>
              <a:off x="1236205" y="4006105"/>
              <a:ext cx="1786806" cy="1786806"/>
            </a:xfrm>
            <a:prstGeom prst="ellipse">
              <a:avLst/>
            </a:prstGeom>
            <a:solidFill>
              <a:srgbClr val="00B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7823B0F-AEFC-2F4D-88DA-199CA922D649}"/>
                </a:ext>
              </a:extLst>
            </p:cNvPr>
            <p:cNvGrpSpPr/>
            <p:nvPr/>
          </p:nvGrpSpPr>
          <p:grpSpPr>
            <a:xfrm>
              <a:off x="2859654" y="4439380"/>
              <a:ext cx="4402830" cy="671745"/>
              <a:chOff x="781709" y="2749387"/>
              <a:chExt cx="4402830" cy="671745"/>
            </a:xfrm>
          </p:grpSpPr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EDA74753-79B8-9D4F-A495-22C88100A66F}"/>
                  </a:ext>
                </a:extLst>
              </p:cNvPr>
              <p:cNvSpPr/>
              <p:nvPr/>
            </p:nvSpPr>
            <p:spPr>
              <a:xfrm>
                <a:off x="1673813" y="2749387"/>
                <a:ext cx="3510726" cy="612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798"/>
                    </a:moveTo>
                    <a:lnTo>
                      <a:pt x="18337" y="0"/>
                    </a:lnTo>
                    <a:lnTo>
                      <a:pt x="18337" y="5011"/>
                    </a:lnTo>
                    <a:lnTo>
                      <a:pt x="0" y="5011"/>
                    </a:lnTo>
                    <a:lnTo>
                      <a:pt x="0" y="16589"/>
                    </a:lnTo>
                    <a:lnTo>
                      <a:pt x="18337" y="16589"/>
                    </a:lnTo>
                    <a:lnTo>
                      <a:pt x="18337" y="21600"/>
                    </a:lnTo>
                    <a:cubicBezTo>
                      <a:pt x="18337" y="21600"/>
                      <a:pt x="21600" y="10798"/>
                      <a:pt x="21600" y="10798"/>
                    </a:cubicBezTo>
                    <a:close/>
                  </a:path>
                </a:pathLst>
              </a:custGeom>
              <a:solidFill>
                <a:srgbClr val="00B900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dirty="0"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59703785-2CBD-7D48-A4DC-16FFE75E8496}"/>
                  </a:ext>
                </a:extLst>
              </p:cNvPr>
              <p:cNvSpPr/>
              <p:nvPr/>
            </p:nvSpPr>
            <p:spPr>
              <a:xfrm>
                <a:off x="1673815" y="2906815"/>
                <a:ext cx="275656" cy="5143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13788"/>
                    </a:lnTo>
                    <a:lnTo>
                      <a:pt x="0" y="0"/>
                    </a:lnTo>
                    <a:lnTo>
                      <a:pt x="21600" y="7813"/>
                    </a:lnTo>
                    <a:cubicBezTo>
                      <a:pt x="21600" y="7813"/>
                      <a:pt x="21600" y="21600"/>
                      <a:pt x="21600" y="21600"/>
                    </a:cubicBezTo>
                    <a:close/>
                  </a:path>
                </a:pathLst>
              </a:custGeom>
              <a:solidFill>
                <a:srgbClr val="00E005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dirty="0"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A484E335-ADC1-4A48-B326-69BB1A4306B1}"/>
                  </a:ext>
                </a:extLst>
              </p:cNvPr>
              <p:cNvSpPr/>
              <p:nvPr/>
            </p:nvSpPr>
            <p:spPr>
              <a:xfrm>
                <a:off x="781709" y="3090484"/>
                <a:ext cx="1171477" cy="3303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00B900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</p:grp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85148687-C784-254F-A6FC-B65EFD13F81C}"/>
              </a:ext>
            </a:extLst>
          </p:cNvPr>
          <p:cNvSpPr txBox="1"/>
          <p:nvPr/>
        </p:nvSpPr>
        <p:spPr>
          <a:xfrm>
            <a:off x="422024" y="3840086"/>
            <a:ext cx="1629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baseline="30000" dirty="0">
                <a:solidFill>
                  <a:schemeClr val="bg1"/>
                </a:solidFill>
                <a:latin typeface="Montserrat" pitchFamily="2" charset="77"/>
              </a:rPr>
              <a:t>$</a:t>
            </a:r>
            <a:r>
              <a:rPr lang="en-US" sz="2800" b="1" dirty="0">
                <a:solidFill>
                  <a:schemeClr val="bg1"/>
                </a:solidFill>
                <a:latin typeface="Montserrat" pitchFamily="2" charset="77"/>
              </a:rPr>
              <a:t> 30 B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B0EF4D8-7389-A140-8A3E-B69637997CB2}"/>
              </a:ext>
            </a:extLst>
          </p:cNvPr>
          <p:cNvGrpSpPr/>
          <p:nvPr/>
        </p:nvGrpSpPr>
        <p:grpSpPr>
          <a:xfrm>
            <a:off x="1905355" y="4861592"/>
            <a:ext cx="6026279" cy="1786806"/>
            <a:chOff x="1236205" y="4006105"/>
            <a:chExt cx="6026279" cy="1786806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98B25565-75FF-C149-9B64-43A4B3D25F66}"/>
                </a:ext>
              </a:extLst>
            </p:cNvPr>
            <p:cNvSpPr/>
            <p:nvPr/>
          </p:nvSpPr>
          <p:spPr>
            <a:xfrm>
              <a:off x="1236205" y="4006105"/>
              <a:ext cx="1786806" cy="1786806"/>
            </a:xfrm>
            <a:prstGeom prst="ellipse">
              <a:avLst/>
            </a:prstGeom>
            <a:solidFill>
              <a:srgbClr val="92D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5F89EF57-6F2C-6A47-A8E7-FF6CA4C89C90}"/>
                </a:ext>
              </a:extLst>
            </p:cNvPr>
            <p:cNvGrpSpPr/>
            <p:nvPr/>
          </p:nvGrpSpPr>
          <p:grpSpPr>
            <a:xfrm>
              <a:off x="2859654" y="4439380"/>
              <a:ext cx="4402830" cy="671745"/>
              <a:chOff x="781709" y="2749387"/>
              <a:chExt cx="4402830" cy="671745"/>
            </a:xfrm>
          </p:grpSpPr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128522B4-6F38-1C45-8726-611295C250F3}"/>
                  </a:ext>
                </a:extLst>
              </p:cNvPr>
              <p:cNvSpPr/>
              <p:nvPr/>
            </p:nvSpPr>
            <p:spPr>
              <a:xfrm>
                <a:off x="1673813" y="2749387"/>
                <a:ext cx="3510726" cy="6124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798"/>
                    </a:moveTo>
                    <a:lnTo>
                      <a:pt x="18337" y="0"/>
                    </a:lnTo>
                    <a:lnTo>
                      <a:pt x="18337" y="5011"/>
                    </a:lnTo>
                    <a:lnTo>
                      <a:pt x="0" y="5011"/>
                    </a:lnTo>
                    <a:lnTo>
                      <a:pt x="0" y="16589"/>
                    </a:lnTo>
                    <a:lnTo>
                      <a:pt x="18337" y="16589"/>
                    </a:lnTo>
                    <a:lnTo>
                      <a:pt x="18337" y="21600"/>
                    </a:lnTo>
                    <a:cubicBezTo>
                      <a:pt x="18337" y="21600"/>
                      <a:pt x="21600" y="10798"/>
                      <a:pt x="21600" y="10798"/>
                    </a:cubicBezTo>
                    <a:close/>
                  </a:path>
                </a:pathLst>
              </a:custGeom>
              <a:solidFill>
                <a:srgbClr val="92D12B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dirty="0"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3A2A046D-091E-5F4B-A0DB-FA0D5D1FD593}"/>
                  </a:ext>
                </a:extLst>
              </p:cNvPr>
              <p:cNvSpPr/>
              <p:nvPr/>
            </p:nvSpPr>
            <p:spPr>
              <a:xfrm>
                <a:off x="1673815" y="2906815"/>
                <a:ext cx="275656" cy="5143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13788"/>
                    </a:lnTo>
                    <a:lnTo>
                      <a:pt x="0" y="0"/>
                    </a:lnTo>
                    <a:lnTo>
                      <a:pt x="21600" y="7813"/>
                    </a:lnTo>
                    <a:cubicBezTo>
                      <a:pt x="21600" y="7813"/>
                      <a:pt x="21600" y="21600"/>
                      <a:pt x="21600" y="21600"/>
                    </a:cubicBezTo>
                    <a:close/>
                  </a:path>
                </a:pathLst>
              </a:custGeom>
              <a:solidFill>
                <a:srgbClr val="00B900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dirty="0"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C5BC61E9-1F39-1343-B4DB-2F107A36FF7A}"/>
                  </a:ext>
                </a:extLst>
              </p:cNvPr>
              <p:cNvSpPr/>
              <p:nvPr/>
            </p:nvSpPr>
            <p:spPr>
              <a:xfrm>
                <a:off x="781709" y="3090484"/>
                <a:ext cx="1171477" cy="3303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2D12B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</p:grp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5F49DC5B-DC53-5E47-BF97-A9F0DE7AEFE2}"/>
              </a:ext>
            </a:extLst>
          </p:cNvPr>
          <p:cNvSpPr txBox="1"/>
          <p:nvPr/>
        </p:nvSpPr>
        <p:spPr>
          <a:xfrm>
            <a:off x="1956697" y="5493385"/>
            <a:ext cx="1629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baseline="30000" dirty="0">
                <a:solidFill>
                  <a:schemeClr val="bg1"/>
                </a:solidFill>
                <a:latin typeface="Montserrat" pitchFamily="2" charset="77"/>
              </a:rPr>
              <a:t>$</a:t>
            </a:r>
            <a:r>
              <a:rPr lang="en-US" sz="2800" b="1" dirty="0">
                <a:solidFill>
                  <a:schemeClr val="bg1"/>
                </a:solidFill>
                <a:latin typeface="Montserrat" pitchFamily="2" charset="77"/>
              </a:rPr>
              <a:t> 10 B</a:t>
            </a:r>
          </a:p>
        </p:txBody>
      </p:sp>
    </p:spTree>
    <p:extLst>
      <p:ext uri="{BB962C8B-B14F-4D97-AF65-F5344CB8AC3E}">
        <p14:creationId xmlns:p14="http://schemas.microsoft.com/office/powerpoint/2010/main" val="2832621668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CA5171F-092A-CE4C-A0F4-C0DFA97AC77B}"/>
              </a:ext>
            </a:extLst>
          </p:cNvPr>
          <p:cNvSpPr txBox="1">
            <a:spLocks/>
          </p:cNvSpPr>
          <p:nvPr/>
        </p:nvSpPr>
        <p:spPr>
          <a:xfrm>
            <a:off x="1002488" y="457422"/>
            <a:ext cx="10227861" cy="82300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4000" b="1" spc="3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THE SIZE OF MARKET SHARE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FBCB5BC-7595-1C4E-90CB-7B377BC16006}"/>
              </a:ext>
            </a:extLst>
          </p:cNvPr>
          <p:cNvSpPr txBox="1">
            <a:spLocks/>
          </p:cNvSpPr>
          <p:nvPr/>
        </p:nvSpPr>
        <p:spPr>
          <a:xfrm>
            <a:off x="1855651" y="2343313"/>
            <a:ext cx="3782414" cy="353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POTENTIAL</a:t>
            </a:r>
            <a:r>
              <a:rPr lang="en-US" sz="16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 MARKET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2E6EBC0-4FDE-BD4E-ABF3-4130554A5A09}"/>
              </a:ext>
            </a:extLst>
          </p:cNvPr>
          <p:cNvSpPr txBox="1">
            <a:spLocks/>
          </p:cNvSpPr>
          <p:nvPr/>
        </p:nvSpPr>
        <p:spPr>
          <a:xfrm>
            <a:off x="1855651" y="2747516"/>
            <a:ext cx="4552028" cy="72289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1D1F182-1288-8445-8ED5-394899F6FF21}"/>
              </a:ext>
            </a:extLst>
          </p:cNvPr>
          <p:cNvSpPr txBox="1">
            <a:spLocks/>
          </p:cNvSpPr>
          <p:nvPr/>
        </p:nvSpPr>
        <p:spPr>
          <a:xfrm>
            <a:off x="1864759" y="3683586"/>
            <a:ext cx="3777510" cy="353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MARKET VOLUME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097A0DF-2E5C-C74B-89B5-E09947A5BB50}"/>
              </a:ext>
            </a:extLst>
          </p:cNvPr>
          <p:cNvSpPr txBox="1">
            <a:spLocks/>
          </p:cNvSpPr>
          <p:nvPr/>
        </p:nvSpPr>
        <p:spPr>
          <a:xfrm>
            <a:off x="1862307" y="4052142"/>
            <a:ext cx="4201848" cy="72195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82DFF4C-0AE8-8943-A2F2-AB7792E58675}"/>
              </a:ext>
            </a:extLst>
          </p:cNvPr>
          <p:cNvSpPr txBox="1">
            <a:spLocks/>
          </p:cNvSpPr>
          <p:nvPr/>
        </p:nvSpPr>
        <p:spPr>
          <a:xfrm>
            <a:off x="1945481" y="5061071"/>
            <a:ext cx="3772607" cy="3526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MARKET CAPACITY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9B37B5D9-708D-4240-B649-38132FFA8170}"/>
              </a:ext>
            </a:extLst>
          </p:cNvPr>
          <p:cNvSpPr txBox="1">
            <a:spLocks/>
          </p:cNvSpPr>
          <p:nvPr/>
        </p:nvSpPr>
        <p:spPr>
          <a:xfrm>
            <a:off x="1966529" y="5413695"/>
            <a:ext cx="4434533" cy="64795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A12EE872-1A8F-2B4D-93AD-4810655DF3B2}"/>
              </a:ext>
            </a:extLst>
          </p:cNvPr>
          <p:cNvSpPr txBox="1">
            <a:spLocks/>
          </p:cNvSpPr>
          <p:nvPr/>
        </p:nvSpPr>
        <p:spPr>
          <a:xfrm>
            <a:off x="946855" y="1446436"/>
            <a:ext cx="9568746" cy="353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MARKET SIZE ANALYSIS</a:t>
            </a:r>
            <a:endParaRPr lang="en-US" sz="1600" b="1" spc="600" dirty="0">
              <a:solidFill>
                <a:srgbClr val="FFC000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CA76CB5-8A79-2543-BC0B-BCD31CEAB25B}"/>
              </a:ext>
            </a:extLst>
          </p:cNvPr>
          <p:cNvGrpSpPr/>
          <p:nvPr/>
        </p:nvGrpSpPr>
        <p:grpSpPr>
          <a:xfrm>
            <a:off x="6587067" y="2455333"/>
            <a:ext cx="4668656" cy="3479058"/>
            <a:chOff x="1820333" y="3183409"/>
            <a:chExt cx="1910197" cy="1423469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F6972988-8914-AA44-92DB-6B89C54706C6}"/>
                </a:ext>
              </a:extLst>
            </p:cNvPr>
            <p:cNvGrpSpPr/>
            <p:nvPr/>
          </p:nvGrpSpPr>
          <p:grpSpPr>
            <a:xfrm>
              <a:off x="1820333" y="3213410"/>
              <a:ext cx="1904976" cy="1393468"/>
              <a:chOff x="2971800" y="2315943"/>
              <a:chExt cx="1904976" cy="1393468"/>
            </a:xfrm>
          </p:grpSpPr>
          <p:sp>
            <p:nvSpPr>
              <p:cNvPr id="41" name="Line">
                <a:extLst>
                  <a:ext uri="{FF2B5EF4-FFF2-40B4-BE49-F238E27FC236}">
                    <a16:creationId xmlns:a16="http://schemas.microsoft.com/office/drawing/2014/main" id="{B5B79BE8-1646-C045-B847-FA74D33ECE57}"/>
                  </a:ext>
                </a:extLst>
              </p:cNvPr>
              <p:cNvSpPr/>
              <p:nvPr/>
            </p:nvSpPr>
            <p:spPr>
              <a:xfrm flipH="1">
                <a:off x="3244929" y="2465641"/>
                <a:ext cx="1" cy="1212361"/>
              </a:xfrm>
              <a:prstGeom prst="line">
                <a:avLst/>
              </a:prstGeom>
              <a:ln w="22345">
                <a:solidFill>
                  <a:srgbClr val="00F501"/>
                </a:solidFill>
                <a:miter lim="400000"/>
              </a:ln>
            </p:spPr>
            <p:txBody>
              <a:bodyPr lIns="0" tIns="0" rIns="0" bIns="0"/>
              <a:lstStyle/>
              <a:p>
                <a:pPr algn="l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dirty="0"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BB72C56E-1280-2A4D-AF62-A1E4FC8B075D}"/>
                  </a:ext>
                </a:extLst>
              </p:cNvPr>
              <p:cNvSpPr/>
              <p:nvPr/>
            </p:nvSpPr>
            <p:spPr>
              <a:xfrm>
                <a:off x="2971800" y="2315943"/>
                <a:ext cx="1904976" cy="13934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cubicBezTo>
                      <a:pt x="21600" y="0"/>
                      <a:pt x="20777" y="15777"/>
                      <a:pt x="0" y="21600"/>
                    </a:cubicBezTo>
                    <a:close/>
                  </a:path>
                </a:pathLst>
              </a:custGeom>
              <a:solidFill>
                <a:srgbClr val="00F50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/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E0A3F0C4-1003-1C47-A63B-5F0807F2950E}"/>
                </a:ext>
              </a:extLst>
            </p:cNvPr>
            <p:cNvGrpSpPr/>
            <p:nvPr/>
          </p:nvGrpSpPr>
          <p:grpSpPr>
            <a:xfrm>
              <a:off x="2326101" y="3213410"/>
              <a:ext cx="1404429" cy="1393468"/>
              <a:chOff x="3477568" y="2315943"/>
              <a:chExt cx="1404429" cy="1393468"/>
            </a:xfrm>
          </p:grpSpPr>
          <p:sp>
            <p:nvSpPr>
              <p:cNvPr id="44" name="Line">
                <a:extLst>
                  <a:ext uri="{FF2B5EF4-FFF2-40B4-BE49-F238E27FC236}">
                    <a16:creationId xmlns:a16="http://schemas.microsoft.com/office/drawing/2014/main" id="{32961245-A8CF-F244-906B-8A3BB9F38079}"/>
                  </a:ext>
                </a:extLst>
              </p:cNvPr>
              <p:cNvSpPr/>
              <p:nvPr/>
            </p:nvSpPr>
            <p:spPr>
              <a:xfrm>
                <a:off x="3803162" y="2476451"/>
                <a:ext cx="1" cy="1212361"/>
              </a:xfrm>
              <a:prstGeom prst="line">
                <a:avLst/>
              </a:prstGeom>
              <a:ln w="22345">
                <a:solidFill>
                  <a:srgbClr val="00C800"/>
                </a:solidFill>
                <a:miter lim="400000"/>
              </a:ln>
            </p:spPr>
            <p:txBody>
              <a:bodyPr lIns="0" tIns="0" rIns="0" bIns="0"/>
              <a:lstStyle/>
              <a:p>
                <a:pPr algn="l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8EDBCC3E-B41C-4740-9DAB-F1D84DE51207}"/>
                  </a:ext>
                </a:extLst>
              </p:cNvPr>
              <p:cNvSpPr/>
              <p:nvPr/>
            </p:nvSpPr>
            <p:spPr>
              <a:xfrm>
                <a:off x="3477568" y="2315943"/>
                <a:ext cx="1404429" cy="13934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955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ubicBezTo>
                      <a:pt x="21600" y="0"/>
                      <a:pt x="20691" y="12750"/>
                      <a:pt x="0" y="19557"/>
                    </a:cubicBezTo>
                    <a:close/>
                  </a:path>
                </a:pathLst>
              </a:custGeom>
              <a:solidFill>
                <a:srgbClr val="00C800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dirty="0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6505F7E-8F28-F14B-AE51-1FFBFF5F1352}"/>
                </a:ext>
              </a:extLst>
            </p:cNvPr>
            <p:cNvGrpSpPr/>
            <p:nvPr/>
          </p:nvGrpSpPr>
          <p:grpSpPr>
            <a:xfrm>
              <a:off x="2886906" y="3213410"/>
              <a:ext cx="833242" cy="1393468"/>
              <a:chOff x="4038373" y="2315943"/>
              <a:chExt cx="833242" cy="1393468"/>
            </a:xfrm>
          </p:grpSpPr>
          <p:sp>
            <p:nvSpPr>
              <p:cNvPr id="47" name="Line">
                <a:extLst>
                  <a:ext uri="{FF2B5EF4-FFF2-40B4-BE49-F238E27FC236}">
                    <a16:creationId xmlns:a16="http://schemas.microsoft.com/office/drawing/2014/main" id="{858748B8-1E6F-EA49-98EF-D9C84273E7BA}"/>
                  </a:ext>
                </a:extLst>
              </p:cNvPr>
              <p:cNvSpPr/>
              <p:nvPr/>
            </p:nvSpPr>
            <p:spPr>
              <a:xfrm>
                <a:off x="4251318" y="2465641"/>
                <a:ext cx="1" cy="1212361"/>
              </a:xfrm>
              <a:prstGeom prst="line">
                <a:avLst/>
              </a:prstGeom>
              <a:ln w="22345">
                <a:solidFill>
                  <a:srgbClr val="009B01"/>
                </a:solidFill>
                <a:miter lim="400000"/>
              </a:ln>
            </p:spPr>
            <p:txBody>
              <a:bodyPr lIns="0" tIns="0" rIns="0" bIns="0"/>
              <a:lstStyle/>
              <a:p>
                <a:pPr algn="l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F6B7CDF1-C0F9-B74C-AEB7-BBC9ACA4E346}"/>
                  </a:ext>
                </a:extLst>
              </p:cNvPr>
              <p:cNvSpPr/>
              <p:nvPr/>
            </p:nvSpPr>
            <p:spPr>
              <a:xfrm>
                <a:off x="4038373" y="2315943"/>
                <a:ext cx="833242" cy="13934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5843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ubicBezTo>
                      <a:pt x="21600" y="0"/>
                      <a:pt x="20536" y="8939"/>
                      <a:pt x="0" y="15843"/>
                    </a:cubicBezTo>
                    <a:close/>
                  </a:path>
                </a:pathLst>
              </a:custGeom>
              <a:solidFill>
                <a:srgbClr val="009B0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dirty="0"/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D96E6915-2C01-F345-AB57-8CAD5CAA8A7A}"/>
                </a:ext>
              </a:extLst>
            </p:cNvPr>
            <p:cNvGrpSpPr/>
            <p:nvPr/>
          </p:nvGrpSpPr>
          <p:grpSpPr>
            <a:xfrm>
              <a:off x="3337638" y="3183409"/>
              <a:ext cx="389428" cy="1423469"/>
              <a:chOff x="4489105" y="2285942"/>
              <a:chExt cx="389428" cy="1423469"/>
            </a:xfrm>
          </p:grpSpPr>
          <p:sp>
            <p:nvSpPr>
              <p:cNvPr id="50" name="Line">
                <a:extLst>
                  <a:ext uri="{FF2B5EF4-FFF2-40B4-BE49-F238E27FC236}">
                    <a16:creationId xmlns:a16="http://schemas.microsoft.com/office/drawing/2014/main" id="{0E49D92E-6B43-D647-9325-AB7BF50490E3}"/>
                  </a:ext>
                </a:extLst>
              </p:cNvPr>
              <p:cNvSpPr/>
              <p:nvPr/>
            </p:nvSpPr>
            <p:spPr>
              <a:xfrm>
                <a:off x="4695068" y="2465641"/>
                <a:ext cx="1" cy="1212361"/>
              </a:xfrm>
              <a:prstGeom prst="line">
                <a:avLst/>
              </a:prstGeom>
              <a:solidFill>
                <a:srgbClr val="008200"/>
              </a:solidFill>
              <a:ln w="22345">
                <a:solidFill>
                  <a:srgbClr val="008200"/>
                </a:solidFill>
                <a:miter lim="400000"/>
              </a:ln>
            </p:spPr>
            <p:txBody>
              <a:bodyPr lIns="0" tIns="0" rIns="0" bIns="0"/>
              <a:lstStyle/>
              <a:p>
                <a:pPr algn="l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51" name="Shape">
                <a:extLst>
                  <a:ext uri="{FF2B5EF4-FFF2-40B4-BE49-F238E27FC236}">
                    <a16:creationId xmlns:a16="http://schemas.microsoft.com/office/drawing/2014/main" id="{2CA498DF-400C-FA4D-84EC-9E11A293D698}"/>
                  </a:ext>
                </a:extLst>
              </p:cNvPr>
              <p:cNvSpPr/>
              <p:nvPr/>
            </p:nvSpPr>
            <p:spPr>
              <a:xfrm>
                <a:off x="4489105" y="2285942"/>
                <a:ext cx="389428" cy="14234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97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ubicBezTo>
                      <a:pt x="21600" y="0"/>
                      <a:pt x="20266" y="5350"/>
                      <a:pt x="0" y="10970"/>
                    </a:cubicBezTo>
                    <a:close/>
                  </a:path>
                </a:pathLst>
              </a:custGeom>
              <a:solidFill>
                <a:srgbClr val="008200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dirty="0"/>
              </a:p>
            </p:txBody>
          </p:sp>
        </p:grpSp>
      </p:grpSp>
      <p:sp>
        <p:nvSpPr>
          <p:cNvPr id="52" name="Subtitle 2">
            <a:extLst>
              <a:ext uri="{FF2B5EF4-FFF2-40B4-BE49-F238E27FC236}">
                <a16:creationId xmlns:a16="http://schemas.microsoft.com/office/drawing/2014/main" id="{4DE66668-AB80-8F44-8158-BA28122311C5}"/>
              </a:ext>
            </a:extLst>
          </p:cNvPr>
          <p:cNvSpPr txBox="1">
            <a:spLocks/>
          </p:cNvSpPr>
          <p:nvPr/>
        </p:nvSpPr>
        <p:spPr>
          <a:xfrm>
            <a:off x="6839697" y="2276478"/>
            <a:ext cx="1024466" cy="5242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b="1" spc="6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5</a:t>
            </a:r>
            <a:r>
              <a:rPr lang="en-US" b="1" spc="600" baseline="300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%</a:t>
            </a:r>
            <a:endParaRPr lang="en-US" sz="2000" b="1" spc="600" baseline="300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CAB9683A-4E2A-5442-BF3F-400445CEECF4}"/>
              </a:ext>
            </a:extLst>
          </p:cNvPr>
          <p:cNvSpPr txBox="1">
            <a:spLocks/>
          </p:cNvSpPr>
          <p:nvPr/>
        </p:nvSpPr>
        <p:spPr>
          <a:xfrm>
            <a:off x="8168087" y="2306115"/>
            <a:ext cx="1024466" cy="5242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b="1" spc="6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10</a:t>
            </a:r>
            <a:r>
              <a:rPr lang="en-US" b="1" spc="600" baseline="300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%</a:t>
            </a:r>
            <a:endParaRPr lang="en-US" sz="2000" b="1" spc="600" baseline="300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AAA9BD3B-6240-A840-A32D-606A91719BD1}"/>
              </a:ext>
            </a:extLst>
          </p:cNvPr>
          <p:cNvSpPr txBox="1">
            <a:spLocks/>
          </p:cNvSpPr>
          <p:nvPr/>
        </p:nvSpPr>
        <p:spPr>
          <a:xfrm>
            <a:off x="9291483" y="2271157"/>
            <a:ext cx="1024466" cy="5242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b="1" spc="6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15</a:t>
            </a:r>
            <a:r>
              <a:rPr lang="en-US" b="1" spc="600" baseline="300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%</a:t>
            </a:r>
            <a:endParaRPr lang="en-US" sz="2000" b="1" spc="600" baseline="300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AAC53DAE-16DF-F74B-8083-26067A7FBAF3}"/>
              </a:ext>
            </a:extLst>
          </p:cNvPr>
          <p:cNvSpPr txBox="1">
            <a:spLocks/>
          </p:cNvSpPr>
          <p:nvPr/>
        </p:nvSpPr>
        <p:spPr>
          <a:xfrm>
            <a:off x="10343153" y="2231969"/>
            <a:ext cx="1024466" cy="5242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b="1" spc="6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65</a:t>
            </a:r>
            <a:r>
              <a:rPr lang="en-US" b="1" spc="600" baseline="300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%</a:t>
            </a:r>
            <a:endParaRPr lang="en-US" sz="2000" b="1" spc="600" baseline="300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E730FC6-BEE2-9440-A25B-2E66EC101180}"/>
              </a:ext>
            </a:extLst>
          </p:cNvPr>
          <p:cNvGrpSpPr/>
          <p:nvPr/>
        </p:nvGrpSpPr>
        <p:grpSpPr>
          <a:xfrm>
            <a:off x="1062335" y="2741868"/>
            <a:ext cx="385001" cy="367094"/>
            <a:chOff x="3519489" y="2917825"/>
            <a:chExt cx="341313" cy="325438"/>
          </a:xfrm>
          <a:solidFill>
            <a:srgbClr val="FFC000"/>
          </a:solidFill>
        </p:grpSpPr>
        <p:sp>
          <p:nvSpPr>
            <p:cNvPr id="57" name="Freeform 106">
              <a:extLst>
                <a:ext uri="{FF2B5EF4-FFF2-40B4-BE49-F238E27FC236}">
                  <a16:creationId xmlns:a16="http://schemas.microsoft.com/office/drawing/2014/main" id="{A269B17D-DFD2-6E49-B3B7-870C91AE80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19489" y="2917825"/>
              <a:ext cx="341313" cy="325438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7 w 128"/>
                <a:gd name="T13" fmla="*/ 110 h 122"/>
                <a:gd name="T14" fmla="*/ 34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1" y="106"/>
                    <a:pt x="39" y="109"/>
                    <a:pt x="37" y="110"/>
                  </a:cubicBezTo>
                  <a:cubicBezTo>
                    <a:pt x="36" y="111"/>
                    <a:pt x="35" y="112"/>
                    <a:pt x="34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4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1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" name="Freeform 107">
              <a:extLst>
                <a:ext uri="{FF2B5EF4-FFF2-40B4-BE49-F238E27FC236}">
                  <a16:creationId xmlns:a16="http://schemas.microsoft.com/office/drawing/2014/main" id="{7E3460AD-D4EF-9F42-826A-CDDC5544A87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62351" y="2960688"/>
              <a:ext cx="255588" cy="1714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" name="Freeform 108">
              <a:extLst>
                <a:ext uri="{FF2B5EF4-FFF2-40B4-BE49-F238E27FC236}">
                  <a16:creationId xmlns:a16="http://schemas.microsoft.com/office/drawing/2014/main" id="{F51901A4-E559-8A47-8F76-32325053D6A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3476" y="3136900"/>
              <a:ext cx="31750" cy="31750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" name="Freeform 109">
              <a:extLst>
                <a:ext uri="{FF2B5EF4-FFF2-40B4-BE49-F238E27FC236}">
                  <a16:creationId xmlns:a16="http://schemas.microsoft.com/office/drawing/2014/main" id="{42A71788-6A7B-AE41-92DB-E355E237C7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38551" y="2995613"/>
              <a:ext cx="101600" cy="101600"/>
            </a:xfrm>
            <a:custGeom>
              <a:avLst/>
              <a:gdLst>
                <a:gd name="T0" fmla="*/ 19 w 38"/>
                <a:gd name="T1" fmla="*/ 0 h 38"/>
                <a:gd name="T2" fmla="*/ 0 w 38"/>
                <a:gd name="T3" fmla="*/ 19 h 38"/>
                <a:gd name="T4" fmla="*/ 19 w 38"/>
                <a:gd name="T5" fmla="*/ 38 h 38"/>
                <a:gd name="T6" fmla="*/ 38 w 38"/>
                <a:gd name="T7" fmla="*/ 19 h 38"/>
                <a:gd name="T8" fmla="*/ 19 w 38"/>
                <a:gd name="T9" fmla="*/ 0 h 38"/>
                <a:gd name="T10" fmla="*/ 19 w 38"/>
                <a:gd name="T11" fmla="*/ 34 h 38"/>
                <a:gd name="T12" fmla="*/ 4 w 38"/>
                <a:gd name="T13" fmla="*/ 19 h 38"/>
                <a:gd name="T14" fmla="*/ 18 w 38"/>
                <a:gd name="T15" fmla="*/ 4 h 38"/>
                <a:gd name="T16" fmla="*/ 18 w 38"/>
                <a:gd name="T17" fmla="*/ 22 h 38"/>
                <a:gd name="T18" fmla="*/ 34 w 38"/>
                <a:gd name="T19" fmla="*/ 16 h 38"/>
                <a:gd name="T20" fmla="*/ 34 w 38"/>
                <a:gd name="T21" fmla="*/ 19 h 38"/>
                <a:gd name="T22" fmla="*/ 19 w 38"/>
                <a:gd name="T23" fmla="*/ 3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38">
                  <a:moveTo>
                    <a:pt x="19" y="0"/>
                  </a:moveTo>
                  <a:cubicBezTo>
                    <a:pt x="8" y="0"/>
                    <a:pt x="0" y="8"/>
                    <a:pt x="0" y="19"/>
                  </a:cubicBezTo>
                  <a:cubicBezTo>
                    <a:pt x="0" y="29"/>
                    <a:pt x="8" y="38"/>
                    <a:pt x="19" y="38"/>
                  </a:cubicBezTo>
                  <a:cubicBezTo>
                    <a:pt x="30" y="38"/>
                    <a:pt x="38" y="29"/>
                    <a:pt x="38" y="19"/>
                  </a:cubicBezTo>
                  <a:cubicBezTo>
                    <a:pt x="38" y="8"/>
                    <a:pt x="30" y="0"/>
                    <a:pt x="19" y="0"/>
                  </a:cubicBezTo>
                  <a:close/>
                  <a:moveTo>
                    <a:pt x="19" y="34"/>
                  </a:moveTo>
                  <a:cubicBezTo>
                    <a:pt x="11" y="34"/>
                    <a:pt x="4" y="27"/>
                    <a:pt x="4" y="19"/>
                  </a:cubicBezTo>
                  <a:cubicBezTo>
                    <a:pt x="4" y="11"/>
                    <a:pt x="10" y="5"/>
                    <a:pt x="18" y="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34" y="16"/>
                    <a:pt x="34" y="16"/>
                    <a:pt x="34" y="16"/>
                  </a:cubicBezTo>
                  <a:cubicBezTo>
                    <a:pt x="34" y="17"/>
                    <a:pt x="34" y="18"/>
                    <a:pt x="34" y="19"/>
                  </a:cubicBezTo>
                  <a:cubicBezTo>
                    <a:pt x="34" y="27"/>
                    <a:pt x="27" y="34"/>
                    <a:pt x="19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5D1C044-FA4E-A24C-B363-292D48255929}"/>
              </a:ext>
            </a:extLst>
          </p:cNvPr>
          <p:cNvGrpSpPr/>
          <p:nvPr/>
        </p:nvGrpSpPr>
        <p:grpSpPr>
          <a:xfrm>
            <a:off x="1002488" y="4037984"/>
            <a:ext cx="483505" cy="481854"/>
            <a:chOff x="8588375" y="100013"/>
            <a:chExt cx="930276" cy="927101"/>
          </a:xfrm>
          <a:solidFill>
            <a:srgbClr val="FFC000"/>
          </a:solidFill>
        </p:grpSpPr>
        <p:sp>
          <p:nvSpPr>
            <p:cNvPr id="62" name="Freeform 16">
              <a:extLst>
                <a:ext uri="{FF2B5EF4-FFF2-40B4-BE49-F238E27FC236}">
                  <a16:creationId xmlns:a16="http://schemas.microsoft.com/office/drawing/2014/main" id="{B19FDD76-355B-6949-9A44-ED44A9A199A0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1750" y="187326"/>
              <a:ext cx="509588" cy="504825"/>
            </a:xfrm>
            <a:custGeom>
              <a:avLst/>
              <a:gdLst>
                <a:gd name="T0" fmla="*/ 7 w 134"/>
                <a:gd name="T1" fmla="*/ 133 h 133"/>
                <a:gd name="T2" fmla="*/ 3 w 134"/>
                <a:gd name="T3" fmla="*/ 131 h 133"/>
                <a:gd name="T4" fmla="*/ 3 w 134"/>
                <a:gd name="T5" fmla="*/ 123 h 133"/>
                <a:gd name="T6" fmla="*/ 123 w 134"/>
                <a:gd name="T7" fmla="*/ 3 h 133"/>
                <a:gd name="T8" fmla="*/ 131 w 134"/>
                <a:gd name="T9" fmla="*/ 3 h 133"/>
                <a:gd name="T10" fmla="*/ 131 w 134"/>
                <a:gd name="T11" fmla="*/ 11 h 133"/>
                <a:gd name="T12" fmla="*/ 11 w 134"/>
                <a:gd name="T13" fmla="*/ 131 h 133"/>
                <a:gd name="T14" fmla="*/ 7 w 134"/>
                <a:gd name="T15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4" h="133">
                  <a:moveTo>
                    <a:pt x="7" y="133"/>
                  </a:moveTo>
                  <a:cubicBezTo>
                    <a:pt x="5" y="133"/>
                    <a:pt x="4" y="132"/>
                    <a:pt x="3" y="131"/>
                  </a:cubicBezTo>
                  <a:cubicBezTo>
                    <a:pt x="0" y="129"/>
                    <a:pt x="0" y="125"/>
                    <a:pt x="3" y="123"/>
                  </a:cubicBezTo>
                  <a:cubicBezTo>
                    <a:pt x="123" y="3"/>
                    <a:pt x="123" y="3"/>
                    <a:pt x="123" y="3"/>
                  </a:cubicBezTo>
                  <a:cubicBezTo>
                    <a:pt x="125" y="0"/>
                    <a:pt x="129" y="0"/>
                    <a:pt x="131" y="3"/>
                  </a:cubicBezTo>
                  <a:cubicBezTo>
                    <a:pt x="134" y="5"/>
                    <a:pt x="134" y="9"/>
                    <a:pt x="131" y="11"/>
                  </a:cubicBezTo>
                  <a:cubicBezTo>
                    <a:pt x="11" y="131"/>
                    <a:pt x="11" y="131"/>
                    <a:pt x="11" y="131"/>
                  </a:cubicBezTo>
                  <a:cubicBezTo>
                    <a:pt x="10" y="132"/>
                    <a:pt x="9" y="133"/>
                    <a:pt x="7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" name="Freeform 17">
              <a:extLst>
                <a:ext uri="{FF2B5EF4-FFF2-40B4-BE49-F238E27FC236}">
                  <a16:creationId xmlns:a16="http://schemas.microsoft.com/office/drawing/2014/main" id="{E24466A5-90DA-3E4C-AE00-7A9D2731B0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64638" y="100013"/>
              <a:ext cx="354013" cy="346075"/>
            </a:xfrm>
            <a:custGeom>
              <a:avLst/>
              <a:gdLst>
                <a:gd name="T0" fmla="*/ 41 w 93"/>
                <a:gd name="T1" fmla="*/ 91 h 91"/>
                <a:gd name="T2" fmla="*/ 15 w 93"/>
                <a:gd name="T3" fmla="*/ 78 h 91"/>
                <a:gd name="T4" fmla="*/ 3 w 93"/>
                <a:gd name="T5" fmla="*/ 46 h 91"/>
                <a:gd name="T6" fmla="*/ 61 w 93"/>
                <a:gd name="T7" fmla="*/ 0 h 91"/>
                <a:gd name="T8" fmla="*/ 67 w 93"/>
                <a:gd name="T9" fmla="*/ 1 h 91"/>
                <a:gd name="T10" fmla="*/ 69 w 93"/>
                <a:gd name="T11" fmla="*/ 6 h 91"/>
                <a:gd name="T12" fmla="*/ 69 w 93"/>
                <a:gd name="T13" fmla="*/ 24 h 91"/>
                <a:gd name="T14" fmla="*/ 87 w 93"/>
                <a:gd name="T15" fmla="*/ 24 h 91"/>
                <a:gd name="T16" fmla="*/ 92 w 93"/>
                <a:gd name="T17" fmla="*/ 26 h 91"/>
                <a:gd name="T18" fmla="*/ 93 w 93"/>
                <a:gd name="T19" fmla="*/ 32 h 91"/>
                <a:gd name="T20" fmla="*/ 41 w 93"/>
                <a:gd name="T21" fmla="*/ 91 h 91"/>
                <a:gd name="T22" fmla="*/ 57 w 93"/>
                <a:gd name="T23" fmla="*/ 15 h 91"/>
                <a:gd name="T24" fmla="*/ 15 w 93"/>
                <a:gd name="T25" fmla="*/ 48 h 91"/>
                <a:gd name="T26" fmla="*/ 23 w 93"/>
                <a:gd name="T27" fmla="*/ 70 h 91"/>
                <a:gd name="T28" fmla="*/ 41 w 93"/>
                <a:gd name="T29" fmla="*/ 79 h 91"/>
                <a:gd name="T30" fmla="*/ 78 w 93"/>
                <a:gd name="T31" fmla="*/ 36 h 91"/>
                <a:gd name="T32" fmla="*/ 63 w 93"/>
                <a:gd name="T33" fmla="*/ 36 h 91"/>
                <a:gd name="T34" fmla="*/ 57 w 93"/>
                <a:gd name="T35" fmla="*/ 30 h 91"/>
                <a:gd name="T36" fmla="*/ 57 w 93"/>
                <a:gd name="T37" fmla="*/ 1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3" h="91">
                  <a:moveTo>
                    <a:pt x="41" y="91"/>
                  </a:moveTo>
                  <a:cubicBezTo>
                    <a:pt x="32" y="91"/>
                    <a:pt x="23" y="87"/>
                    <a:pt x="15" y="78"/>
                  </a:cubicBezTo>
                  <a:cubicBezTo>
                    <a:pt x="4" y="68"/>
                    <a:pt x="0" y="57"/>
                    <a:pt x="3" y="46"/>
                  </a:cubicBezTo>
                  <a:cubicBezTo>
                    <a:pt x="9" y="18"/>
                    <a:pt x="56" y="2"/>
                    <a:pt x="61" y="0"/>
                  </a:cubicBezTo>
                  <a:cubicBezTo>
                    <a:pt x="63" y="0"/>
                    <a:pt x="65" y="0"/>
                    <a:pt x="67" y="1"/>
                  </a:cubicBezTo>
                  <a:cubicBezTo>
                    <a:pt x="68" y="2"/>
                    <a:pt x="69" y="4"/>
                    <a:pt x="69" y="6"/>
                  </a:cubicBezTo>
                  <a:cubicBezTo>
                    <a:pt x="69" y="24"/>
                    <a:pt x="69" y="24"/>
                    <a:pt x="69" y="24"/>
                  </a:cubicBezTo>
                  <a:cubicBezTo>
                    <a:pt x="87" y="24"/>
                    <a:pt x="87" y="24"/>
                    <a:pt x="87" y="24"/>
                  </a:cubicBezTo>
                  <a:cubicBezTo>
                    <a:pt x="89" y="24"/>
                    <a:pt x="91" y="25"/>
                    <a:pt x="92" y="26"/>
                  </a:cubicBezTo>
                  <a:cubicBezTo>
                    <a:pt x="93" y="28"/>
                    <a:pt x="93" y="30"/>
                    <a:pt x="93" y="32"/>
                  </a:cubicBezTo>
                  <a:cubicBezTo>
                    <a:pt x="91" y="38"/>
                    <a:pt x="72" y="91"/>
                    <a:pt x="41" y="91"/>
                  </a:cubicBezTo>
                  <a:close/>
                  <a:moveTo>
                    <a:pt x="57" y="15"/>
                  </a:moveTo>
                  <a:cubicBezTo>
                    <a:pt x="42" y="21"/>
                    <a:pt x="18" y="33"/>
                    <a:pt x="15" y="48"/>
                  </a:cubicBezTo>
                  <a:cubicBezTo>
                    <a:pt x="13" y="55"/>
                    <a:pt x="16" y="62"/>
                    <a:pt x="23" y="70"/>
                  </a:cubicBezTo>
                  <a:cubicBezTo>
                    <a:pt x="29" y="76"/>
                    <a:pt x="35" y="79"/>
                    <a:pt x="41" y="79"/>
                  </a:cubicBezTo>
                  <a:cubicBezTo>
                    <a:pt x="57" y="79"/>
                    <a:pt x="72" y="53"/>
                    <a:pt x="78" y="36"/>
                  </a:cubicBezTo>
                  <a:cubicBezTo>
                    <a:pt x="63" y="36"/>
                    <a:pt x="63" y="36"/>
                    <a:pt x="63" y="36"/>
                  </a:cubicBezTo>
                  <a:cubicBezTo>
                    <a:pt x="60" y="36"/>
                    <a:pt x="57" y="33"/>
                    <a:pt x="57" y="30"/>
                  </a:cubicBezTo>
                  <a:lnTo>
                    <a:pt x="57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" name="Freeform 18">
              <a:extLst>
                <a:ext uri="{FF2B5EF4-FFF2-40B4-BE49-F238E27FC236}">
                  <a16:creationId xmlns:a16="http://schemas.microsoft.com/office/drawing/2014/main" id="{81B1BC2F-CE4F-9043-BD3E-D2D9D6B10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9290050" y="142876"/>
              <a:ext cx="46038" cy="185738"/>
            </a:xfrm>
            <a:custGeom>
              <a:avLst/>
              <a:gdLst>
                <a:gd name="T0" fmla="*/ 6 w 12"/>
                <a:gd name="T1" fmla="*/ 49 h 49"/>
                <a:gd name="T2" fmla="*/ 0 w 12"/>
                <a:gd name="T3" fmla="*/ 43 h 49"/>
                <a:gd name="T4" fmla="*/ 0 w 12"/>
                <a:gd name="T5" fmla="*/ 6 h 49"/>
                <a:gd name="T6" fmla="*/ 6 w 12"/>
                <a:gd name="T7" fmla="*/ 0 h 49"/>
                <a:gd name="T8" fmla="*/ 12 w 12"/>
                <a:gd name="T9" fmla="*/ 6 h 49"/>
                <a:gd name="T10" fmla="*/ 12 w 12"/>
                <a:gd name="T11" fmla="*/ 43 h 49"/>
                <a:gd name="T12" fmla="*/ 6 w 12"/>
                <a:gd name="T13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49">
                  <a:moveTo>
                    <a:pt x="6" y="49"/>
                  </a:moveTo>
                  <a:cubicBezTo>
                    <a:pt x="3" y="49"/>
                    <a:pt x="0" y="46"/>
                    <a:pt x="0" y="4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0"/>
                    <a:pt x="12" y="2"/>
                    <a:pt x="12" y="6"/>
                  </a:cubicBezTo>
                  <a:cubicBezTo>
                    <a:pt x="12" y="43"/>
                    <a:pt x="12" y="43"/>
                    <a:pt x="12" y="43"/>
                  </a:cubicBezTo>
                  <a:cubicBezTo>
                    <a:pt x="12" y="46"/>
                    <a:pt x="9" y="49"/>
                    <a:pt x="6" y="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" name="Freeform 19">
              <a:extLst>
                <a:ext uri="{FF2B5EF4-FFF2-40B4-BE49-F238E27FC236}">
                  <a16:creationId xmlns:a16="http://schemas.microsoft.com/office/drawing/2014/main" id="{C9C0BA22-5F09-544C-90BF-38BA5F7503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8375" y="882651"/>
              <a:ext cx="147638" cy="144463"/>
            </a:xfrm>
            <a:custGeom>
              <a:avLst/>
              <a:gdLst>
                <a:gd name="T0" fmla="*/ 7 w 39"/>
                <a:gd name="T1" fmla="*/ 38 h 38"/>
                <a:gd name="T2" fmla="*/ 3 w 39"/>
                <a:gd name="T3" fmla="*/ 36 h 38"/>
                <a:gd name="T4" fmla="*/ 3 w 39"/>
                <a:gd name="T5" fmla="*/ 28 h 38"/>
                <a:gd name="T6" fmla="*/ 29 w 39"/>
                <a:gd name="T7" fmla="*/ 2 h 38"/>
                <a:gd name="T8" fmla="*/ 37 w 39"/>
                <a:gd name="T9" fmla="*/ 2 h 38"/>
                <a:gd name="T10" fmla="*/ 37 w 39"/>
                <a:gd name="T11" fmla="*/ 10 h 38"/>
                <a:gd name="T12" fmla="*/ 11 w 39"/>
                <a:gd name="T13" fmla="*/ 36 h 38"/>
                <a:gd name="T14" fmla="*/ 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7" y="38"/>
                  </a:moveTo>
                  <a:cubicBezTo>
                    <a:pt x="5" y="38"/>
                    <a:pt x="4" y="37"/>
                    <a:pt x="3" y="36"/>
                  </a:cubicBezTo>
                  <a:cubicBezTo>
                    <a:pt x="0" y="34"/>
                    <a:pt x="0" y="30"/>
                    <a:pt x="3" y="28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0"/>
                    <a:pt x="35" y="0"/>
                    <a:pt x="37" y="2"/>
                  </a:cubicBezTo>
                  <a:cubicBezTo>
                    <a:pt x="39" y="4"/>
                    <a:pt x="39" y="8"/>
                    <a:pt x="37" y="1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0" y="37"/>
                    <a:pt x="9" y="38"/>
                    <a:pt x="7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" name="Freeform 20">
              <a:extLst>
                <a:ext uri="{FF2B5EF4-FFF2-40B4-BE49-F238E27FC236}">
                  <a16:creationId xmlns:a16="http://schemas.microsoft.com/office/drawing/2014/main" id="{8062E408-3E1D-ED4B-8207-78B3640D5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1463" y="882651"/>
              <a:ext cx="147638" cy="144463"/>
            </a:xfrm>
            <a:custGeom>
              <a:avLst/>
              <a:gdLst>
                <a:gd name="T0" fmla="*/ 32 w 39"/>
                <a:gd name="T1" fmla="*/ 38 h 38"/>
                <a:gd name="T2" fmla="*/ 28 w 39"/>
                <a:gd name="T3" fmla="*/ 36 h 38"/>
                <a:gd name="T4" fmla="*/ 2 w 39"/>
                <a:gd name="T5" fmla="*/ 10 h 38"/>
                <a:gd name="T6" fmla="*/ 2 w 39"/>
                <a:gd name="T7" fmla="*/ 2 h 38"/>
                <a:gd name="T8" fmla="*/ 10 w 39"/>
                <a:gd name="T9" fmla="*/ 2 h 38"/>
                <a:gd name="T10" fmla="*/ 36 w 39"/>
                <a:gd name="T11" fmla="*/ 28 h 38"/>
                <a:gd name="T12" fmla="*/ 36 w 39"/>
                <a:gd name="T13" fmla="*/ 36 h 38"/>
                <a:gd name="T14" fmla="*/ 32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32" y="38"/>
                  </a:moveTo>
                  <a:cubicBezTo>
                    <a:pt x="30" y="38"/>
                    <a:pt x="29" y="37"/>
                    <a:pt x="28" y="36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8"/>
                    <a:pt x="0" y="4"/>
                    <a:pt x="2" y="2"/>
                  </a:cubicBezTo>
                  <a:cubicBezTo>
                    <a:pt x="4" y="0"/>
                    <a:pt x="8" y="0"/>
                    <a:pt x="10" y="2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9" y="30"/>
                    <a:pt x="39" y="34"/>
                    <a:pt x="36" y="36"/>
                  </a:cubicBezTo>
                  <a:cubicBezTo>
                    <a:pt x="35" y="37"/>
                    <a:pt x="34" y="38"/>
                    <a:pt x="32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" name="Freeform 21">
              <a:extLst>
                <a:ext uri="{FF2B5EF4-FFF2-40B4-BE49-F238E27FC236}">
                  <a16:creationId xmlns:a16="http://schemas.microsoft.com/office/drawing/2014/main" id="{4EA6204C-9B55-7542-8D06-CF77C3A0AA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91550" y="312738"/>
              <a:ext cx="714375" cy="714375"/>
            </a:xfrm>
            <a:custGeom>
              <a:avLst/>
              <a:gdLst>
                <a:gd name="T0" fmla="*/ 94 w 188"/>
                <a:gd name="T1" fmla="*/ 188 h 188"/>
                <a:gd name="T2" fmla="*/ 0 w 188"/>
                <a:gd name="T3" fmla="*/ 94 h 188"/>
                <a:gd name="T4" fmla="*/ 94 w 188"/>
                <a:gd name="T5" fmla="*/ 0 h 188"/>
                <a:gd name="T6" fmla="*/ 188 w 188"/>
                <a:gd name="T7" fmla="*/ 94 h 188"/>
                <a:gd name="T8" fmla="*/ 94 w 188"/>
                <a:gd name="T9" fmla="*/ 188 h 188"/>
                <a:gd name="T10" fmla="*/ 94 w 188"/>
                <a:gd name="T11" fmla="*/ 12 h 188"/>
                <a:gd name="T12" fmla="*/ 12 w 188"/>
                <a:gd name="T13" fmla="*/ 94 h 188"/>
                <a:gd name="T14" fmla="*/ 94 w 188"/>
                <a:gd name="T15" fmla="*/ 176 h 188"/>
                <a:gd name="T16" fmla="*/ 176 w 188"/>
                <a:gd name="T17" fmla="*/ 94 h 188"/>
                <a:gd name="T18" fmla="*/ 94 w 188"/>
                <a:gd name="T19" fmla="*/ 12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8" h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46" y="0"/>
                    <a:pt x="188" y="42"/>
                    <a:pt x="188" y="94"/>
                  </a:cubicBezTo>
                  <a:cubicBezTo>
                    <a:pt x="188" y="146"/>
                    <a:pt x="146" y="188"/>
                    <a:pt x="94" y="188"/>
                  </a:cubicBezTo>
                  <a:close/>
                  <a:moveTo>
                    <a:pt x="94" y="12"/>
                  </a:moveTo>
                  <a:cubicBezTo>
                    <a:pt x="49" y="12"/>
                    <a:pt x="12" y="49"/>
                    <a:pt x="12" y="94"/>
                  </a:cubicBezTo>
                  <a:cubicBezTo>
                    <a:pt x="12" y="139"/>
                    <a:pt x="49" y="176"/>
                    <a:pt x="94" y="176"/>
                  </a:cubicBezTo>
                  <a:cubicBezTo>
                    <a:pt x="139" y="176"/>
                    <a:pt x="176" y="139"/>
                    <a:pt x="176" y="94"/>
                  </a:cubicBezTo>
                  <a:cubicBezTo>
                    <a:pt x="176" y="49"/>
                    <a:pt x="139" y="12"/>
                    <a:pt x="9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" name="Freeform 22">
              <a:extLst>
                <a:ext uri="{FF2B5EF4-FFF2-40B4-BE49-F238E27FC236}">
                  <a16:creationId xmlns:a16="http://schemas.microsoft.com/office/drawing/2014/main" id="{F0528FCD-F494-C746-A963-62974CA143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13788" y="434976"/>
              <a:ext cx="469900" cy="469900"/>
            </a:xfrm>
            <a:custGeom>
              <a:avLst/>
              <a:gdLst>
                <a:gd name="T0" fmla="*/ 62 w 124"/>
                <a:gd name="T1" fmla="*/ 124 h 124"/>
                <a:gd name="T2" fmla="*/ 0 w 124"/>
                <a:gd name="T3" fmla="*/ 62 h 124"/>
                <a:gd name="T4" fmla="*/ 62 w 124"/>
                <a:gd name="T5" fmla="*/ 0 h 124"/>
                <a:gd name="T6" fmla="*/ 124 w 124"/>
                <a:gd name="T7" fmla="*/ 62 h 124"/>
                <a:gd name="T8" fmla="*/ 62 w 124"/>
                <a:gd name="T9" fmla="*/ 124 h 124"/>
                <a:gd name="T10" fmla="*/ 62 w 124"/>
                <a:gd name="T11" fmla="*/ 12 h 124"/>
                <a:gd name="T12" fmla="*/ 12 w 124"/>
                <a:gd name="T13" fmla="*/ 62 h 124"/>
                <a:gd name="T14" fmla="*/ 62 w 124"/>
                <a:gd name="T15" fmla="*/ 112 h 124"/>
                <a:gd name="T16" fmla="*/ 112 w 124"/>
                <a:gd name="T17" fmla="*/ 62 h 124"/>
                <a:gd name="T18" fmla="*/ 62 w 124"/>
                <a:gd name="T19" fmla="*/ 1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4" h="124">
                  <a:moveTo>
                    <a:pt x="62" y="124"/>
                  </a:moveTo>
                  <a:cubicBezTo>
                    <a:pt x="28" y="124"/>
                    <a:pt x="0" y="96"/>
                    <a:pt x="0" y="62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96" y="0"/>
                    <a:pt x="124" y="28"/>
                    <a:pt x="124" y="62"/>
                  </a:cubicBezTo>
                  <a:cubicBezTo>
                    <a:pt x="124" y="96"/>
                    <a:pt x="96" y="124"/>
                    <a:pt x="62" y="124"/>
                  </a:cubicBezTo>
                  <a:close/>
                  <a:moveTo>
                    <a:pt x="62" y="12"/>
                  </a:moveTo>
                  <a:cubicBezTo>
                    <a:pt x="34" y="12"/>
                    <a:pt x="12" y="34"/>
                    <a:pt x="12" y="62"/>
                  </a:cubicBezTo>
                  <a:cubicBezTo>
                    <a:pt x="12" y="90"/>
                    <a:pt x="34" y="112"/>
                    <a:pt x="62" y="112"/>
                  </a:cubicBezTo>
                  <a:cubicBezTo>
                    <a:pt x="90" y="112"/>
                    <a:pt x="112" y="90"/>
                    <a:pt x="112" y="62"/>
                  </a:cubicBezTo>
                  <a:cubicBezTo>
                    <a:pt x="112" y="34"/>
                    <a:pt x="90" y="12"/>
                    <a:pt x="6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" name="Freeform 23">
              <a:extLst>
                <a:ext uri="{FF2B5EF4-FFF2-40B4-BE49-F238E27FC236}">
                  <a16:creationId xmlns:a16="http://schemas.microsoft.com/office/drawing/2014/main" id="{02FB86C0-3314-BE42-B24B-BE2B190EDB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34438" y="555626"/>
              <a:ext cx="228600" cy="228600"/>
            </a:xfrm>
            <a:custGeom>
              <a:avLst/>
              <a:gdLst>
                <a:gd name="T0" fmla="*/ 30 w 60"/>
                <a:gd name="T1" fmla="*/ 60 h 60"/>
                <a:gd name="T2" fmla="*/ 0 w 60"/>
                <a:gd name="T3" fmla="*/ 30 h 60"/>
                <a:gd name="T4" fmla="*/ 30 w 60"/>
                <a:gd name="T5" fmla="*/ 0 h 60"/>
                <a:gd name="T6" fmla="*/ 60 w 60"/>
                <a:gd name="T7" fmla="*/ 30 h 60"/>
                <a:gd name="T8" fmla="*/ 30 w 60"/>
                <a:gd name="T9" fmla="*/ 60 h 60"/>
                <a:gd name="T10" fmla="*/ 30 w 60"/>
                <a:gd name="T11" fmla="*/ 12 h 60"/>
                <a:gd name="T12" fmla="*/ 12 w 60"/>
                <a:gd name="T13" fmla="*/ 30 h 60"/>
                <a:gd name="T14" fmla="*/ 30 w 60"/>
                <a:gd name="T15" fmla="*/ 48 h 60"/>
                <a:gd name="T16" fmla="*/ 48 w 60"/>
                <a:gd name="T17" fmla="*/ 30 h 60"/>
                <a:gd name="T18" fmla="*/ 30 w 60"/>
                <a:gd name="T19" fmla="*/ 1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60">
                  <a:moveTo>
                    <a:pt x="30" y="60"/>
                  </a:moveTo>
                  <a:cubicBezTo>
                    <a:pt x="13" y="60"/>
                    <a:pt x="0" y="47"/>
                    <a:pt x="0" y="30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47" y="0"/>
                    <a:pt x="60" y="13"/>
                    <a:pt x="60" y="30"/>
                  </a:cubicBezTo>
                  <a:cubicBezTo>
                    <a:pt x="60" y="47"/>
                    <a:pt x="47" y="60"/>
                    <a:pt x="30" y="60"/>
                  </a:cubicBezTo>
                  <a:close/>
                  <a:moveTo>
                    <a:pt x="30" y="12"/>
                  </a:moveTo>
                  <a:cubicBezTo>
                    <a:pt x="20" y="12"/>
                    <a:pt x="12" y="20"/>
                    <a:pt x="12" y="30"/>
                  </a:cubicBezTo>
                  <a:cubicBezTo>
                    <a:pt x="12" y="40"/>
                    <a:pt x="20" y="48"/>
                    <a:pt x="30" y="48"/>
                  </a:cubicBezTo>
                  <a:cubicBezTo>
                    <a:pt x="40" y="48"/>
                    <a:pt x="48" y="40"/>
                    <a:pt x="48" y="30"/>
                  </a:cubicBezTo>
                  <a:cubicBezTo>
                    <a:pt x="48" y="20"/>
                    <a:pt x="40" y="12"/>
                    <a:pt x="3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" name="Freeform 24">
              <a:extLst>
                <a:ext uri="{FF2B5EF4-FFF2-40B4-BE49-F238E27FC236}">
                  <a16:creationId xmlns:a16="http://schemas.microsoft.com/office/drawing/2014/main" id="{F2DBE846-4C3A-1740-97BF-73C592A01BA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10638" y="631826"/>
              <a:ext cx="76200" cy="76200"/>
            </a:xfrm>
            <a:custGeom>
              <a:avLst/>
              <a:gdLst>
                <a:gd name="T0" fmla="*/ 10 w 20"/>
                <a:gd name="T1" fmla="*/ 20 h 20"/>
                <a:gd name="T2" fmla="*/ 0 w 20"/>
                <a:gd name="T3" fmla="*/ 10 h 20"/>
                <a:gd name="T4" fmla="*/ 10 w 20"/>
                <a:gd name="T5" fmla="*/ 0 h 20"/>
                <a:gd name="T6" fmla="*/ 20 w 20"/>
                <a:gd name="T7" fmla="*/ 10 h 20"/>
                <a:gd name="T8" fmla="*/ 10 w 20"/>
                <a:gd name="T9" fmla="*/ 20 h 20"/>
                <a:gd name="T10" fmla="*/ 10 w 20"/>
                <a:gd name="T11" fmla="*/ 8 h 20"/>
                <a:gd name="T12" fmla="*/ 8 w 20"/>
                <a:gd name="T13" fmla="*/ 10 h 20"/>
                <a:gd name="T14" fmla="*/ 10 w 20"/>
                <a:gd name="T15" fmla="*/ 12 h 20"/>
                <a:gd name="T16" fmla="*/ 12 w 20"/>
                <a:gd name="T17" fmla="*/ 10 h 20"/>
                <a:gd name="T18" fmla="*/ 10 w 20"/>
                <a:gd name="T19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cubicBezTo>
                    <a:pt x="4" y="20"/>
                    <a:pt x="0" y="16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16" y="0"/>
                    <a:pt x="20" y="4"/>
                    <a:pt x="20" y="10"/>
                  </a:cubicBezTo>
                  <a:cubicBezTo>
                    <a:pt x="20" y="16"/>
                    <a:pt x="16" y="20"/>
                    <a:pt x="10" y="20"/>
                  </a:cubicBezTo>
                  <a:close/>
                  <a:moveTo>
                    <a:pt x="10" y="8"/>
                  </a:moveTo>
                  <a:cubicBezTo>
                    <a:pt x="9" y="8"/>
                    <a:pt x="8" y="9"/>
                    <a:pt x="8" y="10"/>
                  </a:cubicBezTo>
                  <a:cubicBezTo>
                    <a:pt x="8" y="11"/>
                    <a:pt x="9" y="12"/>
                    <a:pt x="10" y="12"/>
                  </a:cubicBezTo>
                  <a:cubicBezTo>
                    <a:pt x="11" y="12"/>
                    <a:pt x="12" y="11"/>
                    <a:pt x="12" y="10"/>
                  </a:cubicBezTo>
                  <a:cubicBezTo>
                    <a:pt x="12" y="9"/>
                    <a:pt x="11" y="8"/>
                    <a:pt x="1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3F1C4D4D-45D3-1843-8D07-05C60ABCDBD0}"/>
              </a:ext>
            </a:extLst>
          </p:cNvPr>
          <p:cNvGrpSpPr/>
          <p:nvPr/>
        </p:nvGrpSpPr>
        <p:grpSpPr>
          <a:xfrm>
            <a:off x="1085295" y="5413695"/>
            <a:ext cx="356477" cy="310253"/>
            <a:chOff x="6009735" y="4805391"/>
            <a:chExt cx="356477" cy="310253"/>
          </a:xfrm>
          <a:solidFill>
            <a:srgbClr val="FFC000"/>
          </a:solidFill>
        </p:grpSpPr>
        <p:sp>
          <p:nvSpPr>
            <p:cNvPr id="72" name="Freeform 98">
              <a:extLst>
                <a:ext uri="{FF2B5EF4-FFF2-40B4-BE49-F238E27FC236}">
                  <a16:creationId xmlns:a16="http://schemas.microsoft.com/office/drawing/2014/main" id="{6B59298B-DB46-C645-AABB-93B28E7A5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9735" y="4980104"/>
              <a:ext cx="78347" cy="135540"/>
            </a:xfrm>
            <a:custGeom>
              <a:avLst/>
              <a:gdLst>
                <a:gd name="T0" fmla="*/ 100 w 100"/>
                <a:gd name="T1" fmla="*/ 173 h 173"/>
                <a:gd name="T2" fmla="*/ 100 w 100"/>
                <a:gd name="T3" fmla="*/ 0 h 173"/>
                <a:gd name="T4" fmla="*/ 10 w 100"/>
                <a:gd name="T5" fmla="*/ 92 h 173"/>
                <a:gd name="T6" fmla="*/ 0 w 100"/>
                <a:gd name="T7" fmla="*/ 83 h 173"/>
                <a:gd name="T8" fmla="*/ 0 w 100"/>
                <a:gd name="T9" fmla="*/ 173 h 173"/>
                <a:gd name="T10" fmla="*/ 100 w 100"/>
                <a:gd name="T11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73">
                  <a:moveTo>
                    <a:pt x="100" y="173"/>
                  </a:moveTo>
                  <a:lnTo>
                    <a:pt x="100" y="0"/>
                  </a:lnTo>
                  <a:lnTo>
                    <a:pt x="10" y="92"/>
                  </a:lnTo>
                  <a:lnTo>
                    <a:pt x="0" y="83"/>
                  </a:lnTo>
                  <a:lnTo>
                    <a:pt x="0" y="173"/>
                  </a:lnTo>
                  <a:lnTo>
                    <a:pt x="100" y="173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" name="Freeform 99">
              <a:extLst>
                <a:ext uri="{FF2B5EF4-FFF2-40B4-BE49-F238E27FC236}">
                  <a16:creationId xmlns:a16="http://schemas.microsoft.com/office/drawing/2014/main" id="{DC5F2E98-8CFC-DB4B-B2EF-091EE532D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2967" y="4940931"/>
              <a:ext cx="77563" cy="174713"/>
            </a:xfrm>
            <a:custGeom>
              <a:avLst/>
              <a:gdLst>
                <a:gd name="T0" fmla="*/ 99 w 99"/>
                <a:gd name="T1" fmla="*/ 223 h 223"/>
                <a:gd name="T2" fmla="*/ 99 w 99"/>
                <a:gd name="T3" fmla="*/ 78 h 223"/>
                <a:gd name="T4" fmla="*/ 28 w 99"/>
                <a:gd name="T5" fmla="*/ 0 h 223"/>
                <a:gd name="T6" fmla="*/ 0 w 99"/>
                <a:gd name="T7" fmla="*/ 26 h 223"/>
                <a:gd name="T8" fmla="*/ 0 w 99"/>
                <a:gd name="T9" fmla="*/ 223 h 223"/>
                <a:gd name="T10" fmla="*/ 99 w 99"/>
                <a:gd name="T11" fmla="*/ 22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23">
                  <a:moveTo>
                    <a:pt x="99" y="223"/>
                  </a:moveTo>
                  <a:lnTo>
                    <a:pt x="99" y="78"/>
                  </a:lnTo>
                  <a:lnTo>
                    <a:pt x="28" y="0"/>
                  </a:lnTo>
                  <a:lnTo>
                    <a:pt x="0" y="26"/>
                  </a:lnTo>
                  <a:lnTo>
                    <a:pt x="0" y="223"/>
                  </a:lnTo>
                  <a:lnTo>
                    <a:pt x="99" y="223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" name="Freeform 100">
              <a:extLst>
                <a:ext uri="{FF2B5EF4-FFF2-40B4-BE49-F238E27FC236}">
                  <a16:creationId xmlns:a16="http://schemas.microsoft.com/office/drawing/2014/main" id="{1A09707A-D35B-3046-BFDD-FBD1B539A9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5416" y="4969136"/>
              <a:ext cx="77563" cy="146508"/>
            </a:xfrm>
            <a:custGeom>
              <a:avLst/>
              <a:gdLst>
                <a:gd name="T0" fmla="*/ 99 w 99"/>
                <a:gd name="T1" fmla="*/ 187 h 187"/>
                <a:gd name="T2" fmla="*/ 99 w 99"/>
                <a:gd name="T3" fmla="*/ 0 h 187"/>
                <a:gd name="T4" fmla="*/ 14 w 99"/>
                <a:gd name="T5" fmla="*/ 78 h 187"/>
                <a:gd name="T6" fmla="*/ 0 w 99"/>
                <a:gd name="T7" fmla="*/ 61 h 187"/>
                <a:gd name="T8" fmla="*/ 0 w 99"/>
                <a:gd name="T9" fmla="*/ 187 h 187"/>
                <a:gd name="T10" fmla="*/ 99 w 99"/>
                <a:gd name="T11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187">
                  <a:moveTo>
                    <a:pt x="99" y="187"/>
                  </a:moveTo>
                  <a:lnTo>
                    <a:pt x="99" y="0"/>
                  </a:lnTo>
                  <a:lnTo>
                    <a:pt x="14" y="78"/>
                  </a:lnTo>
                  <a:lnTo>
                    <a:pt x="0" y="61"/>
                  </a:lnTo>
                  <a:lnTo>
                    <a:pt x="0" y="187"/>
                  </a:lnTo>
                  <a:lnTo>
                    <a:pt x="99" y="187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5" name="Freeform 101">
              <a:extLst>
                <a:ext uri="{FF2B5EF4-FFF2-40B4-BE49-F238E27FC236}">
                  <a16:creationId xmlns:a16="http://schemas.microsoft.com/office/drawing/2014/main" id="{76C0ABE6-0D00-0349-8159-AAE09A47E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7865" y="4883738"/>
              <a:ext cx="78347" cy="231906"/>
            </a:xfrm>
            <a:custGeom>
              <a:avLst/>
              <a:gdLst>
                <a:gd name="T0" fmla="*/ 100 w 100"/>
                <a:gd name="T1" fmla="*/ 296 h 296"/>
                <a:gd name="T2" fmla="*/ 100 w 100"/>
                <a:gd name="T3" fmla="*/ 0 h 296"/>
                <a:gd name="T4" fmla="*/ 0 w 100"/>
                <a:gd name="T5" fmla="*/ 92 h 296"/>
                <a:gd name="T6" fmla="*/ 0 w 100"/>
                <a:gd name="T7" fmla="*/ 296 h 296"/>
                <a:gd name="T8" fmla="*/ 100 w 100"/>
                <a:gd name="T9" fmla="*/ 296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296">
                  <a:moveTo>
                    <a:pt x="100" y="296"/>
                  </a:moveTo>
                  <a:lnTo>
                    <a:pt x="100" y="0"/>
                  </a:lnTo>
                  <a:lnTo>
                    <a:pt x="0" y="92"/>
                  </a:lnTo>
                  <a:lnTo>
                    <a:pt x="0" y="296"/>
                  </a:lnTo>
                  <a:lnTo>
                    <a:pt x="100" y="296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6" name="Freeform 102">
              <a:extLst>
                <a:ext uri="{FF2B5EF4-FFF2-40B4-BE49-F238E27FC236}">
                  <a16:creationId xmlns:a16="http://schemas.microsoft.com/office/drawing/2014/main" id="{80C68F16-1BC1-D743-BB2F-8E25C2B00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9735" y="4805391"/>
              <a:ext cx="356477" cy="213103"/>
            </a:xfrm>
            <a:custGeom>
              <a:avLst/>
              <a:gdLst>
                <a:gd name="T0" fmla="*/ 191 w 192"/>
                <a:gd name="T1" fmla="*/ 0 h 115"/>
                <a:gd name="T2" fmla="*/ 108 w 192"/>
                <a:gd name="T3" fmla="*/ 76 h 115"/>
                <a:gd name="T4" fmla="*/ 69 w 192"/>
                <a:gd name="T5" fmla="*/ 36 h 115"/>
                <a:gd name="T6" fmla="*/ 62 w 192"/>
                <a:gd name="T7" fmla="*/ 33 h 115"/>
                <a:gd name="T8" fmla="*/ 56 w 192"/>
                <a:gd name="T9" fmla="*/ 36 h 115"/>
                <a:gd name="T10" fmla="*/ 0 w 192"/>
                <a:gd name="T11" fmla="*/ 92 h 115"/>
                <a:gd name="T12" fmla="*/ 0 w 192"/>
                <a:gd name="T13" fmla="*/ 112 h 115"/>
                <a:gd name="T14" fmla="*/ 4 w 192"/>
                <a:gd name="T15" fmla="*/ 115 h 115"/>
                <a:gd name="T16" fmla="*/ 62 w 192"/>
                <a:gd name="T17" fmla="*/ 56 h 115"/>
                <a:gd name="T18" fmla="*/ 101 w 192"/>
                <a:gd name="T19" fmla="*/ 95 h 115"/>
                <a:gd name="T20" fmla="*/ 114 w 192"/>
                <a:gd name="T21" fmla="*/ 96 h 115"/>
                <a:gd name="T22" fmla="*/ 192 w 192"/>
                <a:gd name="T23" fmla="*/ 24 h 115"/>
                <a:gd name="T24" fmla="*/ 192 w 192"/>
                <a:gd name="T25" fmla="*/ 1 h 115"/>
                <a:gd name="T26" fmla="*/ 191 w 192"/>
                <a:gd name="T2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2" h="115">
                  <a:moveTo>
                    <a:pt x="191" y="0"/>
                  </a:moveTo>
                  <a:cubicBezTo>
                    <a:pt x="108" y="76"/>
                    <a:pt x="108" y="76"/>
                    <a:pt x="108" y="76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7" y="34"/>
                    <a:pt x="65" y="33"/>
                    <a:pt x="62" y="33"/>
                  </a:cubicBezTo>
                  <a:cubicBezTo>
                    <a:pt x="60" y="33"/>
                    <a:pt x="57" y="34"/>
                    <a:pt x="56" y="36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62" y="56"/>
                    <a:pt x="62" y="56"/>
                    <a:pt x="62" y="56"/>
                  </a:cubicBezTo>
                  <a:cubicBezTo>
                    <a:pt x="101" y="95"/>
                    <a:pt x="101" y="95"/>
                    <a:pt x="101" y="95"/>
                  </a:cubicBezTo>
                  <a:cubicBezTo>
                    <a:pt x="104" y="99"/>
                    <a:pt x="110" y="99"/>
                    <a:pt x="114" y="96"/>
                  </a:cubicBezTo>
                  <a:cubicBezTo>
                    <a:pt x="192" y="24"/>
                    <a:pt x="192" y="24"/>
                    <a:pt x="192" y="24"/>
                  </a:cubicBezTo>
                  <a:cubicBezTo>
                    <a:pt x="192" y="1"/>
                    <a:pt x="192" y="1"/>
                    <a:pt x="192" y="1"/>
                  </a:cubicBezTo>
                  <a:lnTo>
                    <a:pt x="191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164137053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6783C7F4-E6C2-E648-B131-F6BADA943392}"/>
              </a:ext>
            </a:extLst>
          </p:cNvPr>
          <p:cNvSpPr txBox="1"/>
          <p:nvPr/>
        </p:nvSpPr>
        <p:spPr>
          <a:xfrm>
            <a:off x="801893" y="675321"/>
            <a:ext cx="49512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31880D"/>
                </a:solidFill>
                <a:latin typeface="Faster One" panose="02000505050000090004" pitchFamily="2" charset="77"/>
              </a:rPr>
              <a:t>NEW ARRIVALS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DFB971-5771-A34E-B29D-C096EE5F8BF0}"/>
              </a:ext>
            </a:extLst>
          </p:cNvPr>
          <p:cNvSpPr txBox="1"/>
          <p:nvPr/>
        </p:nvSpPr>
        <p:spPr>
          <a:xfrm>
            <a:off x="716072" y="2523754"/>
            <a:ext cx="4649789" cy="876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pc="600" dirty="0">
                <a:solidFill>
                  <a:srgbClr val="FFC000"/>
                </a:solidFill>
                <a:latin typeface="Montserrat" pitchFamily="2" charset="77"/>
              </a:rPr>
              <a:t>SPORT MOTO SHOW 2018</a:t>
            </a:r>
            <a:endParaRPr lang="en-US" sz="300" b="1" spc="600" dirty="0">
              <a:solidFill>
                <a:srgbClr val="FFC000"/>
              </a:solidFill>
              <a:latin typeface="Montserrat" pitchFamily="2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95D4B06-8B78-CB44-97BD-76B79CEC7141}"/>
              </a:ext>
            </a:extLst>
          </p:cNvPr>
          <p:cNvSpPr txBox="1"/>
          <p:nvPr/>
        </p:nvSpPr>
        <p:spPr>
          <a:xfrm>
            <a:off x="716072" y="3700532"/>
            <a:ext cx="4243390" cy="1585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ed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ut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perspiciatis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unde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omnis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iste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natus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error sit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voluptatem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accusantium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doloremque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laudantium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,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totam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rem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aperiam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,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eaque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ipsa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quae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ab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illo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inventore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veritatis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et quasi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architecto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beatae</a:t>
            </a:r>
            <a:r>
              <a:rPr lang="en-ID" sz="1000" dirty="0">
                <a:solidFill>
                  <a:schemeClr val="bg1"/>
                </a:solidFill>
                <a:latin typeface="Montserrat" pitchFamily="2" charset="77"/>
              </a:rPr>
              <a:t> vitae dicta </a:t>
            </a:r>
            <a:r>
              <a:rPr lang="en-ID" sz="1000" dirty="0" err="1">
                <a:solidFill>
                  <a:schemeClr val="bg1"/>
                </a:solidFill>
                <a:latin typeface="Montserrat" pitchFamily="2" charset="77"/>
              </a:rPr>
              <a:t>sunt</a:t>
            </a:r>
            <a:endParaRPr lang="en-US" sz="1000" b="1" dirty="0">
              <a:solidFill>
                <a:schemeClr val="bg1"/>
              </a:solidFill>
              <a:latin typeface="Montserrat" pitchFamily="2" charset="77"/>
              <a:ea typeface="Lora" charset="0"/>
              <a:cs typeface="Lora" charset="0"/>
            </a:endParaRPr>
          </a:p>
        </p:txBody>
      </p:sp>
      <p:sp>
        <p:nvSpPr>
          <p:cNvPr id="4" name="Hexagon 3">
            <a:extLst>
              <a:ext uri="{FF2B5EF4-FFF2-40B4-BE49-F238E27FC236}">
                <a16:creationId xmlns:a16="http://schemas.microsoft.com/office/drawing/2014/main" id="{22594958-60AC-8943-B92F-C1C7AD9E2341}"/>
              </a:ext>
            </a:extLst>
          </p:cNvPr>
          <p:cNvSpPr/>
          <p:nvPr/>
        </p:nvSpPr>
        <p:spPr>
          <a:xfrm>
            <a:off x="5280039" y="581214"/>
            <a:ext cx="6338034" cy="5463822"/>
          </a:xfrm>
          <a:prstGeom prst="hexagon">
            <a:avLst/>
          </a:prstGeom>
          <a:noFill/>
          <a:ln w="76200">
            <a:solidFill>
              <a:srgbClr val="318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745A4E9-1D4D-A54A-B8FB-90F54038B395}"/>
              </a:ext>
            </a:extLst>
          </p:cNvPr>
          <p:cNvSpPr/>
          <p:nvPr/>
        </p:nvSpPr>
        <p:spPr>
          <a:xfrm>
            <a:off x="5114508" y="3227693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6543872-29FB-A244-9610-9FEC834DCD03}"/>
              </a:ext>
            </a:extLst>
          </p:cNvPr>
          <p:cNvSpPr/>
          <p:nvPr/>
        </p:nvSpPr>
        <p:spPr>
          <a:xfrm>
            <a:off x="6511502" y="5889620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2DBEB42-907B-5A4C-A081-9328200729D4}"/>
              </a:ext>
            </a:extLst>
          </p:cNvPr>
          <p:cNvSpPr/>
          <p:nvPr/>
        </p:nvSpPr>
        <p:spPr>
          <a:xfrm>
            <a:off x="10126769" y="5889620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0F17509-A2FD-CD40-A9F9-13053C81AE53}"/>
              </a:ext>
            </a:extLst>
          </p:cNvPr>
          <p:cNvSpPr/>
          <p:nvPr/>
        </p:nvSpPr>
        <p:spPr>
          <a:xfrm>
            <a:off x="11450059" y="3153842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39667F0-4B4F-5646-8998-03FDD54FE372}"/>
              </a:ext>
            </a:extLst>
          </p:cNvPr>
          <p:cNvSpPr/>
          <p:nvPr/>
        </p:nvSpPr>
        <p:spPr>
          <a:xfrm>
            <a:off x="10107840" y="459123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BBA92EE-3276-B848-98B6-C8C8E220EB7B}"/>
              </a:ext>
            </a:extLst>
          </p:cNvPr>
          <p:cNvSpPr/>
          <p:nvPr/>
        </p:nvSpPr>
        <p:spPr>
          <a:xfrm>
            <a:off x="6517973" y="425798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959D59-C02A-7A4C-BD4E-0BCDFB07C6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73677008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CA5171F-092A-CE4C-A0F4-C0DFA97AC77B}"/>
              </a:ext>
            </a:extLst>
          </p:cNvPr>
          <p:cNvSpPr txBox="1">
            <a:spLocks/>
          </p:cNvSpPr>
          <p:nvPr/>
        </p:nvSpPr>
        <p:spPr>
          <a:xfrm>
            <a:off x="822960" y="305143"/>
            <a:ext cx="10234266" cy="82300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4000" b="1" spc="3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THE SIZE OF MARKET SHARE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A12EE872-1A8F-2B4D-93AD-4810655DF3B2}"/>
              </a:ext>
            </a:extLst>
          </p:cNvPr>
          <p:cNvSpPr txBox="1">
            <a:spLocks/>
          </p:cNvSpPr>
          <p:nvPr/>
        </p:nvSpPr>
        <p:spPr>
          <a:xfrm>
            <a:off x="806073" y="1316252"/>
            <a:ext cx="10013206" cy="353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MARKET SIZE ANALYSIS</a:t>
            </a:r>
            <a:endParaRPr lang="en-US" sz="1600" b="1" spc="600" dirty="0">
              <a:solidFill>
                <a:srgbClr val="FFC000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12A21910-E259-AB44-AE81-5AD085F8BCD6}"/>
              </a:ext>
            </a:extLst>
          </p:cNvPr>
          <p:cNvGrpSpPr/>
          <p:nvPr/>
        </p:nvGrpSpPr>
        <p:grpSpPr>
          <a:xfrm>
            <a:off x="5963454" y="2688548"/>
            <a:ext cx="5023492" cy="2465309"/>
            <a:chOff x="5410199" y="3441699"/>
            <a:chExt cx="4358106" cy="2138767"/>
          </a:xfrm>
          <a:solidFill>
            <a:srgbClr val="FFC000"/>
          </a:solidFill>
        </p:grpSpPr>
        <p:sp>
          <p:nvSpPr>
            <p:cNvPr id="78" name="Shape">
              <a:extLst>
                <a:ext uri="{FF2B5EF4-FFF2-40B4-BE49-F238E27FC236}">
                  <a16:creationId xmlns:a16="http://schemas.microsoft.com/office/drawing/2014/main" id="{EAAD763A-D520-844D-AC09-22FCF28E1A38}"/>
                </a:ext>
              </a:extLst>
            </p:cNvPr>
            <p:cNvSpPr/>
            <p:nvPr/>
          </p:nvSpPr>
          <p:spPr>
            <a:xfrm>
              <a:off x="5499099" y="3594099"/>
              <a:ext cx="1643594" cy="1986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extrusionOk="0">
                  <a:moveTo>
                    <a:pt x="21292" y="13389"/>
                  </a:moveTo>
                  <a:lnTo>
                    <a:pt x="21292" y="13389"/>
                  </a:lnTo>
                  <a:cubicBezTo>
                    <a:pt x="21169" y="13342"/>
                    <a:pt x="20988" y="13322"/>
                    <a:pt x="20938" y="13247"/>
                  </a:cubicBezTo>
                  <a:cubicBezTo>
                    <a:pt x="20892" y="13187"/>
                    <a:pt x="20820" y="13135"/>
                    <a:pt x="20743" y="13095"/>
                  </a:cubicBezTo>
                  <a:cubicBezTo>
                    <a:pt x="20665" y="13056"/>
                    <a:pt x="20588" y="13027"/>
                    <a:pt x="20512" y="13026"/>
                  </a:cubicBezTo>
                  <a:cubicBezTo>
                    <a:pt x="20495" y="13026"/>
                    <a:pt x="20475" y="13028"/>
                    <a:pt x="20455" y="13035"/>
                  </a:cubicBezTo>
                  <a:cubicBezTo>
                    <a:pt x="20417" y="13047"/>
                    <a:pt x="20366" y="13059"/>
                    <a:pt x="20317" y="13059"/>
                  </a:cubicBezTo>
                  <a:cubicBezTo>
                    <a:pt x="20273" y="13059"/>
                    <a:pt x="20234" y="13051"/>
                    <a:pt x="20198" y="13028"/>
                  </a:cubicBezTo>
                  <a:cubicBezTo>
                    <a:pt x="20083" y="12959"/>
                    <a:pt x="19904" y="12874"/>
                    <a:pt x="19850" y="12830"/>
                  </a:cubicBezTo>
                  <a:cubicBezTo>
                    <a:pt x="19751" y="12758"/>
                    <a:pt x="19580" y="12723"/>
                    <a:pt x="19473" y="12719"/>
                  </a:cubicBezTo>
                  <a:cubicBezTo>
                    <a:pt x="19455" y="12720"/>
                    <a:pt x="19454" y="12714"/>
                    <a:pt x="19406" y="12710"/>
                  </a:cubicBezTo>
                  <a:cubicBezTo>
                    <a:pt x="19380" y="12710"/>
                    <a:pt x="19353" y="12720"/>
                    <a:pt x="19332" y="12734"/>
                  </a:cubicBezTo>
                  <a:cubicBezTo>
                    <a:pt x="19326" y="12693"/>
                    <a:pt x="19304" y="12657"/>
                    <a:pt x="19271" y="12633"/>
                  </a:cubicBezTo>
                  <a:cubicBezTo>
                    <a:pt x="19232" y="12603"/>
                    <a:pt x="19179" y="12588"/>
                    <a:pt x="19127" y="12588"/>
                  </a:cubicBezTo>
                  <a:cubicBezTo>
                    <a:pt x="19123" y="12588"/>
                    <a:pt x="19118" y="12588"/>
                    <a:pt x="19114" y="12588"/>
                  </a:cubicBezTo>
                  <a:cubicBezTo>
                    <a:pt x="19143" y="12563"/>
                    <a:pt x="19172" y="12545"/>
                    <a:pt x="19177" y="12495"/>
                  </a:cubicBezTo>
                  <a:cubicBezTo>
                    <a:pt x="19177" y="12460"/>
                    <a:pt x="19169" y="12406"/>
                    <a:pt x="19145" y="12352"/>
                  </a:cubicBezTo>
                  <a:cubicBezTo>
                    <a:pt x="19123" y="12301"/>
                    <a:pt x="19070" y="12234"/>
                    <a:pt x="18969" y="12233"/>
                  </a:cubicBezTo>
                  <a:cubicBezTo>
                    <a:pt x="18966" y="12232"/>
                    <a:pt x="18966" y="12232"/>
                    <a:pt x="18965" y="12232"/>
                  </a:cubicBezTo>
                  <a:cubicBezTo>
                    <a:pt x="18965" y="12232"/>
                    <a:pt x="18965" y="12232"/>
                    <a:pt x="18963" y="12230"/>
                  </a:cubicBezTo>
                  <a:cubicBezTo>
                    <a:pt x="18938" y="12214"/>
                    <a:pt x="18909" y="12085"/>
                    <a:pt x="18779" y="11944"/>
                  </a:cubicBezTo>
                  <a:cubicBezTo>
                    <a:pt x="18626" y="11779"/>
                    <a:pt x="18436" y="11663"/>
                    <a:pt x="18243" y="11660"/>
                  </a:cubicBezTo>
                  <a:cubicBezTo>
                    <a:pt x="18222" y="11660"/>
                    <a:pt x="18199" y="11662"/>
                    <a:pt x="18177" y="11666"/>
                  </a:cubicBezTo>
                  <a:cubicBezTo>
                    <a:pt x="18103" y="11678"/>
                    <a:pt x="18042" y="11691"/>
                    <a:pt x="18000" y="11691"/>
                  </a:cubicBezTo>
                  <a:cubicBezTo>
                    <a:pt x="17949" y="11687"/>
                    <a:pt x="17932" y="11687"/>
                    <a:pt x="17889" y="11619"/>
                  </a:cubicBezTo>
                  <a:cubicBezTo>
                    <a:pt x="17797" y="11455"/>
                    <a:pt x="17688" y="11415"/>
                    <a:pt x="17654" y="11357"/>
                  </a:cubicBezTo>
                  <a:cubicBezTo>
                    <a:pt x="17621" y="11305"/>
                    <a:pt x="17552" y="11287"/>
                    <a:pt x="17506" y="11289"/>
                  </a:cubicBezTo>
                  <a:cubicBezTo>
                    <a:pt x="17461" y="11289"/>
                    <a:pt x="17423" y="11297"/>
                    <a:pt x="17405" y="11298"/>
                  </a:cubicBezTo>
                  <a:cubicBezTo>
                    <a:pt x="17374" y="11267"/>
                    <a:pt x="17374" y="11267"/>
                    <a:pt x="17374" y="11267"/>
                  </a:cubicBezTo>
                  <a:cubicBezTo>
                    <a:pt x="17357" y="11250"/>
                    <a:pt x="17330" y="11242"/>
                    <a:pt x="17304" y="11247"/>
                  </a:cubicBezTo>
                  <a:cubicBezTo>
                    <a:pt x="17381" y="11141"/>
                    <a:pt x="17418" y="10999"/>
                    <a:pt x="17421" y="10919"/>
                  </a:cubicBezTo>
                  <a:cubicBezTo>
                    <a:pt x="17420" y="10904"/>
                    <a:pt x="17419" y="10892"/>
                    <a:pt x="17414" y="10877"/>
                  </a:cubicBezTo>
                  <a:cubicBezTo>
                    <a:pt x="17411" y="10870"/>
                    <a:pt x="17407" y="10860"/>
                    <a:pt x="17396" y="10848"/>
                  </a:cubicBezTo>
                  <a:cubicBezTo>
                    <a:pt x="17386" y="10837"/>
                    <a:pt x="17361" y="10825"/>
                    <a:pt x="17335" y="10826"/>
                  </a:cubicBezTo>
                  <a:cubicBezTo>
                    <a:pt x="17323" y="10826"/>
                    <a:pt x="17310" y="10828"/>
                    <a:pt x="17299" y="10834"/>
                  </a:cubicBezTo>
                  <a:lnTo>
                    <a:pt x="17299" y="10834"/>
                  </a:lnTo>
                  <a:cubicBezTo>
                    <a:pt x="17258" y="10854"/>
                    <a:pt x="17253" y="10872"/>
                    <a:pt x="17237" y="10891"/>
                  </a:cubicBezTo>
                  <a:cubicBezTo>
                    <a:pt x="17215" y="10923"/>
                    <a:pt x="17194" y="10960"/>
                    <a:pt x="17174" y="10988"/>
                  </a:cubicBezTo>
                  <a:cubicBezTo>
                    <a:pt x="17169" y="10993"/>
                    <a:pt x="17166" y="10997"/>
                    <a:pt x="17163" y="11002"/>
                  </a:cubicBezTo>
                  <a:cubicBezTo>
                    <a:pt x="17146" y="10979"/>
                    <a:pt x="17111" y="10941"/>
                    <a:pt x="17048" y="10905"/>
                  </a:cubicBezTo>
                  <a:cubicBezTo>
                    <a:pt x="16988" y="10870"/>
                    <a:pt x="16920" y="10856"/>
                    <a:pt x="16857" y="10856"/>
                  </a:cubicBezTo>
                  <a:cubicBezTo>
                    <a:pt x="16791" y="10857"/>
                    <a:pt x="16730" y="10870"/>
                    <a:pt x="16680" y="10892"/>
                  </a:cubicBezTo>
                  <a:cubicBezTo>
                    <a:pt x="16633" y="10915"/>
                    <a:pt x="16584" y="10946"/>
                    <a:pt x="16580" y="11007"/>
                  </a:cubicBezTo>
                  <a:lnTo>
                    <a:pt x="16580" y="11008"/>
                  </a:lnTo>
                  <a:cubicBezTo>
                    <a:pt x="16575" y="11001"/>
                    <a:pt x="16571" y="10993"/>
                    <a:pt x="16567" y="10984"/>
                  </a:cubicBezTo>
                  <a:cubicBezTo>
                    <a:pt x="16525" y="10907"/>
                    <a:pt x="16430" y="10881"/>
                    <a:pt x="16343" y="10880"/>
                  </a:cubicBezTo>
                  <a:cubicBezTo>
                    <a:pt x="16274" y="10880"/>
                    <a:pt x="16202" y="10897"/>
                    <a:pt x="16143" y="10936"/>
                  </a:cubicBezTo>
                  <a:cubicBezTo>
                    <a:pt x="16130" y="10917"/>
                    <a:pt x="16112" y="10885"/>
                    <a:pt x="16097" y="10855"/>
                  </a:cubicBezTo>
                  <a:cubicBezTo>
                    <a:pt x="16083" y="10832"/>
                    <a:pt x="16071" y="10807"/>
                    <a:pt x="16054" y="10786"/>
                  </a:cubicBezTo>
                  <a:cubicBezTo>
                    <a:pt x="16037" y="10767"/>
                    <a:pt x="16018" y="10736"/>
                    <a:pt x="15956" y="10732"/>
                  </a:cubicBezTo>
                  <a:cubicBezTo>
                    <a:pt x="15840" y="10736"/>
                    <a:pt x="15702" y="10814"/>
                    <a:pt x="15618" y="10955"/>
                  </a:cubicBezTo>
                  <a:cubicBezTo>
                    <a:pt x="15611" y="10967"/>
                    <a:pt x="15606" y="10980"/>
                    <a:pt x="15601" y="10993"/>
                  </a:cubicBezTo>
                  <a:cubicBezTo>
                    <a:pt x="15601" y="10974"/>
                    <a:pt x="15602" y="10958"/>
                    <a:pt x="15604" y="10948"/>
                  </a:cubicBezTo>
                  <a:cubicBezTo>
                    <a:pt x="15604" y="10935"/>
                    <a:pt x="15625" y="10899"/>
                    <a:pt x="15648" y="10863"/>
                  </a:cubicBezTo>
                  <a:cubicBezTo>
                    <a:pt x="15669" y="10825"/>
                    <a:pt x="15697" y="10789"/>
                    <a:pt x="15699" y="10737"/>
                  </a:cubicBezTo>
                  <a:cubicBezTo>
                    <a:pt x="15704" y="10699"/>
                    <a:pt x="15660" y="10648"/>
                    <a:pt x="15607" y="10639"/>
                  </a:cubicBezTo>
                  <a:cubicBezTo>
                    <a:pt x="15592" y="10636"/>
                    <a:pt x="15576" y="10634"/>
                    <a:pt x="15561" y="10634"/>
                  </a:cubicBezTo>
                  <a:cubicBezTo>
                    <a:pt x="15470" y="10637"/>
                    <a:pt x="15405" y="10681"/>
                    <a:pt x="15343" y="10717"/>
                  </a:cubicBezTo>
                  <a:cubicBezTo>
                    <a:pt x="15314" y="10736"/>
                    <a:pt x="15287" y="10755"/>
                    <a:pt x="15264" y="10768"/>
                  </a:cubicBezTo>
                  <a:cubicBezTo>
                    <a:pt x="15254" y="10775"/>
                    <a:pt x="15244" y="10781"/>
                    <a:pt x="15237" y="10784"/>
                  </a:cubicBezTo>
                  <a:cubicBezTo>
                    <a:pt x="15234" y="10785"/>
                    <a:pt x="15231" y="10787"/>
                    <a:pt x="15231" y="10787"/>
                  </a:cubicBezTo>
                  <a:lnTo>
                    <a:pt x="15231" y="10787"/>
                  </a:lnTo>
                  <a:cubicBezTo>
                    <a:pt x="15123" y="10813"/>
                    <a:pt x="14995" y="10910"/>
                    <a:pt x="14900" y="11030"/>
                  </a:cubicBezTo>
                  <a:cubicBezTo>
                    <a:pt x="14817" y="11141"/>
                    <a:pt x="14777" y="11199"/>
                    <a:pt x="14719" y="11227"/>
                  </a:cubicBezTo>
                  <a:cubicBezTo>
                    <a:pt x="14708" y="11232"/>
                    <a:pt x="14694" y="11235"/>
                    <a:pt x="14678" y="11235"/>
                  </a:cubicBezTo>
                  <a:cubicBezTo>
                    <a:pt x="14668" y="11235"/>
                    <a:pt x="14659" y="11234"/>
                    <a:pt x="14652" y="11232"/>
                  </a:cubicBezTo>
                  <a:lnTo>
                    <a:pt x="14652" y="11230"/>
                  </a:lnTo>
                  <a:cubicBezTo>
                    <a:pt x="14649" y="11187"/>
                    <a:pt x="14626" y="11172"/>
                    <a:pt x="14606" y="11151"/>
                  </a:cubicBezTo>
                  <a:cubicBezTo>
                    <a:pt x="14538" y="11096"/>
                    <a:pt x="14441" y="11036"/>
                    <a:pt x="14337" y="11031"/>
                  </a:cubicBezTo>
                  <a:cubicBezTo>
                    <a:pt x="14311" y="11030"/>
                    <a:pt x="14268" y="11039"/>
                    <a:pt x="14245" y="11071"/>
                  </a:cubicBezTo>
                  <a:cubicBezTo>
                    <a:pt x="14233" y="11096"/>
                    <a:pt x="14113" y="11145"/>
                    <a:pt x="13985" y="11198"/>
                  </a:cubicBezTo>
                  <a:cubicBezTo>
                    <a:pt x="13975" y="11204"/>
                    <a:pt x="13966" y="11205"/>
                    <a:pt x="13957" y="11205"/>
                  </a:cubicBezTo>
                  <a:cubicBezTo>
                    <a:pt x="13919" y="11213"/>
                    <a:pt x="13839" y="11138"/>
                    <a:pt x="13827" y="11106"/>
                  </a:cubicBezTo>
                  <a:cubicBezTo>
                    <a:pt x="13783" y="11025"/>
                    <a:pt x="13754" y="11051"/>
                    <a:pt x="13737" y="10881"/>
                  </a:cubicBezTo>
                  <a:cubicBezTo>
                    <a:pt x="13735" y="10860"/>
                    <a:pt x="13734" y="10838"/>
                    <a:pt x="13734" y="10816"/>
                  </a:cubicBezTo>
                  <a:cubicBezTo>
                    <a:pt x="13734" y="10668"/>
                    <a:pt x="13768" y="10516"/>
                    <a:pt x="13801" y="10430"/>
                  </a:cubicBezTo>
                  <a:cubicBezTo>
                    <a:pt x="13807" y="10416"/>
                    <a:pt x="13810" y="10400"/>
                    <a:pt x="13810" y="10386"/>
                  </a:cubicBezTo>
                  <a:cubicBezTo>
                    <a:pt x="13807" y="10302"/>
                    <a:pt x="13746" y="10228"/>
                    <a:pt x="13678" y="10163"/>
                  </a:cubicBezTo>
                  <a:cubicBezTo>
                    <a:pt x="13606" y="10100"/>
                    <a:pt x="13537" y="10047"/>
                    <a:pt x="13442" y="10041"/>
                  </a:cubicBezTo>
                  <a:cubicBezTo>
                    <a:pt x="13436" y="10041"/>
                    <a:pt x="13429" y="10041"/>
                    <a:pt x="13418" y="10043"/>
                  </a:cubicBezTo>
                  <a:cubicBezTo>
                    <a:pt x="13355" y="10053"/>
                    <a:pt x="13306" y="10082"/>
                    <a:pt x="13263" y="10103"/>
                  </a:cubicBezTo>
                  <a:cubicBezTo>
                    <a:pt x="13219" y="10126"/>
                    <a:pt x="13183" y="10139"/>
                    <a:pt x="13165" y="10138"/>
                  </a:cubicBezTo>
                  <a:cubicBezTo>
                    <a:pt x="13163" y="10138"/>
                    <a:pt x="13161" y="10138"/>
                    <a:pt x="13159" y="10137"/>
                  </a:cubicBezTo>
                  <a:cubicBezTo>
                    <a:pt x="13120" y="10130"/>
                    <a:pt x="13129" y="10130"/>
                    <a:pt x="13098" y="10118"/>
                  </a:cubicBezTo>
                  <a:cubicBezTo>
                    <a:pt x="13070" y="10106"/>
                    <a:pt x="13036" y="10099"/>
                    <a:pt x="12981" y="10097"/>
                  </a:cubicBezTo>
                  <a:cubicBezTo>
                    <a:pt x="12994" y="10075"/>
                    <a:pt x="13006" y="10048"/>
                    <a:pt x="13013" y="10018"/>
                  </a:cubicBezTo>
                  <a:cubicBezTo>
                    <a:pt x="13019" y="9992"/>
                    <a:pt x="13020" y="9966"/>
                    <a:pt x="13020" y="9941"/>
                  </a:cubicBezTo>
                  <a:cubicBezTo>
                    <a:pt x="13020" y="9898"/>
                    <a:pt x="13016" y="9856"/>
                    <a:pt x="13016" y="9819"/>
                  </a:cubicBezTo>
                  <a:cubicBezTo>
                    <a:pt x="13017" y="9749"/>
                    <a:pt x="13028" y="9702"/>
                    <a:pt x="13086" y="9660"/>
                  </a:cubicBezTo>
                  <a:cubicBezTo>
                    <a:pt x="13174" y="9594"/>
                    <a:pt x="13202" y="9499"/>
                    <a:pt x="13202" y="9415"/>
                  </a:cubicBezTo>
                  <a:cubicBezTo>
                    <a:pt x="13202" y="9363"/>
                    <a:pt x="13191" y="9313"/>
                    <a:pt x="13171" y="9272"/>
                  </a:cubicBezTo>
                  <a:cubicBezTo>
                    <a:pt x="13149" y="9231"/>
                    <a:pt x="13118" y="9189"/>
                    <a:pt x="13050" y="9178"/>
                  </a:cubicBezTo>
                  <a:cubicBezTo>
                    <a:pt x="13035" y="9175"/>
                    <a:pt x="13018" y="9175"/>
                    <a:pt x="13002" y="9175"/>
                  </a:cubicBezTo>
                  <a:cubicBezTo>
                    <a:pt x="12898" y="9175"/>
                    <a:pt x="12774" y="9207"/>
                    <a:pt x="12687" y="9206"/>
                  </a:cubicBezTo>
                  <a:cubicBezTo>
                    <a:pt x="12674" y="9206"/>
                    <a:pt x="12663" y="9205"/>
                    <a:pt x="12652" y="9204"/>
                  </a:cubicBezTo>
                  <a:cubicBezTo>
                    <a:pt x="12642" y="9203"/>
                    <a:pt x="12632" y="9202"/>
                    <a:pt x="12622" y="9202"/>
                  </a:cubicBezTo>
                  <a:cubicBezTo>
                    <a:pt x="12481" y="9204"/>
                    <a:pt x="12385" y="9307"/>
                    <a:pt x="12384" y="9423"/>
                  </a:cubicBezTo>
                  <a:cubicBezTo>
                    <a:pt x="12384" y="9446"/>
                    <a:pt x="12388" y="9471"/>
                    <a:pt x="12396" y="9495"/>
                  </a:cubicBezTo>
                  <a:cubicBezTo>
                    <a:pt x="12400" y="9508"/>
                    <a:pt x="12403" y="9522"/>
                    <a:pt x="12403" y="9532"/>
                  </a:cubicBezTo>
                  <a:cubicBezTo>
                    <a:pt x="12403" y="9560"/>
                    <a:pt x="12391" y="9582"/>
                    <a:pt x="12378" y="9596"/>
                  </a:cubicBezTo>
                  <a:cubicBezTo>
                    <a:pt x="12374" y="9600"/>
                    <a:pt x="12370" y="9603"/>
                    <a:pt x="12367" y="9606"/>
                  </a:cubicBezTo>
                  <a:cubicBezTo>
                    <a:pt x="12348" y="9595"/>
                    <a:pt x="12310" y="9576"/>
                    <a:pt x="12257" y="9576"/>
                  </a:cubicBezTo>
                  <a:cubicBezTo>
                    <a:pt x="12197" y="9576"/>
                    <a:pt x="12134" y="9600"/>
                    <a:pt x="12063" y="9651"/>
                  </a:cubicBezTo>
                  <a:cubicBezTo>
                    <a:pt x="12009" y="9692"/>
                    <a:pt x="11977" y="9700"/>
                    <a:pt x="11964" y="9699"/>
                  </a:cubicBezTo>
                  <a:cubicBezTo>
                    <a:pt x="11947" y="9703"/>
                    <a:pt x="11897" y="9675"/>
                    <a:pt x="11806" y="9599"/>
                  </a:cubicBezTo>
                  <a:cubicBezTo>
                    <a:pt x="11654" y="9476"/>
                    <a:pt x="11509" y="9364"/>
                    <a:pt x="11486" y="9202"/>
                  </a:cubicBezTo>
                  <a:cubicBezTo>
                    <a:pt x="11474" y="9109"/>
                    <a:pt x="11463" y="9016"/>
                    <a:pt x="11463" y="8936"/>
                  </a:cubicBezTo>
                  <a:cubicBezTo>
                    <a:pt x="11463" y="8855"/>
                    <a:pt x="11474" y="8786"/>
                    <a:pt x="11495" y="8745"/>
                  </a:cubicBezTo>
                  <a:cubicBezTo>
                    <a:pt x="11524" y="8687"/>
                    <a:pt x="11539" y="8616"/>
                    <a:pt x="11539" y="8549"/>
                  </a:cubicBezTo>
                  <a:cubicBezTo>
                    <a:pt x="11539" y="8508"/>
                    <a:pt x="11534" y="8469"/>
                    <a:pt x="11519" y="8433"/>
                  </a:cubicBezTo>
                  <a:cubicBezTo>
                    <a:pt x="11509" y="8408"/>
                    <a:pt x="11493" y="8381"/>
                    <a:pt x="11465" y="8361"/>
                  </a:cubicBezTo>
                  <a:cubicBezTo>
                    <a:pt x="11466" y="8360"/>
                    <a:pt x="11466" y="8359"/>
                    <a:pt x="11466" y="8359"/>
                  </a:cubicBezTo>
                  <a:cubicBezTo>
                    <a:pt x="11499" y="8323"/>
                    <a:pt x="11582" y="8272"/>
                    <a:pt x="11615" y="8265"/>
                  </a:cubicBezTo>
                  <a:cubicBezTo>
                    <a:pt x="11742" y="8223"/>
                    <a:pt x="11879" y="8113"/>
                    <a:pt x="11930" y="8032"/>
                  </a:cubicBezTo>
                  <a:cubicBezTo>
                    <a:pt x="11940" y="8028"/>
                    <a:pt x="11983" y="8022"/>
                    <a:pt x="12037" y="8022"/>
                  </a:cubicBezTo>
                  <a:cubicBezTo>
                    <a:pt x="12078" y="8022"/>
                    <a:pt x="12127" y="8024"/>
                    <a:pt x="12178" y="8024"/>
                  </a:cubicBezTo>
                  <a:cubicBezTo>
                    <a:pt x="12333" y="8028"/>
                    <a:pt x="12314" y="8017"/>
                    <a:pt x="12467" y="8096"/>
                  </a:cubicBezTo>
                  <a:cubicBezTo>
                    <a:pt x="12510" y="8119"/>
                    <a:pt x="12552" y="8132"/>
                    <a:pt x="12594" y="8132"/>
                  </a:cubicBezTo>
                  <a:cubicBezTo>
                    <a:pt x="12666" y="8134"/>
                    <a:pt x="12715" y="8090"/>
                    <a:pt x="12732" y="8056"/>
                  </a:cubicBezTo>
                  <a:cubicBezTo>
                    <a:pt x="12750" y="8020"/>
                    <a:pt x="12755" y="7988"/>
                    <a:pt x="12755" y="7965"/>
                  </a:cubicBezTo>
                  <a:cubicBezTo>
                    <a:pt x="12756" y="7963"/>
                    <a:pt x="12764" y="7915"/>
                    <a:pt x="12866" y="7915"/>
                  </a:cubicBezTo>
                  <a:cubicBezTo>
                    <a:pt x="12875" y="7915"/>
                    <a:pt x="12884" y="7915"/>
                    <a:pt x="12894" y="7916"/>
                  </a:cubicBezTo>
                  <a:cubicBezTo>
                    <a:pt x="12912" y="7918"/>
                    <a:pt x="12930" y="7918"/>
                    <a:pt x="12948" y="7918"/>
                  </a:cubicBezTo>
                  <a:cubicBezTo>
                    <a:pt x="13077" y="7918"/>
                    <a:pt x="13219" y="7889"/>
                    <a:pt x="13280" y="7889"/>
                  </a:cubicBezTo>
                  <a:cubicBezTo>
                    <a:pt x="13284" y="7889"/>
                    <a:pt x="13288" y="7890"/>
                    <a:pt x="13290" y="7890"/>
                  </a:cubicBezTo>
                  <a:cubicBezTo>
                    <a:pt x="13303" y="7906"/>
                    <a:pt x="13326" y="7939"/>
                    <a:pt x="13351" y="7970"/>
                  </a:cubicBezTo>
                  <a:cubicBezTo>
                    <a:pt x="13386" y="8007"/>
                    <a:pt x="13419" y="8056"/>
                    <a:pt x="13507" y="8062"/>
                  </a:cubicBezTo>
                  <a:cubicBezTo>
                    <a:pt x="13537" y="8063"/>
                    <a:pt x="13565" y="8053"/>
                    <a:pt x="13586" y="8038"/>
                  </a:cubicBezTo>
                  <a:cubicBezTo>
                    <a:pt x="13595" y="8033"/>
                    <a:pt x="13603" y="8028"/>
                    <a:pt x="13609" y="8022"/>
                  </a:cubicBezTo>
                  <a:cubicBezTo>
                    <a:pt x="13624" y="8105"/>
                    <a:pt x="13647" y="8205"/>
                    <a:pt x="13684" y="8294"/>
                  </a:cubicBezTo>
                  <a:cubicBezTo>
                    <a:pt x="13724" y="8385"/>
                    <a:pt x="13768" y="8469"/>
                    <a:pt x="13870" y="8507"/>
                  </a:cubicBezTo>
                  <a:cubicBezTo>
                    <a:pt x="13890" y="8512"/>
                    <a:pt x="13901" y="8533"/>
                    <a:pt x="13916" y="8584"/>
                  </a:cubicBezTo>
                  <a:cubicBezTo>
                    <a:pt x="13923" y="8608"/>
                    <a:pt x="13930" y="8636"/>
                    <a:pt x="13950" y="8665"/>
                  </a:cubicBezTo>
                  <a:cubicBezTo>
                    <a:pt x="13970" y="8695"/>
                    <a:pt x="14014" y="8723"/>
                    <a:pt x="14065" y="8727"/>
                  </a:cubicBezTo>
                  <a:cubicBezTo>
                    <a:pt x="14071" y="8728"/>
                    <a:pt x="14077" y="8728"/>
                    <a:pt x="14083" y="8728"/>
                  </a:cubicBezTo>
                  <a:cubicBezTo>
                    <a:pt x="14131" y="8728"/>
                    <a:pt x="14171" y="8706"/>
                    <a:pt x="14197" y="8682"/>
                  </a:cubicBezTo>
                  <a:cubicBezTo>
                    <a:pt x="14270" y="8609"/>
                    <a:pt x="14293" y="8496"/>
                    <a:pt x="14295" y="8400"/>
                  </a:cubicBezTo>
                  <a:cubicBezTo>
                    <a:pt x="14295" y="8363"/>
                    <a:pt x="14291" y="8328"/>
                    <a:pt x="14278" y="8297"/>
                  </a:cubicBezTo>
                  <a:cubicBezTo>
                    <a:pt x="14260" y="8254"/>
                    <a:pt x="14228" y="8158"/>
                    <a:pt x="14195" y="8066"/>
                  </a:cubicBezTo>
                  <a:cubicBezTo>
                    <a:pt x="14157" y="7972"/>
                    <a:pt x="14126" y="7885"/>
                    <a:pt x="14075" y="7832"/>
                  </a:cubicBezTo>
                  <a:cubicBezTo>
                    <a:pt x="14061" y="7820"/>
                    <a:pt x="14045" y="7785"/>
                    <a:pt x="14046" y="7747"/>
                  </a:cubicBezTo>
                  <a:cubicBezTo>
                    <a:pt x="14047" y="7692"/>
                    <a:pt x="14073" y="7643"/>
                    <a:pt x="14119" y="7627"/>
                  </a:cubicBezTo>
                  <a:cubicBezTo>
                    <a:pt x="14204" y="7592"/>
                    <a:pt x="14317" y="7510"/>
                    <a:pt x="14431" y="7424"/>
                  </a:cubicBezTo>
                  <a:cubicBezTo>
                    <a:pt x="14543" y="7338"/>
                    <a:pt x="14650" y="7251"/>
                    <a:pt x="14698" y="7209"/>
                  </a:cubicBezTo>
                  <a:cubicBezTo>
                    <a:pt x="14726" y="7184"/>
                    <a:pt x="14796" y="7151"/>
                    <a:pt x="14862" y="7115"/>
                  </a:cubicBezTo>
                  <a:cubicBezTo>
                    <a:pt x="14924" y="7077"/>
                    <a:pt x="15001" y="7038"/>
                    <a:pt x="15007" y="6951"/>
                  </a:cubicBezTo>
                  <a:cubicBezTo>
                    <a:pt x="15007" y="6926"/>
                    <a:pt x="14997" y="6900"/>
                    <a:pt x="14980" y="6878"/>
                  </a:cubicBezTo>
                  <a:cubicBezTo>
                    <a:pt x="14919" y="6798"/>
                    <a:pt x="14895" y="6749"/>
                    <a:pt x="14886" y="6700"/>
                  </a:cubicBezTo>
                  <a:cubicBezTo>
                    <a:pt x="14907" y="6717"/>
                    <a:pt x="14937" y="6726"/>
                    <a:pt x="14961" y="6725"/>
                  </a:cubicBezTo>
                  <a:cubicBezTo>
                    <a:pt x="15028" y="6722"/>
                    <a:pt x="15066" y="6692"/>
                    <a:pt x="15105" y="6659"/>
                  </a:cubicBezTo>
                  <a:cubicBezTo>
                    <a:pt x="15141" y="6624"/>
                    <a:pt x="15173" y="6583"/>
                    <a:pt x="15175" y="6529"/>
                  </a:cubicBezTo>
                  <a:cubicBezTo>
                    <a:pt x="15175" y="6513"/>
                    <a:pt x="15171" y="6495"/>
                    <a:pt x="15160" y="6478"/>
                  </a:cubicBezTo>
                  <a:cubicBezTo>
                    <a:pt x="15151" y="6463"/>
                    <a:pt x="15146" y="6445"/>
                    <a:pt x="15146" y="6431"/>
                  </a:cubicBezTo>
                  <a:cubicBezTo>
                    <a:pt x="15146" y="6423"/>
                    <a:pt x="15148" y="6417"/>
                    <a:pt x="15149" y="6415"/>
                  </a:cubicBezTo>
                  <a:cubicBezTo>
                    <a:pt x="15151" y="6415"/>
                    <a:pt x="15151" y="6415"/>
                    <a:pt x="15153" y="6415"/>
                  </a:cubicBezTo>
                  <a:cubicBezTo>
                    <a:pt x="15164" y="6416"/>
                    <a:pt x="15175" y="6417"/>
                    <a:pt x="15185" y="6417"/>
                  </a:cubicBezTo>
                  <a:cubicBezTo>
                    <a:pt x="15230" y="6418"/>
                    <a:pt x="15273" y="6401"/>
                    <a:pt x="15300" y="6375"/>
                  </a:cubicBezTo>
                  <a:cubicBezTo>
                    <a:pt x="15326" y="6349"/>
                    <a:pt x="15337" y="6317"/>
                    <a:pt x="15337" y="6287"/>
                  </a:cubicBezTo>
                  <a:cubicBezTo>
                    <a:pt x="15337" y="6262"/>
                    <a:pt x="15329" y="6237"/>
                    <a:pt x="15316" y="6214"/>
                  </a:cubicBezTo>
                  <a:cubicBezTo>
                    <a:pt x="15329" y="6204"/>
                    <a:pt x="15364" y="6192"/>
                    <a:pt x="15390" y="6192"/>
                  </a:cubicBezTo>
                  <a:cubicBezTo>
                    <a:pt x="15400" y="6192"/>
                    <a:pt x="15408" y="6194"/>
                    <a:pt x="15414" y="6196"/>
                  </a:cubicBezTo>
                  <a:cubicBezTo>
                    <a:pt x="15448" y="6205"/>
                    <a:pt x="15481" y="6208"/>
                    <a:pt x="15518" y="6208"/>
                  </a:cubicBezTo>
                  <a:cubicBezTo>
                    <a:pt x="15583" y="6208"/>
                    <a:pt x="15655" y="6198"/>
                    <a:pt x="15720" y="6183"/>
                  </a:cubicBezTo>
                  <a:cubicBezTo>
                    <a:pt x="15783" y="6165"/>
                    <a:pt x="15839" y="6152"/>
                    <a:pt x="15880" y="6104"/>
                  </a:cubicBezTo>
                  <a:cubicBezTo>
                    <a:pt x="15893" y="6087"/>
                    <a:pt x="15900" y="6067"/>
                    <a:pt x="15900" y="6049"/>
                  </a:cubicBezTo>
                  <a:cubicBezTo>
                    <a:pt x="15896" y="5993"/>
                    <a:pt x="15863" y="5967"/>
                    <a:pt x="15844" y="5938"/>
                  </a:cubicBezTo>
                  <a:cubicBezTo>
                    <a:pt x="15823" y="5910"/>
                    <a:pt x="15809" y="5886"/>
                    <a:pt x="15809" y="5856"/>
                  </a:cubicBezTo>
                  <a:cubicBezTo>
                    <a:pt x="15809" y="5827"/>
                    <a:pt x="15835" y="5789"/>
                    <a:pt x="15879" y="5757"/>
                  </a:cubicBezTo>
                  <a:cubicBezTo>
                    <a:pt x="15922" y="5725"/>
                    <a:pt x="15981" y="5701"/>
                    <a:pt x="16009" y="5698"/>
                  </a:cubicBezTo>
                  <a:cubicBezTo>
                    <a:pt x="16047" y="5692"/>
                    <a:pt x="16100" y="5692"/>
                    <a:pt x="16150" y="5688"/>
                  </a:cubicBezTo>
                  <a:cubicBezTo>
                    <a:pt x="16174" y="5686"/>
                    <a:pt x="16199" y="5684"/>
                    <a:pt x="16225" y="5676"/>
                  </a:cubicBezTo>
                  <a:cubicBezTo>
                    <a:pt x="16250" y="5669"/>
                    <a:pt x="16285" y="5650"/>
                    <a:pt x="16297" y="5615"/>
                  </a:cubicBezTo>
                  <a:lnTo>
                    <a:pt x="16297" y="5615"/>
                  </a:lnTo>
                  <a:cubicBezTo>
                    <a:pt x="16301" y="5610"/>
                    <a:pt x="16312" y="5598"/>
                    <a:pt x="16325" y="5587"/>
                  </a:cubicBezTo>
                  <a:cubicBezTo>
                    <a:pt x="16327" y="5626"/>
                    <a:pt x="16330" y="5675"/>
                    <a:pt x="16341" y="5719"/>
                  </a:cubicBezTo>
                  <a:cubicBezTo>
                    <a:pt x="16348" y="5750"/>
                    <a:pt x="16357" y="5781"/>
                    <a:pt x="16381" y="5809"/>
                  </a:cubicBezTo>
                  <a:cubicBezTo>
                    <a:pt x="16404" y="5838"/>
                    <a:pt x="16451" y="5862"/>
                    <a:pt x="16501" y="5861"/>
                  </a:cubicBezTo>
                  <a:cubicBezTo>
                    <a:pt x="16588" y="5859"/>
                    <a:pt x="16655" y="5820"/>
                    <a:pt x="16712" y="5787"/>
                  </a:cubicBezTo>
                  <a:cubicBezTo>
                    <a:pt x="16741" y="5770"/>
                    <a:pt x="16766" y="5753"/>
                    <a:pt x="16785" y="5740"/>
                  </a:cubicBezTo>
                  <a:cubicBezTo>
                    <a:pt x="16795" y="5734"/>
                    <a:pt x="16804" y="5728"/>
                    <a:pt x="16808" y="5725"/>
                  </a:cubicBezTo>
                  <a:cubicBezTo>
                    <a:pt x="16811" y="5723"/>
                    <a:pt x="16815" y="5722"/>
                    <a:pt x="16815" y="5722"/>
                  </a:cubicBezTo>
                  <a:lnTo>
                    <a:pt x="16815" y="5721"/>
                  </a:lnTo>
                  <a:cubicBezTo>
                    <a:pt x="16851" y="5710"/>
                    <a:pt x="17108" y="5656"/>
                    <a:pt x="17163" y="5642"/>
                  </a:cubicBezTo>
                  <a:cubicBezTo>
                    <a:pt x="17174" y="5639"/>
                    <a:pt x="17269" y="5628"/>
                    <a:pt x="17353" y="5609"/>
                  </a:cubicBezTo>
                  <a:cubicBezTo>
                    <a:pt x="17395" y="5599"/>
                    <a:pt x="17438" y="5587"/>
                    <a:pt x="17476" y="5569"/>
                  </a:cubicBezTo>
                  <a:cubicBezTo>
                    <a:pt x="17512" y="5550"/>
                    <a:pt x="17556" y="5519"/>
                    <a:pt x="17558" y="5466"/>
                  </a:cubicBezTo>
                  <a:cubicBezTo>
                    <a:pt x="17558" y="5454"/>
                    <a:pt x="17555" y="5442"/>
                    <a:pt x="17550" y="5431"/>
                  </a:cubicBezTo>
                  <a:cubicBezTo>
                    <a:pt x="17508" y="5334"/>
                    <a:pt x="17472" y="5241"/>
                    <a:pt x="17414" y="5182"/>
                  </a:cubicBezTo>
                  <a:cubicBezTo>
                    <a:pt x="17399" y="5165"/>
                    <a:pt x="17367" y="5147"/>
                    <a:pt x="17330" y="5147"/>
                  </a:cubicBezTo>
                  <a:cubicBezTo>
                    <a:pt x="17272" y="5150"/>
                    <a:pt x="17249" y="5176"/>
                    <a:pt x="17226" y="5196"/>
                  </a:cubicBezTo>
                  <a:cubicBezTo>
                    <a:pt x="17205" y="5218"/>
                    <a:pt x="17185" y="5243"/>
                    <a:pt x="17164" y="5268"/>
                  </a:cubicBezTo>
                  <a:cubicBezTo>
                    <a:pt x="17147" y="5290"/>
                    <a:pt x="17127" y="5295"/>
                    <a:pt x="17120" y="5295"/>
                  </a:cubicBezTo>
                  <a:cubicBezTo>
                    <a:pt x="17111" y="5293"/>
                    <a:pt x="17115" y="5295"/>
                    <a:pt x="17112" y="5292"/>
                  </a:cubicBezTo>
                  <a:cubicBezTo>
                    <a:pt x="17110" y="5291"/>
                    <a:pt x="17105" y="5247"/>
                    <a:pt x="17104" y="5207"/>
                  </a:cubicBezTo>
                  <a:cubicBezTo>
                    <a:pt x="17102" y="5187"/>
                    <a:pt x="17101" y="5166"/>
                    <a:pt x="17092" y="5143"/>
                  </a:cubicBezTo>
                  <a:cubicBezTo>
                    <a:pt x="17086" y="5122"/>
                    <a:pt x="17053" y="5082"/>
                    <a:pt x="16998" y="5082"/>
                  </a:cubicBezTo>
                  <a:cubicBezTo>
                    <a:pt x="16966" y="5082"/>
                    <a:pt x="16944" y="5092"/>
                    <a:pt x="16923" y="5104"/>
                  </a:cubicBezTo>
                  <a:cubicBezTo>
                    <a:pt x="16879" y="5129"/>
                    <a:pt x="16849" y="5156"/>
                    <a:pt x="16829" y="5172"/>
                  </a:cubicBezTo>
                  <a:cubicBezTo>
                    <a:pt x="16829" y="5172"/>
                    <a:pt x="16827" y="5173"/>
                    <a:pt x="16826" y="5174"/>
                  </a:cubicBezTo>
                  <a:cubicBezTo>
                    <a:pt x="16815" y="5165"/>
                    <a:pt x="16798" y="5148"/>
                    <a:pt x="16786" y="5131"/>
                  </a:cubicBezTo>
                  <a:cubicBezTo>
                    <a:pt x="16785" y="5129"/>
                    <a:pt x="16783" y="5127"/>
                    <a:pt x="16783" y="5125"/>
                  </a:cubicBezTo>
                  <a:cubicBezTo>
                    <a:pt x="16808" y="5100"/>
                    <a:pt x="16836" y="5061"/>
                    <a:pt x="16839" y="5006"/>
                  </a:cubicBezTo>
                  <a:cubicBezTo>
                    <a:pt x="16839" y="4969"/>
                    <a:pt x="16824" y="4930"/>
                    <a:pt x="16794" y="4891"/>
                  </a:cubicBezTo>
                  <a:cubicBezTo>
                    <a:pt x="16737" y="4816"/>
                    <a:pt x="16650" y="4778"/>
                    <a:pt x="16564" y="4779"/>
                  </a:cubicBezTo>
                  <a:cubicBezTo>
                    <a:pt x="16479" y="4780"/>
                    <a:pt x="16401" y="4809"/>
                    <a:pt x="16327" y="4845"/>
                  </a:cubicBezTo>
                  <a:cubicBezTo>
                    <a:pt x="16249" y="4884"/>
                    <a:pt x="16229" y="4892"/>
                    <a:pt x="16192" y="4902"/>
                  </a:cubicBezTo>
                  <a:cubicBezTo>
                    <a:pt x="16194" y="4900"/>
                    <a:pt x="16196" y="4899"/>
                    <a:pt x="16198" y="4897"/>
                  </a:cubicBezTo>
                  <a:cubicBezTo>
                    <a:pt x="16279" y="4826"/>
                    <a:pt x="16402" y="4786"/>
                    <a:pt x="16501" y="4690"/>
                  </a:cubicBezTo>
                  <a:cubicBezTo>
                    <a:pt x="16505" y="4687"/>
                    <a:pt x="16508" y="4684"/>
                    <a:pt x="16528" y="4684"/>
                  </a:cubicBezTo>
                  <a:cubicBezTo>
                    <a:pt x="16555" y="4684"/>
                    <a:pt x="16605" y="4697"/>
                    <a:pt x="16642" y="4712"/>
                  </a:cubicBezTo>
                  <a:cubicBezTo>
                    <a:pt x="16680" y="4728"/>
                    <a:pt x="16706" y="4743"/>
                    <a:pt x="16706" y="4743"/>
                  </a:cubicBezTo>
                  <a:cubicBezTo>
                    <a:pt x="16729" y="4755"/>
                    <a:pt x="16757" y="4755"/>
                    <a:pt x="16780" y="4746"/>
                  </a:cubicBezTo>
                  <a:cubicBezTo>
                    <a:pt x="16780" y="4753"/>
                    <a:pt x="16779" y="4760"/>
                    <a:pt x="16779" y="4768"/>
                  </a:cubicBezTo>
                  <a:cubicBezTo>
                    <a:pt x="16780" y="4803"/>
                    <a:pt x="16782" y="4838"/>
                    <a:pt x="16794" y="4873"/>
                  </a:cubicBezTo>
                  <a:cubicBezTo>
                    <a:pt x="16802" y="4904"/>
                    <a:pt x="16841" y="4956"/>
                    <a:pt x="16910" y="4956"/>
                  </a:cubicBezTo>
                  <a:cubicBezTo>
                    <a:pt x="16972" y="4953"/>
                    <a:pt x="17031" y="4931"/>
                    <a:pt x="17092" y="4905"/>
                  </a:cubicBezTo>
                  <a:cubicBezTo>
                    <a:pt x="17120" y="4891"/>
                    <a:pt x="17148" y="4877"/>
                    <a:pt x="17171" y="4859"/>
                  </a:cubicBezTo>
                  <a:cubicBezTo>
                    <a:pt x="17189" y="4844"/>
                    <a:pt x="17212" y="4830"/>
                    <a:pt x="17220" y="4797"/>
                  </a:cubicBezTo>
                  <a:cubicBezTo>
                    <a:pt x="17225" y="4796"/>
                    <a:pt x="17230" y="4796"/>
                    <a:pt x="17234" y="4795"/>
                  </a:cubicBezTo>
                  <a:cubicBezTo>
                    <a:pt x="17289" y="4787"/>
                    <a:pt x="17353" y="4776"/>
                    <a:pt x="17406" y="4738"/>
                  </a:cubicBezTo>
                  <a:cubicBezTo>
                    <a:pt x="17482" y="4684"/>
                    <a:pt x="17567" y="4688"/>
                    <a:pt x="17656" y="4649"/>
                  </a:cubicBezTo>
                  <a:cubicBezTo>
                    <a:pt x="17713" y="4617"/>
                    <a:pt x="17730" y="4578"/>
                    <a:pt x="17758" y="4548"/>
                  </a:cubicBezTo>
                  <a:cubicBezTo>
                    <a:pt x="17784" y="4517"/>
                    <a:pt x="17804" y="4507"/>
                    <a:pt x="17810" y="4510"/>
                  </a:cubicBezTo>
                  <a:cubicBezTo>
                    <a:pt x="17818" y="4510"/>
                    <a:pt x="17823" y="4510"/>
                    <a:pt x="17826" y="4532"/>
                  </a:cubicBezTo>
                  <a:cubicBezTo>
                    <a:pt x="17826" y="4548"/>
                    <a:pt x="17816" y="4575"/>
                    <a:pt x="17768" y="4604"/>
                  </a:cubicBezTo>
                  <a:cubicBezTo>
                    <a:pt x="17678" y="4659"/>
                    <a:pt x="17639" y="4742"/>
                    <a:pt x="17608" y="4811"/>
                  </a:cubicBezTo>
                  <a:cubicBezTo>
                    <a:pt x="17581" y="4882"/>
                    <a:pt x="17552" y="4945"/>
                    <a:pt x="17542" y="4947"/>
                  </a:cubicBezTo>
                  <a:cubicBezTo>
                    <a:pt x="17509" y="4974"/>
                    <a:pt x="17487" y="5008"/>
                    <a:pt x="17487" y="5046"/>
                  </a:cubicBezTo>
                  <a:cubicBezTo>
                    <a:pt x="17487" y="5078"/>
                    <a:pt x="17506" y="5111"/>
                    <a:pt x="17537" y="5131"/>
                  </a:cubicBezTo>
                  <a:cubicBezTo>
                    <a:pt x="17568" y="5151"/>
                    <a:pt x="17606" y="5160"/>
                    <a:pt x="17647" y="5160"/>
                  </a:cubicBezTo>
                  <a:cubicBezTo>
                    <a:pt x="17658" y="5160"/>
                    <a:pt x="17670" y="5159"/>
                    <a:pt x="17683" y="5158"/>
                  </a:cubicBezTo>
                  <a:cubicBezTo>
                    <a:pt x="17704" y="5155"/>
                    <a:pt x="17725" y="5154"/>
                    <a:pt x="17747" y="5154"/>
                  </a:cubicBezTo>
                  <a:cubicBezTo>
                    <a:pt x="17784" y="5154"/>
                    <a:pt x="17824" y="5157"/>
                    <a:pt x="17867" y="5157"/>
                  </a:cubicBezTo>
                  <a:cubicBezTo>
                    <a:pt x="17907" y="5157"/>
                    <a:pt x="17951" y="5154"/>
                    <a:pt x="17996" y="5141"/>
                  </a:cubicBezTo>
                  <a:cubicBezTo>
                    <a:pt x="18008" y="5138"/>
                    <a:pt x="18017" y="5137"/>
                    <a:pt x="18023" y="5137"/>
                  </a:cubicBezTo>
                  <a:cubicBezTo>
                    <a:pt x="18047" y="5136"/>
                    <a:pt x="18069" y="5154"/>
                    <a:pt x="18088" y="5181"/>
                  </a:cubicBezTo>
                  <a:cubicBezTo>
                    <a:pt x="18101" y="5205"/>
                    <a:pt x="18142" y="5225"/>
                    <a:pt x="18172" y="5223"/>
                  </a:cubicBezTo>
                  <a:cubicBezTo>
                    <a:pt x="18231" y="5220"/>
                    <a:pt x="18253" y="5197"/>
                    <a:pt x="18277" y="5182"/>
                  </a:cubicBezTo>
                  <a:cubicBezTo>
                    <a:pt x="18285" y="5176"/>
                    <a:pt x="18292" y="5171"/>
                    <a:pt x="18298" y="5166"/>
                  </a:cubicBezTo>
                  <a:cubicBezTo>
                    <a:pt x="18300" y="5165"/>
                    <a:pt x="18303" y="5165"/>
                    <a:pt x="18306" y="5165"/>
                  </a:cubicBezTo>
                  <a:cubicBezTo>
                    <a:pt x="18323" y="5162"/>
                    <a:pt x="18348" y="5160"/>
                    <a:pt x="18369" y="5160"/>
                  </a:cubicBezTo>
                  <a:cubicBezTo>
                    <a:pt x="18409" y="5159"/>
                    <a:pt x="18431" y="5169"/>
                    <a:pt x="18431" y="5172"/>
                  </a:cubicBezTo>
                  <a:cubicBezTo>
                    <a:pt x="18450" y="5194"/>
                    <a:pt x="18476" y="5218"/>
                    <a:pt x="18526" y="5220"/>
                  </a:cubicBezTo>
                  <a:cubicBezTo>
                    <a:pt x="18582" y="5218"/>
                    <a:pt x="18607" y="5185"/>
                    <a:pt x="18618" y="5165"/>
                  </a:cubicBezTo>
                  <a:cubicBezTo>
                    <a:pt x="18630" y="5142"/>
                    <a:pt x="18634" y="5118"/>
                    <a:pt x="18634" y="5094"/>
                  </a:cubicBezTo>
                  <a:cubicBezTo>
                    <a:pt x="18634" y="5064"/>
                    <a:pt x="18629" y="5034"/>
                    <a:pt x="18610" y="5004"/>
                  </a:cubicBezTo>
                  <a:cubicBezTo>
                    <a:pt x="18566" y="4932"/>
                    <a:pt x="18514" y="4867"/>
                    <a:pt x="18476" y="4792"/>
                  </a:cubicBezTo>
                  <a:cubicBezTo>
                    <a:pt x="18445" y="4723"/>
                    <a:pt x="18374" y="4661"/>
                    <a:pt x="18278" y="4664"/>
                  </a:cubicBezTo>
                  <a:cubicBezTo>
                    <a:pt x="18247" y="4664"/>
                    <a:pt x="18217" y="4668"/>
                    <a:pt x="18185" y="4677"/>
                  </a:cubicBezTo>
                  <a:cubicBezTo>
                    <a:pt x="18171" y="4681"/>
                    <a:pt x="18159" y="4681"/>
                    <a:pt x="18152" y="4681"/>
                  </a:cubicBezTo>
                  <a:cubicBezTo>
                    <a:pt x="18137" y="4681"/>
                    <a:pt x="18134" y="4679"/>
                    <a:pt x="18116" y="4669"/>
                  </a:cubicBezTo>
                  <a:cubicBezTo>
                    <a:pt x="18100" y="4659"/>
                    <a:pt x="18077" y="4638"/>
                    <a:pt x="18043" y="4618"/>
                  </a:cubicBezTo>
                  <a:cubicBezTo>
                    <a:pt x="18037" y="4614"/>
                    <a:pt x="18029" y="4610"/>
                    <a:pt x="18024" y="4608"/>
                  </a:cubicBezTo>
                  <a:cubicBezTo>
                    <a:pt x="18059" y="4548"/>
                    <a:pt x="18085" y="4517"/>
                    <a:pt x="18122" y="4445"/>
                  </a:cubicBezTo>
                  <a:cubicBezTo>
                    <a:pt x="18129" y="4428"/>
                    <a:pt x="18159" y="4392"/>
                    <a:pt x="18187" y="4354"/>
                  </a:cubicBezTo>
                  <a:cubicBezTo>
                    <a:pt x="18213" y="4315"/>
                    <a:pt x="18244" y="4274"/>
                    <a:pt x="18245" y="4219"/>
                  </a:cubicBezTo>
                  <a:cubicBezTo>
                    <a:pt x="18250" y="4163"/>
                    <a:pt x="18188" y="4107"/>
                    <a:pt x="18115" y="4095"/>
                  </a:cubicBezTo>
                  <a:cubicBezTo>
                    <a:pt x="18029" y="4076"/>
                    <a:pt x="17976" y="4059"/>
                    <a:pt x="17951" y="4044"/>
                  </a:cubicBezTo>
                  <a:cubicBezTo>
                    <a:pt x="17925" y="4029"/>
                    <a:pt x="17919" y="4020"/>
                    <a:pt x="17906" y="3988"/>
                  </a:cubicBezTo>
                  <a:cubicBezTo>
                    <a:pt x="17882" y="3923"/>
                    <a:pt x="17819" y="3867"/>
                    <a:pt x="17753" y="3815"/>
                  </a:cubicBezTo>
                  <a:cubicBezTo>
                    <a:pt x="17720" y="3789"/>
                    <a:pt x="17686" y="3766"/>
                    <a:pt x="17656" y="3748"/>
                  </a:cubicBezTo>
                  <a:cubicBezTo>
                    <a:pt x="17621" y="3732"/>
                    <a:pt x="17600" y="3717"/>
                    <a:pt x="17552" y="3714"/>
                  </a:cubicBezTo>
                  <a:cubicBezTo>
                    <a:pt x="17524" y="3714"/>
                    <a:pt x="17467" y="3714"/>
                    <a:pt x="17419" y="3707"/>
                  </a:cubicBezTo>
                  <a:cubicBezTo>
                    <a:pt x="17395" y="3703"/>
                    <a:pt x="17375" y="3697"/>
                    <a:pt x="17365" y="3693"/>
                  </a:cubicBezTo>
                  <a:cubicBezTo>
                    <a:pt x="17363" y="3692"/>
                    <a:pt x="17362" y="3692"/>
                    <a:pt x="17361" y="3691"/>
                  </a:cubicBezTo>
                  <a:cubicBezTo>
                    <a:pt x="17332" y="3589"/>
                    <a:pt x="17199" y="3457"/>
                    <a:pt x="17129" y="3384"/>
                  </a:cubicBezTo>
                  <a:cubicBezTo>
                    <a:pt x="17098" y="3353"/>
                    <a:pt x="17015" y="3261"/>
                    <a:pt x="16937" y="3175"/>
                  </a:cubicBezTo>
                  <a:cubicBezTo>
                    <a:pt x="16897" y="3132"/>
                    <a:pt x="16859" y="3089"/>
                    <a:pt x="16827" y="3056"/>
                  </a:cubicBezTo>
                  <a:cubicBezTo>
                    <a:pt x="16794" y="3022"/>
                    <a:pt x="16775" y="3000"/>
                    <a:pt x="16750" y="2983"/>
                  </a:cubicBezTo>
                  <a:cubicBezTo>
                    <a:pt x="16733" y="2971"/>
                    <a:pt x="16704" y="2959"/>
                    <a:pt x="16671" y="2959"/>
                  </a:cubicBezTo>
                  <a:cubicBezTo>
                    <a:pt x="16571" y="2968"/>
                    <a:pt x="16525" y="3025"/>
                    <a:pt x="16427" y="3146"/>
                  </a:cubicBezTo>
                  <a:cubicBezTo>
                    <a:pt x="16341" y="3260"/>
                    <a:pt x="16274" y="3285"/>
                    <a:pt x="16239" y="3284"/>
                  </a:cubicBezTo>
                  <a:cubicBezTo>
                    <a:pt x="16225" y="3284"/>
                    <a:pt x="16209" y="3281"/>
                    <a:pt x="16194" y="3275"/>
                  </a:cubicBezTo>
                  <a:cubicBezTo>
                    <a:pt x="16140" y="3253"/>
                    <a:pt x="16113" y="3245"/>
                    <a:pt x="16097" y="3236"/>
                  </a:cubicBezTo>
                  <a:cubicBezTo>
                    <a:pt x="16082" y="3227"/>
                    <a:pt x="16060" y="3210"/>
                    <a:pt x="16014" y="3157"/>
                  </a:cubicBezTo>
                  <a:cubicBezTo>
                    <a:pt x="16001" y="3143"/>
                    <a:pt x="16000" y="3137"/>
                    <a:pt x="16000" y="3136"/>
                  </a:cubicBezTo>
                  <a:cubicBezTo>
                    <a:pt x="16002" y="3134"/>
                    <a:pt x="16012" y="3124"/>
                    <a:pt x="16030" y="3111"/>
                  </a:cubicBezTo>
                  <a:cubicBezTo>
                    <a:pt x="16047" y="3096"/>
                    <a:pt x="16085" y="3074"/>
                    <a:pt x="16088" y="3021"/>
                  </a:cubicBezTo>
                  <a:cubicBezTo>
                    <a:pt x="16088" y="3005"/>
                    <a:pt x="16083" y="2989"/>
                    <a:pt x="16074" y="2976"/>
                  </a:cubicBezTo>
                  <a:cubicBezTo>
                    <a:pt x="16028" y="2909"/>
                    <a:pt x="15949" y="2892"/>
                    <a:pt x="15867" y="2871"/>
                  </a:cubicBezTo>
                  <a:cubicBezTo>
                    <a:pt x="15784" y="2853"/>
                    <a:pt x="15693" y="2843"/>
                    <a:pt x="15623" y="2836"/>
                  </a:cubicBezTo>
                  <a:cubicBezTo>
                    <a:pt x="15586" y="2833"/>
                    <a:pt x="15533" y="2802"/>
                    <a:pt x="15465" y="2759"/>
                  </a:cubicBezTo>
                  <a:cubicBezTo>
                    <a:pt x="15396" y="2717"/>
                    <a:pt x="15307" y="2668"/>
                    <a:pt x="15185" y="2660"/>
                  </a:cubicBezTo>
                  <a:cubicBezTo>
                    <a:pt x="15153" y="2658"/>
                    <a:pt x="15121" y="2657"/>
                    <a:pt x="15089" y="2657"/>
                  </a:cubicBezTo>
                  <a:cubicBezTo>
                    <a:pt x="14900" y="2657"/>
                    <a:pt x="14701" y="2687"/>
                    <a:pt x="14660" y="2686"/>
                  </a:cubicBezTo>
                  <a:cubicBezTo>
                    <a:pt x="14622" y="2685"/>
                    <a:pt x="14582" y="2704"/>
                    <a:pt x="14563" y="2728"/>
                  </a:cubicBezTo>
                  <a:cubicBezTo>
                    <a:pt x="14511" y="2795"/>
                    <a:pt x="14518" y="2870"/>
                    <a:pt x="14495" y="2980"/>
                  </a:cubicBezTo>
                  <a:cubicBezTo>
                    <a:pt x="14491" y="2999"/>
                    <a:pt x="14489" y="3016"/>
                    <a:pt x="14489" y="3033"/>
                  </a:cubicBezTo>
                  <a:cubicBezTo>
                    <a:pt x="14489" y="3075"/>
                    <a:pt x="14499" y="3110"/>
                    <a:pt x="14509" y="3134"/>
                  </a:cubicBezTo>
                  <a:cubicBezTo>
                    <a:pt x="14510" y="3140"/>
                    <a:pt x="14513" y="3145"/>
                    <a:pt x="14514" y="3149"/>
                  </a:cubicBezTo>
                  <a:cubicBezTo>
                    <a:pt x="14478" y="3157"/>
                    <a:pt x="14448" y="3164"/>
                    <a:pt x="14421" y="3173"/>
                  </a:cubicBezTo>
                  <a:cubicBezTo>
                    <a:pt x="14406" y="3178"/>
                    <a:pt x="14393" y="3183"/>
                    <a:pt x="14377" y="3193"/>
                  </a:cubicBezTo>
                  <a:cubicBezTo>
                    <a:pt x="14363" y="3202"/>
                    <a:pt x="14342" y="3223"/>
                    <a:pt x="14342" y="3252"/>
                  </a:cubicBezTo>
                  <a:cubicBezTo>
                    <a:pt x="14345" y="3288"/>
                    <a:pt x="14368" y="3305"/>
                    <a:pt x="14384" y="3318"/>
                  </a:cubicBezTo>
                  <a:cubicBezTo>
                    <a:pt x="14402" y="3331"/>
                    <a:pt x="14423" y="3341"/>
                    <a:pt x="14449" y="3353"/>
                  </a:cubicBezTo>
                  <a:cubicBezTo>
                    <a:pt x="14490" y="3370"/>
                    <a:pt x="14563" y="3434"/>
                    <a:pt x="14616" y="3492"/>
                  </a:cubicBezTo>
                  <a:cubicBezTo>
                    <a:pt x="14652" y="3531"/>
                    <a:pt x="14681" y="3567"/>
                    <a:pt x="14697" y="3586"/>
                  </a:cubicBezTo>
                  <a:cubicBezTo>
                    <a:pt x="14696" y="3597"/>
                    <a:pt x="14693" y="3610"/>
                    <a:pt x="14688" y="3625"/>
                  </a:cubicBezTo>
                  <a:cubicBezTo>
                    <a:pt x="14678" y="3657"/>
                    <a:pt x="14659" y="3693"/>
                    <a:pt x="14628" y="3715"/>
                  </a:cubicBezTo>
                  <a:cubicBezTo>
                    <a:pt x="14572" y="3757"/>
                    <a:pt x="14511" y="3789"/>
                    <a:pt x="14497" y="3792"/>
                  </a:cubicBezTo>
                  <a:cubicBezTo>
                    <a:pt x="14496" y="3791"/>
                    <a:pt x="14493" y="3789"/>
                    <a:pt x="14492" y="3785"/>
                  </a:cubicBezTo>
                  <a:cubicBezTo>
                    <a:pt x="14452" y="3728"/>
                    <a:pt x="14384" y="3700"/>
                    <a:pt x="14321" y="3700"/>
                  </a:cubicBezTo>
                  <a:cubicBezTo>
                    <a:pt x="14291" y="3700"/>
                    <a:pt x="14260" y="3706"/>
                    <a:pt x="14233" y="3723"/>
                  </a:cubicBezTo>
                  <a:cubicBezTo>
                    <a:pt x="14205" y="3739"/>
                    <a:pt x="14186" y="3771"/>
                    <a:pt x="14186" y="3802"/>
                  </a:cubicBezTo>
                  <a:cubicBezTo>
                    <a:pt x="14186" y="3818"/>
                    <a:pt x="14192" y="3835"/>
                    <a:pt x="14199" y="3851"/>
                  </a:cubicBezTo>
                  <a:cubicBezTo>
                    <a:pt x="14225" y="3901"/>
                    <a:pt x="14260" y="3936"/>
                    <a:pt x="14283" y="3963"/>
                  </a:cubicBezTo>
                  <a:cubicBezTo>
                    <a:pt x="14306" y="3991"/>
                    <a:pt x="14315" y="4008"/>
                    <a:pt x="14316" y="4030"/>
                  </a:cubicBezTo>
                  <a:cubicBezTo>
                    <a:pt x="14317" y="4078"/>
                    <a:pt x="14336" y="4124"/>
                    <a:pt x="14353" y="4175"/>
                  </a:cubicBezTo>
                  <a:cubicBezTo>
                    <a:pt x="14371" y="4225"/>
                    <a:pt x="14385" y="4278"/>
                    <a:pt x="14385" y="4310"/>
                  </a:cubicBezTo>
                  <a:cubicBezTo>
                    <a:pt x="14385" y="4332"/>
                    <a:pt x="14379" y="4340"/>
                    <a:pt x="14378" y="4340"/>
                  </a:cubicBezTo>
                  <a:cubicBezTo>
                    <a:pt x="14358" y="4355"/>
                    <a:pt x="14349" y="4357"/>
                    <a:pt x="14326" y="4357"/>
                  </a:cubicBezTo>
                  <a:cubicBezTo>
                    <a:pt x="14298" y="4358"/>
                    <a:pt x="14260" y="4348"/>
                    <a:pt x="14209" y="4347"/>
                  </a:cubicBezTo>
                  <a:cubicBezTo>
                    <a:pt x="14199" y="4347"/>
                    <a:pt x="14188" y="4348"/>
                    <a:pt x="14177" y="4349"/>
                  </a:cubicBezTo>
                  <a:cubicBezTo>
                    <a:pt x="14168" y="4343"/>
                    <a:pt x="14157" y="4325"/>
                    <a:pt x="14153" y="4314"/>
                  </a:cubicBezTo>
                  <a:cubicBezTo>
                    <a:pt x="14197" y="4280"/>
                    <a:pt x="14192" y="4246"/>
                    <a:pt x="14195" y="4216"/>
                  </a:cubicBezTo>
                  <a:cubicBezTo>
                    <a:pt x="14194" y="4133"/>
                    <a:pt x="14157" y="4031"/>
                    <a:pt x="14157" y="4028"/>
                  </a:cubicBezTo>
                  <a:cubicBezTo>
                    <a:pt x="14149" y="4005"/>
                    <a:pt x="14126" y="3988"/>
                    <a:pt x="14098" y="3985"/>
                  </a:cubicBezTo>
                  <a:cubicBezTo>
                    <a:pt x="14068" y="3982"/>
                    <a:pt x="14041" y="3993"/>
                    <a:pt x="14026" y="4014"/>
                  </a:cubicBezTo>
                  <a:cubicBezTo>
                    <a:pt x="14026" y="4014"/>
                    <a:pt x="14015" y="4030"/>
                    <a:pt x="13998" y="4051"/>
                  </a:cubicBezTo>
                  <a:cubicBezTo>
                    <a:pt x="13990" y="4027"/>
                    <a:pt x="13978" y="4008"/>
                    <a:pt x="13968" y="3993"/>
                  </a:cubicBezTo>
                  <a:cubicBezTo>
                    <a:pt x="13950" y="3964"/>
                    <a:pt x="13942" y="3952"/>
                    <a:pt x="13941" y="3923"/>
                  </a:cubicBezTo>
                  <a:cubicBezTo>
                    <a:pt x="13942" y="3874"/>
                    <a:pt x="13924" y="3827"/>
                    <a:pt x="13884" y="3794"/>
                  </a:cubicBezTo>
                  <a:cubicBezTo>
                    <a:pt x="13846" y="3761"/>
                    <a:pt x="13790" y="3746"/>
                    <a:pt x="13735" y="3746"/>
                  </a:cubicBezTo>
                  <a:cubicBezTo>
                    <a:pt x="13707" y="3746"/>
                    <a:pt x="13677" y="3750"/>
                    <a:pt x="13647" y="3757"/>
                  </a:cubicBezTo>
                  <a:cubicBezTo>
                    <a:pt x="13635" y="3759"/>
                    <a:pt x="13620" y="3761"/>
                    <a:pt x="13604" y="3761"/>
                  </a:cubicBezTo>
                  <a:cubicBezTo>
                    <a:pt x="13520" y="3763"/>
                    <a:pt x="13378" y="3711"/>
                    <a:pt x="13176" y="3674"/>
                  </a:cubicBezTo>
                  <a:cubicBezTo>
                    <a:pt x="12944" y="3634"/>
                    <a:pt x="12867" y="3612"/>
                    <a:pt x="12679" y="3520"/>
                  </a:cubicBezTo>
                  <a:cubicBezTo>
                    <a:pt x="12597" y="3478"/>
                    <a:pt x="12526" y="3461"/>
                    <a:pt x="12464" y="3462"/>
                  </a:cubicBezTo>
                  <a:cubicBezTo>
                    <a:pt x="12385" y="3463"/>
                    <a:pt x="12331" y="3486"/>
                    <a:pt x="12295" y="3495"/>
                  </a:cubicBezTo>
                  <a:cubicBezTo>
                    <a:pt x="12287" y="3477"/>
                    <a:pt x="12277" y="3441"/>
                    <a:pt x="12262" y="3404"/>
                  </a:cubicBezTo>
                  <a:cubicBezTo>
                    <a:pt x="12245" y="3361"/>
                    <a:pt x="12212" y="3303"/>
                    <a:pt x="12129" y="3283"/>
                  </a:cubicBezTo>
                  <a:cubicBezTo>
                    <a:pt x="12053" y="3268"/>
                    <a:pt x="11997" y="3272"/>
                    <a:pt x="11993" y="3267"/>
                  </a:cubicBezTo>
                  <a:cubicBezTo>
                    <a:pt x="11990" y="3265"/>
                    <a:pt x="11992" y="3269"/>
                    <a:pt x="11984" y="3259"/>
                  </a:cubicBezTo>
                  <a:cubicBezTo>
                    <a:pt x="11979" y="3249"/>
                    <a:pt x="11970" y="3225"/>
                    <a:pt x="11964" y="3184"/>
                  </a:cubicBezTo>
                  <a:cubicBezTo>
                    <a:pt x="11960" y="3163"/>
                    <a:pt x="11959" y="3145"/>
                    <a:pt x="11959" y="3130"/>
                  </a:cubicBezTo>
                  <a:cubicBezTo>
                    <a:pt x="11960" y="3078"/>
                    <a:pt x="11971" y="3055"/>
                    <a:pt x="12016" y="3012"/>
                  </a:cubicBezTo>
                  <a:cubicBezTo>
                    <a:pt x="12061" y="2970"/>
                    <a:pt x="12146" y="2916"/>
                    <a:pt x="12277" y="2834"/>
                  </a:cubicBezTo>
                  <a:cubicBezTo>
                    <a:pt x="12431" y="2736"/>
                    <a:pt x="12504" y="2662"/>
                    <a:pt x="12555" y="2619"/>
                  </a:cubicBezTo>
                  <a:cubicBezTo>
                    <a:pt x="12609" y="2576"/>
                    <a:pt x="12627" y="2562"/>
                    <a:pt x="12734" y="2548"/>
                  </a:cubicBezTo>
                  <a:cubicBezTo>
                    <a:pt x="12786" y="2542"/>
                    <a:pt x="12830" y="2540"/>
                    <a:pt x="12869" y="2540"/>
                  </a:cubicBezTo>
                  <a:cubicBezTo>
                    <a:pt x="12922" y="2540"/>
                    <a:pt x="12964" y="2544"/>
                    <a:pt x="13001" y="2544"/>
                  </a:cubicBezTo>
                  <a:cubicBezTo>
                    <a:pt x="13027" y="2543"/>
                    <a:pt x="13053" y="2544"/>
                    <a:pt x="13086" y="2529"/>
                  </a:cubicBezTo>
                  <a:cubicBezTo>
                    <a:pt x="13122" y="2512"/>
                    <a:pt x="13139" y="2473"/>
                    <a:pt x="13136" y="2448"/>
                  </a:cubicBezTo>
                  <a:cubicBezTo>
                    <a:pt x="13136" y="2439"/>
                    <a:pt x="13139" y="2419"/>
                    <a:pt x="13142" y="2395"/>
                  </a:cubicBezTo>
                  <a:cubicBezTo>
                    <a:pt x="13151" y="2401"/>
                    <a:pt x="13160" y="2407"/>
                    <a:pt x="13168" y="2412"/>
                  </a:cubicBezTo>
                  <a:cubicBezTo>
                    <a:pt x="13189" y="2425"/>
                    <a:pt x="13209" y="2437"/>
                    <a:pt x="13222" y="2445"/>
                  </a:cubicBezTo>
                  <a:cubicBezTo>
                    <a:pt x="13221" y="2445"/>
                    <a:pt x="13221" y="2445"/>
                    <a:pt x="13221" y="2445"/>
                  </a:cubicBezTo>
                  <a:cubicBezTo>
                    <a:pt x="13171" y="2487"/>
                    <a:pt x="13137" y="2512"/>
                    <a:pt x="13132" y="2566"/>
                  </a:cubicBezTo>
                  <a:cubicBezTo>
                    <a:pt x="13132" y="2617"/>
                    <a:pt x="13187" y="2645"/>
                    <a:pt x="13216" y="2649"/>
                  </a:cubicBezTo>
                  <a:cubicBezTo>
                    <a:pt x="13248" y="2656"/>
                    <a:pt x="13279" y="2657"/>
                    <a:pt x="13311" y="2657"/>
                  </a:cubicBezTo>
                  <a:cubicBezTo>
                    <a:pt x="13385" y="2655"/>
                    <a:pt x="13454" y="2628"/>
                    <a:pt x="13515" y="2603"/>
                  </a:cubicBezTo>
                  <a:cubicBezTo>
                    <a:pt x="13567" y="2581"/>
                    <a:pt x="13610" y="2559"/>
                    <a:pt x="13620" y="2554"/>
                  </a:cubicBezTo>
                  <a:cubicBezTo>
                    <a:pt x="13628" y="2551"/>
                    <a:pt x="13647" y="2543"/>
                    <a:pt x="13672" y="2535"/>
                  </a:cubicBezTo>
                  <a:cubicBezTo>
                    <a:pt x="13705" y="2524"/>
                    <a:pt x="13748" y="2515"/>
                    <a:pt x="13773" y="2516"/>
                  </a:cubicBezTo>
                  <a:cubicBezTo>
                    <a:pt x="13784" y="2515"/>
                    <a:pt x="13790" y="2517"/>
                    <a:pt x="13792" y="2518"/>
                  </a:cubicBezTo>
                  <a:lnTo>
                    <a:pt x="13794" y="2518"/>
                  </a:lnTo>
                  <a:cubicBezTo>
                    <a:pt x="13816" y="2551"/>
                    <a:pt x="13829" y="2589"/>
                    <a:pt x="13852" y="2628"/>
                  </a:cubicBezTo>
                  <a:cubicBezTo>
                    <a:pt x="13852" y="2628"/>
                    <a:pt x="13852" y="2629"/>
                    <a:pt x="13854" y="2631"/>
                  </a:cubicBezTo>
                  <a:cubicBezTo>
                    <a:pt x="13821" y="2609"/>
                    <a:pt x="13780" y="2598"/>
                    <a:pt x="13735" y="2597"/>
                  </a:cubicBezTo>
                  <a:cubicBezTo>
                    <a:pt x="13681" y="2596"/>
                    <a:pt x="13621" y="2620"/>
                    <a:pt x="13581" y="2665"/>
                  </a:cubicBezTo>
                  <a:lnTo>
                    <a:pt x="13581" y="2665"/>
                  </a:lnTo>
                  <a:cubicBezTo>
                    <a:pt x="13570" y="2676"/>
                    <a:pt x="13561" y="2695"/>
                    <a:pt x="13561" y="2711"/>
                  </a:cubicBezTo>
                  <a:cubicBezTo>
                    <a:pt x="13570" y="2776"/>
                    <a:pt x="13617" y="2786"/>
                    <a:pt x="13650" y="2803"/>
                  </a:cubicBezTo>
                  <a:cubicBezTo>
                    <a:pt x="13688" y="2817"/>
                    <a:pt x="13730" y="2826"/>
                    <a:pt x="13776" y="2827"/>
                  </a:cubicBezTo>
                  <a:cubicBezTo>
                    <a:pt x="13813" y="2826"/>
                    <a:pt x="13867" y="2820"/>
                    <a:pt x="13901" y="2775"/>
                  </a:cubicBezTo>
                  <a:cubicBezTo>
                    <a:pt x="13910" y="2760"/>
                    <a:pt x="13915" y="2743"/>
                    <a:pt x="13915" y="2728"/>
                  </a:cubicBezTo>
                  <a:cubicBezTo>
                    <a:pt x="13913" y="2710"/>
                    <a:pt x="13909" y="2695"/>
                    <a:pt x="13901" y="2681"/>
                  </a:cubicBezTo>
                  <a:cubicBezTo>
                    <a:pt x="13928" y="2699"/>
                    <a:pt x="13965" y="2713"/>
                    <a:pt x="14006" y="2711"/>
                  </a:cubicBezTo>
                  <a:cubicBezTo>
                    <a:pt x="14062" y="2710"/>
                    <a:pt x="14116" y="2692"/>
                    <a:pt x="14168" y="2665"/>
                  </a:cubicBezTo>
                  <a:cubicBezTo>
                    <a:pt x="14217" y="2637"/>
                    <a:pt x="14268" y="2596"/>
                    <a:pt x="14270" y="2530"/>
                  </a:cubicBezTo>
                  <a:cubicBezTo>
                    <a:pt x="14270" y="2477"/>
                    <a:pt x="14228" y="2430"/>
                    <a:pt x="14168" y="2399"/>
                  </a:cubicBezTo>
                  <a:cubicBezTo>
                    <a:pt x="14072" y="2347"/>
                    <a:pt x="13993" y="2325"/>
                    <a:pt x="13933" y="2303"/>
                  </a:cubicBezTo>
                  <a:cubicBezTo>
                    <a:pt x="13873" y="2283"/>
                    <a:pt x="13835" y="2266"/>
                    <a:pt x="13789" y="2221"/>
                  </a:cubicBezTo>
                  <a:cubicBezTo>
                    <a:pt x="13767" y="2199"/>
                    <a:pt x="13751" y="2183"/>
                    <a:pt x="13734" y="2170"/>
                  </a:cubicBezTo>
                  <a:cubicBezTo>
                    <a:pt x="13783" y="2153"/>
                    <a:pt x="13880" y="2121"/>
                    <a:pt x="13910" y="2111"/>
                  </a:cubicBezTo>
                  <a:cubicBezTo>
                    <a:pt x="13913" y="2110"/>
                    <a:pt x="13980" y="2098"/>
                    <a:pt x="14039" y="2076"/>
                  </a:cubicBezTo>
                  <a:cubicBezTo>
                    <a:pt x="14097" y="2054"/>
                    <a:pt x="14177" y="2008"/>
                    <a:pt x="14178" y="1923"/>
                  </a:cubicBezTo>
                  <a:cubicBezTo>
                    <a:pt x="14178" y="1908"/>
                    <a:pt x="14174" y="1893"/>
                    <a:pt x="14171" y="1879"/>
                  </a:cubicBezTo>
                  <a:cubicBezTo>
                    <a:pt x="14144" y="1799"/>
                    <a:pt x="14079" y="1754"/>
                    <a:pt x="14027" y="1731"/>
                  </a:cubicBezTo>
                  <a:cubicBezTo>
                    <a:pt x="14005" y="1721"/>
                    <a:pt x="13985" y="1713"/>
                    <a:pt x="13970" y="1708"/>
                  </a:cubicBezTo>
                  <a:cubicBezTo>
                    <a:pt x="13996" y="1693"/>
                    <a:pt x="14036" y="1674"/>
                    <a:pt x="14064" y="1664"/>
                  </a:cubicBezTo>
                  <a:cubicBezTo>
                    <a:pt x="14066" y="1662"/>
                    <a:pt x="14098" y="1656"/>
                    <a:pt x="14130" y="1657"/>
                  </a:cubicBezTo>
                  <a:cubicBezTo>
                    <a:pt x="14164" y="1657"/>
                    <a:pt x="14202" y="1660"/>
                    <a:pt x="14231" y="1663"/>
                  </a:cubicBezTo>
                  <a:cubicBezTo>
                    <a:pt x="14260" y="1666"/>
                    <a:pt x="14280" y="1669"/>
                    <a:pt x="14281" y="1669"/>
                  </a:cubicBezTo>
                  <a:cubicBezTo>
                    <a:pt x="14285" y="1669"/>
                    <a:pt x="14302" y="1671"/>
                    <a:pt x="14324" y="1671"/>
                  </a:cubicBezTo>
                  <a:cubicBezTo>
                    <a:pt x="14347" y="1670"/>
                    <a:pt x="14376" y="1669"/>
                    <a:pt x="14410" y="1659"/>
                  </a:cubicBezTo>
                  <a:cubicBezTo>
                    <a:pt x="14424" y="1656"/>
                    <a:pt x="14443" y="1646"/>
                    <a:pt x="14458" y="1632"/>
                  </a:cubicBezTo>
                  <a:cubicBezTo>
                    <a:pt x="14462" y="1640"/>
                    <a:pt x="14469" y="1649"/>
                    <a:pt x="14477" y="1658"/>
                  </a:cubicBezTo>
                  <a:cubicBezTo>
                    <a:pt x="14498" y="1677"/>
                    <a:pt x="14533" y="1688"/>
                    <a:pt x="14562" y="1687"/>
                  </a:cubicBezTo>
                  <a:cubicBezTo>
                    <a:pt x="14579" y="1687"/>
                    <a:pt x="14594" y="1684"/>
                    <a:pt x="14610" y="1680"/>
                  </a:cubicBezTo>
                  <a:cubicBezTo>
                    <a:pt x="14641" y="1674"/>
                    <a:pt x="14662" y="1672"/>
                    <a:pt x="14675" y="1672"/>
                  </a:cubicBezTo>
                  <a:cubicBezTo>
                    <a:pt x="14706" y="1672"/>
                    <a:pt x="14711" y="1679"/>
                    <a:pt x="14763" y="1709"/>
                  </a:cubicBezTo>
                  <a:cubicBezTo>
                    <a:pt x="14765" y="1711"/>
                    <a:pt x="14765" y="1714"/>
                    <a:pt x="14765" y="1717"/>
                  </a:cubicBezTo>
                  <a:cubicBezTo>
                    <a:pt x="14765" y="1735"/>
                    <a:pt x="14754" y="1769"/>
                    <a:pt x="14737" y="1795"/>
                  </a:cubicBezTo>
                  <a:cubicBezTo>
                    <a:pt x="14729" y="1809"/>
                    <a:pt x="14719" y="1821"/>
                    <a:pt x="14711" y="1829"/>
                  </a:cubicBezTo>
                  <a:cubicBezTo>
                    <a:pt x="14703" y="1838"/>
                    <a:pt x="14698" y="1840"/>
                    <a:pt x="14698" y="1840"/>
                  </a:cubicBezTo>
                  <a:cubicBezTo>
                    <a:pt x="14674" y="1850"/>
                    <a:pt x="14646" y="1862"/>
                    <a:pt x="14620" y="1877"/>
                  </a:cubicBezTo>
                  <a:cubicBezTo>
                    <a:pt x="14597" y="1894"/>
                    <a:pt x="14562" y="1904"/>
                    <a:pt x="14554" y="1960"/>
                  </a:cubicBezTo>
                  <a:cubicBezTo>
                    <a:pt x="14554" y="1997"/>
                    <a:pt x="14589" y="2023"/>
                    <a:pt x="14612" y="2031"/>
                  </a:cubicBezTo>
                  <a:cubicBezTo>
                    <a:pt x="14636" y="2041"/>
                    <a:pt x="14661" y="2044"/>
                    <a:pt x="14694" y="2048"/>
                  </a:cubicBezTo>
                  <a:cubicBezTo>
                    <a:pt x="14848" y="2062"/>
                    <a:pt x="14958" y="2062"/>
                    <a:pt x="14961" y="2062"/>
                  </a:cubicBezTo>
                  <a:cubicBezTo>
                    <a:pt x="14982" y="2062"/>
                    <a:pt x="15001" y="2054"/>
                    <a:pt x="15015" y="2041"/>
                  </a:cubicBezTo>
                  <a:cubicBezTo>
                    <a:pt x="15017" y="2038"/>
                    <a:pt x="15114" y="1944"/>
                    <a:pt x="15163" y="1849"/>
                  </a:cubicBezTo>
                  <a:cubicBezTo>
                    <a:pt x="15163" y="1848"/>
                    <a:pt x="15164" y="1848"/>
                    <a:pt x="15164" y="1846"/>
                  </a:cubicBezTo>
                  <a:cubicBezTo>
                    <a:pt x="15177" y="1853"/>
                    <a:pt x="15201" y="1865"/>
                    <a:pt x="15224" y="1877"/>
                  </a:cubicBezTo>
                  <a:cubicBezTo>
                    <a:pt x="15241" y="1886"/>
                    <a:pt x="15261" y="1893"/>
                    <a:pt x="15280" y="1899"/>
                  </a:cubicBezTo>
                  <a:cubicBezTo>
                    <a:pt x="15094" y="1955"/>
                    <a:pt x="15028" y="2044"/>
                    <a:pt x="14992" y="2111"/>
                  </a:cubicBezTo>
                  <a:cubicBezTo>
                    <a:pt x="14977" y="2137"/>
                    <a:pt x="14966" y="2153"/>
                    <a:pt x="14961" y="2157"/>
                  </a:cubicBezTo>
                  <a:cubicBezTo>
                    <a:pt x="14956" y="2160"/>
                    <a:pt x="14961" y="2160"/>
                    <a:pt x="14937" y="2162"/>
                  </a:cubicBezTo>
                  <a:cubicBezTo>
                    <a:pt x="14919" y="2162"/>
                    <a:pt x="14888" y="2158"/>
                    <a:pt x="14843" y="2148"/>
                  </a:cubicBezTo>
                  <a:cubicBezTo>
                    <a:pt x="14773" y="2131"/>
                    <a:pt x="14712" y="2123"/>
                    <a:pt x="14658" y="2123"/>
                  </a:cubicBezTo>
                  <a:cubicBezTo>
                    <a:pt x="14569" y="2120"/>
                    <a:pt x="14482" y="2155"/>
                    <a:pt x="14447" y="2219"/>
                  </a:cubicBezTo>
                  <a:cubicBezTo>
                    <a:pt x="14424" y="2257"/>
                    <a:pt x="14420" y="2298"/>
                    <a:pt x="14419" y="2344"/>
                  </a:cubicBezTo>
                  <a:cubicBezTo>
                    <a:pt x="14419" y="2386"/>
                    <a:pt x="14425" y="2431"/>
                    <a:pt x="14439" y="2469"/>
                  </a:cubicBezTo>
                  <a:cubicBezTo>
                    <a:pt x="14445" y="2488"/>
                    <a:pt x="14454" y="2506"/>
                    <a:pt x="14469" y="2524"/>
                  </a:cubicBezTo>
                  <a:cubicBezTo>
                    <a:pt x="14481" y="2541"/>
                    <a:pt x="14510" y="2563"/>
                    <a:pt x="14553" y="2564"/>
                  </a:cubicBezTo>
                  <a:cubicBezTo>
                    <a:pt x="14569" y="2564"/>
                    <a:pt x="14583" y="2561"/>
                    <a:pt x="14594" y="2557"/>
                  </a:cubicBezTo>
                  <a:cubicBezTo>
                    <a:pt x="14645" y="2535"/>
                    <a:pt x="14713" y="2534"/>
                    <a:pt x="14809" y="2504"/>
                  </a:cubicBezTo>
                  <a:cubicBezTo>
                    <a:pt x="14810" y="2503"/>
                    <a:pt x="14832" y="2500"/>
                    <a:pt x="14860" y="2500"/>
                  </a:cubicBezTo>
                  <a:cubicBezTo>
                    <a:pt x="14961" y="2500"/>
                    <a:pt x="15137" y="2523"/>
                    <a:pt x="15237" y="2524"/>
                  </a:cubicBezTo>
                  <a:cubicBezTo>
                    <a:pt x="15254" y="2524"/>
                    <a:pt x="15270" y="2523"/>
                    <a:pt x="15287" y="2521"/>
                  </a:cubicBezTo>
                  <a:cubicBezTo>
                    <a:pt x="15289" y="2521"/>
                    <a:pt x="15298" y="2524"/>
                    <a:pt x="15310" y="2530"/>
                  </a:cubicBezTo>
                  <a:cubicBezTo>
                    <a:pt x="15335" y="2542"/>
                    <a:pt x="15368" y="2564"/>
                    <a:pt x="15401" y="2585"/>
                  </a:cubicBezTo>
                  <a:cubicBezTo>
                    <a:pt x="15436" y="2604"/>
                    <a:pt x="15457" y="2628"/>
                    <a:pt x="15521" y="2633"/>
                  </a:cubicBezTo>
                  <a:cubicBezTo>
                    <a:pt x="15532" y="2633"/>
                    <a:pt x="15544" y="2631"/>
                    <a:pt x="15555" y="2628"/>
                  </a:cubicBezTo>
                  <a:cubicBezTo>
                    <a:pt x="15580" y="2641"/>
                    <a:pt x="15639" y="2687"/>
                    <a:pt x="15693" y="2725"/>
                  </a:cubicBezTo>
                  <a:cubicBezTo>
                    <a:pt x="15711" y="2737"/>
                    <a:pt x="15735" y="2748"/>
                    <a:pt x="15766" y="2748"/>
                  </a:cubicBezTo>
                  <a:cubicBezTo>
                    <a:pt x="15801" y="2748"/>
                    <a:pt x="15828" y="2732"/>
                    <a:pt x="15840" y="2721"/>
                  </a:cubicBezTo>
                  <a:cubicBezTo>
                    <a:pt x="15854" y="2708"/>
                    <a:pt x="15862" y="2698"/>
                    <a:pt x="15867" y="2692"/>
                  </a:cubicBezTo>
                  <a:cubicBezTo>
                    <a:pt x="15874" y="2695"/>
                    <a:pt x="15883" y="2701"/>
                    <a:pt x="15895" y="2710"/>
                  </a:cubicBezTo>
                  <a:cubicBezTo>
                    <a:pt x="15966" y="2762"/>
                    <a:pt x="15972" y="2778"/>
                    <a:pt x="15979" y="2787"/>
                  </a:cubicBezTo>
                  <a:cubicBezTo>
                    <a:pt x="15980" y="2790"/>
                    <a:pt x="15997" y="2819"/>
                    <a:pt x="16033" y="2828"/>
                  </a:cubicBezTo>
                  <a:cubicBezTo>
                    <a:pt x="16054" y="2832"/>
                    <a:pt x="16064" y="2832"/>
                    <a:pt x="16078" y="2832"/>
                  </a:cubicBezTo>
                  <a:cubicBezTo>
                    <a:pt x="16082" y="2832"/>
                    <a:pt x="16087" y="2832"/>
                    <a:pt x="16092" y="2832"/>
                  </a:cubicBezTo>
                  <a:cubicBezTo>
                    <a:pt x="16167" y="2832"/>
                    <a:pt x="16345" y="2846"/>
                    <a:pt x="16345" y="2846"/>
                  </a:cubicBezTo>
                  <a:cubicBezTo>
                    <a:pt x="16363" y="2847"/>
                    <a:pt x="16382" y="2842"/>
                    <a:pt x="16398" y="2832"/>
                  </a:cubicBezTo>
                  <a:cubicBezTo>
                    <a:pt x="16412" y="2822"/>
                    <a:pt x="16421" y="2807"/>
                    <a:pt x="16422" y="2791"/>
                  </a:cubicBezTo>
                  <a:cubicBezTo>
                    <a:pt x="16422" y="2791"/>
                    <a:pt x="16423" y="2789"/>
                    <a:pt x="16425" y="2781"/>
                  </a:cubicBezTo>
                  <a:cubicBezTo>
                    <a:pt x="16427" y="2771"/>
                    <a:pt x="16434" y="2754"/>
                    <a:pt x="16443" y="2745"/>
                  </a:cubicBezTo>
                  <a:cubicBezTo>
                    <a:pt x="16451" y="2736"/>
                    <a:pt x="16452" y="2735"/>
                    <a:pt x="16467" y="2734"/>
                  </a:cubicBezTo>
                  <a:cubicBezTo>
                    <a:pt x="16471" y="2734"/>
                    <a:pt x="16477" y="2735"/>
                    <a:pt x="16485" y="2736"/>
                  </a:cubicBezTo>
                  <a:cubicBezTo>
                    <a:pt x="16518" y="2742"/>
                    <a:pt x="16560" y="2764"/>
                    <a:pt x="16598" y="2787"/>
                  </a:cubicBezTo>
                  <a:cubicBezTo>
                    <a:pt x="16618" y="2799"/>
                    <a:pt x="16636" y="2810"/>
                    <a:pt x="16655" y="2820"/>
                  </a:cubicBezTo>
                  <a:cubicBezTo>
                    <a:pt x="16675" y="2829"/>
                    <a:pt x="16689" y="2842"/>
                    <a:pt x="16731" y="2844"/>
                  </a:cubicBezTo>
                  <a:cubicBezTo>
                    <a:pt x="16756" y="2846"/>
                    <a:pt x="16794" y="2829"/>
                    <a:pt x="16806" y="2808"/>
                  </a:cubicBezTo>
                  <a:cubicBezTo>
                    <a:pt x="16819" y="2789"/>
                    <a:pt x="16819" y="2775"/>
                    <a:pt x="16819" y="2760"/>
                  </a:cubicBezTo>
                  <a:cubicBezTo>
                    <a:pt x="16819" y="2754"/>
                    <a:pt x="16819" y="2747"/>
                    <a:pt x="16818" y="2740"/>
                  </a:cubicBezTo>
                  <a:cubicBezTo>
                    <a:pt x="16811" y="2691"/>
                    <a:pt x="16815" y="2644"/>
                    <a:pt x="16805" y="2592"/>
                  </a:cubicBezTo>
                  <a:cubicBezTo>
                    <a:pt x="16796" y="2538"/>
                    <a:pt x="16765" y="2479"/>
                    <a:pt x="16700" y="2431"/>
                  </a:cubicBezTo>
                  <a:cubicBezTo>
                    <a:pt x="16636" y="2385"/>
                    <a:pt x="16560" y="2350"/>
                    <a:pt x="16499" y="2321"/>
                  </a:cubicBezTo>
                  <a:cubicBezTo>
                    <a:pt x="16468" y="2306"/>
                    <a:pt x="16441" y="2294"/>
                    <a:pt x="16421" y="2283"/>
                  </a:cubicBezTo>
                  <a:cubicBezTo>
                    <a:pt x="16413" y="2278"/>
                    <a:pt x="16405" y="2274"/>
                    <a:pt x="16401" y="2271"/>
                  </a:cubicBezTo>
                  <a:lnTo>
                    <a:pt x="16401" y="2271"/>
                  </a:lnTo>
                  <a:cubicBezTo>
                    <a:pt x="16390" y="2256"/>
                    <a:pt x="16381" y="2240"/>
                    <a:pt x="16377" y="2229"/>
                  </a:cubicBezTo>
                  <a:cubicBezTo>
                    <a:pt x="16434" y="2231"/>
                    <a:pt x="16557" y="2265"/>
                    <a:pt x="16621" y="2307"/>
                  </a:cubicBezTo>
                  <a:cubicBezTo>
                    <a:pt x="16704" y="2354"/>
                    <a:pt x="16776" y="2415"/>
                    <a:pt x="16886" y="2419"/>
                  </a:cubicBezTo>
                  <a:cubicBezTo>
                    <a:pt x="16923" y="2419"/>
                    <a:pt x="16964" y="2408"/>
                    <a:pt x="16995" y="2386"/>
                  </a:cubicBezTo>
                  <a:cubicBezTo>
                    <a:pt x="17065" y="2338"/>
                    <a:pt x="17157" y="2318"/>
                    <a:pt x="17225" y="2256"/>
                  </a:cubicBezTo>
                  <a:cubicBezTo>
                    <a:pt x="17271" y="2209"/>
                    <a:pt x="17365" y="2090"/>
                    <a:pt x="17365" y="2089"/>
                  </a:cubicBezTo>
                  <a:cubicBezTo>
                    <a:pt x="17379" y="2071"/>
                    <a:pt x="17381" y="2050"/>
                    <a:pt x="17371" y="2032"/>
                  </a:cubicBezTo>
                  <a:cubicBezTo>
                    <a:pt x="17361" y="2014"/>
                    <a:pt x="17341" y="2001"/>
                    <a:pt x="17317" y="1998"/>
                  </a:cubicBezTo>
                  <a:cubicBezTo>
                    <a:pt x="17316" y="1998"/>
                    <a:pt x="17217" y="1984"/>
                    <a:pt x="17111" y="1963"/>
                  </a:cubicBezTo>
                  <a:cubicBezTo>
                    <a:pt x="17058" y="1953"/>
                    <a:pt x="17004" y="1940"/>
                    <a:pt x="16963" y="1927"/>
                  </a:cubicBezTo>
                  <a:cubicBezTo>
                    <a:pt x="16943" y="1920"/>
                    <a:pt x="16925" y="1914"/>
                    <a:pt x="16913" y="1908"/>
                  </a:cubicBezTo>
                  <a:cubicBezTo>
                    <a:pt x="16908" y="1905"/>
                    <a:pt x="16904" y="1903"/>
                    <a:pt x="16902" y="1902"/>
                  </a:cubicBezTo>
                  <a:lnTo>
                    <a:pt x="16902" y="1902"/>
                  </a:lnTo>
                  <a:cubicBezTo>
                    <a:pt x="16862" y="1854"/>
                    <a:pt x="16796" y="1814"/>
                    <a:pt x="16731" y="1778"/>
                  </a:cubicBezTo>
                  <a:cubicBezTo>
                    <a:pt x="16660" y="1744"/>
                    <a:pt x="16608" y="1716"/>
                    <a:pt x="16542" y="1713"/>
                  </a:cubicBezTo>
                  <a:cubicBezTo>
                    <a:pt x="16499" y="1715"/>
                    <a:pt x="16478" y="1725"/>
                    <a:pt x="16450" y="1732"/>
                  </a:cubicBezTo>
                  <a:cubicBezTo>
                    <a:pt x="16425" y="1740"/>
                    <a:pt x="16401" y="1746"/>
                    <a:pt x="16387" y="1745"/>
                  </a:cubicBezTo>
                  <a:cubicBezTo>
                    <a:pt x="16369" y="1741"/>
                    <a:pt x="16372" y="1752"/>
                    <a:pt x="16350" y="1713"/>
                  </a:cubicBezTo>
                  <a:cubicBezTo>
                    <a:pt x="16326" y="1652"/>
                    <a:pt x="16312" y="1580"/>
                    <a:pt x="16299" y="1520"/>
                  </a:cubicBezTo>
                  <a:cubicBezTo>
                    <a:pt x="16291" y="1489"/>
                    <a:pt x="16285" y="1461"/>
                    <a:pt x="16274" y="1436"/>
                  </a:cubicBezTo>
                  <a:cubicBezTo>
                    <a:pt x="16262" y="1412"/>
                    <a:pt x="16249" y="1380"/>
                    <a:pt x="16195" y="1364"/>
                  </a:cubicBezTo>
                  <a:cubicBezTo>
                    <a:pt x="16155" y="1354"/>
                    <a:pt x="16005" y="1332"/>
                    <a:pt x="15843" y="1305"/>
                  </a:cubicBezTo>
                  <a:cubicBezTo>
                    <a:pt x="15765" y="1291"/>
                    <a:pt x="15684" y="1278"/>
                    <a:pt x="15620" y="1264"/>
                  </a:cubicBezTo>
                  <a:cubicBezTo>
                    <a:pt x="15557" y="1252"/>
                    <a:pt x="15503" y="1236"/>
                    <a:pt x="15502" y="1235"/>
                  </a:cubicBezTo>
                  <a:cubicBezTo>
                    <a:pt x="15449" y="1209"/>
                    <a:pt x="15350" y="1177"/>
                    <a:pt x="15242" y="1140"/>
                  </a:cubicBezTo>
                  <a:cubicBezTo>
                    <a:pt x="15136" y="1103"/>
                    <a:pt x="15023" y="1062"/>
                    <a:pt x="14972" y="1033"/>
                  </a:cubicBezTo>
                  <a:cubicBezTo>
                    <a:pt x="14845" y="966"/>
                    <a:pt x="14676" y="865"/>
                    <a:pt x="14524" y="861"/>
                  </a:cubicBezTo>
                  <a:cubicBezTo>
                    <a:pt x="14415" y="861"/>
                    <a:pt x="14053" y="904"/>
                    <a:pt x="13924" y="904"/>
                  </a:cubicBezTo>
                  <a:cubicBezTo>
                    <a:pt x="13909" y="904"/>
                    <a:pt x="13897" y="903"/>
                    <a:pt x="13897" y="903"/>
                  </a:cubicBezTo>
                  <a:cubicBezTo>
                    <a:pt x="13878" y="900"/>
                    <a:pt x="13860" y="899"/>
                    <a:pt x="13840" y="899"/>
                  </a:cubicBezTo>
                  <a:cubicBezTo>
                    <a:pt x="13723" y="899"/>
                    <a:pt x="13530" y="931"/>
                    <a:pt x="13449" y="943"/>
                  </a:cubicBezTo>
                  <a:cubicBezTo>
                    <a:pt x="13428" y="946"/>
                    <a:pt x="13401" y="955"/>
                    <a:pt x="13384" y="973"/>
                  </a:cubicBezTo>
                  <a:cubicBezTo>
                    <a:pt x="13367" y="991"/>
                    <a:pt x="13363" y="1012"/>
                    <a:pt x="13363" y="1027"/>
                  </a:cubicBezTo>
                  <a:cubicBezTo>
                    <a:pt x="13369" y="1086"/>
                    <a:pt x="13401" y="1129"/>
                    <a:pt x="13398" y="1153"/>
                  </a:cubicBezTo>
                  <a:cubicBezTo>
                    <a:pt x="13392" y="1166"/>
                    <a:pt x="13412" y="1158"/>
                    <a:pt x="13362" y="1174"/>
                  </a:cubicBezTo>
                  <a:cubicBezTo>
                    <a:pt x="13336" y="1179"/>
                    <a:pt x="13313" y="1184"/>
                    <a:pt x="13295" y="1188"/>
                  </a:cubicBezTo>
                  <a:cubicBezTo>
                    <a:pt x="13300" y="1166"/>
                    <a:pt x="13306" y="1138"/>
                    <a:pt x="13313" y="1106"/>
                  </a:cubicBezTo>
                  <a:cubicBezTo>
                    <a:pt x="13317" y="1083"/>
                    <a:pt x="13320" y="1061"/>
                    <a:pt x="13320" y="1040"/>
                  </a:cubicBezTo>
                  <a:cubicBezTo>
                    <a:pt x="13320" y="977"/>
                    <a:pt x="13298" y="921"/>
                    <a:pt x="13252" y="881"/>
                  </a:cubicBezTo>
                  <a:cubicBezTo>
                    <a:pt x="13234" y="866"/>
                    <a:pt x="13213" y="854"/>
                    <a:pt x="13190" y="845"/>
                  </a:cubicBezTo>
                  <a:cubicBezTo>
                    <a:pt x="13194" y="845"/>
                    <a:pt x="13196" y="845"/>
                    <a:pt x="13199" y="845"/>
                  </a:cubicBezTo>
                  <a:cubicBezTo>
                    <a:pt x="13230" y="845"/>
                    <a:pt x="13262" y="846"/>
                    <a:pt x="13294" y="849"/>
                  </a:cubicBezTo>
                  <a:cubicBezTo>
                    <a:pt x="13475" y="864"/>
                    <a:pt x="13730" y="887"/>
                    <a:pt x="13914" y="887"/>
                  </a:cubicBezTo>
                  <a:cubicBezTo>
                    <a:pt x="13944" y="887"/>
                    <a:pt x="13971" y="886"/>
                    <a:pt x="13997" y="885"/>
                  </a:cubicBezTo>
                  <a:cubicBezTo>
                    <a:pt x="14091" y="880"/>
                    <a:pt x="14157" y="863"/>
                    <a:pt x="14202" y="834"/>
                  </a:cubicBezTo>
                  <a:cubicBezTo>
                    <a:pt x="14249" y="806"/>
                    <a:pt x="14268" y="767"/>
                    <a:pt x="14276" y="750"/>
                  </a:cubicBezTo>
                  <a:cubicBezTo>
                    <a:pt x="14281" y="740"/>
                    <a:pt x="14283" y="732"/>
                    <a:pt x="14283" y="724"/>
                  </a:cubicBezTo>
                  <a:cubicBezTo>
                    <a:pt x="14279" y="684"/>
                    <a:pt x="14255" y="672"/>
                    <a:pt x="14242" y="662"/>
                  </a:cubicBezTo>
                  <a:cubicBezTo>
                    <a:pt x="14193" y="633"/>
                    <a:pt x="14124" y="616"/>
                    <a:pt x="14043" y="597"/>
                  </a:cubicBezTo>
                  <a:cubicBezTo>
                    <a:pt x="13964" y="580"/>
                    <a:pt x="13885" y="568"/>
                    <a:pt x="13827" y="567"/>
                  </a:cubicBezTo>
                  <a:cubicBezTo>
                    <a:pt x="13819" y="567"/>
                    <a:pt x="13810" y="568"/>
                    <a:pt x="13799" y="569"/>
                  </a:cubicBezTo>
                  <a:cubicBezTo>
                    <a:pt x="13772" y="572"/>
                    <a:pt x="13632" y="575"/>
                    <a:pt x="13491" y="575"/>
                  </a:cubicBezTo>
                  <a:cubicBezTo>
                    <a:pt x="13348" y="575"/>
                    <a:pt x="13197" y="572"/>
                    <a:pt x="13134" y="568"/>
                  </a:cubicBezTo>
                  <a:cubicBezTo>
                    <a:pt x="13064" y="563"/>
                    <a:pt x="12985" y="561"/>
                    <a:pt x="12909" y="561"/>
                  </a:cubicBezTo>
                  <a:cubicBezTo>
                    <a:pt x="12834" y="561"/>
                    <a:pt x="12761" y="563"/>
                    <a:pt x="12703" y="568"/>
                  </a:cubicBezTo>
                  <a:cubicBezTo>
                    <a:pt x="12701" y="568"/>
                    <a:pt x="12697" y="568"/>
                    <a:pt x="12694" y="568"/>
                  </a:cubicBezTo>
                  <a:cubicBezTo>
                    <a:pt x="12639" y="573"/>
                    <a:pt x="12567" y="514"/>
                    <a:pt x="12477" y="461"/>
                  </a:cubicBezTo>
                  <a:cubicBezTo>
                    <a:pt x="12445" y="443"/>
                    <a:pt x="12376" y="394"/>
                    <a:pt x="12305" y="350"/>
                  </a:cubicBezTo>
                  <a:cubicBezTo>
                    <a:pt x="12233" y="304"/>
                    <a:pt x="12160" y="259"/>
                    <a:pt x="12079" y="245"/>
                  </a:cubicBezTo>
                  <a:cubicBezTo>
                    <a:pt x="11974" y="227"/>
                    <a:pt x="11998" y="229"/>
                    <a:pt x="11767" y="174"/>
                  </a:cubicBezTo>
                  <a:cubicBezTo>
                    <a:pt x="11708" y="159"/>
                    <a:pt x="11630" y="144"/>
                    <a:pt x="11570" y="129"/>
                  </a:cubicBezTo>
                  <a:cubicBezTo>
                    <a:pt x="11540" y="121"/>
                    <a:pt x="11515" y="114"/>
                    <a:pt x="11500" y="109"/>
                  </a:cubicBezTo>
                  <a:lnTo>
                    <a:pt x="11500" y="109"/>
                  </a:lnTo>
                  <a:cubicBezTo>
                    <a:pt x="11499" y="107"/>
                    <a:pt x="11497" y="104"/>
                    <a:pt x="11496" y="103"/>
                  </a:cubicBezTo>
                  <a:cubicBezTo>
                    <a:pt x="11488" y="92"/>
                    <a:pt x="11465" y="77"/>
                    <a:pt x="11437" y="78"/>
                  </a:cubicBezTo>
                  <a:cubicBezTo>
                    <a:pt x="11402" y="80"/>
                    <a:pt x="11391" y="92"/>
                    <a:pt x="11383" y="98"/>
                  </a:cubicBezTo>
                  <a:cubicBezTo>
                    <a:pt x="11365" y="117"/>
                    <a:pt x="11369" y="119"/>
                    <a:pt x="11365" y="127"/>
                  </a:cubicBezTo>
                  <a:cubicBezTo>
                    <a:pt x="11358" y="146"/>
                    <a:pt x="11351" y="172"/>
                    <a:pt x="11351" y="205"/>
                  </a:cubicBezTo>
                  <a:cubicBezTo>
                    <a:pt x="11351" y="252"/>
                    <a:pt x="11365" y="324"/>
                    <a:pt x="11450" y="364"/>
                  </a:cubicBezTo>
                  <a:cubicBezTo>
                    <a:pt x="11548" y="408"/>
                    <a:pt x="11712" y="489"/>
                    <a:pt x="11835" y="538"/>
                  </a:cubicBezTo>
                  <a:cubicBezTo>
                    <a:pt x="11908" y="565"/>
                    <a:pt x="11995" y="578"/>
                    <a:pt x="12071" y="596"/>
                  </a:cubicBezTo>
                  <a:cubicBezTo>
                    <a:pt x="12149" y="613"/>
                    <a:pt x="12208" y="638"/>
                    <a:pt x="12224" y="661"/>
                  </a:cubicBezTo>
                  <a:cubicBezTo>
                    <a:pt x="12328" y="780"/>
                    <a:pt x="12572" y="841"/>
                    <a:pt x="12578" y="846"/>
                  </a:cubicBezTo>
                  <a:lnTo>
                    <a:pt x="12594" y="849"/>
                  </a:lnTo>
                  <a:lnTo>
                    <a:pt x="12879" y="876"/>
                  </a:lnTo>
                  <a:cubicBezTo>
                    <a:pt x="12808" y="906"/>
                    <a:pt x="12716" y="935"/>
                    <a:pt x="12636" y="966"/>
                  </a:cubicBezTo>
                  <a:cubicBezTo>
                    <a:pt x="12593" y="982"/>
                    <a:pt x="12554" y="999"/>
                    <a:pt x="12519" y="1021"/>
                  </a:cubicBezTo>
                  <a:cubicBezTo>
                    <a:pt x="12487" y="1043"/>
                    <a:pt x="12453" y="1075"/>
                    <a:pt x="12452" y="1122"/>
                  </a:cubicBezTo>
                  <a:cubicBezTo>
                    <a:pt x="12451" y="1143"/>
                    <a:pt x="12460" y="1164"/>
                    <a:pt x="12472" y="1181"/>
                  </a:cubicBezTo>
                  <a:cubicBezTo>
                    <a:pt x="12495" y="1213"/>
                    <a:pt x="12492" y="1236"/>
                    <a:pt x="12498" y="1285"/>
                  </a:cubicBezTo>
                  <a:cubicBezTo>
                    <a:pt x="12501" y="1332"/>
                    <a:pt x="12529" y="1400"/>
                    <a:pt x="12611" y="1453"/>
                  </a:cubicBezTo>
                  <a:cubicBezTo>
                    <a:pt x="12682" y="1504"/>
                    <a:pt x="12744" y="1542"/>
                    <a:pt x="12816" y="1562"/>
                  </a:cubicBezTo>
                  <a:cubicBezTo>
                    <a:pt x="12808" y="1561"/>
                    <a:pt x="12802" y="1561"/>
                    <a:pt x="12795" y="1560"/>
                  </a:cubicBezTo>
                  <a:cubicBezTo>
                    <a:pt x="12736" y="1562"/>
                    <a:pt x="12692" y="1585"/>
                    <a:pt x="12641" y="1617"/>
                  </a:cubicBezTo>
                  <a:cubicBezTo>
                    <a:pt x="12618" y="1631"/>
                    <a:pt x="12599" y="1643"/>
                    <a:pt x="12585" y="1652"/>
                  </a:cubicBezTo>
                  <a:cubicBezTo>
                    <a:pt x="12581" y="1646"/>
                    <a:pt x="12577" y="1637"/>
                    <a:pt x="12572" y="1628"/>
                  </a:cubicBezTo>
                  <a:cubicBezTo>
                    <a:pt x="12513" y="1514"/>
                    <a:pt x="12381" y="1431"/>
                    <a:pt x="12340" y="1406"/>
                  </a:cubicBezTo>
                  <a:cubicBezTo>
                    <a:pt x="12316" y="1376"/>
                    <a:pt x="12226" y="1267"/>
                    <a:pt x="12147" y="1203"/>
                  </a:cubicBezTo>
                  <a:cubicBezTo>
                    <a:pt x="12125" y="1185"/>
                    <a:pt x="12099" y="1171"/>
                    <a:pt x="12074" y="1160"/>
                  </a:cubicBezTo>
                  <a:cubicBezTo>
                    <a:pt x="12154" y="1151"/>
                    <a:pt x="12236" y="1142"/>
                    <a:pt x="12283" y="1137"/>
                  </a:cubicBezTo>
                  <a:cubicBezTo>
                    <a:pt x="12382" y="1122"/>
                    <a:pt x="12415" y="1050"/>
                    <a:pt x="12416" y="993"/>
                  </a:cubicBezTo>
                  <a:cubicBezTo>
                    <a:pt x="12419" y="946"/>
                    <a:pt x="12381" y="875"/>
                    <a:pt x="12291" y="866"/>
                  </a:cubicBezTo>
                  <a:cubicBezTo>
                    <a:pt x="12273" y="865"/>
                    <a:pt x="12245" y="853"/>
                    <a:pt x="12210" y="836"/>
                  </a:cubicBezTo>
                  <a:cubicBezTo>
                    <a:pt x="12175" y="820"/>
                    <a:pt x="12133" y="798"/>
                    <a:pt x="12073" y="797"/>
                  </a:cubicBezTo>
                  <a:cubicBezTo>
                    <a:pt x="12063" y="797"/>
                    <a:pt x="12054" y="797"/>
                    <a:pt x="12044" y="799"/>
                  </a:cubicBezTo>
                  <a:cubicBezTo>
                    <a:pt x="12059" y="784"/>
                    <a:pt x="12069" y="765"/>
                    <a:pt x="12067" y="743"/>
                  </a:cubicBezTo>
                  <a:cubicBezTo>
                    <a:pt x="12067" y="731"/>
                    <a:pt x="12065" y="719"/>
                    <a:pt x="12060" y="707"/>
                  </a:cubicBezTo>
                  <a:lnTo>
                    <a:pt x="12060" y="707"/>
                  </a:lnTo>
                  <a:cubicBezTo>
                    <a:pt x="12017" y="613"/>
                    <a:pt x="11904" y="567"/>
                    <a:pt x="11801" y="566"/>
                  </a:cubicBezTo>
                  <a:cubicBezTo>
                    <a:pt x="11726" y="564"/>
                    <a:pt x="11637" y="597"/>
                    <a:pt x="11607" y="671"/>
                  </a:cubicBezTo>
                  <a:cubicBezTo>
                    <a:pt x="11603" y="681"/>
                    <a:pt x="11600" y="692"/>
                    <a:pt x="11600" y="704"/>
                  </a:cubicBezTo>
                  <a:cubicBezTo>
                    <a:pt x="11606" y="774"/>
                    <a:pt x="11668" y="801"/>
                    <a:pt x="11716" y="819"/>
                  </a:cubicBezTo>
                  <a:cubicBezTo>
                    <a:pt x="11770" y="838"/>
                    <a:pt x="11831" y="847"/>
                    <a:pt x="11889" y="847"/>
                  </a:cubicBezTo>
                  <a:cubicBezTo>
                    <a:pt x="11896" y="847"/>
                    <a:pt x="11901" y="847"/>
                    <a:pt x="11908" y="847"/>
                  </a:cubicBezTo>
                  <a:cubicBezTo>
                    <a:pt x="11875" y="861"/>
                    <a:pt x="11837" y="878"/>
                    <a:pt x="11802" y="895"/>
                  </a:cubicBezTo>
                  <a:cubicBezTo>
                    <a:pt x="11763" y="916"/>
                    <a:pt x="11724" y="938"/>
                    <a:pt x="11693" y="962"/>
                  </a:cubicBezTo>
                  <a:cubicBezTo>
                    <a:pt x="11664" y="986"/>
                    <a:pt x="11632" y="1010"/>
                    <a:pt x="11628" y="1060"/>
                  </a:cubicBezTo>
                  <a:cubicBezTo>
                    <a:pt x="11628" y="1069"/>
                    <a:pt x="11629" y="1080"/>
                    <a:pt x="11635" y="1091"/>
                  </a:cubicBezTo>
                  <a:cubicBezTo>
                    <a:pt x="11662" y="1142"/>
                    <a:pt x="11724" y="1177"/>
                    <a:pt x="11821" y="1185"/>
                  </a:cubicBezTo>
                  <a:cubicBezTo>
                    <a:pt x="11802" y="1201"/>
                    <a:pt x="11788" y="1222"/>
                    <a:pt x="11781" y="1249"/>
                  </a:cubicBezTo>
                  <a:cubicBezTo>
                    <a:pt x="11779" y="1261"/>
                    <a:pt x="11777" y="1273"/>
                    <a:pt x="11777" y="1285"/>
                  </a:cubicBezTo>
                  <a:cubicBezTo>
                    <a:pt x="11779" y="1366"/>
                    <a:pt x="11821" y="1432"/>
                    <a:pt x="11866" y="1536"/>
                  </a:cubicBezTo>
                  <a:cubicBezTo>
                    <a:pt x="11897" y="1603"/>
                    <a:pt x="11929" y="1714"/>
                    <a:pt x="11928" y="1783"/>
                  </a:cubicBezTo>
                  <a:cubicBezTo>
                    <a:pt x="11929" y="1801"/>
                    <a:pt x="11926" y="1816"/>
                    <a:pt x="11922" y="1824"/>
                  </a:cubicBezTo>
                  <a:cubicBezTo>
                    <a:pt x="11828" y="1838"/>
                    <a:pt x="11802" y="1855"/>
                    <a:pt x="11720" y="1878"/>
                  </a:cubicBezTo>
                  <a:cubicBezTo>
                    <a:pt x="11711" y="1881"/>
                    <a:pt x="11706" y="1881"/>
                    <a:pt x="11703" y="1881"/>
                  </a:cubicBezTo>
                  <a:lnTo>
                    <a:pt x="11702" y="1881"/>
                  </a:lnTo>
                  <a:cubicBezTo>
                    <a:pt x="11701" y="1881"/>
                    <a:pt x="11694" y="1876"/>
                    <a:pt x="11688" y="1858"/>
                  </a:cubicBezTo>
                  <a:cubicBezTo>
                    <a:pt x="11682" y="1842"/>
                    <a:pt x="11678" y="1816"/>
                    <a:pt x="11678" y="1786"/>
                  </a:cubicBezTo>
                  <a:cubicBezTo>
                    <a:pt x="11677" y="1696"/>
                    <a:pt x="11655" y="1617"/>
                    <a:pt x="11655" y="1582"/>
                  </a:cubicBezTo>
                  <a:cubicBezTo>
                    <a:pt x="11655" y="1576"/>
                    <a:pt x="11655" y="1573"/>
                    <a:pt x="11656" y="1571"/>
                  </a:cubicBezTo>
                  <a:lnTo>
                    <a:pt x="11656" y="1570"/>
                  </a:lnTo>
                  <a:cubicBezTo>
                    <a:pt x="11661" y="1562"/>
                    <a:pt x="11668" y="1553"/>
                    <a:pt x="11668" y="1534"/>
                  </a:cubicBezTo>
                  <a:cubicBezTo>
                    <a:pt x="11670" y="1516"/>
                    <a:pt x="11651" y="1487"/>
                    <a:pt x="11629" y="1478"/>
                  </a:cubicBezTo>
                  <a:cubicBezTo>
                    <a:pt x="11608" y="1470"/>
                    <a:pt x="11595" y="1470"/>
                    <a:pt x="11586" y="1470"/>
                  </a:cubicBezTo>
                  <a:cubicBezTo>
                    <a:pt x="11531" y="1472"/>
                    <a:pt x="11485" y="1490"/>
                    <a:pt x="11418" y="1490"/>
                  </a:cubicBezTo>
                  <a:cubicBezTo>
                    <a:pt x="11400" y="1490"/>
                    <a:pt x="11381" y="1488"/>
                    <a:pt x="11364" y="1484"/>
                  </a:cubicBezTo>
                  <a:cubicBezTo>
                    <a:pt x="11340" y="1480"/>
                    <a:pt x="11316" y="1478"/>
                    <a:pt x="11293" y="1478"/>
                  </a:cubicBezTo>
                  <a:cubicBezTo>
                    <a:pt x="11249" y="1478"/>
                    <a:pt x="11208" y="1485"/>
                    <a:pt x="11174" y="1501"/>
                  </a:cubicBezTo>
                  <a:cubicBezTo>
                    <a:pt x="11141" y="1517"/>
                    <a:pt x="11105" y="1544"/>
                    <a:pt x="11103" y="1589"/>
                  </a:cubicBezTo>
                  <a:cubicBezTo>
                    <a:pt x="11107" y="1647"/>
                    <a:pt x="11160" y="1677"/>
                    <a:pt x="11214" y="1694"/>
                  </a:cubicBezTo>
                  <a:cubicBezTo>
                    <a:pt x="11260" y="1706"/>
                    <a:pt x="11286" y="1745"/>
                    <a:pt x="11286" y="1778"/>
                  </a:cubicBezTo>
                  <a:cubicBezTo>
                    <a:pt x="11284" y="1804"/>
                    <a:pt x="11275" y="1817"/>
                    <a:pt x="11252" y="1826"/>
                  </a:cubicBezTo>
                  <a:cubicBezTo>
                    <a:pt x="11234" y="1833"/>
                    <a:pt x="11155" y="1840"/>
                    <a:pt x="11067" y="1839"/>
                  </a:cubicBezTo>
                  <a:cubicBezTo>
                    <a:pt x="10887" y="1839"/>
                    <a:pt x="10650" y="1821"/>
                    <a:pt x="10543" y="1821"/>
                  </a:cubicBezTo>
                  <a:cubicBezTo>
                    <a:pt x="10461" y="1821"/>
                    <a:pt x="10369" y="1831"/>
                    <a:pt x="10297" y="1831"/>
                  </a:cubicBezTo>
                  <a:cubicBezTo>
                    <a:pt x="10262" y="1831"/>
                    <a:pt x="10232" y="1828"/>
                    <a:pt x="10216" y="1824"/>
                  </a:cubicBezTo>
                  <a:cubicBezTo>
                    <a:pt x="10198" y="1819"/>
                    <a:pt x="10201" y="1817"/>
                    <a:pt x="10200" y="1817"/>
                  </a:cubicBezTo>
                  <a:cubicBezTo>
                    <a:pt x="10199" y="1815"/>
                    <a:pt x="10199" y="1815"/>
                    <a:pt x="10199" y="1815"/>
                  </a:cubicBezTo>
                  <a:cubicBezTo>
                    <a:pt x="10199" y="1815"/>
                    <a:pt x="10198" y="1814"/>
                    <a:pt x="10204" y="1809"/>
                  </a:cubicBezTo>
                  <a:cubicBezTo>
                    <a:pt x="10221" y="1789"/>
                    <a:pt x="10308" y="1762"/>
                    <a:pt x="10352" y="1764"/>
                  </a:cubicBezTo>
                  <a:cubicBezTo>
                    <a:pt x="10366" y="1764"/>
                    <a:pt x="10385" y="1764"/>
                    <a:pt x="10408" y="1764"/>
                  </a:cubicBezTo>
                  <a:cubicBezTo>
                    <a:pt x="10533" y="1762"/>
                    <a:pt x="10779" y="1762"/>
                    <a:pt x="10903" y="1600"/>
                  </a:cubicBezTo>
                  <a:cubicBezTo>
                    <a:pt x="10927" y="1568"/>
                    <a:pt x="10942" y="1535"/>
                    <a:pt x="10942" y="1502"/>
                  </a:cubicBezTo>
                  <a:cubicBezTo>
                    <a:pt x="10940" y="1417"/>
                    <a:pt x="10855" y="1375"/>
                    <a:pt x="10791" y="1358"/>
                  </a:cubicBezTo>
                  <a:cubicBezTo>
                    <a:pt x="10721" y="1339"/>
                    <a:pt x="10648" y="1335"/>
                    <a:pt x="10597" y="1334"/>
                  </a:cubicBezTo>
                  <a:cubicBezTo>
                    <a:pt x="10515" y="1333"/>
                    <a:pt x="10461" y="1312"/>
                    <a:pt x="10339" y="1194"/>
                  </a:cubicBezTo>
                  <a:cubicBezTo>
                    <a:pt x="10319" y="1173"/>
                    <a:pt x="10316" y="1161"/>
                    <a:pt x="10316" y="1153"/>
                  </a:cubicBezTo>
                  <a:cubicBezTo>
                    <a:pt x="10315" y="1139"/>
                    <a:pt x="10327" y="1117"/>
                    <a:pt x="10351" y="1091"/>
                  </a:cubicBezTo>
                  <a:cubicBezTo>
                    <a:pt x="10370" y="1064"/>
                    <a:pt x="10406" y="1044"/>
                    <a:pt x="10412" y="986"/>
                  </a:cubicBezTo>
                  <a:cubicBezTo>
                    <a:pt x="10412" y="975"/>
                    <a:pt x="10410" y="963"/>
                    <a:pt x="10404" y="952"/>
                  </a:cubicBezTo>
                  <a:cubicBezTo>
                    <a:pt x="10397" y="937"/>
                    <a:pt x="10386" y="924"/>
                    <a:pt x="10372" y="915"/>
                  </a:cubicBezTo>
                  <a:lnTo>
                    <a:pt x="10373" y="915"/>
                  </a:lnTo>
                  <a:cubicBezTo>
                    <a:pt x="10386" y="915"/>
                    <a:pt x="10399" y="913"/>
                    <a:pt x="10412" y="910"/>
                  </a:cubicBezTo>
                  <a:cubicBezTo>
                    <a:pt x="10503" y="879"/>
                    <a:pt x="10516" y="821"/>
                    <a:pt x="10546" y="776"/>
                  </a:cubicBezTo>
                  <a:cubicBezTo>
                    <a:pt x="10559" y="753"/>
                    <a:pt x="10571" y="733"/>
                    <a:pt x="10579" y="722"/>
                  </a:cubicBezTo>
                  <a:cubicBezTo>
                    <a:pt x="10579" y="722"/>
                    <a:pt x="10579" y="722"/>
                    <a:pt x="10580" y="722"/>
                  </a:cubicBezTo>
                  <a:cubicBezTo>
                    <a:pt x="10632" y="717"/>
                    <a:pt x="10709" y="703"/>
                    <a:pt x="10780" y="703"/>
                  </a:cubicBezTo>
                  <a:cubicBezTo>
                    <a:pt x="10812" y="703"/>
                    <a:pt x="10839" y="706"/>
                    <a:pt x="10854" y="712"/>
                  </a:cubicBezTo>
                  <a:cubicBezTo>
                    <a:pt x="10870" y="716"/>
                    <a:pt x="10870" y="719"/>
                    <a:pt x="10871" y="720"/>
                  </a:cubicBezTo>
                  <a:cubicBezTo>
                    <a:pt x="10886" y="750"/>
                    <a:pt x="10894" y="770"/>
                    <a:pt x="10914" y="791"/>
                  </a:cubicBezTo>
                  <a:cubicBezTo>
                    <a:pt x="10932" y="813"/>
                    <a:pt x="10979" y="827"/>
                    <a:pt x="11002" y="825"/>
                  </a:cubicBezTo>
                  <a:cubicBezTo>
                    <a:pt x="11031" y="824"/>
                    <a:pt x="11046" y="821"/>
                    <a:pt x="11074" y="821"/>
                  </a:cubicBezTo>
                  <a:cubicBezTo>
                    <a:pt x="11083" y="821"/>
                    <a:pt x="11093" y="821"/>
                    <a:pt x="11105" y="822"/>
                  </a:cubicBezTo>
                  <a:cubicBezTo>
                    <a:pt x="11112" y="822"/>
                    <a:pt x="11117" y="823"/>
                    <a:pt x="11123" y="823"/>
                  </a:cubicBezTo>
                  <a:cubicBezTo>
                    <a:pt x="11215" y="822"/>
                    <a:pt x="11284" y="777"/>
                    <a:pt x="11331" y="733"/>
                  </a:cubicBezTo>
                  <a:cubicBezTo>
                    <a:pt x="11378" y="687"/>
                    <a:pt x="11408" y="643"/>
                    <a:pt x="11418" y="602"/>
                  </a:cubicBezTo>
                  <a:cubicBezTo>
                    <a:pt x="11420" y="594"/>
                    <a:pt x="11420" y="589"/>
                    <a:pt x="11420" y="584"/>
                  </a:cubicBezTo>
                  <a:cubicBezTo>
                    <a:pt x="11417" y="499"/>
                    <a:pt x="11319" y="413"/>
                    <a:pt x="11155" y="412"/>
                  </a:cubicBezTo>
                  <a:cubicBezTo>
                    <a:pt x="11138" y="412"/>
                    <a:pt x="11120" y="413"/>
                    <a:pt x="11101" y="415"/>
                  </a:cubicBezTo>
                  <a:cubicBezTo>
                    <a:pt x="11074" y="418"/>
                    <a:pt x="11029" y="419"/>
                    <a:pt x="10975" y="419"/>
                  </a:cubicBezTo>
                  <a:cubicBezTo>
                    <a:pt x="10881" y="419"/>
                    <a:pt x="10759" y="415"/>
                    <a:pt x="10646" y="415"/>
                  </a:cubicBezTo>
                  <a:cubicBezTo>
                    <a:pt x="10572" y="415"/>
                    <a:pt x="10501" y="417"/>
                    <a:pt x="10442" y="423"/>
                  </a:cubicBezTo>
                  <a:cubicBezTo>
                    <a:pt x="10382" y="431"/>
                    <a:pt x="10336" y="433"/>
                    <a:pt x="10286" y="469"/>
                  </a:cubicBezTo>
                  <a:lnTo>
                    <a:pt x="10287" y="469"/>
                  </a:lnTo>
                  <a:cubicBezTo>
                    <a:pt x="10238" y="514"/>
                    <a:pt x="10236" y="565"/>
                    <a:pt x="10235" y="609"/>
                  </a:cubicBezTo>
                  <a:cubicBezTo>
                    <a:pt x="10235" y="664"/>
                    <a:pt x="10246" y="720"/>
                    <a:pt x="10246" y="744"/>
                  </a:cubicBezTo>
                  <a:cubicBezTo>
                    <a:pt x="10233" y="761"/>
                    <a:pt x="10231" y="778"/>
                    <a:pt x="10231" y="792"/>
                  </a:cubicBezTo>
                  <a:cubicBezTo>
                    <a:pt x="10231" y="821"/>
                    <a:pt x="10243" y="846"/>
                    <a:pt x="10265" y="870"/>
                  </a:cubicBezTo>
                  <a:cubicBezTo>
                    <a:pt x="10270" y="876"/>
                    <a:pt x="10277" y="882"/>
                    <a:pt x="10285" y="888"/>
                  </a:cubicBezTo>
                  <a:cubicBezTo>
                    <a:pt x="10277" y="887"/>
                    <a:pt x="10269" y="887"/>
                    <a:pt x="10261" y="887"/>
                  </a:cubicBezTo>
                  <a:cubicBezTo>
                    <a:pt x="10191" y="888"/>
                    <a:pt x="10115" y="902"/>
                    <a:pt x="10052" y="901"/>
                  </a:cubicBezTo>
                  <a:cubicBezTo>
                    <a:pt x="10051" y="901"/>
                    <a:pt x="10050" y="901"/>
                    <a:pt x="10050" y="901"/>
                  </a:cubicBezTo>
                  <a:cubicBezTo>
                    <a:pt x="10057" y="895"/>
                    <a:pt x="10067" y="888"/>
                    <a:pt x="10084" y="878"/>
                  </a:cubicBezTo>
                  <a:cubicBezTo>
                    <a:pt x="10108" y="862"/>
                    <a:pt x="10155" y="834"/>
                    <a:pt x="10164" y="780"/>
                  </a:cubicBezTo>
                  <a:cubicBezTo>
                    <a:pt x="10171" y="732"/>
                    <a:pt x="10217" y="560"/>
                    <a:pt x="10217" y="559"/>
                  </a:cubicBezTo>
                  <a:cubicBezTo>
                    <a:pt x="10221" y="546"/>
                    <a:pt x="10219" y="533"/>
                    <a:pt x="10212" y="522"/>
                  </a:cubicBezTo>
                  <a:cubicBezTo>
                    <a:pt x="10207" y="519"/>
                    <a:pt x="10177" y="430"/>
                    <a:pt x="10049" y="421"/>
                  </a:cubicBezTo>
                  <a:cubicBezTo>
                    <a:pt x="10021" y="421"/>
                    <a:pt x="9991" y="428"/>
                    <a:pt x="9965" y="441"/>
                  </a:cubicBezTo>
                  <a:cubicBezTo>
                    <a:pt x="9887" y="481"/>
                    <a:pt x="9864" y="495"/>
                    <a:pt x="9849" y="492"/>
                  </a:cubicBezTo>
                  <a:cubicBezTo>
                    <a:pt x="9842" y="492"/>
                    <a:pt x="9834" y="492"/>
                    <a:pt x="9821" y="489"/>
                  </a:cubicBezTo>
                  <a:lnTo>
                    <a:pt x="9821" y="489"/>
                  </a:lnTo>
                  <a:cubicBezTo>
                    <a:pt x="9815" y="488"/>
                    <a:pt x="9796" y="459"/>
                    <a:pt x="9768" y="425"/>
                  </a:cubicBezTo>
                  <a:cubicBezTo>
                    <a:pt x="9743" y="392"/>
                    <a:pt x="9689" y="347"/>
                    <a:pt x="9610" y="348"/>
                  </a:cubicBezTo>
                  <a:cubicBezTo>
                    <a:pt x="9593" y="348"/>
                    <a:pt x="9576" y="350"/>
                    <a:pt x="9558" y="353"/>
                  </a:cubicBezTo>
                  <a:cubicBezTo>
                    <a:pt x="9383" y="384"/>
                    <a:pt x="9329" y="501"/>
                    <a:pt x="9308" y="512"/>
                  </a:cubicBezTo>
                  <a:cubicBezTo>
                    <a:pt x="9293" y="528"/>
                    <a:pt x="9226" y="549"/>
                    <a:pt x="9208" y="547"/>
                  </a:cubicBezTo>
                  <a:cubicBezTo>
                    <a:pt x="9206" y="547"/>
                    <a:pt x="9206" y="547"/>
                    <a:pt x="9206" y="547"/>
                  </a:cubicBezTo>
                  <a:cubicBezTo>
                    <a:pt x="9163" y="524"/>
                    <a:pt x="8970" y="416"/>
                    <a:pt x="8970" y="416"/>
                  </a:cubicBezTo>
                  <a:cubicBezTo>
                    <a:pt x="8961" y="411"/>
                    <a:pt x="8951" y="408"/>
                    <a:pt x="8941" y="406"/>
                  </a:cubicBezTo>
                  <a:cubicBezTo>
                    <a:pt x="9017" y="400"/>
                    <a:pt x="9111" y="372"/>
                    <a:pt x="9165" y="373"/>
                  </a:cubicBezTo>
                  <a:cubicBezTo>
                    <a:pt x="9173" y="373"/>
                    <a:pt x="9179" y="374"/>
                    <a:pt x="9182" y="375"/>
                  </a:cubicBezTo>
                  <a:cubicBezTo>
                    <a:pt x="9219" y="402"/>
                    <a:pt x="9263" y="410"/>
                    <a:pt x="9301" y="410"/>
                  </a:cubicBezTo>
                  <a:cubicBezTo>
                    <a:pt x="9340" y="410"/>
                    <a:pt x="9377" y="402"/>
                    <a:pt x="9411" y="387"/>
                  </a:cubicBezTo>
                  <a:cubicBezTo>
                    <a:pt x="9441" y="373"/>
                    <a:pt x="9481" y="348"/>
                    <a:pt x="9482" y="298"/>
                  </a:cubicBezTo>
                  <a:cubicBezTo>
                    <a:pt x="9482" y="294"/>
                    <a:pt x="9482" y="291"/>
                    <a:pt x="9482" y="287"/>
                  </a:cubicBezTo>
                  <a:cubicBezTo>
                    <a:pt x="9482" y="285"/>
                    <a:pt x="9482" y="285"/>
                    <a:pt x="9482" y="282"/>
                  </a:cubicBezTo>
                  <a:cubicBezTo>
                    <a:pt x="9481" y="265"/>
                    <a:pt x="9493" y="209"/>
                    <a:pt x="9493" y="156"/>
                  </a:cubicBezTo>
                  <a:cubicBezTo>
                    <a:pt x="9493" y="128"/>
                    <a:pt x="9490" y="98"/>
                    <a:pt x="9474" y="67"/>
                  </a:cubicBezTo>
                  <a:cubicBezTo>
                    <a:pt x="9459" y="35"/>
                    <a:pt x="9414" y="2"/>
                    <a:pt x="9363" y="1"/>
                  </a:cubicBezTo>
                  <a:cubicBezTo>
                    <a:pt x="9358" y="1"/>
                    <a:pt x="9351" y="0"/>
                    <a:pt x="9344" y="0"/>
                  </a:cubicBezTo>
                  <a:cubicBezTo>
                    <a:pt x="9187" y="6"/>
                    <a:pt x="9050" y="112"/>
                    <a:pt x="8903" y="158"/>
                  </a:cubicBezTo>
                  <a:cubicBezTo>
                    <a:pt x="8829" y="181"/>
                    <a:pt x="8786" y="237"/>
                    <a:pt x="8786" y="291"/>
                  </a:cubicBezTo>
                  <a:cubicBezTo>
                    <a:pt x="8786" y="336"/>
                    <a:pt x="8821" y="388"/>
                    <a:pt x="8885" y="403"/>
                  </a:cubicBezTo>
                  <a:cubicBezTo>
                    <a:pt x="8843" y="401"/>
                    <a:pt x="8780" y="397"/>
                    <a:pt x="8717" y="390"/>
                  </a:cubicBezTo>
                  <a:cubicBezTo>
                    <a:pt x="8664" y="385"/>
                    <a:pt x="8610" y="378"/>
                    <a:pt x="8572" y="370"/>
                  </a:cubicBezTo>
                  <a:cubicBezTo>
                    <a:pt x="8558" y="367"/>
                    <a:pt x="8545" y="363"/>
                    <a:pt x="8538" y="361"/>
                  </a:cubicBezTo>
                  <a:cubicBezTo>
                    <a:pt x="8509" y="293"/>
                    <a:pt x="8413" y="203"/>
                    <a:pt x="8234" y="206"/>
                  </a:cubicBezTo>
                  <a:cubicBezTo>
                    <a:pt x="8216" y="206"/>
                    <a:pt x="8196" y="206"/>
                    <a:pt x="8175" y="208"/>
                  </a:cubicBezTo>
                  <a:cubicBezTo>
                    <a:pt x="8065" y="218"/>
                    <a:pt x="7928" y="253"/>
                    <a:pt x="7808" y="285"/>
                  </a:cubicBezTo>
                  <a:cubicBezTo>
                    <a:pt x="7748" y="301"/>
                    <a:pt x="7693" y="316"/>
                    <a:pt x="7652" y="327"/>
                  </a:cubicBezTo>
                  <a:cubicBezTo>
                    <a:pt x="7631" y="333"/>
                    <a:pt x="7612" y="337"/>
                    <a:pt x="7599" y="340"/>
                  </a:cubicBezTo>
                  <a:cubicBezTo>
                    <a:pt x="7593" y="341"/>
                    <a:pt x="7588" y="343"/>
                    <a:pt x="7584" y="343"/>
                  </a:cubicBezTo>
                  <a:lnTo>
                    <a:pt x="7584" y="343"/>
                  </a:lnTo>
                  <a:cubicBezTo>
                    <a:pt x="7568" y="343"/>
                    <a:pt x="7543" y="347"/>
                    <a:pt x="7522" y="363"/>
                  </a:cubicBezTo>
                  <a:cubicBezTo>
                    <a:pt x="7501" y="380"/>
                    <a:pt x="7497" y="401"/>
                    <a:pt x="7498" y="413"/>
                  </a:cubicBezTo>
                  <a:cubicBezTo>
                    <a:pt x="7499" y="430"/>
                    <a:pt x="7502" y="442"/>
                    <a:pt x="7506" y="451"/>
                  </a:cubicBezTo>
                  <a:cubicBezTo>
                    <a:pt x="7479" y="452"/>
                    <a:pt x="7448" y="455"/>
                    <a:pt x="7415" y="467"/>
                  </a:cubicBezTo>
                  <a:cubicBezTo>
                    <a:pt x="7371" y="482"/>
                    <a:pt x="7330" y="519"/>
                    <a:pt x="7315" y="567"/>
                  </a:cubicBezTo>
                  <a:cubicBezTo>
                    <a:pt x="7312" y="575"/>
                    <a:pt x="7311" y="585"/>
                    <a:pt x="7311" y="594"/>
                  </a:cubicBezTo>
                  <a:cubicBezTo>
                    <a:pt x="7309" y="624"/>
                    <a:pt x="7331" y="654"/>
                    <a:pt x="7355" y="667"/>
                  </a:cubicBezTo>
                  <a:cubicBezTo>
                    <a:pt x="7427" y="703"/>
                    <a:pt x="7492" y="693"/>
                    <a:pt x="7573" y="696"/>
                  </a:cubicBezTo>
                  <a:cubicBezTo>
                    <a:pt x="7575" y="696"/>
                    <a:pt x="7579" y="696"/>
                    <a:pt x="7584" y="696"/>
                  </a:cubicBezTo>
                  <a:cubicBezTo>
                    <a:pt x="7643" y="696"/>
                    <a:pt x="7722" y="696"/>
                    <a:pt x="7794" y="692"/>
                  </a:cubicBezTo>
                  <a:cubicBezTo>
                    <a:pt x="7868" y="688"/>
                    <a:pt x="7929" y="686"/>
                    <a:pt x="7984" y="661"/>
                  </a:cubicBezTo>
                  <a:cubicBezTo>
                    <a:pt x="7997" y="652"/>
                    <a:pt x="8128" y="618"/>
                    <a:pt x="8189" y="620"/>
                  </a:cubicBezTo>
                  <a:cubicBezTo>
                    <a:pt x="8190" y="620"/>
                    <a:pt x="8192" y="620"/>
                    <a:pt x="8195" y="620"/>
                  </a:cubicBezTo>
                  <a:cubicBezTo>
                    <a:pt x="8196" y="648"/>
                    <a:pt x="8206" y="675"/>
                    <a:pt x="8219" y="700"/>
                  </a:cubicBezTo>
                  <a:cubicBezTo>
                    <a:pt x="8214" y="699"/>
                    <a:pt x="8209" y="699"/>
                    <a:pt x="8204" y="699"/>
                  </a:cubicBezTo>
                  <a:cubicBezTo>
                    <a:pt x="8191" y="698"/>
                    <a:pt x="8178" y="698"/>
                    <a:pt x="8167" y="698"/>
                  </a:cubicBezTo>
                  <a:cubicBezTo>
                    <a:pt x="8081" y="696"/>
                    <a:pt x="8021" y="723"/>
                    <a:pt x="7984" y="742"/>
                  </a:cubicBezTo>
                  <a:cubicBezTo>
                    <a:pt x="7944" y="762"/>
                    <a:pt x="7932" y="770"/>
                    <a:pt x="7886" y="771"/>
                  </a:cubicBezTo>
                  <a:cubicBezTo>
                    <a:pt x="7875" y="771"/>
                    <a:pt x="7859" y="770"/>
                    <a:pt x="7842" y="767"/>
                  </a:cubicBezTo>
                  <a:cubicBezTo>
                    <a:pt x="7788" y="759"/>
                    <a:pt x="7743" y="756"/>
                    <a:pt x="7702" y="757"/>
                  </a:cubicBezTo>
                  <a:cubicBezTo>
                    <a:pt x="7610" y="757"/>
                    <a:pt x="7553" y="770"/>
                    <a:pt x="7470" y="770"/>
                  </a:cubicBezTo>
                  <a:cubicBezTo>
                    <a:pt x="7449" y="770"/>
                    <a:pt x="7426" y="768"/>
                    <a:pt x="7399" y="767"/>
                  </a:cubicBezTo>
                  <a:cubicBezTo>
                    <a:pt x="7332" y="762"/>
                    <a:pt x="7276" y="757"/>
                    <a:pt x="7225" y="756"/>
                  </a:cubicBezTo>
                  <a:cubicBezTo>
                    <a:pt x="7179" y="757"/>
                    <a:pt x="7135" y="760"/>
                    <a:pt x="7092" y="781"/>
                  </a:cubicBezTo>
                  <a:cubicBezTo>
                    <a:pt x="7048" y="801"/>
                    <a:pt x="7021" y="839"/>
                    <a:pt x="7010" y="880"/>
                  </a:cubicBezTo>
                  <a:cubicBezTo>
                    <a:pt x="6997" y="926"/>
                    <a:pt x="6976" y="988"/>
                    <a:pt x="6953" y="1034"/>
                  </a:cubicBezTo>
                  <a:cubicBezTo>
                    <a:pt x="6941" y="1057"/>
                    <a:pt x="6927" y="1076"/>
                    <a:pt x="6918" y="1086"/>
                  </a:cubicBezTo>
                  <a:cubicBezTo>
                    <a:pt x="6914" y="1088"/>
                    <a:pt x="6912" y="1090"/>
                    <a:pt x="6911" y="1091"/>
                  </a:cubicBezTo>
                  <a:cubicBezTo>
                    <a:pt x="6875" y="1093"/>
                    <a:pt x="6844" y="1102"/>
                    <a:pt x="6816" y="1117"/>
                  </a:cubicBezTo>
                  <a:cubicBezTo>
                    <a:pt x="6790" y="1133"/>
                    <a:pt x="6760" y="1158"/>
                    <a:pt x="6758" y="1201"/>
                  </a:cubicBezTo>
                  <a:cubicBezTo>
                    <a:pt x="6757" y="1244"/>
                    <a:pt x="6798" y="1276"/>
                    <a:pt x="6835" y="1290"/>
                  </a:cubicBezTo>
                  <a:cubicBezTo>
                    <a:pt x="6875" y="1306"/>
                    <a:pt x="6924" y="1314"/>
                    <a:pt x="6994" y="1317"/>
                  </a:cubicBezTo>
                  <a:cubicBezTo>
                    <a:pt x="7105" y="1328"/>
                    <a:pt x="7094" y="1338"/>
                    <a:pt x="7115" y="1358"/>
                  </a:cubicBezTo>
                  <a:cubicBezTo>
                    <a:pt x="7125" y="1369"/>
                    <a:pt x="7140" y="1393"/>
                    <a:pt x="7173" y="1413"/>
                  </a:cubicBezTo>
                  <a:cubicBezTo>
                    <a:pt x="7208" y="1432"/>
                    <a:pt x="7251" y="1441"/>
                    <a:pt x="7305" y="1440"/>
                  </a:cubicBezTo>
                  <a:cubicBezTo>
                    <a:pt x="7317" y="1440"/>
                    <a:pt x="7330" y="1440"/>
                    <a:pt x="7343" y="1439"/>
                  </a:cubicBezTo>
                  <a:cubicBezTo>
                    <a:pt x="7458" y="1432"/>
                    <a:pt x="7570" y="1429"/>
                    <a:pt x="7665" y="1413"/>
                  </a:cubicBezTo>
                  <a:cubicBezTo>
                    <a:pt x="7759" y="1397"/>
                    <a:pt x="7854" y="1362"/>
                    <a:pt x="7896" y="1281"/>
                  </a:cubicBezTo>
                  <a:cubicBezTo>
                    <a:pt x="7901" y="1269"/>
                    <a:pt x="7907" y="1259"/>
                    <a:pt x="7913" y="1251"/>
                  </a:cubicBezTo>
                  <a:cubicBezTo>
                    <a:pt x="7976" y="1332"/>
                    <a:pt x="8124" y="1507"/>
                    <a:pt x="8125" y="1509"/>
                  </a:cubicBezTo>
                  <a:lnTo>
                    <a:pt x="8135" y="1519"/>
                  </a:lnTo>
                  <a:cubicBezTo>
                    <a:pt x="8137" y="1519"/>
                    <a:pt x="8232" y="1597"/>
                    <a:pt x="8305" y="1642"/>
                  </a:cubicBezTo>
                  <a:cubicBezTo>
                    <a:pt x="8297" y="1648"/>
                    <a:pt x="8286" y="1653"/>
                    <a:pt x="8280" y="1652"/>
                  </a:cubicBezTo>
                  <a:cubicBezTo>
                    <a:pt x="8274" y="1652"/>
                    <a:pt x="8267" y="1651"/>
                    <a:pt x="8254" y="1643"/>
                  </a:cubicBezTo>
                  <a:cubicBezTo>
                    <a:pt x="8180" y="1598"/>
                    <a:pt x="8093" y="1586"/>
                    <a:pt x="8019" y="1573"/>
                  </a:cubicBezTo>
                  <a:cubicBezTo>
                    <a:pt x="7944" y="1560"/>
                    <a:pt x="7882" y="1543"/>
                    <a:pt x="7867" y="1527"/>
                  </a:cubicBezTo>
                  <a:cubicBezTo>
                    <a:pt x="7812" y="1485"/>
                    <a:pt x="7742" y="1474"/>
                    <a:pt x="7663" y="1462"/>
                  </a:cubicBezTo>
                  <a:cubicBezTo>
                    <a:pt x="7584" y="1453"/>
                    <a:pt x="7497" y="1449"/>
                    <a:pt x="7421" y="1449"/>
                  </a:cubicBezTo>
                  <a:cubicBezTo>
                    <a:pt x="7353" y="1449"/>
                    <a:pt x="7296" y="1452"/>
                    <a:pt x="7258" y="1457"/>
                  </a:cubicBezTo>
                  <a:cubicBezTo>
                    <a:pt x="7253" y="1458"/>
                    <a:pt x="7246" y="1458"/>
                    <a:pt x="7238" y="1458"/>
                  </a:cubicBezTo>
                  <a:cubicBezTo>
                    <a:pt x="7201" y="1458"/>
                    <a:pt x="7147" y="1449"/>
                    <a:pt x="7096" y="1439"/>
                  </a:cubicBezTo>
                  <a:cubicBezTo>
                    <a:pt x="7044" y="1428"/>
                    <a:pt x="7003" y="1417"/>
                    <a:pt x="6957" y="1416"/>
                  </a:cubicBezTo>
                  <a:cubicBezTo>
                    <a:pt x="6911" y="1418"/>
                    <a:pt x="6890" y="1431"/>
                    <a:pt x="6859" y="1445"/>
                  </a:cubicBezTo>
                  <a:cubicBezTo>
                    <a:pt x="6822" y="1466"/>
                    <a:pt x="6779" y="1492"/>
                    <a:pt x="6746" y="1516"/>
                  </a:cubicBezTo>
                  <a:cubicBezTo>
                    <a:pt x="6724" y="1483"/>
                    <a:pt x="6697" y="1444"/>
                    <a:pt x="6677" y="1416"/>
                  </a:cubicBezTo>
                  <a:cubicBezTo>
                    <a:pt x="6662" y="1395"/>
                    <a:pt x="6627" y="1373"/>
                    <a:pt x="6589" y="1373"/>
                  </a:cubicBezTo>
                  <a:cubicBezTo>
                    <a:pt x="6518" y="1380"/>
                    <a:pt x="6500" y="1410"/>
                    <a:pt x="6472" y="1428"/>
                  </a:cubicBezTo>
                  <a:cubicBezTo>
                    <a:pt x="6460" y="1437"/>
                    <a:pt x="6448" y="1447"/>
                    <a:pt x="6440" y="1453"/>
                  </a:cubicBezTo>
                  <a:cubicBezTo>
                    <a:pt x="6439" y="1454"/>
                    <a:pt x="6437" y="1455"/>
                    <a:pt x="6436" y="1455"/>
                  </a:cubicBezTo>
                  <a:cubicBezTo>
                    <a:pt x="6400" y="1445"/>
                    <a:pt x="6287" y="1389"/>
                    <a:pt x="6160" y="1387"/>
                  </a:cubicBezTo>
                  <a:cubicBezTo>
                    <a:pt x="6123" y="1387"/>
                    <a:pt x="6083" y="1393"/>
                    <a:pt x="6044" y="1406"/>
                  </a:cubicBezTo>
                  <a:cubicBezTo>
                    <a:pt x="5962" y="1433"/>
                    <a:pt x="5920" y="1466"/>
                    <a:pt x="5896" y="1479"/>
                  </a:cubicBezTo>
                  <a:cubicBezTo>
                    <a:pt x="5873" y="1491"/>
                    <a:pt x="5867" y="1497"/>
                    <a:pt x="5794" y="1499"/>
                  </a:cubicBezTo>
                  <a:cubicBezTo>
                    <a:pt x="5778" y="1499"/>
                    <a:pt x="5758" y="1498"/>
                    <a:pt x="5735" y="1497"/>
                  </a:cubicBezTo>
                  <a:cubicBezTo>
                    <a:pt x="5542" y="1486"/>
                    <a:pt x="5491" y="1456"/>
                    <a:pt x="5395" y="1453"/>
                  </a:cubicBezTo>
                  <a:cubicBezTo>
                    <a:pt x="5380" y="1453"/>
                    <a:pt x="5364" y="1455"/>
                    <a:pt x="5347" y="1458"/>
                  </a:cubicBezTo>
                  <a:cubicBezTo>
                    <a:pt x="5266" y="1471"/>
                    <a:pt x="5266" y="1471"/>
                    <a:pt x="5266" y="1471"/>
                  </a:cubicBezTo>
                  <a:cubicBezTo>
                    <a:pt x="5229" y="1476"/>
                    <a:pt x="5205" y="1505"/>
                    <a:pt x="5209" y="1536"/>
                  </a:cubicBezTo>
                  <a:cubicBezTo>
                    <a:pt x="5208" y="1537"/>
                    <a:pt x="5214" y="1555"/>
                    <a:pt x="5157" y="1588"/>
                  </a:cubicBezTo>
                  <a:cubicBezTo>
                    <a:pt x="5123" y="1608"/>
                    <a:pt x="5094" y="1628"/>
                    <a:pt x="5070" y="1640"/>
                  </a:cubicBezTo>
                  <a:cubicBezTo>
                    <a:pt x="5059" y="1647"/>
                    <a:pt x="5050" y="1651"/>
                    <a:pt x="5043" y="1653"/>
                  </a:cubicBezTo>
                  <a:cubicBezTo>
                    <a:pt x="5041" y="1655"/>
                    <a:pt x="5039" y="1655"/>
                    <a:pt x="5037" y="1656"/>
                  </a:cubicBezTo>
                  <a:cubicBezTo>
                    <a:pt x="5036" y="1653"/>
                    <a:pt x="5032" y="1650"/>
                    <a:pt x="5025" y="1644"/>
                  </a:cubicBezTo>
                  <a:cubicBezTo>
                    <a:pt x="4955" y="1553"/>
                    <a:pt x="4868" y="1534"/>
                    <a:pt x="4843" y="1528"/>
                  </a:cubicBezTo>
                  <a:cubicBezTo>
                    <a:pt x="4839" y="1528"/>
                    <a:pt x="4817" y="1514"/>
                    <a:pt x="4779" y="1499"/>
                  </a:cubicBezTo>
                  <a:cubicBezTo>
                    <a:pt x="4740" y="1484"/>
                    <a:pt x="4687" y="1469"/>
                    <a:pt x="4622" y="1471"/>
                  </a:cubicBezTo>
                  <a:cubicBezTo>
                    <a:pt x="4585" y="1471"/>
                    <a:pt x="4542" y="1475"/>
                    <a:pt x="4497" y="1485"/>
                  </a:cubicBezTo>
                  <a:cubicBezTo>
                    <a:pt x="4475" y="1491"/>
                    <a:pt x="4446" y="1493"/>
                    <a:pt x="4415" y="1493"/>
                  </a:cubicBezTo>
                  <a:cubicBezTo>
                    <a:pt x="4344" y="1493"/>
                    <a:pt x="4259" y="1478"/>
                    <a:pt x="4186" y="1462"/>
                  </a:cubicBezTo>
                  <a:cubicBezTo>
                    <a:pt x="4111" y="1448"/>
                    <a:pt x="4063" y="1431"/>
                    <a:pt x="4012" y="1429"/>
                  </a:cubicBezTo>
                  <a:cubicBezTo>
                    <a:pt x="3970" y="1430"/>
                    <a:pt x="3462" y="1400"/>
                    <a:pt x="3378" y="1377"/>
                  </a:cubicBezTo>
                  <a:cubicBezTo>
                    <a:pt x="3297" y="1358"/>
                    <a:pt x="3173" y="1353"/>
                    <a:pt x="3055" y="1352"/>
                  </a:cubicBezTo>
                  <a:cubicBezTo>
                    <a:pt x="2971" y="1352"/>
                    <a:pt x="2894" y="1355"/>
                    <a:pt x="2842" y="1362"/>
                  </a:cubicBezTo>
                  <a:cubicBezTo>
                    <a:pt x="2763" y="1373"/>
                    <a:pt x="2565" y="1375"/>
                    <a:pt x="2496" y="1375"/>
                  </a:cubicBezTo>
                  <a:cubicBezTo>
                    <a:pt x="2476" y="1362"/>
                    <a:pt x="2442" y="1341"/>
                    <a:pt x="2406" y="1318"/>
                  </a:cubicBezTo>
                  <a:cubicBezTo>
                    <a:pt x="2377" y="1301"/>
                    <a:pt x="2347" y="1284"/>
                    <a:pt x="2319" y="1269"/>
                  </a:cubicBezTo>
                  <a:cubicBezTo>
                    <a:pt x="2288" y="1256"/>
                    <a:pt x="2276" y="1243"/>
                    <a:pt x="2226" y="1240"/>
                  </a:cubicBezTo>
                  <a:cubicBezTo>
                    <a:pt x="2186" y="1241"/>
                    <a:pt x="2166" y="1250"/>
                    <a:pt x="2136" y="1257"/>
                  </a:cubicBezTo>
                  <a:cubicBezTo>
                    <a:pt x="2107" y="1264"/>
                    <a:pt x="2076" y="1270"/>
                    <a:pt x="2056" y="1269"/>
                  </a:cubicBezTo>
                  <a:cubicBezTo>
                    <a:pt x="2033" y="1269"/>
                    <a:pt x="2027" y="1266"/>
                    <a:pt x="2022" y="1261"/>
                  </a:cubicBezTo>
                  <a:cubicBezTo>
                    <a:pt x="1935" y="1177"/>
                    <a:pt x="1808" y="1138"/>
                    <a:pt x="1802" y="1136"/>
                  </a:cubicBezTo>
                  <a:cubicBezTo>
                    <a:pt x="1784" y="1130"/>
                    <a:pt x="1763" y="1130"/>
                    <a:pt x="1745" y="1137"/>
                  </a:cubicBezTo>
                  <a:cubicBezTo>
                    <a:pt x="1727" y="1144"/>
                    <a:pt x="1713" y="1158"/>
                    <a:pt x="1707" y="1174"/>
                  </a:cubicBezTo>
                  <a:cubicBezTo>
                    <a:pt x="1707" y="1174"/>
                    <a:pt x="1695" y="1206"/>
                    <a:pt x="1673" y="1241"/>
                  </a:cubicBezTo>
                  <a:cubicBezTo>
                    <a:pt x="1652" y="1278"/>
                    <a:pt x="1617" y="1309"/>
                    <a:pt x="1604" y="1311"/>
                  </a:cubicBezTo>
                  <a:cubicBezTo>
                    <a:pt x="1529" y="1332"/>
                    <a:pt x="1377" y="1370"/>
                    <a:pt x="1325" y="1369"/>
                  </a:cubicBezTo>
                  <a:cubicBezTo>
                    <a:pt x="1322" y="1369"/>
                    <a:pt x="1321" y="1368"/>
                    <a:pt x="1319" y="1368"/>
                  </a:cubicBezTo>
                  <a:cubicBezTo>
                    <a:pt x="1297" y="1358"/>
                    <a:pt x="1280" y="1358"/>
                    <a:pt x="1267" y="1358"/>
                  </a:cubicBezTo>
                  <a:cubicBezTo>
                    <a:pt x="1196" y="1360"/>
                    <a:pt x="1109" y="1390"/>
                    <a:pt x="1020" y="1418"/>
                  </a:cubicBezTo>
                  <a:cubicBezTo>
                    <a:pt x="935" y="1446"/>
                    <a:pt x="860" y="1474"/>
                    <a:pt x="860" y="1475"/>
                  </a:cubicBezTo>
                  <a:lnTo>
                    <a:pt x="840" y="1486"/>
                  </a:lnTo>
                  <a:cubicBezTo>
                    <a:pt x="840" y="1486"/>
                    <a:pt x="791" y="1526"/>
                    <a:pt x="735" y="1564"/>
                  </a:cubicBezTo>
                  <a:cubicBezTo>
                    <a:pt x="707" y="1584"/>
                    <a:pt x="678" y="1604"/>
                    <a:pt x="653" y="1617"/>
                  </a:cubicBezTo>
                  <a:cubicBezTo>
                    <a:pt x="641" y="1623"/>
                    <a:pt x="631" y="1628"/>
                    <a:pt x="624" y="1631"/>
                  </a:cubicBezTo>
                  <a:lnTo>
                    <a:pt x="623" y="1631"/>
                  </a:lnTo>
                  <a:cubicBezTo>
                    <a:pt x="581" y="1622"/>
                    <a:pt x="512" y="1613"/>
                    <a:pt x="448" y="1613"/>
                  </a:cubicBezTo>
                  <a:cubicBezTo>
                    <a:pt x="422" y="1613"/>
                    <a:pt x="397" y="1615"/>
                    <a:pt x="370" y="1621"/>
                  </a:cubicBezTo>
                  <a:cubicBezTo>
                    <a:pt x="347" y="1625"/>
                    <a:pt x="299" y="1649"/>
                    <a:pt x="297" y="1696"/>
                  </a:cubicBezTo>
                  <a:cubicBezTo>
                    <a:pt x="297" y="1708"/>
                    <a:pt x="302" y="1719"/>
                    <a:pt x="306" y="1728"/>
                  </a:cubicBezTo>
                  <a:cubicBezTo>
                    <a:pt x="313" y="1736"/>
                    <a:pt x="313" y="1785"/>
                    <a:pt x="347" y="1836"/>
                  </a:cubicBezTo>
                  <a:cubicBezTo>
                    <a:pt x="384" y="1891"/>
                    <a:pt x="469" y="1929"/>
                    <a:pt x="590" y="1926"/>
                  </a:cubicBezTo>
                  <a:cubicBezTo>
                    <a:pt x="689" y="1927"/>
                    <a:pt x="728" y="1943"/>
                    <a:pt x="758" y="1959"/>
                  </a:cubicBezTo>
                  <a:cubicBezTo>
                    <a:pt x="790" y="1974"/>
                    <a:pt x="819" y="2006"/>
                    <a:pt x="889" y="2020"/>
                  </a:cubicBezTo>
                  <a:cubicBezTo>
                    <a:pt x="938" y="2028"/>
                    <a:pt x="963" y="2028"/>
                    <a:pt x="976" y="2033"/>
                  </a:cubicBezTo>
                  <a:cubicBezTo>
                    <a:pt x="991" y="2037"/>
                    <a:pt x="1012" y="2047"/>
                    <a:pt x="1056" y="2084"/>
                  </a:cubicBezTo>
                  <a:cubicBezTo>
                    <a:pt x="1079" y="2103"/>
                    <a:pt x="1092" y="2121"/>
                    <a:pt x="1099" y="2134"/>
                  </a:cubicBezTo>
                  <a:cubicBezTo>
                    <a:pt x="1096" y="2133"/>
                    <a:pt x="1092" y="2133"/>
                    <a:pt x="1089" y="2133"/>
                  </a:cubicBezTo>
                  <a:cubicBezTo>
                    <a:pt x="972" y="2120"/>
                    <a:pt x="849" y="2091"/>
                    <a:pt x="790" y="2041"/>
                  </a:cubicBezTo>
                  <a:cubicBezTo>
                    <a:pt x="709" y="1974"/>
                    <a:pt x="709" y="1974"/>
                    <a:pt x="709" y="1974"/>
                  </a:cubicBezTo>
                  <a:cubicBezTo>
                    <a:pt x="686" y="1956"/>
                    <a:pt x="651" y="1951"/>
                    <a:pt x="624" y="1963"/>
                  </a:cubicBezTo>
                  <a:lnTo>
                    <a:pt x="487" y="2026"/>
                  </a:lnTo>
                  <a:cubicBezTo>
                    <a:pt x="278" y="2044"/>
                    <a:pt x="45" y="2137"/>
                    <a:pt x="42" y="2138"/>
                  </a:cubicBezTo>
                  <a:cubicBezTo>
                    <a:pt x="6" y="2151"/>
                    <a:pt x="-10" y="2187"/>
                    <a:pt x="7" y="2216"/>
                  </a:cubicBezTo>
                  <a:cubicBezTo>
                    <a:pt x="10" y="2220"/>
                    <a:pt x="79" y="2348"/>
                    <a:pt x="218" y="2441"/>
                  </a:cubicBezTo>
                  <a:cubicBezTo>
                    <a:pt x="371" y="2535"/>
                    <a:pt x="638" y="2533"/>
                    <a:pt x="679" y="2534"/>
                  </a:cubicBezTo>
                  <a:lnTo>
                    <a:pt x="679" y="2535"/>
                  </a:lnTo>
                  <a:cubicBezTo>
                    <a:pt x="620" y="2555"/>
                    <a:pt x="564" y="2583"/>
                    <a:pt x="513" y="2621"/>
                  </a:cubicBezTo>
                  <a:cubicBezTo>
                    <a:pt x="469" y="2656"/>
                    <a:pt x="425" y="2679"/>
                    <a:pt x="384" y="2706"/>
                  </a:cubicBezTo>
                  <a:cubicBezTo>
                    <a:pt x="345" y="2731"/>
                    <a:pt x="299" y="2771"/>
                    <a:pt x="299" y="2830"/>
                  </a:cubicBezTo>
                  <a:cubicBezTo>
                    <a:pt x="299" y="2855"/>
                    <a:pt x="306" y="2879"/>
                    <a:pt x="319" y="2904"/>
                  </a:cubicBezTo>
                  <a:cubicBezTo>
                    <a:pt x="343" y="2950"/>
                    <a:pt x="381" y="2992"/>
                    <a:pt x="421" y="3031"/>
                  </a:cubicBezTo>
                  <a:cubicBezTo>
                    <a:pt x="404" y="3027"/>
                    <a:pt x="388" y="3024"/>
                    <a:pt x="372" y="3025"/>
                  </a:cubicBezTo>
                  <a:lnTo>
                    <a:pt x="355" y="3025"/>
                  </a:lnTo>
                  <a:cubicBezTo>
                    <a:pt x="314" y="3025"/>
                    <a:pt x="292" y="3025"/>
                    <a:pt x="262" y="3033"/>
                  </a:cubicBezTo>
                  <a:cubicBezTo>
                    <a:pt x="234" y="3041"/>
                    <a:pt x="223" y="3048"/>
                    <a:pt x="157" y="3068"/>
                  </a:cubicBezTo>
                  <a:cubicBezTo>
                    <a:pt x="130" y="3073"/>
                    <a:pt x="94" y="3106"/>
                    <a:pt x="97" y="3137"/>
                  </a:cubicBezTo>
                  <a:cubicBezTo>
                    <a:pt x="100" y="3175"/>
                    <a:pt x="120" y="3188"/>
                    <a:pt x="135" y="3204"/>
                  </a:cubicBezTo>
                  <a:cubicBezTo>
                    <a:pt x="160" y="3227"/>
                    <a:pt x="191" y="3245"/>
                    <a:pt x="223" y="3262"/>
                  </a:cubicBezTo>
                  <a:cubicBezTo>
                    <a:pt x="257" y="3277"/>
                    <a:pt x="285" y="3290"/>
                    <a:pt x="330" y="3292"/>
                  </a:cubicBezTo>
                  <a:cubicBezTo>
                    <a:pt x="400" y="3287"/>
                    <a:pt x="422" y="3255"/>
                    <a:pt x="449" y="3228"/>
                  </a:cubicBezTo>
                  <a:cubicBezTo>
                    <a:pt x="473" y="3197"/>
                    <a:pt x="491" y="3164"/>
                    <a:pt x="493" y="3122"/>
                  </a:cubicBezTo>
                  <a:cubicBezTo>
                    <a:pt x="493" y="3115"/>
                    <a:pt x="492" y="3106"/>
                    <a:pt x="490" y="3097"/>
                  </a:cubicBezTo>
                  <a:cubicBezTo>
                    <a:pt x="517" y="3122"/>
                    <a:pt x="542" y="3146"/>
                    <a:pt x="560" y="3166"/>
                  </a:cubicBezTo>
                  <a:cubicBezTo>
                    <a:pt x="570" y="3177"/>
                    <a:pt x="578" y="3186"/>
                    <a:pt x="583" y="3193"/>
                  </a:cubicBezTo>
                  <a:cubicBezTo>
                    <a:pt x="587" y="3200"/>
                    <a:pt x="587" y="3202"/>
                    <a:pt x="588" y="3202"/>
                  </a:cubicBezTo>
                  <a:cubicBezTo>
                    <a:pt x="593" y="3250"/>
                    <a:pt x="661" y="3278"/>
                    <a:pt x="695" y="3273"/>
                  </a:cubicBezTo>
                  <a:cubicBezTo>
                    <a:pt x="758" y="3271"/>
                    <a:pt x="815" y="3247"/>
                    <a:pt x="869" y="3218"/>
                  </a:cubicBezTo>
                  <a:cubicBezTo>
                    <a:pt x="918" y="3190"/>
                    <a:pt x="963" y="3163"/>
                    <a:pt x="989" y="3120"/>
                  </a:cubicBezTo>
                  <a:cubicBezTo>
                    <a:pt x="989" y="3128"/>
                    <a:pt x="987" y="3140"/>
                    <a:pt x="983" y="3152"/>
                  </a:cubicBezTo>
                  <a:cubicBezTo>
                    <a:pt x="979" y="3171"/>
                    <a:pt x="976" y="3190"/>
                    <a:pt x="976" y="3207"/>
                  </a:cubicBezTo>
                  <a:cubicBezTo>
                    <a:pt x="974" y="3285"/>
                    <a:pt x="1030" y="3341"/>
                    <a:pt x="1079" y="3365"/>
                  </a:cubicBezTo>
                  <a:cubicBezTo>
                    <a:pt x="1128" y="3392"/>
                    <a:pt x="1172" y="3398"/>
                    <a:pt x="1176" y="3399"/>
                  </a:cubicBezTo>
                  <a:cubicBezTo>
                    <a:pt x="1208" y="3404"/>
                    <a:pt x="1239" y="3391"/>
                    <a:pt x="1254" y="3368"/>
                  </a:cubicBezTo>
                  <a:cubicBezTo>
                    <a:pt x="1254" y="3368"/>
                    <a:pt x="1270" y="3341"/>
                    <a:pt x="1289" y="3318"/>
                  </a:cubicBezTo>
                  <a:cubicBezTo>
                    <a:pt x="1292" y="3313"/>
                    <a:pt x="1296" y="3309"/>
                    <a:pt x="1300" y="3304"/>
                  </a:cubicBezTo>
                  <a:cubicBezTo>
                    <a:pt x="1320" y="3320"/>
                    <a:pt x="1344" y="3340"/>
                    <a:pt x="1365" y="3359"/>
                  </a:cubicBezTo>
                  <a:cubicBezTo>
                    <a:pt x="1403" y="3392"/>
                    <a:pt x="1437" y="3422"/>
                    <a:pt x="1437" y="3422"/>
                  </a:cubicBezTo>
                  <a:cubicBezTo>
                    <a:pt x="1463" y="3445"/>
                    <a:pt x="1506" y="3448"/>
                    <a:pt x="1536" y="3428"/>
                  </a:cubicBezTo>
                  <a:cubicBezTo>
                    <a:pt x="1536" y="3428"/>
                    <a:pt x="1557" y="3413"/>
                    <a:pt x="1586" y="3398"/>
                  </a:cubicBezTo>
                  <a:cubicBezTo>
                    <a:pt x="1613" y="3383"/>
                    <a:pt x="1647" y="3373"/>
                    <a:pt x="1661" y="3373"/>
                  </a:cubicBezTo>
                  <a:cubicBezTo>
                    <a:pt x="1662" y="3376"/>
                    <a:pt x="1662" y="3377"/>
                    <a:pt x="1662" y="3378"/>
                  </a:cubicBezTo>
                  <a:cubicBezTo>
                    <a:pt x="1664" y="3381"/>
                    <a:pt x="1655" y="3400"/>
                    <a:pt x="1625" y="3421"/>
                  </a:cubicBezTo>
                  <a:cubicBezTo>
                    <a:pt x="1597" y="3442"/>
                    <a:pt x="1555" y="3462"/>
                    <a:pt x="1521" y="3479"/>
                  </a:cubicBezTo>
                  <a:cubicBezTo>
                    <a:pt x="1487" y="3496"/>
                    <a:pt x="1391" y="3534"/>
                    <a:pt x="1297" y="3571"/>
                  </a:cubicBezTo>
                  <a:cubicBezTo>
                    <a:pt x="1202" y="3609"/>
                    <a:pt x="1113" y="3644"/>
                    <a:pt x="1066" y="3671"/>
                  </a:cubicBezTo>
                  <a:cubicBezTo>
                    <a:pt x="1039" y="3687"/>
                    <a:pt x="955" y="3729"/>
                    <a:pt x="877" y="3763"/>
                  </a:cubicBezTo>
                  <a:cubicBezTo>
                    <a:pt x="838" y="3780"/>
                    <a:pt x="798" y="3796"/>
                    <a:pt x="766" y="3808"/>
                  </a:cubicBezTo>
                  <a:cubicBezTo>
                    <a:pt x="750" y="3812"/>
                    <a:pt x="736" y="3817"/>
                    <a:pt x="726" y="3820"/>
                  </a:cubicBezTo>
                  <a:cubicBezTo>
                    <a:pt x="721" y="3821"/>
                    <a:pt x="716" y="3822"/>
                    <a:pt x="715" y="3822"/>
                  </a:cubicBezTo>
                  <a:lnTo>
                    <a:pt x="713" y="3822"/>
                  </a:lnTo>
                  <a:cubicBezTo>
                    <a:pt x="658" y="3823"/>
                    <a:pt x="625" y="3853"/>
                    <a:pt x="609" y="3878"/>
                  </a:cubicBezTo>
                  <a:cubicBezTo>
                    <a:pt x="591" y="3904"/>
                    <a:pt x="583" y="3932"/>
                    <a:pt x="583" y="3961"/>
                  </a:cubicBezTo>
                  <a:cubicBezTo>
                    <a:pt x="583" y="3988"/>
                    <a:pt x="590" y="4017"/>
                    <a:pt x="613" y="4044"/>
                  </a:cubicBezTo>
                  <a:cubicBezTo>
                    <a:pt x="636" y="4072"/>
                    <a:pt x="681" y="4092"/>
                    <a:pt x="726" y="4090"/>
                  </a:cubicBezTo>
                  <a:cubicBezTo>
                    <a:pt x="733" y="4090"/>
                    <a:pt x="740" y="4090"/>
                    <a:pt x="749" y="4089"/>
                  </a:cubicBezTo>
                  <a:cubicBezTo>
                    <a:pt x="898" y="4071"/>
                    <a:pt x="1227" y="3951"/>
                    <a:pt x="1331" y="3907"/>
                  </a:cubicBezTo>
                  <a:cubicBezTo>
                    <a:pt x="1337" y="3905"/>
                    <a:pt x="1342" y="3904"/>
                    <a:pt x="1344" y="3904"/>
                  </a:cubicBezTo>
                  <a:lnTo>
                    <a:pt x="1344" y="3904"/>
                  </a:lnTo>
                  <a:cubicBezTo>
                    <a:pt x="1344" y="3904"/>
                    <a:pt x="1344" y="3904"/>
                    <a:pt x="1354" y="3905"/>
                  </a:cubicBezTo>
                  <a:cubicBezTo>
                    <a:pt x="1365" y="3907"/>
                    <a:pt x="1384" y="3912"/>
                    <a:pt x="1407" y="3912"/>
                  </a:cubicBezTo>
                  <a:cubicBezTo>
                    <a:pt x="1462" y="3911"/>
                    <a:pt x="1524" y="3892"/>
                    <a:pt x="1635" y="3838"/>
                  </a:cubicBezTo>
                  <a:cubicBezTo>
                    <a:pt x="1754" y="3779"/>
                    <a:pt x="1850" y="3724"/>
                    <a:pt x="1923" y="3685"/>
                  </a:cubicBezTo>
                  <a:cubicBezTo>
                    <a:pt x="1959" y="3666"/>
                    <a:pt x="1989" y="3650"/>
                    <a:pt x="2013" y="3641"/>
                  </a:cubicBezTo>
                  <a:cubicBezTo>
                    <a:pt x="2031" y="3633"/>
                    <a:pt x="2042" y="3630"/>
                    <a:pt x="2048" y="3629"/>
                  </a:cubicBezTo>
                  <a:cubicBezTo>
                    <a:pt x="2049" y="3630"/>
                    <a:pt x="2051" y="3631"/>
                    <a:pt x="2053" y="3634"/>
                  </a:cubicBezTo>
                  <a:cubicBezTo>
                    <a:pt x="2078" y="3651"/>
                    <a:pt x="2116" y="3733"/>
                    <a:pt x="2233" y="3763"/>
                  </a:cubicBezTo>
                  <a:cubicBezTo>
                    <a:pt x="2251" y="3768"/>
                    <a:pt x="2269" y="3770"/>
                    <a:pt x="2289" y="3770"/>
                  </a:cubicBezTo>
                  <a:cubicBezTo>
                    <a:pt x="2437" y="3764"/>
                    <a:pt x="2519" y="3655"/>
                    <a:pt x="2567" y="3633"/>
                  </a:cubicBezTo>
                  <a:cubicBezTo>
                    <a:pt x="2645" y="3579"/>
                    <a:pt x="2678" y="3498"/>
                    <a:pt x="2684" y="3427"/>
                  </a:cubicBezTo>
                  <a:cubicBezTo>
                    <a:pt x="2684" y="3411"/>
                    <a:pt x="2682" y="3395"/>
                    <a:pt x="2669" y="3375"/>
                  </a:cubicBezTo>
                  <a:cubicBezTo>
                    <a:pt x="2657" y="3353"/>
                    <a:pt x="2620" y="3333"/>
                    <a:pt x="2588" y="3335"/>
                  </a:cubicBezTo>
                  <a:cubicBezTo>
                    <a:pt x="2579" y="3335"/>
                    <a:pt x="2570" y="3335"/>
                    <a:pt x="2562" y="3338"/>
                  </a:cubicBezTo>
                  <a:cubicBezTo>
                    <a:pt x="2556" y="3338"/>
                    <a:pt x="2541" y="3340"/>
                    <a:pt x="2523" y="3341"/>
                  </a:cubicBezTo>
                  <a:cubicBezTo>
                    <a:pt x="2559" y="3310"/>
                    <a:pt x="2592" y="3275"/>
                    <a:pt x="2598" y="3220"/>
                  </a:cubicBezTo>
                  <a:cubicBezTo>
                    <a:pt x="2597" y="3172"/>
                    <a:pt x="2616" y="3107"/>
                    <a:pt x="2659" y="3074"/>
                  </a:cubicBezTo>
                  <a:cubicBezTo>
                    <a:pt x="2652" y="3091"/>
                    <a:pt x="2645" y="3110"/>
                    <a:pt x="2636" y="3132"/>
                  </a:cubicBezTo>
                  <a:cubicBezTo>
                    <a:pt x="2624" y="3159"/>
                    <a:pt x="2618" y="3182"/>
                    <a:pt x="2618" y="3206"/>
                  </a:cubicBezTo>
                  <a:cubicBezTo>
                    <a:pt x="2617" y="3233"/>
                    <a:pt x="2628" y="3264"/>
                    <a:pt x="2655" y="3285"/>
                  </a:cubicBezTo>
                  <a:cubicBezTo>
                    <a:pt x="2684" y="3306"/>
                    <a:pt x="2716" y="3311"/>
                    <a:pt x="2743" y="3311"/>
                  </a:cubicBezTo>
                  <a:cubicBezTo>
                    <a:pt x="2832" y="3308"/>
                    <a:pt x="2912" y="3266"/>
                    <a:pt x="2972" y="3221"/>
                  </a:cubicBezTo>
                  <a:cubicBezTo>
                    <a:pt x="3001" y="3199"/>
                    <a:pt x="3005" y="3201"/>
                    <a:pt x="3053" y="3193"/>
                  </a:cubicBezTo>
                  <a:cubicBezTo>
                    <a:pt x="3098" y="3186"/>
                    <a:pt x="3168" y="3170"/>
                    <a:pt x="3251" y="3118"/>
                  </a:cubicBezTo>
                  <a:cubicBezTo>
                    <a:pt x="3331" y="3067"/>
                    <a:pt x="3375" y="3025"/>
                    <a:pt x="3401" y="3001"/>
                  </a:cubicBezTo>
                  <a:cubicBezTo>
                    <a:pt x="3432" y="2977"/>
                    <a:pt x="3421" y="2983"/>
                    <a:pt x="3440" y="2981"/>
                  </a:cubicBezTo>
                  <a:cubicBezTo>
                    <a:pt x="3440" y="2981"/>
                    <a:pt x="3440" y="2981"/>
                    <a:pt x="3444" y="2982"/>
                  </a:cubicBezTo>
                  <a:cubicBezTo>
                    <a:pt x="3462" y="2987"/>
                    <a:pt x="3505" y="3010"/>
                    <a:pt x="3549" y="3035"/>
                  </a:cubicBezTo>
                  <a:cubicBezTo>
                    <a:pt x="3595" y="3058"/>
                    <a:pt x="3642" y="3085"/>
                    <a:pt x="3711" y="3087"/>
                  </a:cubicBezTo>
                  <a:cubicBezTo>
                    <a:pt x="3740" y="3088"/>
                    <a:pt x="3772" y="3080"/>
                    <a:pt x="3797" y="3063"/>
                  </a:cubicBezTo>
                  <a:lnTo>
                    <a:pt x="3797" y="3063"/>
                  </a:lnTo>
                  <a:cubicBezTo>
                    <a:pt x="3800" y="3062"/>
                    <a:pt x="3804" y="3062"/>
                    <a:pt x="3811" y="3062"/>
                  </a:cubicBezTo>
                  <a:cubicBezTo>
                    <a:pt x="3842" y="3061"/>
                    <a:pt x="3911" y="3079"/>
                    <a:pt x="3981" y="3100"/>
                  </a:cubicBezTo>
                  <a:cubicBezTo>
                    <a:pt x="4053" y="3119"/>
                    <a:pt x="4127" y="3142"/>
                    <a:pt x="4203" y="3143"/>
                  </a:cubicBezTo>
                  <a:cubicBezTo>
                    <a:pt x="4242" y="3141"/>
                    <a:pt x="4391" y="3184"/>
                    <a:pt x="4525" y="3227"/>
                  </a:cubicBezTo>
                  <a:cubicBezTo>
                    <a:pt x="4593" y="3249"/>
                    <a:pt x="4659" y="3271"/>
                    <a:pt x="4715" y="3288"/>
                  </a:cubicBezTo>
                  <a:cubicBezTo>
                    <a:pt x="4774" y="3305"/>
                    <a:pt x="4811" y="3318"/>
                    <a:pt x="4857" y="3319"/>
                  </a:cubicBezTo>
                  <a:cubicBezTo>
                    <a:pt x="4870" y="3318"/>
                    <a:pt x="4950" y="3338"/>
                    <a:pt x="5010" y="3377"/>
                  </a:cubicBezTo>
                  <a:cubicBezTo>
                    <a:pt x="5074" y="3416"/>
                    <a:pt x="5122" y="3470"/>
                    <a:pt x="5127" y="3534"/>
                  </a:cubicBezTo>
                  <a:cubicBezTo>
                    <a:pt x="5134" y="3615"/>
                    <a:pt x="5152" y="3671"/>
                    <a:pt x="5198" y="3710"/>
                  </a:cubicBezTo>
                  <a:cubicBezTo>
                    <a:pt x="5246" y="3750"/>
                    <a:pt x="5306" y="3752"/>
                    <a:pt x="5343" y="3752"/>
                  </a:cubicBezTo>
                  <a:cubicBezTo>
                    <a:pt x="5354" y="3752"/>
                    <a:pt x="5366" y="3752"/>
                    <a:pt x="5375" y="3752"/>
                  </a:cubicBezTo>
                  <a:cubicBezTo>
                    <a:pt x="5395" y="3751"/>
                    <a:pt x="5461" y="3765"/>
                    <a:pt x="5509" y="3787"/>
                  </a:cubicBezTo>
                  <a:cubicBezTo>
                    <a:pt x="5533" y="3797"/>
                    <a:pt x="5555" y="3810"/>
                    <a:pt x="5566" y="3820"/>
                  </a:cubicBezTo>
                  <a:cubicBezTo>
                    <a:pt x="5572" y="3824"/>
                    <a:pt x="5576" y="3829"/>
                    <a:pt x="5576" y="3830"/>
                  </a:cubicBezTo>
                  <a:cubicBezTo>
                    <a:pt x="5576" y="3854"/>
                    <a:pt x="5566" y="3928"/>
                    <a:pt x="5566" y="4002"/>
                  </a:cubicBezTo>
                  <a:cubicBezTo>
                    <a:pt x="5568" y="4100"/>
                    <a:pt x="5573" y="4218"/>
                    <a:pt x="5693" y="4285"/>
                  </a:cubicBezTo>
                  <a:cubicBezTo>
                    <a:pt x="5749" y="4312"/>
                    <a:pt x="5805" y="4349"/>
                    <a:pt x="5857" y="4380"/>
                  </a:cubicBezTo>
                  <a:cubicBezTo>
                    <a:pt x="5912" y="4411"/>
                    <a:pt x="5952" y="4442"/>
                    <a:pt x="6024" y="4445"/>
                  </a:cubicBezTo>
                  <a:cubicBezTo>
                    <a:pt x="6042" y="4446"/>
                    <a:pt x="6062" y="4442"/>
                    <a:pt x="6079" y="4433"/>
                  </a:cubicBezTo>
                  <a:cubicBezTo>
                    <a:pt x="6140" y="4395"/>
                    <a:pt x="6134" y="4357"/>
                    <a:pt x="6137" y="4321"/>
                  </a:cubicBezTo>
                  <a:cubicBezTo>
                    <a:pt x="6137" y="4292"/>
                    <a:pt x="6133" y="4262"/>
                    <a:pt x="6125" y="4232"/>
                  </a:cubicBezTo>
                  <a:cubicBezTo>
                    <a:pt x="6134" y="4241"/>
                    <a:pt x="6143" y="4250"/>
                    <a:pt x="6152" y="4258"/>
                  </a:cubicBezTo>
                  <a:cubicBezTo>
                    <a:pt x="6178" y="4279"/>
                    <a:pt x="6204" y="4302"/>
                    <a:pt x="6256" y="4306"/>
                  </a:cubicBezTo>
                  <a:cubicBezTo>
                    <a:pt x="6259" y="4308"/>
                    <a:pt x="6268" y="4312"/>
                    <a:pt x="6280" y="4320"/>
                  </a:cubicBezTo>
                  <a:cubicBezTo>
                    <a:pt x="6324" y="4352"/>
                    <a:pt x="6378" y="4431"/>
                    <a:pt x="6375" y="4468"/>
                  </a:cubicBezTo>
                  <a:cubicBezTo>
                    <a:pt x="6375" y="4475"/>
                    <a:pt x="6373" y="4481"/>
                    <a:pt x="6371" y="4485"/>
                  </a:cubicBezTo>
                  <a:cubicBezTo>
                    <a:pt x="6361" y="4508"/>
                    <a:pt x="6357" y="4532"/>
                    <a:pt x="6357" y="4557"/>
                  </a:cubicBezTo>
                  <a:cubicBezTo>
                    <a:pt x="6358" y="4666"/>
                    <a:pt x="6444" y="4787"/>
                    <a:pt x="6603" y="4793"/>
                  </a:cubicBezTo>
                  <a:cubicBezTo>
                    <a:pt x="6619" y="4789"/>
                    <a:pt x="6686" y="4824"/>
                    <a:pt x="6741" y="4872"/>
                  </a:cubicBezTo>
                  <a:cubicBezTo>
                    <a:pt x="6770" y="4895"/>
                    <a:pt x="6798" y="4920"/>
                    <a:pt x="6822" y="4941"/>
                  </a:cubicBezTo>
                  <a:cubicBezTo>
                    <a:pt x="6850" y="4962"/>
                    <a:pt x="6864" y="4980"/>
                    <a:pt x="6909" y="4994"/>
                  </a:cubicBezTo>
                  <a:cubicBezTo>
                    <a:pt x="6914" y="4994"/>
                    <a:pt x="6940" y="5008"/>
                    <a:pt x="6956" y="5025"/>
                  </a:cubicBezTo>
                  <a:cubicBezTo>
                    <a:pt x="6965" y="5034"/>
                    <a:pt x="6973" y="5043"/>
                    <a:pt x="6976" y="5050"/>
                  </a:cubicBezTo>
                  <a:cubicBezTo>
                    <a:pt x="6978" y="5053"/>
                    <a:pt x="6980" y="5056"/>
                    <a:pt x="6980" y="5058"/>
                  </a:cubicBezTo>
                  <a:lnTo>
                    <a:pt x="6981" y="5058"/>
                  </a:lnTo>
                  <a:cubicBezTo>
                    <a:pt x="6982" y="5095"/>
                    <a:pt x="6999" y="5156"/>
                    <a:pt x="7017" y="5232"/>
                  </a:cubicBezTo>
                  <a:cubicBezTo>
                    <a:pt x="7033" y="5304"/>
                    <a:pt x="7049" y="5386"/>
                    <a:pt x="7049" y="5423"/>
                  </a:cubicBezTo>
                  <a:cubicBezTo>
                    <a:pt x="7049" y="5510"/>
                    <a:pt x="7008" y="5892"/>
                    <a:pt x="6995" y="6041"/>
                  </a:cubicBezTo>
                  <a:cubicBezTo>
                    <a:pt x="6994" y="6050"/>
                    <a:pt x="6994" y="6059"/>
                    <a:pt x="6994" y="6069"/>
                  </a:cubicBezTo>
                  <a:cubicBezTo>
                    <a:pt x="6996" y="6243"/>
                    <a:pt x="7115" y="6481"/>
                    <a:pt x="7256" y="6624"/>
                  </a:cubicBezTo>
                  <a:cubicBezTo>
                    <a:pt x="7318" y="6684"/>
                    <a:pt x="7383" y="6780"/>
                    <a:pt x="7440" y="6868"/>
                  </a:cubicBezTo>
                  <a:cubicBezTo>
                    <a:pt x="7500" y="6957"/>
                    <a:pt x="7544" y="7033"/>
                    <a:pt x="7608" y="7078"/>
                  </a:cubicBezTo>
                  <a:cubicBezTo>
                    <a:pt x="7631" y="7093"/>
                    <a:pt x="7665" y="7138"/>
                    <a:pt x="7704" y="7182"/>
                  </a:cubicBezTo>
                  <a:cubicBezTo>
                    <a:pt x="7743" y="7225"/>
                    <a:pt x="7800" y="7280"/>
                    <a:pt x="7896" y="7281"/>
                  </a:cubicBezTo>
                  <a:cubicBezTo>
                    <a:pt x="7904" y="7281"/>
                    <a:pt x="7913" y="7281"/>
                    <a:pt x="7921" y="7280"/>
                  </a:cubicBezTo>
                  <a:cubicBezTo>
                    <a:pt x="7926" y="7279"/>
                    <a:pt x="7930" y="7279"/>
                    <a:pt x="7934" y="7279"/>
                  </a:cubicBezTo>
                  <a:cubicBezTo>
                    <a:pt x="7963" y="7280"/>
                    <a:pt x="7987" y="7289"/>
                    <a:pt x="8028" y="7327"/>
                  </a:cubicBezTo>
                  <a:cubicBezTo>
                    <a:pt x="8066" y="7366"/>
                    <a:pt x="8110" y="7430"/>
                    <a:pt x="8161" y="7518"/>
                  </a:cubicBezTo>
                  <a:cubicBezTo>
                    <a:pt x="8213" y="7607"/>
                    <a:pt x="8267" y="7732"/>
                    <a:pt x="8319" y="7839"/>
                  </a:cubicBezTo>
                  <a:cubicBezTo>
                    <a:pt x="8345" y="7892"/>
                    <a:pt x="8370" y="7941"/>
                    <a:pt x="8396" y="7980"/>
                  </a:cubicBezTo>
                  <a:cubicBezTo>
                    <a:pt x="8424" y="8019"/>
                    <a:pt x="8443" y="8052"/>
                    <a:pt x="8498" y="8074"/>
                  </a:cubicBezTo>
                  <a:cubicBezTo>
                    <a:pt x="8521" y="8081"/>
                    <a:pt x="8558" y="8101"/>
                    <a:pt x="8585" y="8122"/>
                  </a:cubicBezTo>
                  <a:cubicBezTo>
                    <a:pt x="8612" y="8143"/>
                    <a:pt x="8624" y="8166"/>
                    <a:pt x="8622" y="8168"/>
                  </a:cubicBezTo>
                  <a:cubicBezTo>
                    <a:pt x="8622" y="8169"/>
                    <a:pt x="8622" y="8168"/>
                    <a:pt x="8619" y="8171"/>
                  </a:cubicBezTo>
                  <a:cubicBezTo>
                    <a:pt x="8570" y="8225"/>
                    <a:pt x="8500" y="8300"/>
                    <a:pt x="8493" y="8385"/>
                  </a:cubicBezTo>
                  <a:cubicBezTo>
                    <a:pt x="8493" y="8406"/>
                    <a:pt x="8501" y="8435"/>
                    <a:pt x="8528" y="8457"/>
                  </a:cubicBezTo>
                  <a:cubicBezTo>
                    <a:pt x="8555" y="8478"/>
                    <a:pt x="8590" y="8485"/>
                    <a:pt x="8621" y="8484"/>
                  </a:cubicBezTo>
                  <a:cubicBezTo>
                    <a:pt x="8702" y="8483"/>
                    <a:pt x="8756" y="8463"/>
                    <a:pt x="8766" y="8465"/>
                  </a:cubicBezTo>
                  <a:cubicBezTo>
                    <a:pt x="8771" y="8467"/>
                    <a:pt x="8775" y="8459"/>
                    <a:pt x="8820" y="8511"/>
                  </a:cubicBezTo>
                  <a:cubicBezTo>
                    <a:pt x="8869" y="8574"/>
                    <a:pt x="8923" y="8622"/>
                    <a:pt x="8961" y="8660"/>
                  </a:cubicBezTo>
                  <a:cubicBezTo>
                    <a:pt x="9000" y="8699"/>
                    <a:pt x="9015" y="8725"/>
                    <a:pt x="9013" y="8737"/>
                  </a:cubicBezTo>
                  <a:cubicBezTo>
                    <a:pt x="9013" y="8738"/>
                    <a:pt x="9013" y="8740"/>
                    <a:pt x="9013" y="8742"/>
                  </a:cubicBezTo>
                  <a:cubicBezTo>
                    <a:pt x="9012" y="8747"/>
                    <a:pt x="9011" y="8754"/>
                    <a:pt x="9011" y="8762"/>
                  </a:cubicBezTo>
                  <a:cubicBezTo>
                    <a:pt x="9011" y="8827"/>
                    <a:pt x="9065" y="8870"/>
                    <a:pt x="9110" y="8890"/>
                  </a:cubicBezTo>
                  <a:cubicBezTo>
                    <a:pt x="9151" y="8909"/>
                    <a:pt x="9193" y="8919"/>
                    <a:pt x="9218" y="8925"/>
                  </a:cubicBezTo>
                  <a:cubicBezTo>
                    <a:pt x="9219" y="8926"/>
                    <a:pt x="9221" y="8928"/>
                    <a:pt x="9222" y="8930"/>
                  </a:cubicBezTo>
                  <a:cubicBezTo>
                    <a:pt x="9241" y="8946"/>
                    <a:pt x="9273" y="8987"/>
                    <a:pt x="9313" y="9025"/>
                  </a:cubicBezTo>
                  <a:cubicBezTo>
                    <a:pt x="9353" y="9061"/>
                    <a:pt x="9399" y="9104"/>
                    <a:pt x="9481" y="9107"/>
                  </a:cubicBezTo>
                  <a:cubicBezTo>
                    <a:pt x="9526" y="9107"/>
                    <a:pt x="9569" y="9088"/>
                    <a:pt x="9600" y="9061"/>
                  </a:cubicBezTo>
                  <a:cubicBezTo>
                    <a:pt x="9632" y="9032"/>
                    <a:pt x="9650" y="8994"/>
                    <a:pt x="9649" y="8960"/>
                  </a:cubicBezTo>
                  <a:cubicBezTo>
                    <a:pt x="9645" y="8875"/>
                    <a:pt x="9578" y="8816"/>
                    <a:pt x="9515" y="8761"/>
                  </a:cubicBezTo>
                  <a:cubicBezTo>
                    <a:pt x="9452" y="8708"/>
                    <a:pt x="9380" y="8662"/>
                    <a:pt x="9353" y="8640"/>
                  </a:cubicBezTo>
                  <a:cubicBezTo>
                    <a:pt x="9339" y="8633"/>
                    <a:pt x="9331" y="8591"/>
                    <a:pt x="9318" y="8519"/>
                  </a:cubicBezTo>
                  <a:cubicBezTo>
                    <a:pt x="9304" y="8450"/>
                    <a:pt x="9270" y="8357"/>
                    <a:pt x="9160" y="8274"/>
                  </a:cubicBezTo>
                  <a:cubicBezTo>
                    <a:pt x="9080" y="8210"/>
                    <a:pt x="9045" y="8160"/>
                    <a:pt x="9014" y="8107"/>
                  </a:cubicBezTo>
                  <a:cubicBezTo>
                    <a:pt x="9121" y="8214"/>
                    <a:pt x="9246" y="8320"/>
                    <a:pt x="9318" y="8384"/>
                  </a:cubicBezTo>
                  <a:cubicBezTo>
                    <a:pt x="9368" y="8428"/>
                    <a:pt x="9456" y="8551"/>
                    <a:pt x="9534" y="8659"/>
                  </a:cubicBezTo>
                  <a:cubicBezTo>
                    <a:pt x="9574" y="8713"/>
                    <a:pt x="9611" y="8764"/>
                    <a:pt x="9646" y="8804"/>
                  </a:cubicBezTo>
                  <a:cubicBezTo>
                    <a:pt x="9663" y="8824"/>
                    <a:pt x="9680" y="8841"/>
                    <a:pt x="9697" y="8856"/>
                  </a:cubicBezTo>
                  <a:cubicBezTo>
                    <a:pt x="9714" y="8869"/>
                    <a:pt x="9729" y="8885"/>
                    <a:pt x="9771" y="8889"/>
                  </a:cubicBezTo>
                  <a:cubicBezTo>
                    <a:pt x="9785" y="8895"/>
                    <a:pt x="9847" y="8943"/>
                    <a:pt x="9890" y="8987"/>
                  </a:cubicBezTo>
                  <a:cubicBezTo>
                    <a:pt x="9932" y="9027"/>
                    <a:pt x="9966" y="9065"/>
                    <a:pt x="9977" y="9078"/>
                  </a:cubicBezTo>
                  <a:cubicBezTo>
                    <a:pt x="9983" y="9087"/>
                    <a:pt x="9996" y="9110"/>
                    <a:pt x="10010" y="9140"/>
                  </a:cubicBezTo>
                  <a:cubicBezTo>
                    <a:pt x="10029" y="9176"/>
                    <a:pt x="10045" y="9224"/>
                    <a:pt x="10044" y="9243"/>
                  </a:cubicBezTo>
                  <a:cubicBezTo>
                    <a:pt x="10044" y="9246"/>
                    <a:pt x="10044" y="9247"/>
                    <a:pt x="10044" y="9248"/>
                  </a:cubicBezTo>
                  <a:cubicBezTo>
                    <a:pt x="10028" y="9271"/>
                    <a:pt x="10026" y="9293"/>
                    <a:pt x="10025" y="9313"/>
                  </a:cubicBezTo>
                  <a:cubicBezTo>
                    <a:pt x="10032" y="9421"/>
                    <a:pt x="10104" y="9566"/>
                    <a:pt x="10216" y="9636"/>
                  </a:cubicBezTo>
                  <a:cubicBezTo>
                    <a:pt x="10319" y="9694"/>
                    <a:pt x="10695" y="9868"/>
                    <a:pt x="10751" y="9895"/>
                  </a:cubicBezTo>
                  <a:cubicBezTo>
                    <a:pt x="10762" y="9903"/>
                    <a:pt x="10809" y="9960"/>
                    <a:pt x="10859" y="10012"/>
                  </a:cubicBezTo>
                  <a:cubicBezTo>
                    <a:pt x="10915" y="10067"/>
                    <a:pt x="10989" y="10131"/>
                    <a:pt x="11101" y="10133"/>
                  </a:cubicBezTo>
                  <a:cubicBezTo>
                    <a:pt x="11247" y="10130"/>
                    <a:pt x="11347" y="10156"/>
                    <a:pt x="11347" y="10167"/>
                  </a:cubicBezTo>
                  <a:cubicBezTo>
                    <a:pt x="11358" y="10178"/>
                    <a:pt x="11389" y="10215"/>
                    <a:pt x="11427" y="10249"/>
                  </a:cubicBezTo>
                  <a:cubicBezTo>
                    <a:pt x="11466" y="10282"/>
                    <a:pt x="11510" y="10322"/>
                    <a:pt x="11589" y="10325"/>
                  </a:cubicBezTo>
                  <a:cubicBezTo>
                    <a:pt x="11634" y="10326"/>
                    <a:pt x="11680" y="10303"/>
                    <a:pt x="11705" y="10271"/>
                  </a:cubicBezTo>
                  <a:cubicBezTo>
                    <a:pt x="11748" y="10221"/>
                    <a:pt x="11773" y="10189"/>
                    <a:pt x="11789" y="10177"/>
                  </a:cubicBezTo>
                  <a:cubicBezTo>
                    <a:pt x="11806" y="10167"/>
                    <a:pt x="11811" y="10162"/>
                    <a:pt x="11865" y="10160"/>
                  </a:cubicBezTo>
                  <a:cubicBezTo>
                    <a:pt x="11903" y="10162"/>
                    <a:pt x="11926" y="10172"/>
                    <a:pt x="11958" y="10198"/>
                  </a:cubicBezTo>
                  <a:cubicBezTo>
                    <a:pt x="11987" y="10224"/>
                    <a:pt x="12018" y="10263"/>
                    <a:pt x="12056" y="10302"/>
                  </a:cubicBezTo>
                  <a:cubicBezTo>
                    <a:pt x="12090" y="10335"/>
                    <a:pt x="12153" y="10395"/>
                    <a:pt x="12221" y="10447"/>
                  </a:cubicBezTo>
                  <a:cubicBezTo>
                    <a:pt x="12294" y="10499"/>
                    <a:pt x="12360" y="10549"/>
                    <a:pt x="12454" y="10553"/>
                  </a:cubicBezTo>
                  <a:cubicBezTo>
                    <a:pt x="12462" y="10553"/>
                    <a:pt x="12469" y="10553"/>
                    <a:pt x="12476" y="10552"/>
                  </a:cubicBezTo>
                  <a:cubicBezTo>
                    <a:pt x="12478" y="10552"/>
                    <a:pt x="12479" y="10552"/>
                    <a:pt x="12481" y="10552"/>
                  </a:cubicBezTo>
                  <a:cubicBezTo>
                    <a:pt x="12492" y="10551"/>
                    <a:pt x="12529" y="10563"/>
                    <a:pt x="12569" y="10583"/>
                  </a:cubicBezTo>
                  <a:cubicBezTo>
                    <a:pt x="12612" y="10601"/>
                    <a:pt x="12653" y="10626"/>
                    <a:pt x="12719" y="10629"/>
                  </a:cubicBezTo>
                  <a:cubicBezTo>
                    <a:pt x="12743" y="10629"/>
                    <a:pt x="12771" y="10623"/>
                    <a:pt x="12793" y="10609"/>
                  </a:cubicBezTo>
                  <a:cubicBezTo>
                    <a:pt x="12795" y="10609"/>
                    <a:pt x="12796" y="10608"/>
                    <a:pt x="12801" y="10608"/>
                  </a:cubicBezTo>
                  <a:cubicBezTo>
                    <a:pt x="12827" y="10604"/>
                    <a:pt x="12902" y="10642"/>
                    <a:pt x="12946" y="10666"/>
                  </a:cubicBezTo>
                  <a:cubicBezTo>
                    <a:pt x="13000" y="10691"/>
                    <a:pt x="13149" y="10774"/>
                    <a:pt x="13144" y="10883"/>
                  </a:cubicBezTo>
                  <a:cubicBezTo>
                    <a:pt x="13144" y="10887"/>
                    <a:pt x="13144" y="10891"/>
                    <a:pt x="13144" y="10896"/>
                  </a:cubicBezTo>
                  <a:cubicBezTo>
                    <a:pt x="13143" y="10904"/>
                    <a:pt x="13143" y="10914"/>
                    <a:pt x="13143" y="10923"/>
                  </a:cubicBezTo>
                  <a:cubicBezTo>
                    <a:pt x="13139" y="11099"/>
                    <a:pt x="13303" y="11163"/>
                    <a:pt x="13370" y="11193"/>
                  </a:cubicBezTo>
                  <a:cubicBezTo>
                    <a:pt x="13436" y="11226"/>
                    <a:pt x="13546" y="11319"/>
                    <a:pt x="13610" y="11384"/>
                  </a:cubicBezTo>
                  <a:cubicBezTo>
                    <a:pt x="13661" y="11432"/>
                    <a:pt x="13726" y="11454"/>
                    <a:pt x="13778" y="11471"/>
                  </a:cubicBezTo>
                  <a:cubicBezTo>
                    <a:pt x="13805" y="11480"/>
                    <a:pt x="13829" y="11488"/>
                    <a:pt x="13846" y="11495"/>
                  </a:cubicBezTo>
                  <a:cubicBezTo>
                    <a:pt x="13855" y="11498"/>
                    <a:pt x="13861" y="11501"/>
                    <a:pt x="13865" y="11503"/>
                  </a:cubicBezTo>
                  <a:cubicBezTo>
                    <a:pt x="13869" y="11505"/>
                    <a:pt x="13868" y="11505"/>
                    <a:pt x="13869" y="11505"/>
                  </a:cubicBezTo>
                  <a:cubicBezTo>
                    <a:pt x="13878" y="11513"/>
                    <a:pt x="13892" y="11533"/>
                    <a:pt x="13913" y="11556"/>
                  </a:cubicBezTo>
                  <a:cubicBezTo>
                    <a:pt x="13935" y="11578"/>
                    <a:pt x="13976" y="11607"/>
                    <a:pt x="14033" y="11607"/>
                  </a:cubicBezTo>
                  <a:cubicBezTo>
                    <a:pt x="14075" y="11606"/>
                    <a:pt x="14114" y="11593"/>
                    <a:pt x="14155" y="11571"/>
                  </a:cubicBezTo>
                  <a:cubicBezTo>
                    <a:pt x="14252" y="11516"/>
                    <a:pt x="14278" y="11437"/>
                    <a:pt x="14284" y="11385"/>
                  </a:cubicBezTo>
                  <a:lnTo>
                    <a:pt x="14287" y="11385"/>
                  </a:lnTo>
                  <a:cubicBezTo>
                    <a:pt x="14322" y="11384"/>
                    <a:pt x="14355" y="11392"/>
                    <a:pt x="14365" y="11401"/>
                  </a:cubicBezTo>
                  <a:cubicBezTo>
                    <a:pt x="14380" y="11411"/>
                    <a:pt x="14411" y="11465"/>
                    <a:pt x="14433" y="11518"/>
                  </a:cubicBezTo>
                  <a:cubicBezTo>
                    <a:pt x="14445" y="11544"/>
                    <a:pt x="14456" y="11571"/>
                    <a:pt x="14467" y="11595"/>
                  </a:cubicBezTo>
                  <a:cubicBezTo>
                    <a:pt x="14481" y="11618"/>
                    <a:pt x="14488" y="11637"/>
                    <a:pt x="14517" y="11660"/>
                  </a:cubicBezTo>
                  <a:cubicBezTo>
                    <a:pt x="14517" y="11660"/>
                    <a:pt x="14517" y="11660"/>
                    <a:pt x="14519" y="11660"/>
                  </a:cubicBezTo>
                  <a:cubicBezTo>
                    <a:pt x="14523" y="11667"/>
                    <a:pt x="14542" y="11699"/>
                    <a:pt x="14554" y="11736"/>
                  </a:cubicBezTo>
                  <a:cubicBezTo>
                    <a:pt x="14569" y="11779"/>
                    <a:pt x="14579" y="11832"/>
                    <a:pt x="14579" y="11883"/>
                  </a:cubicBezTo>
                  <a:cubicBezTo>
                    <a:pt x="14579" y="11917"/>
                    <a:pt x="14575" y="11949"/>
                    <a:pt x="14565" y="11977"/>
                  </a:cubicBezTo>
                  <a:cubicBezTo>
                    <a:pt x="14535" y="12058"/>
                    <a:pt x="14525" y="12135"/>
                    <a:pt x="14515" y="12190"/>
                  </a:cubicBezTo>
                  <a:cubicBezTo>
                    <a:pt x="14511" y="12211"/>
                    <a:pt x="14507" y="12227"/>
                    <a:pt x="14504" y="12238"/>
                  </a:cubicBezTo>
                  <a:cubicBezTo>
                    <a:pt x="14467" y="12248"/>
                    <a:pt x="14453" y="12270"/>
                    <a:pt x="14437" y="12285"/>
                  </a:cubicBezTo>
                  <a:cubicBezTo>
                    <a:pt x="14408" y="12316"/>
                    <a:pt x="14384" y="12356"/>
                    <a:pt x="14358" y="12391"/>
                  </a:cubicBezTo>
                  <a:cubicBezTo>
                    <a:pt x="14334" y="12426"/>
                    <a:pt x="14305" y="12454"/>
                    <a:pt x="14296" y="12457"/>
                  </a:cubicBezTo>
                  <a:cubicBezTo>
                    <a:pt x="14242" y="12484"/>
                    <a:pt x="14173" y="12540"/>
                    <a:pt x="14106" y="12603"/>
                  </a:cubicBezTo>
                  <a:cubicBezTo>
                    <a:pt x="14042" y="12669"/>
                    <a:pt x="13981" y="12723"/>
                    <a:pt x="13975" y="12799"/>
                  </a:cubicBezTo>
                  <a:cubicBezTo>
                    <a:pt x="13975" y="12804"/>
                    <a:pt x="13975" y="12810"/>
                    <a:pt x="13976" y="12818"/>
                  </a:cubicBezTo>
                  <a:cubicBezTo>
                    <a:pt x="13985" y="12860"/>
                    <a:pt x="14014" y="12914"/>
                    <a:pt x="14041" y="12977"/>
                  </a:cubicBezTo>
                  <a:cubicBezTo>
                    <a:pt x="14066" y="13037"/>
                    <a:pt x="14088" y="13103"/>
                    <a:pt x="14088" y="13139"/>
                  </a:cubicBezTo>
                  <a:cubicBezTo>
                    <a:pt x="14088" y="13147"/>
                    <a:pt x="14088" y="13153"/>
                    <a:pt x="14086" y="13158"/>
                  </a:cubicBezTo>
                  <a:cubicBezTo>
                    <a:pt x="14082" y="13179"/>
                    <a:pt x="14043" y="13224"/>
                    <a:pt x="14001" y="13276"/>
                  </a:cubicBezTo>
                  <a:cubicBezTo>
                    <a:pt x="13960" y="13329"/>
                    <a:pt x="13915" y="13395"/>
                    <a:pt x="13914" y="13478"/>
                  </a:cubicBezTo>
                  <a:cubicBezTo>
                    <a:pt x="13914" y="13496"/>
                    <a:pt x="13917" y="13516"/>
                    <a:pt x="13922" y="13535"/>
                  </a:cubicBezTo>
                  <a:cubicBezTo>
                    <a:pt x="13954" y="13640"/>
                    <a:pt x="14057" y="13693"/>
                    <a:pt x="14132" y="13739"/>
                  </a:cubicBezTo>
                  <a:cubicBezTo>
                    <a:pt x="14213" y="13784"/>
                    <a:pt x="14263" y="13823"/>
                    <a:pt x="14262" y="13852"/>
                  </a:cubicBezTo>
                  <a:cubicBezTo>
                    <a:pt x="14272" y="13938"/>
                    <a:pt x="14329" y="14044"/>
                    <a:pt x="14385" y="14154"/>
                  </a:cubicBezTo>
                  <a:cubicBezTo>
                    <a:pt x="14441" y="14262"/>
                    <a:pt x="14498" y="14372"/>
                    <a:pt x="14508" y="14424"/>
                  </a:cubicBezTo>
                  <a:cubicBezTo>
                    <a:pt x="14528" y="14515"/>
                    <a:pt x="14600" y="14587"/>
                    <a:pt x="14658" y="14664"/>
                  </a:cubicBezTo>
                  <a:cubicBezTo>
                    <a:pt x="14719" y="14740"/>
                    <a:pt x="14766" y="14814"/>
                    <a:pt x="14766" y="14888"/>
                  </a:cubicBezTo>
                  <a:cubicBezTo>
                    <a:pt x="14768" y="15014"/>
                    <a:pt x="14870" y="15103"/>
                    <a:pt x="14967" y="15164"/>
                  </a:cubicBezTo>
                  <a:cubicBezTo>
                    <a:pt x="15068" y="15225"/>
                    <a:pt x="15167" y="15260"/>
                    <a:pt x="15216" y="15270"/>
                  </a:cubicBezTo>
                  <a:cubicBezTo>
                    <a:pt x="15219" y="15269"/>
                    <a:pt x="15271" y="15298"/>
                    <a:pt x="15319" y="15334"/>
                  </a:cubicBezTo>
                  <a:cubicBezTo>
                    <a:pt x="15371" y="15372"/>
                    <a:pt x="15425" y="15415"/>
                    <a:pt x="15487" y="15441"/>
                  </a:cubicBezTo>
                  <a:cubicBezTo>
                    <a:pt x="15562" y="15473"/>
                    <a:pt x="15637" y="15544"/>
                    <a:pt x="15702" y="15645"/>
                  </a:cubicBezTo>
                  <a:cubicBezTo>
                    <a:pt x="15740" y="15706"/>
                    <a:pt x="15749" y="15805"/>
                    <a:pt x="15749" y="15869"/>
                  </a:cubicBezTo>
                  <a:cubicBezTo>
                    <a:pt x="15749" y="15895"/>
                    <a:pt x="15748" y="15915"/>
                    <a:pt x="15748" y="15929"/>
                  </a:cubicBezTo>
                  <a:cubicBezTo>
                    <a:pt x="15749" y="15961"/>
                    <a:pt x="15707" y="16386"/>
                    <a:pt x="15666" y="16624"/>
                  </a:cubicBezTo>
                  <a:cubicBezTo>
                    <a:pt x="15659" y="16674"/>
                    <a:pt x="15655" y="16722"/>
                    <a:pt x="15655" y="16767"/>
                  </a:cubicBezTo>
                  <a:cubicBezTo>
                    <a:pt x="15656" y="16878"/>
                    <a:pt x="15674" y="16971"/>
                    <a:pt x="15673" y="17031"/>
                  </a:cubicBezTo>
                  <a:cubicBezTo>
                    <a:pt x="15674" y="17071"/>
                    <a:pt x="15664" y="17089"/>
                    <a:pt x="15660" y="17090"/>
                  </a:cubicBezTo>
                  <a:cubicBezTo>
                    <a:pt x="15606" y="17140"/>
                    <a:pt x="15509" y="17188"/>
                    <a:pt x="15501" y="17290"/>
                  </a:cubicBezTo>
                  <a:cubicBezTo>
                    <a:pt x="15500" y="17324"/>
                    <a:pt x="15518" y="17358"/>
                    <a:pt x="15546" y="17387"/>
                  </a:cubicBezTo>
                  <a:cubicBezTo>
                    <a:pt x="15548" y="17390"/>
                    <a:pt x="15550" y="17391"/>
                    <a:pt x="15551" y="17392"/>
                  </a:cubicBezTo>
                  <a:cubicBezTo>
                    <a:pt x="15548" y="17397"/>
                    <a:pt x="15529" y="17415"/>
                    <a:pt x="15506" y="17431"/>
                  </a:cubicBezTo>
                  <a:cubicBezTo>
                    <a:pt x="15493" y="17441"/>
                    <a:pt x="15480" y="17450"/>
                    <a:pt x="15467" y="17462"/>
                  </a:cubicBezTo>
                  <a:cubicBezTo>
                    <a:pt x="15454" y="17474"/>
                    <a:pt x="15435" y="17491"/>
                    <a:pt x="15434" y="17525"/>
                  </a:cubicBezTo>
                  <a:cubicBezTo>
                    <a:pt x="15437" y="17565"/>
                    <a:pt x="15455" y="17599"/>
                    <a:pt x="15472" y="17654"/>
                  </a:cubicBezTo>
                  <a:cubicBezTo>
                    <a:pt x="15489" y="17705"/>
                    <a:pt x="15504" y="17764"/>
                    <a:pt x="15504" y="17807"/>
                  </a:cubicBezTo>
                  <a:cubicBezTo>
                    <a:pt x="15504" y="17828"/>
                    <a:pt x="15500" y="17843"/>
                    <a:pt x="15496" y="17851"/>
                  </a:cubicBezTo>
                  <a:cubicBezTo>
                    <a:pt x="15437" y="17953"/>
                    <a:pt x="15396" y="18090"/>
                    <a:pt x="15358" y="18164"/>
                  </a:cubicBezTo>
                  <a:cubicBezTo>
                    <a:pt x="15333" y="18221"/>
                    <a:pt x="15240" y="18302"/>
                    <a:pt x="15239" y="18428"/>
                  </a:cubicBezTo>
                  <a:cubicBezTo>
                    <a:pt x="15239" y="18446"/>
                    <a:pt x="15240" y="18464"/>
                    <a:pt x="15244" y="18482"/>
                  </a:cubicBezTo>
                  <a:cubicBezTo>
                    <a:pt x="15246" y="18491"/>
                    <a:pt x="15247" y="18497"/>
                    <a:pt x="15247" y="18500"/>
                  </a:cubicBezTo>
                  <a:cubicBezTo>
                    <a:pt x="15243" y="18518"/>
                    <a:pt x="15251" y="18507"/>
                    <a:pt x="15218" y="18532"/>
                  </a:cubicBezTo>
                  <a:cubicBezTo>
                    <a:pt x="15185" y="18550"/>
                    <a:pt x="15130" y="18601"/>
                    <a:pt x="15134" y="18674"/>
                  </a:cubicBezTo>
                  <a:cubicBezTo>
                    <a:pt x="15130" y="18744"/>
                    <a:pt x="15181" y="18794"/>
                    <a:pt x="15208" y="18811"/>
                  </a:cubicBezTo>
                  <a:cubicBezTo>
                    <a:pt x="15234" y="18833"/>
                    <a:pt x="15229" y="18818"/>
                    <a:pt x="15234" y="18852"/>
                  </a:cubicBezTo>
                  <a:cubicBezTo>
                    <a:pt x="15234" y="18859"/>
                    <a:pt x="15233" y="18869"/>
                    <a:pt x="15231" y="18881"/>
                  </a:cubicBezTo>
                  <a:cubicBezTo>
                    <a:pt x="15218" y="18950"/>
                    <a:pt x="15197" y="18990"/>
                    <a:pt x="15177" y="19032"/>
                  </a:cubicBezTo>
                  <a:cubicBezTo>
                    <a:pt x="15156" y="19074"/>
                    <a:pt x="15134" y="19123"/>
                    <a:pt x="15134" y="19188"/>
                  </a:cubicBezTo>
                  <a:cubicBezTo>
                    <a:pt x="15134" y="19252"/>
                    <a:pt x="15153" y="19318"/>
                    <a:pt x="15171" y="19376"/>
                  </a:cubicBezTo>
                  <a:cubicBezTo>
                    <a:pt x="15188" y="19431"/>
                    <a:pt x="15204" y="19485"/>
                    <a:pt x="15202" y="19485"/>
                  </a:cubicBezTo>
                  <a:cubicBezTo>
                    <a:pt x="15204" y="19486"/>
                    <a:pt x="15190" y="19530"/>
                    <a:pt x="15163" y="19577"/>
                  </a:cubicBezTo>
                  <a:cubicBezTo>
                    <a:pt x="15136" y="19626"/>
                    <a:pt x="15097" y="19684"/>
                    <a:pt x="15053" y="19735"/>
                  </a:cubicBezTo>
                  <a:cubicBezTo>
                    <a:pt x="14969" y="19833"/>
                    <a:pt x="14892" y="19897"/>
                    <a:pt x="14887" y="19995"/>
                  </a:cubicBezTo>
                  <a:cubicBezTo>
                    <a:pt x="14887" y="20004"/>
                    <a:pt x="14888" y="20013"/>
                    <a:pt x="14890" y="20023"/>
                  </a:cubicBezTo>
                  <a:cubicBezTo>
                    <a:pt x="14900" y="20070"/>
                    <a:pt x="14929" y="20108"/>
                    <a:pt x="14952" y="20140"/>
                  </a:cubicBezTo>
                  <a:cubicBezTo>
                    <a:pt x="14963" y="20156"/>
                    <a:pt x="14973" y="20171"/>
                    <a:pt x="14979" y="20181"/>
                  </a:cubicBezTo>
                  <a:cubicBezTo>
                    <a:pt x="14982" y="20185"/>
                    <a:pt x="14983" y="20189"/>
                    <a:pt x="14984" y="20191"/>
                  </a:cubicBezTo>
                  <a:cubicBezTo>
                    <a:pt x="14976" y="20204"/>
                    <a:pt x="14950" y="20242"/>
                    <a:pt x="14925" y="20282"/>
                  </a:cubicBezTo>
                  <a:cubicBezTo>
                    <a:pt x="14895" y="20332"/>
                    <a:pt x="14861" y="20391"/>
                    <a:pt x="14860" y="20457"/>
                  </a:cubicBezTo>
                  <a:cubicBezTo>
                    <a:pt x="14860" y="20464"/>
                    <a:pt x="14860" y="20471"/>
                    <a:pt x="14862" y="20480"/>
                  </a:cubicBezTo>
                  <a:cubicBezTo>
                    <a:pt x="14868" y="20553"/>
                    <a:pt x="14948" y="20593"/>
                    <a:pt x="14986" y="20599"/>
                  </a:cubicBezTo>
                  <a:cubicBezTo>
                    <a:pt x="15004" y="20604"/>
                    <a:pt x="15017" y="20607"/>
                    <a:pt x="15023" y="20610"/>
                  </a:cubicBezTo>
                  <a:cubicBezTo>
                    <a:pt x="15016" y="20618"/>
                    <a:pt x="15002" y="20631"/>
                    <a:pt x="14984" y="20646"/>
                  </a:cubicBezTo>
                  <a:cubicBezTo>
                    <a:pt x="14962" y="20669"/>
                    <a:pt x="14927" y="20693"/>
                    <a:pt x="14923" y="20748"/>
                  </a:cubicBezTo>
                  <a:cubicBezTo>
                    <a:pt x="14921" y="20778"/>
                    <a:pt x="14940" y="20806"/>
                    <a:pt x="14965" y="20825"/>
                  </a:cubicBezTo>
                  <a:cubicBezTo>
                    <a:pt x="15013" y="20865"/>
                    <a:pt x="15062" y="20881"/>
                    <a:pt x="15083" y="20895"/>
                  </a:cubicBezTo>
                  <a:cubicBezTo>
                    <a:pt x="15102" y="20911"/>
                    <a:pt x="15108" y="20910"/>
                    <a:pt x="15111" y="20954"/>
                  </a:cubicBezTo>
                  <a:cubicBezTo>
                    <a:pt x="15111" y="20964"/>
                    <a:pt x="15110" y="20977"/>
                    <a:pt x="15108" y="20992"/>
                  </a:cubicBezTo>
                  <a:cubicBezTo>
                    <a:pt x="15106" y="21006"/>
                    <a:pt x="15105" y="21019"/>
                    <a:pt x="15105" y="21033"/>
                  </a:cubicBezTo>
                  <a:cubicBezTo>
                    <a:pt x="15105" y="21210"/>
                    <a:pt x="15320" y="21271"/>
                    <a:pt x="15314" y="21281"/>
                  </a:cubicBezTo>
                  <a:cubicBezTo>
                    <a:pt x="15333" y="21299"/>
                    <a:pt x="15365" y="21335"/>
                    <a:pt x="15404" y="21367"/>
                  </a:cubicBezTo>
                  <a:cubicBezTo>
                    <a:pt x="15441" y="21397"/>
                    <a:pt x="15480" y="21429"/>
                    <a:pt x="15546" y="21437"/>
                  </a:cubicBezTo>
                  <a:cubicBezTo>
                    <a:pt x="15549" y="21452"/>
                    <a:pt x="15562" y="21472"/>
                    <a:pt x="15580" y="21481"/>
                  </a:cubicBezTo>
                  <a:cubicBezTo>
                    <a:pt x="15598" y="21489"/>
                    <a:pt x="15612" y="21491"/>
                    <a:pt x="15622" y="21491"/>
                  </a:cubicBezTo>
                  <a:cubicBezTo>
                    <a:pt x="15637" y="21495"/>
                    <a:pt x="15701" y="21522"/>
                    <a:pt x="15763" y="21545"/>
                  </a:cubicBezTo>
                  <a:cubicBezTo>
                    <a:pt x="15834" y="21572"/>
                    <a:pt x="15907" y="21598"/>
                    <a:pt x="15983" y="21600"/>
                  </a:cubicBezTo>
                  <a:cubicBezTo>
                    <a:pt x="16116" y="21598"/>
                    <a:pt x="16324" y="21544"/>
                    <a:pt x="16378" y="21528"/>
                  </a:cubicBezTo>
                  <a:cubicBezTo>
                    <a:pt x="16379" y="21526"/>
                    <a:pt x="16475" y="21510"/>
                    <a:pt x="16557" y="21493"/>
                  </a:cubicBezTo>
                  <a:cubicBezTo>
                    <a:pt x="16601" y="21485"/>
                    <a:pt x="16644" y="21475"/>
                    <a:pt x="16680" y="21464"/>
                  </a:cubicBezTo>
                  <a:cubicBezTo>
                    <a:pt x="16717" y="21450"/>
                    <a:pt x="16748" y="21448"/>
                    <a:pt x="16782" y="21407"/>
                  </a:cubicBezTo>
                  <a:cubicBezTo>
                    <a:pt x="16788" y="21397"/>
                    <a:pt x="16793" y="21385"/>
                    <a:pt x="16793" y="21373"/>
                  </a:cubicBezTo>
                  <a:cubicBezTo>
                    <a:pt x="16792" y="21335"/>
                    <a:pt x="16759" y="21315"/>
                    <a:pt x="16745" y="21309"/>
                  </a:cubicBezTo>
                  <a:cubicBezTo>
                    <a:pt x="16689" y="21288"/>
                    <a:pt x="16634" y="21289"/>
                    <a:pt x="16566" y="21282"/>
                  </a:cubicBezTo>
                  <a:cubicBezTo>
                    <a:pt x="16499" y="21277"/>
                    <a:pt x="16427" y="21268"/>
                    <a:pt x="16391" y="21255"/>
                  </a:cubicBezTo>
                  <a:cubicBezTo>
                    <a:pt x="16351" y="21243"/>
                    <a:pt x="16265" y="21186"/>
                    <a:pt x="16198" y="21123"/>
                  </a:cubicBezTo>
                  <a:cubicBezTo>
                    <a:pt x="16128" y="21063"/>
                    <a:pt x="16070" y="20989"/>
                    <a:pt x="16066" y="20970"/>
                  </a:cubicBezTo>
                  <a:cubicBezTo>
                    <a:pt x="16058" y="20948"/>
                    <a:pt x="16052" y="20914"/>
                    <a:pt x="16053" y="20880"/>
                  </a:cubicBezTo>
                  <a:cubicBezTo>
                    <a:pt x="16050" y="20813"/>
                    <a:pt x="16078" y="20748"/>
                    <a:pt x="16105" y="20738"/>
                  </a:cubicBezTo>
                  <a:cubicBezTo>
                    <a:pt x="16212" y="20676"/>
                    <a:pt x="16442" y="20488"/>
                    <a:pt x="16494" y="20449"/>
                  </a:cubicBezTo>
                  <a:cubicBezTo>
                    <a:pt x="16534" y="20416"/>
                    <a:pt x="16559" y="20374"/>
                    <a:pt x="16584" y="20324"/>
                  </a:cubicBezTo>
                  <a:cubicBezTo>
                    <a:pt x="16606" y="20275"/>
                    <a:pt x="16623" y="20224"/>
                    <a:pt x="16624" y="20178"/>
                  </a:cubicBezTo>
                  <a:cubicBezTo>
                    <a:pt x="16622" y="20157"/>
                    <a:pt x="16625" y="20130"/>
                    <a:pt x="16586" y="20101"/>
                  </a:cubicBezTo>
                  <a:cubicBezTo>
                    <a:pt x="16548" y="20078"/>
                    <a:pt x="16522" y="20080"/>
                    <a:pt x="16493" y="20076"/>
                  </a:cubicBezTo>
                  <a:cubicBezTo>
                    <a:pt x="16448" y="20073"/>
                    <a:pt x="16400" y="20074"/>
                    <a:pt x="16362" y="20072"/>
                  </a:cubicBezTo>
                  <a:cubicBezTo>
                    <a:pt x="16348" y="20070"/>
                    <a:pt x="16335" y="20069"/>
                    <a:pt x="16327" y="20067"/>
                  </a:cubicBezTo>
                  <a:cubicBezTo>
                    <a:pt x="16327" y="20067"/>
                    <a:pt x="16327" y="20066"/>
                    <a:pt x="16327" y="20065"/>
                  </a:cubicBezTo>
                  <a:cubicBezTo>
                    <a:pt x="16326" y="20058"/>
                    <a:pt x="16335" y="20024"/>
                    <a:pt x="16424" y="19963"/>
                  </a:cubicBezTo>
                  <a:cubicBezTo>
                    <a:pt x="16501" y="19910"/>
                    <a:pt x="16555" y="19848"/>
                    <a:pt x="16598" y="19796"/>
                  </a:cubicBezTo>
                  <a:cubicBezTo>
                    <a:pt x="16639" y="19743"/>
                    <a:pt x="16673" y="19699"/>
                    <a:pt x="16685" y="19692"/>
                  </a:cubicBezTo>
                  <a:cubicBezTo>
                    <a:pt x="16740" y="19650"/>
                    <a:pt x="16858" y="19566"/>
                    <a:pt x="16909" y="19451"/>
                  </a:cubicBezTo>
                  <a:cubicBezTo>
                    <a:pt x="16918" y="19430"/>
                    <a:pt x="16923" y="19414"/>
                    <a:pt x="16924" y="19393"/>
                  </a:cubicBezTo>
                  <a:cubicBezTo>
                    <a:pt x="16925" y="19377"/>
                    <a:pt x="16919" y="19352"/>
                    <a:pt x="16895" y="19335"/>
                  </a:cubicBezTo>
                  <a:cubicBezTo>
                    <a:pt x="16872" y="19318"/>
                    <a:pt x="16847" y="19315"/>
                    <a:pt x="16831" y="19315"/>
                  </a:cubicBezTo>
                  <a:cubicBezTo>
                    <a:pt x="16781" y="19318"/>
                    <a:pt x="16749" y="19331"/>
                    <a:pt x="16724" y="19331"/>
                  </a:cubicBezTo>
                  <a:cubicBezTo>
                    <a:pt x="16721" y="19329"/>
                    <a:pt x="16717" y="19325"/>
                    <a:pt x="16711" y="19317"/>
                  </a:cubicBezTo>
                  <a:cubicBezTo>
                    <a:pt x="16695" y="19295"/>
                    <a:pt x="16680" y="19252"/>
                    <a:pt x="16673" y="19217"/>
                  </a:cubicBezTo>
                  <a:cubicBezTo>
                    <a:pt x="16695" y="19221"/>
                    <a:pt x="16722" y="19229"/>
                    <a:pt x="16750" y="19237"/>
                  </a:cubicBezTo>
                  <a:cubicBezTo>
                    <a:pt x="16807" y="19255"/>
                    <a:pt x="16873" y="19275"/>
                    <a:pt x="16936" y="19286"/>
                  </a:cubicBezTo>
                  <a:cubicBezTo>
                    <a:pt x="16958" y="19290"/>
                    <a:pt x="16977" y="19292"/>
                    <a:pt x="16995" y="19292"/>
                  </a:cubicBezTo>
                  <a:cubicBezTo>
                    <a:pt x="17025" y="19292"/>
                    <a:pt x="17060" y="19285"/>
                    <a:pt x="17087" y="19263"/>
                  </a:cubicBezTo>
                  <a:cubicBezTo>
                    <a:pt x="17113" y="19240"/>
                    <a:pt x="17118" y="19214"/>
                    <a:pt x="17118" y="19195"/>
                  </a:cubicBezTo>
                  <a:cubicBezTo>
                    <a:pt x="17116" y="19145"/>
                    <a:pt x="17094" y="19104"/>
                    <a:pt x="17090" y="19072"/>
                  </a:cubicBezTo>
                  <a:cubicBezTo>
                    <a:pt x="17089" y="19065"/>
                    <a:pt x="17088" y="19056"/>
                    <a:pt x="17088" y="19048"/>
                  </a:cubicBezTo>
                  <a:cubicBezTo>
                    <a:pt x="17088" y="19020"/>
                    <a:pt x="17095" y="18988"/>
                    <a:pt x="17104" y="18969"/>
                  </a:cubicBezTo>
                  <a:cubicBezTo>
                    <a:pt x="17105" y="18966"/>
                    <a:pt x="17107" y="18964"/>
                    <a:pt x="17108" y="18962"/>
                  </a:cubicBezTo>
                  <a:cubicBezTo>
                    <a:pt x="17154" y="18978"/>
                    <a:pt x="17197" y="18977"/>
                    <a:pt x="17252" y="18978"/>
                  </a:cubicBezTo>
                  <a:cubicBezTo>
                    <a:pt x="17421" y="18977"/>
                    <a:pt x="17652" y="18946"/>
                    <a:pt x="17708" y="18934"/>
                  </a:cubicBezTo>
                  <a:cubicBezTo>
                    <a:pt x="17762" y="18916"/>
                    <a:pt x="17772" y="18893"/>
                    <a:pt x="17801" y="18865"/>
                  </a:cubicBezTo>
                  <a:cubicBezTo>
                    <a:pt x="17874" y="18782"/>
                    <a:pt x="17969" y="18629"/>
                    <a:pt x="18006" y="18585"/>
                  </a:cubicBezTo>
                  <a:cubicBezTo>
                    <a:pt x="18039" y="18543"/>
                    <a:pt x="18064" y="18499"/>
                    <a:pt x="18064" y="18449"/>
                  </a:cubicBezTo>
                  <a:cubicBezTo>
                    <a:pt x="18066" y="18405"/>
                    <a:pt x="18037" y="18356"/>
                    <a:pt x="17988" y="18328"/>
                  </a:cubicBezTo>
                  <a:cubicBezTo>
                    <a:pt x="17983" y="18326"/>
                    <a:pt x="17975" y="18319"/>
                    <a:pt x="17966" y="18310"/>
                  </a:cubicBezTo>
                  <a:cubicBezTo>
                    <a:pt x="18031" y="18328"/>
                    <a:pt x="18094" y="18342"/>
                    <a:pt x="18161" y="18343"/>
                  </a:cubicBezTo>
                  <a:cubicBezTo>
                    <a:pt x="18269" y="18344"/>
                    <a:pt x="18371" y="18298"/>
                    <a:pt x="18477" y="18200"/>
                  </a:cubicBezTo>
                  <a:cubicBezTo>
                    <a:pt x="18650" y="18037"/>
                    <a:pt x="18798" y="17933"/>
                    <a:pt x="18822" y="17788"/>
                  </a:cubicBezTo>
                  <a:cubicBezTo>
                    <a:pt x="18830" y="17699"/>
                    <a:pt x="18870" y="17611"/>
                    <a:pt x="18903" y="17581"/>
                  </a:cubicBezTo>
                  <a:cubicBezTo>
                    <a:pt x="18915" y="17589"/>
                    <a:pt x="18940" y="17601"/>
                    <a:pt x="18982" y="17605"/>
                  </a:cubicBezTo>
                  <a:cubicBezTo>
                    <a:pt x="19019" y="17605"/>
                    <a:pt x="19055" y="17586"/>
                    <a:pt x="19076" y="17565"/>
                  </a:cubicBezTo>
                  <a:cubicBezTo>
                    <a:pt x="19097" y="17543"/>
                    <a:pt x="19113" y="17516"/>
                    <a:pt x="19132" y="17479"/>
                  </a:cubicBezTo>
                  <a:cubicBezTo>
                    <a:pt x="19170" y="17397"/>
                    <a:pt x="19200" y="17367"/>
                    <a:pt x="19240" y="17331"/>
                  </a:cubicBezTo>
                  <a:cubicBezTo>
                    <a:pt x="19279" y="17296"/>
                    <a:pt x="19330" y="17252"/>
                    <a:pt x="19375" y="17171"/>
                  </a:cubicBezTo>
                  <a:cubicBezTo>
                    <a:pt x="19394" y="17136"/>
                    <a:pt x="19400" y="17101"/>
                    <a:pt x="19400" y="17067"/>
                  </a:cubicBezTo>
                  <a:cubicBezTo>
                    <a:pt x="19397" y="16963"/>
                    <a:pt x="19343" y="16868"/>
                    <a:pt x="19346" y="16811"/>
                  </a:cubicBezTo>
                  <a:cubicBezTo>
                    <a:pt x="19347" y="16781"/>
                    <a:pt x="19352" y="16768"/>
                    <a:pt x="19381" y="16746"/>
                  </a:cubicBezTo>
                  <a:cubicBezTo>
                    <a:pt x="19537" y="16643"/>
                    <a:pt x="19822" y="16509"/>
                    <a:pt x="19822" y="16508"/>
                  </a:cubicBezTo>
                  <a:cubicBezTo>
                    <a:pt x="19823" y="16508"/>
                    <a:pt x="19840" y="16500"/>
                    <a:pt x="19877" y="16485"/>
                  </a:cubicBezTo>
                  <a:cubicBezTo>
                    <a:pt x="19916" y="16471"/>
                    <a:pt x="19974" y="16451"/>
                    <a:pt x="20052" y="16432"/>
                  </a:cubicBezTo>
                  <a:cubicBezTo>
                    <a:pt x="20124" y="16414"/>
                    <a:pt x="20204" y="16411"/>
                    <a:pt x="20281" y="16402"/>
                  </a:cubicBezTo>
                  <a:cubicBezTo>
                    <a:pt x="20354" y="16393"/>
                    <a:pt x="20441" y="16379"/>
                    <a:pt x="20490" y="16310"/>
                  </a:cubicBezTo>
                  <a:cubicBezTo>
                    <a:pt x="20552" y="16216"/>
                    <a:pt x="20606" y="16043"/>
                    <a:pt x="20676" y="15965"/>
                  </a:cubicBezTo>
                  <a:cubicBezTo>
                    <a:pt x="20749" y="15877"/>
                    <a:pt x="20833" y="15763"/>
                    <a:pt x="20836" y="15658"/>
                  </a:cubicBezTo>
                  <a:cubicBezTo>
                    <a:pt x="20836" y="15636"/>
                    <a:pt x="20832" y="15614"/>
                    <a:pt x="20820" y="15593"/>
                  </a:cubicBezTo>
                  <a:cubicBezTo>
                    <a:pt x="20820" y="15591"/>
                    <a:pt x="20820" y="15588"/>
                    <a:pt x="20820" y="15584"/>
                  </a:cubicBezTo>
                  <a:cubicBezTo>
                    <a:pt x="20818" y="15550"/>
                    <a:pt x="20842" y="15470"/>
                    <a:pt x="20869" y="15394"/>
                  </a:cubicBezTo>
                  <a:cubicBezTo>
                    <a:pt x="20894" y="15315"/>
                    <a:pt x="20922" y="15242"/>
                    <a:pt x="20923" y="15183"/>
                  </a:cubicBezTo>
                  <a:cubicBezTo>
                    <a:pt x="20923" y="15177"/>
                    <a:pt x="20922" y="15171"/>
                    <a:pt x="20922" y="15165"/>
                  </a:cubicBezTo>
                  <a:cubicBezTo>
                    <a:pt x="20909" y="15103"/>
                    <a:pt x="20873" y="15034"/>
                    <a:pt x="20873" y="14959"/>
                  </a:cubicBezTo>
                  <a:cubicBezTo>
                    <a:pt x="20874" y="14901"/>
                    <a:pt x="20891" y="14844"/>
                    <a:pt x="20968" y="14783"/>
                  </a:cubicBezTo>
                  <a:cubicBezTo>
                    <a:pt x="21074" y="14698"/>
                    <a:pt x="21182" y="14595"/>
                    <a:pt x="21265" y="14503"/>
                  </a:cubicBezTo>
                  <a:cubicBezTo>
                    <a:pt x="21350" y="14407"/>
                    <a:pt x="21408" y="14338"/>
                    <a:pt x="21425" y="14276"/>
                  </a:cubicBezTo>
                  <a:cubicBezTo>
                    <a:pt x="21427" y="14260"/>
                    <a:pt x="21469" y="14171"/>
                    <a:pt x="21510" y="14080"/>
                  </a:cubicBezTo>
                  <a:cubicBezTo>
                    <a:pt x="21549" y="13985"/>
                    <a:pt x="21590" y="13883"/>
                    <a:pt x="21590" y="13796"/>
                  </a:cubicBezTo>
                  <a:cubicBezTo>
                    <a:pt x="21590" y="13788"/>
                    <a:pt x="21590" y="13782"/>
                    <a:pt x="21590" y="13775"/>
                  </a:cubicBezTo>
                  <a:cubicBezTo>
                    <a:pt x="21567" y="13608"/>
                    <a:pt x="21418" y="13447"/>
                    <a:pt x="21292" y="1338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79" name="Shape">
              <a:extLst>
                <a:ext uri="{FF2B5EF4-FFF2-40B4-BE49-F238E27FC236}">
                  <a16:creationId xmlns:a16="http://schemas.microsoft.com/office/drawing/2014/main" id="{884FECA2-BF06-2649-A804-59A8326D82BA}"/>
                </a:ext>
              </a:extLst>
            </p:cNvPr>
            <p:cNvSpPr/>
            <p:nvPr/>
          </p:nvSpPr>
          <p:spPr>
            <a:xfrm>
              <a:off x="6603999" y="4102099"/>
              <a:ext cx="447" cy="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302"/>
                  </a:moveTo>
                  <a:lnTo>
                    <a:pt x="21600" y="0"/>
                  </a:lnTo>
                  <a:lnTo>
                    <a:pt x="0" y="21600"/>
                  </a:lnTo>
                  <a:cubicBezTo>
                    <a:pt x="0" y="21600"/>
                    <a:pt x="0" y="19302"/>
                    <a:pt x="0" y="1930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0" name="Shape">
              <a:extLst>
                <a:ext uri="{FF2B5EF4-FFF2-40B4-BE49-F238E27FC236}">
                  <a16:creationId xmlns:a16="http://schemas.microsoft.com/office/drawing/2014/main" id="{D0F1956F-D9D1-2741-8B55-084F9C6F3297}"/>
                </a:ext>
              </a:extLst>
            </p:cNvPr>
            <p:cNvSpPr/>
            <p:nvPr/>
          </p:nvSpPr>
          <p:spPr>
            <a:xfrm>
              <a:off x="6591300" y="4102099"/>
              <a:ext cx="42082" cy="23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711" y="10884"/>
                  </a:moveTo>
                  <a:cubicBezTo>
                    <a:pt x="6086" y="7848"/>
                    <a:pt x="7575" y="4823"/>
                    <a:pt x="8721" y="2654"/>
                  </a:cubicBezTo>
                  <a:cubicBezTo>
                    <a:pt x="9142" y="1833"/>
                    <a:pt x="9581" y="1180"/>
                    <a:pt x="9905" y="708"/>
                  </a:cubicBezTo>
                  <a:cubicBezTo>
                    <a:pt x="10504" y="944"/>
                    <a:pt x="10988" y="855"/>
                    <a:pt x="11573" y="944"/>
                  </a:cubicBezTo>
                  <a:cubicBezTo>
                    <a:pt x="14006" y="944"/>
                    <a:pt x="17265" y="0"/>
                    <a:pt x="19811" y="0"/>
                  </a:cubicBezTo>
                  <a:cubicBezTo>
                    <a:pt x="20511" y="0"/>
                    <a:pt x="21129" y="90"/>
                    <a:pt x="21600" y="213"/>
                  </a:cubicBezTo>
                  <a:cubicBezTo>
                    <a:pt x="20378" y="1237"/>
                    <a:pt x="18321" y="2732"/>
                    <a:pt x="16093" y="4486"/>
                  </a:cubicBezTo>
                  <a:cubicBezTo>
                    <a:pt x="13611" y="6600"/>
                    <a:pt x="12121" y="7331"/>
                    <a:pt x="10504" y="8478"/>
                  </a:cubicBezTo>
                  <a:cubicBezTo>
                    <a:pt x="8900" y="9591"/>
                    <a:pt x="7168" y="11795"/>
                    <a:pt x="5920" y="15202"/>
                  </a:cubicBezTo>
                  <a:cubicBezTo>
                    <a:pt x="5641" y="16315"/>
                    <a:pt x="3724" y="18441"/>
                    <a:pt x="1280" y="20464"/>
                  </a:cubicBezTo>
                  <a:cubicBezTo>
                    <a:pt x="879" y="20824"/>
                    <a:pt x="432" y="21228"/>
                    <a:pt x="0" y="21600"/>
                  </a:cubicBezTo>
                  <a:cubicBezTo>
                    <a:pt x="910" y="19385"/>
                    <a:pt x="2737" y="15190"/>
                    <a:pt x="4711" y="1088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1" name="Shape">
              <a:extLst>
                <a:ext uri="{FF2B5EF4-FFF2-40B4-BE49-F238E27FC236}">
                  <a16:creationId xmlns:a16="http://schemas.microsoft.com/office/drawing/2014/main" id="{3656FA77-654A-1C43-A2A8-3FA861B30BDC}"/>
                </a:ext>
              </a:extLst>
            </p:cNvPr>
            <p:cNvSpPr/>
            <p:nvPr/>
          </p:nvSpPr>
          <p:spPr>
            <a:xfrm>
              <a:off x="6578599" y="4076699"/>
              <a:ext cx="2742" cy="5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225" y="3228"/>
                  </a:moveTo>
                  <a:cubicBezTo>
                    <a:pt x="11142" y="9210"/>
                    <a:pt x="16805" y="15665"/>
                    <a:pt x="21600" y="21600"/>
                  </a:cubicBezTo>
                  <a:cubicBezTo>
                    <a:pt x="20916" y="21455"/>
                    <a:pt x="20329" y="21361"/>
                    <a:pt x="19938" y="20983"/>
                  </a:cubicBezTo>
                  <a:cubicBezTo>
                    <a:pt x="8699" y="15286"/>
                    <a:pt x="1362" y="8166"/>
                    <a:pt x="0" y="0"/>
                  </a:cubicBezTo>
                  <a:cubicBezTo>
                    <a:pt x="1362" y="1093"/>
                    <a:pt x="2346" y="2280"/>
                    <a:pt x="3225" y="322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2" name="Shape">
              <a:extLst>
                <a:ext uri="{FF2B5EF4-FFF2-40B4-BE49-F238E27FC236}">
                  <a16:creationId xmlns:a16="http://schemas.microsoft.com/office/drawing/2014/main" id="{8264C589-4A6E-5749-A3F2-7F223B04C29A}"/>
                </a:ext>
              </a:extLst>
            </p:cNvPr>
            <p:cNvSpPr/>
            <p:nvPr/>
          </p:nvSpPr>
          <p:spPr>
            <a:xfrm>
              <a:off x="6565899" y="4140199"/>
              <a:ext cx="11285" cy="8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0415" y="1346"/>
                    <a:pt x="19417" y="2819"/>
                    <a:pt x="18468" y="4421"/>
                  </a:cubicBezTo>
                  <a:cubicBezTo>
                    <a:pt x="13459" y="12881"/>
                    <a:pt x="4889" y="19739"/>
                    <a:pt x="0" y="21600"/>
                  </a:cubicBezTo>
                  <a:cubicBezTo>
                    <a:pt x="923" y="19996"/>
                    <a:pt x="1755" y="18073"/>
                    <a:pt x="2301" y="15992"/>
                  </a:cubicBezTo>
                  <a:cubicBezTo>
                    <a:pt x="2561" y="15765"/>
                    <a:pt x="2800" y="15447"/>
                    <a:pt x="3180" y="15059"/>
                  </a:cubicBezTo>
                  <a:cubicBezTo>
                    <a:pt x="6692" y="11118"/>
                    <a:pt x="14575" y="4870"/>
                    <a:pt x="21600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3" name="Shape">
              <a:extLst>
                <a:ext uri="{FF2B5EF4-FFF2-40B4-BE49-F238E27FC236}">
                  <a16:creationId xmlns:a16="http://schemas.microsoft.com/office/drawing/2014/main" id="{C8589C87-711C-0341-BE4B-99F74700F96D}"/>
                </a:ext>
              </a:extLst>
            </p:cNvPr>
            <p:cNvSpPr/>
            <p:nvPr/>
          </p:nvSpPr>
          <p:spPr>
            <a:xfrm>
              <a:off x="6540499" y="4076700"/>
              <a:ext cx="24892" cy="45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303" y="2700"/>
                  </a:moveTo>
                  <a:cubicBezTo>
                    <a:pt x="3993" y="2700"/>
                    <a:pt x="4767" y="2688"/>
                    <a:pt x="5693" y="2498"/>
                  </a:cubicBezTo>
                  <a:lnTo>
                    <a:pt x="4121" y="0"/>
                  </a:lnTo>
                  <a:lnTo>
                    <a:pt x="5811" y="2343"/>
                  </a:lnTo>
                  <a:lnTo>
                    <a:pt x="5865" y="2450"/>
                  </a:lnTo>
                  <a:cubicBezTo>
                    <a:pt x="6683" y="2314"/>
                    <a:pt x="10041" y="2141"/>
                    <a:pt x="13549" y="2176"/>
                  </a:cubicBezTo>
                  <a:cubicBezTo>
                    <a:pt x="16208" y="2176"/>
                    <a:pt x="19147" y="2260"/>
                    <a:pt x="21600" y="2379"/>
                  </a:cubicBezTo>
                  <a:cubicBezTo>
                    <a:pt x="20470" y="2724"/>
                    <a:pt x="20394" y="3206"/>
                    <a:pt x="20007" y="3342"/>
                  </a:cubicBezTo>
                  <a:cubicBezTo>
                    <a:pt x="18802" y="4531"/>
                    <a:pt x="18177" y="5780"/>
                    <a:pt x="17478" y="7625"/>
                  </a:cubicBezTo>
                  <a:cubicBezTo>
                    <a:pt x="16800" y="9349"/>
                    <a:pt x="16261" y="11395"/>
                    <a:pt x="16261" y="13345"/>
                  </a:cubicBezTo>
                  <a:cubicBezTo>
                    <a:pt x="16261" y="14927"/>
                    <a:pt x="16498" y="16450"/>
                    <a:pt x="17951" y="17972"/>
                  </a:cubicBezTo>
                  <a:cubicBezTo>
                    <a:pt x="18081" y="18103"/>
                    <a:pt x="18081" y="18127"/>
                    <a:pt x="18081" y="18234"/>
                  </a:cubicBezTo>
                  <a:cubicBezTo>
                    <a:pt x="18253" y="18448"/>
                    <a:pt x="17155" y="19631"/>
                    <a:pt x="15185" y="20517"/>
                  </a:cubicBezTo>
                  <a:cubicBezTo>
                    <a:pt x="14238" y="20958"/>
                    <a:pt x="13162" y="21350"/>
                    <a:pt x="12301" y="21600"/>
                  </a:cubicBezTo>
                  <a:cubicBezTo>
                    <a:pt x="12301" y="21600"/>
                    <a:pt x="12247" y="21600"/>
                    <a:pt x="12193" y="21600"/>
                  </a:cubicBezTo>
                  <a:cubicBezTo>
                    <a:pt x="11462" y="20589"/>
                    <a:pt x="10353" y="18252"/>
                    <a:pt x="10472" y="15849"/>
                  </a:cubicBezTo>
                  <a:cubicBezTo>
                    <a:pt x="10472" y="15201"/>
                    <a:pt x="10493" y="14630"/>
                    <a:pt x="10601" y="13982"/>
                  </a:cubicBezTo>
                  <a:cubicBezTo>
                    <a:pt x="10708" y="13524"/>
                    <a:pt x="10708" y="13113"/>
                    <a:pt x="10708" y="12715"/>
                  </a:cubicBezTo>
                  <a:cubicBezTo>
                    <a:pt x="10708" y="8433"/>
                    <a:pt x="6758" y="4306"/>
                    <a:pt x="0" y="2498"/>
                  </a:cubicBezTo>
                  <a:cubicBezTo>
                    <a:pt x="1150" y="2617"/>
                    <a:pt x="2227" y="2688"/>
                    <a:pt x="3303" y="27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4" name="Shape">
              <a:extLst>
                <a:ext uri="{FF2B5EF4-FFF2-40B4-BE49-F238E27FC236}">
                  <a16:creationId xmlns:a16="http://schemas.microsoft.com/office/drawing/2014/main" id="{D3DC6C53-B3AF-FE4B-9A96-CF1951544059}"/>
                </a:ext>
              </a:extLst>
            </p:cNvPr>
            <p:cNvSpPr/>
            <p:nvPr/>
          </p:nvSpPr>
          <p:spPr>
            <a:xfrm>
              <a:off x="6502399" y="4076699"/>
              <a:ext cx="37878" cy="70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extrusionOk="0">
                  <a:moveTo>
                    <a:pt x="21600" y="843"/>
                  </a:moveTo>
                  <a:cubicBezTo>
                    <a:pt x="21388" y="843"/>
                    <a:pt x="21189" y="843"/>
                    <a:pt x="21006" y="843"/>
                  </a:cubicBezTo>
                  <a:cubicBezTo>
                    <a:pt x="20554" y="843"/>
                    <a:pt x="20044" y="858"/>
                    <a:pt x="19549" y="896"/>
                  </a:cubicBezTo>
                  <a:cubicBezTo>
                    <a:pt x="11082" y="1460"/>
                    <a:pt x="7539" y="5748"/>
                    <a:pt x="6005" y="6266"/>
                  </a:cubicBezTo>
                  <a:cubicBezTo>
                    <a:pt x="4003" y="7385"/>
                    <a:pt x="3854" y="8505"/>
                    <a:pt x="3366" y="9834"/>
                  </a:cubicBezTo>
                  <a:cubicBezTo>
                    <a:pt x="3020" y="11148"/>
                    <a:pt x="2871" y="12618"/>
                    <a:pt x="2871" y="13905"/>
                  </a:cubicBezTo>
                  <a:cubicBezTo>
                    <a:pt x="2871" y="15208"/>
                    <a:pt x="2984" y="16255"/>
                    <a:pt x="3282" y="17032"/>
                  </a:cubicBezTo>
                  <a:cubicBezTo>
                    <a:pt x="3353" y="17218"/>
                    <a:pt x="3437" y="17736"/>
                    <a:pt x="3437" y="18315"/>
                  </a:cubicBezTo>
                  <a:cubicBezTo>
                    <a:pt x="3437" y="19202"/>
                    <a:pt x="3210" y="20261"/>
                    <a:pt x="2687" y="20870"/>
                  </a:cubicBezTo>
                  <a:cubicBezTo>
                    <a:pt x="2072" y="21564"/>
                    <a:pt x="2023" y="21491"/>
                    <a:pt x="1598" y="21521"/>
                  </a:cubicBezTo>
                  <a:cubicBezTo>
                    <a:pt x="1556" y="21521"/>
                    <a:pt x="1471" y="21521"/>
                    <a:pt x="1372" y="21521"/>
                  </a:cubicBezTo>
                  <a:cubicBezTo>
                    <a:pt x="1372" y="21521"/>
                    <a:pt x="1174" y="21571"/>
                    <a:pt x="650" y="20848"/>
                  </a:cubicBezTo>
                  <a:cubicBezTo>
                    <a:pt x="205" y="20173"/>
                    <a:pt x="0" y="19046"/>
                    <a:pt x="0" y="17915"/>
                  </a:cubicBezTo>
                  <a:cubicBezTo>
                    <a:pt x="0" y="16510"/>
                    <a:pt x="282" y="15048"/>
                    <a:pt x="516" y="14240"/>
                  </a:cubicBezTo>
                  <a:cubicBezTo>
                    <a:pt x="608" y="13856"/>
                    <a:pt x="629" y="13471"/>
                    <a:pt x="629" y="13052"/>
                  </a:cubicBezTo>
                  <a:cubicBezTo>
                    <a:pt x="629" y="11266"/>
                    <a:pt x="57" y="8939"/>
                    <a:pt x="57" y="6856"/>
                  </a:cubicBezTo>
                  <a:cubicBezTo>
                    <a:pt x="57" y="5504"/>
                    <a:pt x="353" y="4286"/>
                    <a:pt x="905" y="3585"/>
                  </a:cubicBezTo>
                  <a:cubicBezTo>
                    <a:pt x="2263" y="1544"/>
                    <a:pt x="8246" y="333"/>
                    <a:pt x="12702" y="5"/>
                  </a:cubicBezTo>
                  <a:cubicBezTo>
                    <a:pt x="12851" y="5"/>
                    <a:pt x="13099" y="1"/>
                    <a:pt x="13424" y="1"/>
                  </a:cubicBezTo>
                  <a:cubicBezTo>
                    <a:pt x="15093" y="-29"/>
                    <a:pt x="18092" y="363"/>
                    <a:pt x="20815" y="744"/>
                  </a:cubicBezTo>
                  <a:cubicBezTo>
                    <a:pt x="21104" y="774"/>
                    <a:pt x="21339" y="813"/>
                    <a:pt x="21600" y="84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5" name="Shape">
              <a:extLst>
                <a:ext uri="{FF2B5EF4-FFF2-40B4-BE49-F238E27FC236}">
                  <a16:creationId xmlns:a16="http://schemas.microsoft.com/office/drawing/2014/main" id="{6E0C4826-EF87-5340-A9D3-20A11248B85D}"/>
                </a:ext>
              </a:extLst>
            </p:cNvPr>
            <p:cNvSpPr/>
            <p:nvPr/>
          </p:nvSpPr>
          <p:spPr>
            <a:xfrm>
              <a:off x="6451599" y="4025899"/>
              <a:ext cx="68277" cy="26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1" extrusionOk="0">
                  <a:moveTo>
                    <a:pt x="98" y="18658"/>
                  </a:moveTo>
                  <a:lnTo>
                    <a:pt x="118" y="18617"/>
                  </a:lnTo>
                  <a:cubicBezTo>
                    <a:pt x="334" y="18066"/>
                    <a:pt x="2017" y="17045"/>
                    <a:pt x="4563" y="14133"/>
                  </a:cubicBezTo>
                  <a:lnTo>
                    <a:pt x="3857" y="10129"/>
                  </a:lnTo>
                  <a:lnTo>
                    <a:pt x="4579" y="14133"/>
                  </a:lnTo>
                  <a:cubicBezTo>
                    <a:pt x="6619" y="11751"/>
                    <a:pt x="8456" y="7928"/>
                    <a:pt x="10127" y="4885"/>
                  </a:cubicBezTo>
                  <a:cubicBezTo>
                    <a:pt x="11598" y="1982"/>
                    <a:pt x="13046" y="81"/>
                    <a:pt x="13407" y="0"/>
                  </a:cubicBezTo>
                  <a:cubicBezTo>
                    <a:pt x="15518" y="6186"/>
                    <a:pt x="18634" y="12872"/>
                    <a:pt x="21600" y="15054"/>
                  </a:cubicBezTo>
                  <a:cubicBezTo>
                    <a:pt x="21478" y="15995"/>
                    <a:pt x="21255" y="17336"/>
                    <a:pt x="20988" y="18417"/>
                  </a:cubicBezTo>
                  <a:cubicBezTo>
                    <a:pt x="20752" y="19387"/>
                    <a:pt x="20509" y="20248"/>
                    <a:pt x="20313" y="20799"/>
                  </a:cubicBezTo>
                  <a:cubicBezTo>
                    <a:pt x="20305" y="20878"/>
                    <a:pt x="20289" y="20920"/>
                    <a:pt x="20242" y="20979"/>
                  </a:cubicBezTo>
                  <a:cubicBezTo>
                    <a:pt x="19198" y="20920"/>
                    <a:pt x="16107" y="18818"/>
                    <a:pt x="13380" y="18777"/>
                  </a:cubicBezTo>
                  <a:cubicBezTo>
                    <a:pt x="12418" y="18567"/>
                    <a:pt x="12638" y="18417"/>
                    <a:pt x="12418" y="17976"/>
                  </a:cubicBezTo>
                  <a:cubicBezTo>
                    <a:pt x="12316" y="17686"/>
                    <a:pt x="12226" y="17116"/>
                    <a:pt x="11944" y="16165"/>
                  </a:cubicBezTo>
                  <a:cubicBezTo>
                    <a:pt x="11728" y="15234"/>
                    <a:pt x="10951" y="13552"/>
                    <a:pt x="10033" y="13662"/>
                  </a:cubicBezTo>
                  <a:cubicBezTo>
                    <a:pt x="9789" y="13662"/>
                    <a:pt x="9499" y="13733"/>
                    <a:pt x="9233" y="13993"/>
                  </a:cubicBezTo>
                  <a:cubicBezTo>
                    <a:pt x="7989" y="14984"/>
                    <a:pt x="4944" y="16936"/>
                    <a:pt x="2645" y="20418"/>
                  </a:cubicBezTo>
                  <a:cubicBezTo>
                    <a:pt x="2189" y="21119"/>
                    <a:pt x="1479" y="21600"/>
                    <a:pt x="891" y="21580"/>
                  </a:cubicBezTo>
                  <a:cubicBezTo>
                    <a:pt x="436" y="21600"/>
                    <a:pt x="98" y="21289"/>
                    <a:pt x="0" y="21119"/>
                  </a:cubicBezTo>
                  <a:cubicBezTo>
                    <a:pt x="0" y="19477"/>
                    <a:pt x="98" y="18717"/>
                    <a:pt x="98" y="1865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6" name="Shape">
              <a:extLst>
                <a:ext uri="{FF2B5EF4-FFF2-40B4-BE49-F238E27FC236}">
                  <a16:creationId xmlns:a16="http://schemas.microsoft.com/office/drawing/2014/main" id="{48643460-F9F8-264C-AA5A-32CC4F7A7C98}"/>
                </a:ext>
              </a:extLst>
            </p:cNvPr>
            <p:cNvSpPr/>
            <p:nvPr/>
          </p:nvSpPr>
          <p:spPr>
            <a:xfrm>
              <a:off x="6527800" y="3784599"/>
              <a:ext cx="6798" cy="1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745"/>
                  </a:moveTo>
                  <a:cubicBezTo>
                    <a:pt x="20181" y="13050"/>
                    <a:pt x="18683" y="15071"/>
                    <a:pt x="16831" y="16820"/>
                  </a:cubicBezTo>
                  <a:cubicBezTo>
                    <a:pt x="12928" y="20295"/>
                    <a:pt x="10327" y="21600"/>
                    <a:pt x="8790" y="21600"/>
                  </a:cubicBezTo>
                  <a:cubicBezTo>
                    <a:pt x="4691" y="20295"/>
                    <a:pt x="6309" y="21170"/>
                    <a:pt x="3663" y="13779"/>
                  </a:cubicBezTo>
                  <a:cubicBezTo>
                    <a:pt x="2838" y="10721"/>
                    <a:pt x="1968" y="6085"/>
                    <a:pt x="0" y="0"/>
                  </a:cubicBezTo>
                  <a:cubicBezTo>
                    <a:pt x="7329" y="2895"/>
                    <a:pt x="14978" y="6964"/>
                    <a:pt x="21600" y="1174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7" name="Shape">
              <a:extLst>
                <a:ext uri="{FF2B5EF4-FFF2-40B4-BE49-F238E27FC236}">
                  <a16:creationId xmlns:a16="http://schemas.microsoft.com/office/drawing/2014/main" id="{828DFE81-3379-3B4B-BDD7-80E1516F565B}"/>
                </a:ext>
              </a:extLst>
            </p:cNvPr>
            <p:cNvSpPr/>
            <p:nvPr/>
          </p:nvSpPr>
          <p:spPr>
            <a:xfrm>
              <a:off x="6477000" y="3733800"/>
              <a:ext cx="34095" cy="23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94" y="584"/>
                  </a:moveTo>
                  <a:cubicBezTo>
                    <a:pt x="5728" y="584"/>
                    <a:pt x="7009" y="471"/>
                    <a:pt x="8423" y="270"/>
                  </a:cubicBezTo>
                  <a:cubicBezTo>
                    <a:pt x="9586" y="124"/>
                    <a:pt x="10678" y="68"/>
                    <a:pt x="11810" y="68"/>
                  </a:cubicBezTo>
                  <a:cubicBezTo>
                    <a:pt x="15086" y="68"/>
                    <a:pt x="18183" y="628"/>
                    <a:pt x="20461" y="1234"/>
                  </a:cubicBezTo>
                  <a:cubicBezTo>
                    <a:pt x="20854" y="1290"/>
                    <a:pt x="21254" y="1414"/>
                    <a:pt x="21600" y="1503"/>
                  </a:cubicBezTo>
                  <a:cubicBezTo>
                    <a:pt x="21576" y="2254"/>
                    <a:pt x="21482" y="3028"/>
                    <a:pt x="21419" y="3881"/>
                  </a:cubicBezTo>
                  <a:cubicBezTo>
                    <a:pt x="21215" y="5429"/>
                    <a:pt x="20964" y="7032"/>
                    <a:pt x="20657" y="8052"/>
                  </a:cubicBezTo>
                  <a:cubicBezTo>
                    <a:pt x="20492" y="8512"/>
                    <a:pt x="20382" y="8860"/>
                    <a:pt x="20303" y="9017"/>
                  </a:cubicBezTo>
                  <a:cubicBezTo>
                    <a:pt x="19251" y="9723"/>
                    <a:pt x="17192" y="10340"/>
                    <a:pt x="14929" y="11618"/>
                  </a:cubicBezTo>
                  <a:cubicBezTo>
                    <a:pt x="12611" y="12908"/>
                    <a:pt x="9727" y="15858"/>
                    <a:pt x="8714" y="21016"/>
                  </a:cubicBezTo>
                  <a:cubicBezTo>
                    <a:pt x="8691" y="21240"/>
                    <a:pt x="8643" y="21398"/>
                    <a:pt x="8588" y="21600"/>
                  </a:cubicBezTo>
                  <a:cubicBezTo>
                    <a:pt x="8691" y="20366"/>
                    <a:pt x="8808" y="19042"/>
                    <a:pt x="8808" y="17697"/>
                  </a:cubicBezTo>
                  <a:cubicBezTo>
                    <a:pt x="8808" y="13738"/>
                    <a:pt x="8077" y="8647"/>
                    <a:pt x="5092" y="5125"/>
                  </a:cubicBezTo>
                  <a:cubicBezTo>
                    <a:pt x="3410" y="3096"/>
                    <a:pt x="1909" y="1043"/>
                    <a:pt x="0" y="0"/>
                  </a:cubicBezTo>
                  <a:cubicBezTo>
                    <a:pt x="1367" y="404"/>
                    <a:pt x="2876" y="628"/>
                    <a:pt x="4494" y="58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8" name="Shape">
              <a:extLst>
                <a:ext uri="{FF2B5EF4-FFF2-40B4-BE49-F238E27FC236}">
                  <a16:creationId xmlns:a16="http://schemas.microsoft.com/office/drawing/2014/main" id="{A359228F-33CB-5C47-917B-312F9B4D0CA4}"/>
                </a:ext>
              </a:extLst>
            </p:cNvPr>
            <p:cNvSpPr/>
            <p:nvPr/>
          </p:nvSpPr>
          <p:spPr>
            <a:xfrm>
              <a:off x="6400800" y="3695700"/>
              <a:ext cx="397" cy="2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95" y="21600"/>
                  </a:moveTo>
                  <a:lnTo>
                    <a:pt x="0" y="0"/>
                  </a:lnTo>
                  <a:lnTo>
                    <a:pt x="21600" y="21600"/>
                  </a:lnTo>
                  <a:cubicBezTo>
                    <a:pt x="18895" y="21600"/>
                    <a:pt x="18895" y="21600"/>
                    <a:pt x="18895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9" name="Shape">
              <a:extLst>
                <a:ext uri="{FF2B5EF4-FFF2-40B4-BE49-F238E27FC236}">
                  <a16:creationId xmlns:a16="http://schemas.microsoft.com/office/drawing/2014/main" id="{90231785-431F-3249-A78B-6F31EF0BA30C}"/>
                </a:ext>
              </a:extLst>
            </p:cNvPr>
            <p:cNvSpPr/>
            <p:nvPr/>
          </p:nvSpPr>
          <p:spPr>
            <a:xfrm>
              <a:off x="6032499" y="4025900"/>
              <a:ext cx="1564" cy="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282" y="4960"/>
                  </a:moveTo>
                  <a:cubicBezTo>
                    <a:pt x="3425" y="3519"/>
                    <a:pt x="1876" y="2362"/>
                    <a:pt x="0" y="0"/>
                  </a:cubicBezTo>
                  <a:cubicBezTo>
                    <a:pt x="1549" y="0"/>
                    <a:pt x="2407" y="0"/>
                    <a:pt x="3425" y="0"/>
                  </a:cubicBezTo>
                  <a:cubicBezTo>
                    <a:pt x="6512" y="3519"/>
                    <a:pt x="13383" y="11981"/>
                    <a:pt x="21600" y="21600"/>
                  </a:cubicBezTo>
                  <a:cubicBezTo>
                    <a:pt x="14579" y="16941"/>
                    <a:pt x="8924" y="10513"/>
                    <a:pt x="4282" y="496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0" name="Shape">
              <a:extLst>
                <a:ext uri="{FF2B5EF4-FFF2-40B4-BE49-F238E27FC236}">
                  <a16:creationId xmlns:a16="http://schemas.microsoft.com/office/drawing/2014/main" id="{77DA90EF-E901-F044-93AF-A4F245C6E712}"/>
                </a:ext>
              </a:extLst>
            </p:cNvPr>
            <p:cNvSpPr/>
            <p:nvPr/>
          </p:nvSpPr>
          <p:spPr>
            <a:xfrm>
              <a:off x="6057900" y="4038599"/>
              <a:ext cx="1712" cy="6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6890" y="1745"/>
                    <a:pt x="20030" y="11960"/>
                    <a:pt x="21600" y="21600"/>
                  </a:cubicBezTo>
                  <a:cubicBezTo>
                    <a:pt x="12998" y="14785"/>
                    <a:pt x="5785" y="7142"/>
                    <a:pt x="0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1" name="Shape">
              <a:extLst>
                <a:ext uri="{FF2B5EF4-FFF2-40B4-BE49-F238E27FC236}">
                  <a16:creationId xmlns:a16="http://schemas.microsoft.com/office/drawing/2014/main" id="{CC3B6AE2-795F-4E4C-AF8A-10E74685AE22}"/>
                </a:ext>
              </a:extLst>
            </p:cNvPr>
            <p:cNvSpPr/>
            <p:nvPr/>
          </p:nvSpPr>
          <p:spPr>
            <a:xfrm>
              <a:off x="6159500" y="4292600"/>
              <a:ext cx="9900" cy="18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2" h="21600" extrusionOk="0">
                  <a:moveTo>
                    <a:pt x="83" y="5928"/>
                  </a:moveTo>
                  <a:cubicBezTo>
                    <a:pt x="160" y="4771"/>
                    <a:pt x="393" y="3528"/>
                    <a:pt x="5936" y="867"/>
                  </a:cubicBezTo>
                  <a:cubicBezTo>
                    <a:pt x="6713" y="536"/>
                    <a:pt x="7413" y="261"/>
                    <a:pt x="7956" y="0"/>
                  </a:cubicBezTo>
                  <a:cubicBezTo>
                    <a:pt x="9147" y="1229"/>
                    <a:pt x="11218" y="3874"/>
                    <a:pt x="12772" y="6998"/>
                  </a:cubicBezTo>
                  <a:cubicBezTo>
                    <a:pt x="15156" y="11219"/>
                    <a:pt x="17174" y="16539"/>
                    <a:pt x="20386" y="21354"/>
                  </a:cubicBezTo>
                  <a:cubicBezTo>
                    <a:pt x="20542" y="21542"/>
                    <a:pt x="20619" y="21585"/>
                    <a:pt x="20672" y="21600"/>
                  </a:cubicBezTo>
                  <a:cubicBezTo>
                    <a:pt x="7413" y="14674"/>
                    <a:pt x="-928" y="8242"/>
                    <a:pt x="83" y="592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2" name="Shape">
              <a:extLst>
                <a:ext uri="{FF2B5EF4-FFF2-40B4-BE49-F238E27FC236}">
                  <a16:creationId xmlns:a16="http://schemas.microsoft.com/office/drawing/2014/main" id="{39CD6166-61CE-3A46-B9BC-0F889780B035}"/>
                </a:ext>
              </a:extLst>
            </p:cNvPr>
            <p:cNvSpPr/>
            <p:nvPr/>
          </p:nvSpPr>
          <p:spPr>
            <a:xfrm>
              <a:off x="6146800" y="3657600"/>
              <a:ext cx="90638" cy="2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130" y="16819"/>
                  </a:moveTo>
                  <a:cubicBezTo>
                    <a:pt x="18077" y="16819"/>
                    <a:pt x="18023" y="16819"/>
                    <a:pt x="17947" y="16840"/>
                  </a:cubicBezTo>
                  <a:cubicBezTo>
                    <a:pt x="17054" y="16840"/>
                    <a:pt x="16165" y="17210"/>
                    <a:pt x="15222" y="17656"/>
                  </a:cubicBezTo>
                  <a:cubicBezTo>
                    <a:pt x="13040" y="18688"/>
                    <a:pt x="9576" y="21154"/>
                    <a:pt x="8140" y="21154"/>
                  </a:cubicBezTo>
                  <a:cubicBezTo>
                    <a:pt x="7945" y="21154"/>
                    <a:pt x="7776" y="21056"/>
                    <a:pt x="7773" y="21035"/>
                  </a:cubicBezTo>
                  <a:cubicBezTo>
                    <a:pt x="7578" y="20882"/>
                    <a:pt x="7516" y="20796"/>
                    <a:pt x="7489" y="20796"/>
                  </a:cubicBezTo>
                  <a:cubicBezTo>
                    <a:pt x="7277" y="19970"/>
                    <a:pt x="6686" y="18014"/>
                    <a:pt x="5119" y="14907"/>
                  </a:cubicBezTo>
                  <a:cubicBezTo>
                    <a:pt x="2518" y="9822"/>
                    <a:pt x="1283" y="9909"/>
                    <a:pt x="0" y="7159"/>
                  </a:cubicBezTo>
                  <a:cubicBezTo>
                    <a:pt x="724" y="5867"/>
                    <a:pt x="1259" y="4107"/>
                    <a:pt x="1874" y="2564"/>
                  </a:cubicBezTo>
                  <a:cubicBezTo>
                    <a:pt x="2196" y="1706"/>
                    <a:pt x="2539" y="933"/>
                    <a:pt x="2805" y="456"/>
                  </a:cubicBezTo>
                  <a:cubicBezTo>
                    <a:pt x="2926" y="206"/>
                    <a:pt x="3033" y="0"/>
                    <a:pt x="3112" y="0"/>
                  </a:cubicBezTo>
                  <a:cubicBezTo>
                    <a:pt x="3328" y="933"/>
                    <a:pt x="3612" y="3042"/>
                    <a:pt x="3887" y="5584"/>
                  </a:cubicBezTo>
                  <a:cubicBezTo>
                    <a:pt x="4244" y="8452"/>
                    <a:pt x="4540" y="12234"/>
                    <a:pt x="5722" y="14667"/>
                  </a:cubicBezTo>
                  <a:cubicBezTo>
                    <a:pt x="6701" y="16384"/>
                    <a:pt x="7839" y="16776"/>
                    <a:pt x="9086" y="16840"/>
                  </a:cubicBezTo>
                  <a:cubicBezTo>
                    <a:pt x="10321" y="16840"/>
                    <a:pt x="11557" y="16341"/>
                    <a:pt x="12567" y="14895"/>
                  </a:cubicBezTo>
                  <a:cubicBezTo>
                    <a:pt x="13008" y="14157"/>
                    <a:pt x="14625" y="13450"/>
                    <a:pt x="16120" y="13450"/>
                  </a:cubicBezTo>
                  <a:cubicBezTo>
                    <a:pt x="17332" y="13450"/>
                    <a:pt x="18585" y="13853"/>
                    <a:pt x="19235" y="14407"/>
                  </a:cubicBezTo>
                  <a:cubicBezTo>
                    <a:pt x="19773" y="14798"/>
                    <a:pt x="20613" y="15515"/>
                    <a:pt x="21535" y="16145"/>
                  </a:cubicBezTo>
                  <a:cubicBezTo>
                    <a:pt x="21523" y="16819"/>
                    <a:pt x="21499" y="17449"/>
                    <a:pt x="21499" y="18058"/>
                  </a:cubicBezTo>
                  <a:cubicBezTo>
                    <a:pt x="21499" y="19198"/>
                    <a:pt x="21535" y="20361"/>
                    <a:pt x="21600" y="21600"/>
                  </a:cubicBezTo>
                  <a:cubicBezTo>
                    <a:pt x="20619" y="18058"/>
                    <a:pt x="19300" y="16819"/>
                    <a:pt x="18130" y="1681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3" name="Shape">
              <a:extLst>
                <a:ext uri="{FF2B5EF4-FFF2-40B4-BE49-F238E27FC236}">
                  <a16:creationId xmlns:a16="http://schemas.microsoft.com/office/drawing/2014/main" id="{9B9C7098-E47F-5C49-9527-2E8B530BC162}"/>
                </a:ext>
              </a:extLst>
            </p:cNvPr>
            <p:cNvSpPr/>
            <p:nvPr/>
          </p:nvSpPr>
          <p:spPr>
            <a:xfrm>
              <a:off x="6921499" y="4762500"/>
              <a:ext cx="15057" cy="6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102" y="2460"/>
                  </a:moveTo>
                  <a:cubicBezTo>
                    <a:pt x="19253" y="9045"/>
                    <a:pt x="19499" y="12646"/>
                    <a:pt x="8665" y="19712"/>
                  </a:cubicBezTo>
                  <a:cubicBezTo>
                    <a:pt x="6066" y="21250"/>
                    <a:pt x="3950" y="21600"/>
                    <a:pt x="2313" y="21600"/>
                  </a:cubicBezTo>
                  <a:cubicBezTo>
                    <a:pt x="1406" y="21600"/>
                    <a:pt x="694" y="21600"/>
                    <a:pt x="0" y="21335"/>
                  </a:cubicBezTo>
                  <a:cubicBezTo>
                    <a:pt x="783" y="19933"/>
                    <a:pt x="1814" y="18441"/>
                    <a:pt x="3220" y="17649"/>
                  </a:cubicBezTo>
                  <a:cubicBezTo>
                    <a:pt x="8985" y="14223"/>
                    <a:pt x="15284" y="8079"/>
                    <a:pt x="21600" y="0"/>
                  </a:cubicBezTo>
                  <a:cubicBezTo>
                    <a:pt x="21440" y="1097"/>
                    <a:pt x="21262" y="1844"/>
                    <a:pt x="21102" y="246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4" name="Shape">
              <a:extLst>
                <a:ext uri="{FF2B5EF4-FFF2-40B4-BE49-F238E27FC236}">
                  <a16:creationId xmlns:a16="http://schemas.microsoft.com/office/drawing/2014/main" id="{447B1371-EE26-DC46-8778-C194705200F2}"/>
                </a:ext>
              </a:extLst>
            </p:cNvPr>
            <p:cNvSpPr/>
            <p:nvPr/>
          </p:nvSpPr>
          <p:spPr>
            <a:xfrm>
              <a:off x="6959600" y="4787899"/>
              <a:ext cx="200" cy="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074" y="21600"/>
                  </a:moveTo>
                  <a:lnTo>
                    <a:pt x="16074" y="21600"/>
                  </a:lnTo>
                  <a:cubicBezTo>
                    <a:pt x="10716" y="21600"/>
                    <a:pt x="8121" y="21600"/>
                    <a:pt x="0" y="21600"/>
                  </a:cubicBezTo>
                  <a:cubicBezTo>
                    <a:pt x="8121" y="21600"/>
                    <a:pt x="14819" y="9723"/>
                    <a:pt x="21600" y="0"/>
                  </a:cubicBezTo>
                  <a:cubicBezTo>
                    <a:pt x="21600" y="9723"/>
                    <a:pt x="21600" y="11754"/>
                    <a:pt x="16074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5" name="Shape">
              <a:extLst>
                <a:ext uri="{FF2B5EF4-FFF2-40B4-BE49-F238E27FC236}">
                  <a16:creationId xmlns:a16="http://schemas.microsoft.com/office/drawing/2014/main" id="{AC83DB6B-C5CC-BB4D-8939-ABF991DB6305}"/>
                </a:ext>
              </a:extLst>
            </p:cNvPr>
            <p:cNvSpPr/>
            <p:nvPr/>
          </p:nvSpPr>
          <p:spPr>
            <a:xfrm>
              <a:off x="7340600" y="3606800"/>
              <a:ext cx="2427092" cy="1662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9" h="21599" extrusionOk="0">
                  <a:moveTo>
                    <a:pt x="19746" y="3784"/>
                  </a:moveTo>
                  <a:cubicBezTo>
                    <a:pt x="19746" y="3779"/>
                    <a:pt x="19748" y="3759"/>
                    <a:pt x="19761" y="3723"/>
                  </a:cubicBezTo>
                  <a:cubicBezTo>
                    <a:pt x="19791" y="3631"/>
                    <a:pt x="19803" y="3570"/>
                    <a:pt x="19829" y="3537"/>
                  </a:cubicBezTo>
                  <a:cubicBezTo>
                    <a:pt x="19853" y="3504"/>
                    <a:pt x="19906" y="3471"/>
                    <a:pt x="20041" y="3471"/>
                  </a:cubicBezTo>
                  <a:cubicBezTo>
                    <a:pt x="20259" y="3471"/>
                    <a:pt x="20238" y="3491"/>
                    <a:pt x="20346" y="3492"/>
                  </a:cubicBezTo>
                  <a:cubicBezTo>
                    <a:pt x="20372" y="3492"/>
                    <a:pt x="20404" y="3490"/>
                    <a:pt x="20450" y="3487"/>
                  </a:cubicBezTo>
                  <a:cubicBezTo>
                    <a:pt x="20570" y="3478"/>
                    <a:pt x="20656" y="3419"/>
                    <a:pt x="20733" y="3355"/>
                  </a:cubicBezTo>
                  <a:cubicBezTo>
                    <a:pt x="20810" y="3290"/>
                    <a:pt x="20880" y="3222"/>
                    <a:pt x="20979" y="3177"/>
                  </a:cubicBezTo>
                  <a:cubicBezTo>
                    <a:pt x="21140" y="3103"/>
                    <a:pt x="21276" y="3050"/>
                    <a:pt x="21346" y="3051"/>
                  </a:cubicBezTo>
                  <a:cubicBezTo>
                    <a:pt x="21368" y="3051"/>
                    <a:pt x="21382" y="3056"/>
                    <a:pt x="21386" y="3060"/>
                  </a:cubicBezTo>
                  <a:cubicBezTo>
                    <a:pt x="21413" y="3080"/>
                    <a:pt x="21442" y="3089"/>
                    <a:pt x="21471" y="3089"/>
                  </a:cubicBezTo>
                  <a:cubicBezTo>
                    <a:pt x="21493" y="3088"/>
                    <a:pt x="21515" y="3084"/>
                    <a:pt x="21537" y="3067"/>
                  </a:cubicBezTo>
                  <a:cubicBezTo>
                    <a:pt x="21558" y="3051"/>
                    <a:pt x="21579" y="3009"/>
                    <a:pt x="21579" y="2964"/>
                  </a:cubicBezTo>
                  <a:cubicBezTo>
                    <a:pt x="21578" y="2921"/>
                    <a:pt x="21565" y="2887"/>
                    <a:pt x="21547" y="2854"/>
                  </a:cubicBezTo>
                  <a:cubicBezTo>
                    <a:pt x="21517" y="2803"/>
                    <a:pt x="21477" y="2750"/>
                    <a:pt x="21445" y="2701"/>
                  </a:cubicBezTo>
                  <a:cubicBezTo>
                    <a:pt x="21432" y="2682"/>
                    <a:pt x="21421" y="2664"/>
                    <a:pt x="21413" y="2648"/>
                  </a:cubicBezTo>
                  <a:cubicBezTo>
                    <a:pt x="21440" y="2637"/>
                    <a:pt x="21469" y="2625"/>
                    <a:pt x="21499" y="2602"/>
                  </a:cubicBezTo>
                  <a:cubicBezTo>
                    <a:pt x="21539" y="2573"/>
                    <a:pt x="21576" y="2517"/>
                    <a:pt x="21593" y="2436"/>
                  </a:cubicBezTo>
                  <a:cubicBezTo>
                    <a:pt x="21597" y="2414"/>
                    <a:pt x="21599" y="2393"/>
                    <a:pt x="21599" y="2373"/>
                  </a:cubicBezTo>
                  <a:cubicBezTo>
                    <a:pt x="21596" y="2242"/>
                    <a:pt x="21541" y="2112"/>
                    <a:pt x="21544" y="2032"/>
                  </a:cubicBezTo>
                  <a:cubicBezTo>
                    <a:pt x="21545" y="2005"/>
                    <a:pt x="21548" y="1991"/>
                    <a:pt x="21556" y="1976"/>
                  </a:cubicBezTo>
                  <a:cubicBezTo>
                    <a:pt x="21578" y="1938"/>
                    <a:pt x="21589" y="1891"/>
                    <a:pt x="21589" y="1848"/>
                  </a:cubicBezTo>
                  <a:cubicBezTo>
                    <a:pt x="21588" y="1761"/>
                    <a:pt x="21554" y="1693"/>
                    <a:pt x="21516" y="1643"/>
                  </a:cubicBezTo>
                  <a:cubicBezTo>
                    <a:pt x="21475" y="1593"/>
                    <a:pt x="21428" y="1555"/>
                    <a:pt x="21382" y="1539"/>
                  </a:cubicBezTo>
                  <a:cubicBezTo>
                    <a:pt x="21352" y="1528"/>
                    <a:pt x="21316" y="1527"/>
                    <a:pt x="21272" y="1526"/>
                  </a:cubicBezTo>
                  <a:cubicBezTo>
                    <a:pt x="21195" y="1526"/>
                    <a:pt x="21099" y="1534"/>
                    <a:pt x="21016" y="1534"/>
                  </a:cubicBezTo>
                  <a:cubicBezTo>
                    <a:pt x="20941" y="1536"/>
                    <a:pt x="20873" y="1521"/>
                    <a:pt x="20869" y="1514"/>
                  </a:cubicBezTo>
                  <a:cubicBezTo>
                    <a:pt x="20806" y="1461"/>
                    <a:pt x="20721" y="1395"/>
                    <a:pt x="20647" y="1392"/>
                  </a:cubicBezTo>
                  <a:cubicBezTo>
                    <a:pt x="20626" y="1392"/>
                    <a:pt x="20602" y="1397"/>
                    <a:pt x="20581" y="1425"/>
                  </a:cubicBezTo>
                  <a:cubicBezTo>
                    <a:pt x="20550" y="1469"/>
                    <a:pt x="20525" y="1542"/>
                    <a:pt x="20496" y="1617"/>
                  </a:cubicBezTo>
                  <a:cubicBezTo>
                    <a:pt x="20484" y="1652"/>
                    <a:pt x="20471" y="1686"/>
                    <a:pt x="20463" y="1713"/>
                  </a:cubicBezTo>
                  <a:cubicBezTo>
                    <a:pt x="20452" y="1706"/>
                    <a:pt x="20436" y="1689"/>
                    <a:pt x="20416" y="1637"/>
                  </a:cubicBezTo>
                  <a:cubicBezTo>
                    <a:pt x="20374" y="1539"/>
                    <a:pt x="20298" y="1513"/>
                    <a:pt x="20220" y="1492"/>
                  </a:cubicBezTo>
                  <a:cubicBezTo>
                    <a:pt x="20141" y="1474"/>
                    <a:pt x="20054" y="1471"/>
                    <a:pt x="19990" y="1471"/>
                  </a:cubicBezTo>
                  <a:cubicBezTo>
                    <a:pt x="19962" y="1471"/>
                    <a:pt x="19937" y="1471"/>
                    <a:pt x="19920" y="1471"/>
                  </a:cubicBezTo>
                  <a:cubicBezTo>
                    <a:pt x="19821" y="1471"/>
                    <a:pt x="19718" y="1505"/>
                    <a:pt x="19620" y="1521"/>
                  </a:cubicBezTo>
                  <a:cubicBezTo>
                    <a:pt x="19564" y="1530"/>
                    <a:pt x="19525" y="1545"/>
                    <a:pt x="19499" y="1544"/>
                  </a:cubicBezTo>
                  <a:cubicBezTo>
                    <a:pt x="19474" y="1542"/>
                    <a:pt x="19461" y="1540"/>
                    <a:pt x="19429" y="1494"/>
                  </a:cubicBezTo>
                  <a:cubicBezTo>
                    <a:pt x="19346" y="1367"/>
                    <a:pt x="19233" y="1311"/>
                    <a:pt x="19214" y="1279"/>
                  </a:cubicBezTo>
                  <a:cubicBezTo>
                    <a:pt x="19185" y="1246"/>
                    <a:pt x="19159" y="1242"/>
                    <a:pt x="19125" y="1233"/>
                  </a:cubicBezTo>
                  <a:cubicBezTo>
                    <a:pt x="19090" y="1227"/>
                    <a:pt x="19050" y="1223"/>
                    <a:pt x="19006" y="1223"/>
                  </a:cubicBezTo>
                  <a:cubicBezTo>
                    <a:pt x="18933" y="1223"/>
                    <a:pt x="18851" y="1231"/>
                    <a:pt x="18778" y="1247"/>
                  </a:cubicBezTo>
                  <a:cubicBezTo>
                    <a:pt x="18649" y="1273"/>
                    <a:pt x="18518" y="1277"/>
                    <a:pt x="18481" y="1278"/>
                  </a:cubicBezTo>
                  <a:cubicBezTo>
                    <a:pt x="18473" y="1272"/>
                    <a:pt x="18461" y="1262"/>
                    <a:pt x="18443" y="1248"/>
                  </a:cubicBezTo>
                  <a:cubicBezTo>
                    <a:pt x="18412" y="1223"/>
                    <a:pt x="18368" y="1184"/>
                    <a:pt x="18314" y="1128"/>
                  </a:cubicBezTo>
                  <a:cubicBezTo>
                    <a:pt x="18257" y="1071"/>
                    <a:pt x="18199" y="1021"/>
                    <a:pt x="18151" y="984"/>
                  </a:cubicBezTo>
                  <a:cubicBezTo>
                    <a:pt x="18100" y="949"/>
                    <a:pt x="18065" y="925"/>
                    <a:pt x="18027" y="923"/>
                  </a:cubicBezTo>
                  <a:cubicBezTo>
                    <a:pt x="17989" y="924"/>
                    <a:pt x="17863" y="958"/>
                    <a:pt x="17760" y="958"/>
                  </a:cubicBezTo>
                  <a:cubicBezTo>
                    <a:pt x="17711" y="961"/>
                    <a:pt x="17671" y="943"/>
                    <a:pt x="17671" y="940"/>
                  </a:cubicBezTo>
                  <a:cubicBezTo>
                    <a:pt x="17608" y="862"/>
                    <a:pt x="17547" y="808"/>
                    <a:pt x="17487" y="796"/>
                  </a:cubicBezTo>
                  <a:cubicBezTo>
                    <a:pt x="17527" y="783"/>
                    <a:pt x="17577" y="761"/>
                    <a:pt x="17628" y="738"/>
                  </a:cubicBezTo>
                  <a:cubicBezTo>
                    <a:pt x="17700" y="705"/>
                    <a:pt x="17766" y="673"/>
                    <a:pt x="17766" y="673"/>
                  </a:cubicBezTo>
                  <a:cubicBezTo>
                    <a:pt x="17779" y="666"/>
                    <a:pt x="17791" y="650"/>
                    <a:pt x="17796" y="629"/>
                  </a:cubicBezTo>
                  <a:cubicBezTo>
                    <a:pt x="17800" y="609"/>
                    <a:pt x="17799" y="586"/>
                    <a:pt x="17791" y="568"/>
                  </a:cubicBezTo>
                  <a:cubicBezTo>
                    <a:pt x="17790" y="566"/>
                    <a:pt x="17770" y="518"/>
                    <a:pt x="17736" y="467"/>
                  </a:cubicBezTo>
                  <a:cubicBezTo>
                    <a:pt x="17701" y="418"/>
                    <a:pt x="17652" y="359"/>
                    <a:pt x="17583" y="357"/>
                  </a:cubicBezTo>
                  <a:cubicBezTo>
                    <a:pt x="17546" y="358"/>
                    <a:pt x="17483" y="339"/>
                    <a:pt x="17425" y="318"/>
                  </a:cubicBezTo>
                  <a:cubicBezTo>
                    <a:pt x="17366" y="299"/>
                    <a:pt x="17317" y="278"/>
                    <a:pt x="17279" y="277"/>
                  </a:cubicBezTo>
                  <a:cubicBezTo>
                    <a:pt x="17262" y="275"/>
                    <a:pt x="17241" y="285"/>
                    <a:pt x="17228" y="302"/>
                  </a:cubicBezTo>
                  <a:cubicBezTo>
                    <a:pt x="17218" y="313"/>
                    <a:pt x="17213" y="325"/>
                    <a:pt x="17210" y="333"/>
                  </a:cubicBezTo>
                  <a:cubicBezTo>
                    <a:pt x="17205" y="332"/>
                    <a:pt x="17198" y="331"/>
                    <a:pt x="17188" y="327"/>
                  </a:cubicBezTo>
                  <a:cubicBezTo>
                    <a:pt x="17129" y="308"/>
                    <a:pt x="17065" y="266"/>
                    <a:pt x="16998" y="264"/>
                  </a:cubicBezTo>
                  <a:cubicBezTo>
                    <a:pt x="16968" y="264"/>
                    <a:pt x="16935" y="275"/>
                    <a:pt x="16907" y="308"/>
                  </a:cubicBezTo>
                  <a:cubicBezTo>
                    <a:pt x="16891" y="327"/>
                    <a:pt x="16864" y="352"/>
                    <a:pt x="16839" y="382"/>
                  </a:cubicBezTo>
                  <a:cubicBezTo>
                    <a:pt x="16815" y="414"/>
                    <a:pt x="16784" y="444"/>
                    <a:pt x="16780" y="518"/>
                  </a:cubicBezTo>
                  <a:cubicBezTo>
                    <a:pt x="16780" y="555"/>
                    <a:pt x="16795" y="590"/>
                    <a:pt x="16812" y="610"/>
                  </a:cubicBezTo>
                  <a:cubicBezTo>
                    <a:pt x="16829" y="631"/>
                    <a:pt x="16850" y="645"/>
                    <a:pt x="16876" y="658"/>
                  </a:cubicBezTo>
                  <a:cubicBezTo>
                    <a:pt x="16954" y="693"/>
                    <a:pt x="17026" y="693"/>
                    <a:pt x="17079" y="697"/>
                  </a:cubicBezTo>
                  <a:cubicBezTo>
                    <a:pt x="17135" y="700"/>
                    <a:pt x="17153" y="714"/>
                    <a:pt x="17153" y="721"/>
                  </a:cubicBezTo>
                  <a:cubicBezTo>
                    <a:pt x="17162" y="744"/>
                    <a:pt x="17163" y="758"/>
                    <a:pt x="17164" y="770"/>
                  </a:cubicBezTo>
                  <a:cubicBezTo>
                    <a:pt x="17166" y="792"/>
                    <a:pt x="17149" y="825"/>
                    <a:pt x="17147" y="896"/>
                  </a:cubicBezTo>
                  <a:cubicBezTo>
                    <a:pt x="17148" y="898"/>
                    <a:pt x="17134" y="960"/>
                    <a:pt x="17112" y="1009"/>
                  </a:cubicBezTo>
                  <a:cubicBezTo>
                    <a:pt x="17092" y="1059"/>
                    <a:pt x="17059" y="1107"/>
                    <a:pt x="17054" y="1107"/>
                  </a:cubicBezTo>
                  <a:cubicBezTo>
                    <a:pt x="17054" y="1107"/>
                    <a:pt x="17053" y="1108"/>
                    <a:pt x="17049" y="1108"/>
                  </a:cubicBezTo>
                  <a:cubicBezTo>
                    <a:pt x="17038" y="1110"/>
                    <a:pt x="17009" y="1096"/>
                    <a:pt x="16968" y="1095"/>
                  </a:cubicBezTo>
                  <a:cubicBezTo>
                    <a:pt x="16936" y="1095"/>
                    <a:pt x="16897" y="1107"/>
                    <a:pt x="16857" y="1143"/>
                  </a:cubicBezTo>
                  <a:cubicBezTo>
                    <a:pt x="16830" y="1169"/>
                    <a:pt x="16751" y="1179"/>
                    <a:pt x="16679" y="1177"/>
                  </a:cubicBezTo>
                  <a:cubicBezTo>
                    <a:pt x="16663" y="1177"/>
                    <a:pt x="16647" y="1177"/>
                    <a:pt x="16632" y="1177"/>
                  </a:cubicBezTo>
                  <a:cubicBezTo>
                    <a:pt x="16606" y="1177"/>
                    <a:pt x="16582" y="1177"/>
                    <a:pt x="16561" y="1181"/>
                  </a:cubicBezTo>
                  <a:cubicBezTo>
                    <a:pt x="16547" y="1184"/>
                    <a:pt x="16534" y="1184"/>
                    <a:pt x="16520" y="1195"/>
                  </a:cubicBezTo>
                  <a:cubicBezTo>
                    <a:pt x="16513" y="1186"/>
                    <a:pt x="16506" y="1173"/>
                    <a:pt x="16497" y="1161"/>
                  </a:cubicBezTo>
                  <a:cubicBezTo>
                    <a:pt x="16478" y="1136"/>
                    <a:pt x="16458" y="1100"/>
                    <a:pt x="16413" y="1096"/>
                  </a:cubicBezTo>
                  <a:cubicBezTo>
                    <a:pt x="16402" y="1096"/>
                    <a:pt x="16391" y="1099"/>
                    <a:pt x="16379" y="1108"/>
                  </a:cubicBezTo>
                  <a:cubicBezTo>
                    <a:pt x="16342" y="1136"/>
                    <a:pt x="16308" y="1191"/>
                    <a:pt x="16266" y="1242"/>
                  </a:cubicBezTo>
                  <a:cubicBezTo>
                    <a:pt x="16228" y="1295"/>
                    <a:pt x="16181" y="1331"/>
                    <a:pt x="16178" y="1327"/>
                  </a:cubicBezTo>
                  <a:lnTo>
                    <a:pt x="16178" y="1327"/>
                  </a:lnTo>
                  <a:cubicBezTo>
                    <a:pt x="16140" y="1322"/>
                    <a:pt x="16067" y="1223"/>
                    <a:pt x="16072" y="1139"/>
                  </a:cubicBezTo>
                  <a:cubicBezTo>
                    <a:pt x="16072" y="1066"/>
                    <a:pt x="16064" y="990"/>
                    <a:pt x="16053" y="924"/>
                  </a:cubicBezTo>
                  <a:cubicBezTo>
                    <a:pt x="16039" y="856"/>
                    <a:pt x="16031" y="805"/>
                    <a:pt x="15998" y="760"/>
                  </a:cubicBezTo>
                  <a:cubicBezTo>
                    <a:pt x="15977" y="739"/>
                    <a:pt x="15965" y="737"/>
                    <a:pt x="15946" y="730"/>
                  </a:cubicBezTo>
                  <a:cubicBezTo>
                    <a:pt x="15895" y="714"/>
                    <a:pt x="15814" y="707"/>
                    <a:pt x="15744" y="706"/>
                  </a:cubicBezTo>
                  <a:cubicBezTo>
                    <a:pt x="15710" y="706"/>
                    <a:pt x="15680" y="708"/>
                    <a:pt x="15655" y="714"/>
                  </a:cubicBezTo>
                  <a:cubicBezTo>
                    <a:pt x="15620" y="721"/>
                    <a:pt x="15543" y="733"/>
                    <a:pt x="15470" y="751"/>
                  </a:cubicBezTo>
                  <a:cubicBezTo>
                    <a:pt x="15433" y="761"/>
                    <a:pt x="15396" y="772"/>
                    <a:pt x="15365" y="785"/>
                  </a:cubicBezTo>
                  <a:cubicBezTo>
                    <a:pt x="15334" y="801"/>
                    <a:pt x="15308" y="812"/>
                    <a:pt x="15284" y="850"/>
                  </a:cubicBezTo>
                  <a:cubicBezTo>
                    <a:pt x="15267" y="887"/>
                    <a:pt x="15166" y="942"/>
                    <a:pt x="15117" y="938"/>
                  </a:cubicBezTo>
                  <a:cubicBezTo>
                    <a:pt x="15106" y="940"/>
                    <a:pt x="15081" y="922"/>
                    <a:pt x="15040" y="887"/>
                  </a:cubicBezTo>
                  <a:cubicBezTo>
                    <a:pt x="15000" y="854"/>
                    <a:pt x="14943" y="812"/>
                    <a:pt x="14866" y="794"/>
                  </a:cubicBezTo>
                  <a:cubicBezTo>
                    <a:pt x="14760" y="769"/>
                    <a:pt x="14570" y="754"/>
                    <a:pt x="14458" y="754"/>
                  </a:cubicBezTo>
                  <a:cubicBezTo>
                    <a:pt x="14415" y="756"/>
                    <a:pt x="14390" y="754"/>
                    <a:pt x="14364" y="764"/>
                  </a:cubicBezTo>
                  <a:cubicBezTo>
                    <a:pt x="14365" y="764"/>
                    <a:pt x="14364" y="764"/>
                    <a:pt x="14360" y="764"/>
                  </a:cubicBezTo>
                  <a:cubicBezTo>
                    <a:pt x="14352" y="764"/>
                    <a:pt x="14335" y="761"/>
                    <a:pt x="14323" y="754"/>
                  </a:cubicBezTo>
                  <a:cubicBezTo>
                    <a:pt x="14341" y="728"/>
                    <a:pt x="14363" y="692"/>
                    <a:pt x="14384" y="652"/>
                  </a:cubicBezTo>
                  <a:cubicBezTo>
                    <a:pt x="14413" y="591"/>
                    <a:pt x="14443" y="525"/>
                    <a:pt x="14444" y="442"/>
                  </a:cubicBezTo>
                  <a:cubicBezTo>
                    <a:pt x="14445" y="395"/>
                    <a:pt x="14429" y="341"/>
                    <a:pt x="14399" y="308"/>
                  </a:cubicBezTo>
                  <a:cubicBezTo>
                    <a:pt x="14290" y="188"/>
                    <a:pt x="14103" y="199"/>
                    <a:pt x="14025" y="180"/>
                  </a:cubicBezTo>
                  <a:cubicBezTo>
                    <a:pt x="13970" y="169"/>
                    <a:pt x="13910" y="150"/>
                    <a:pt x="13831" y="150"/>
                  </a:cubicBezTo>
                  <a:cubicBezTo>
                    <a:pt x="13796" y="150"/>
                    <a:pt x="13757" y="153"/>
                    <a:pt x="13714" y="164"/>
                  </a:cubicBezTo>
                  <a:cubicBezTo>
                    <a:pt x="13662" y="177"/>
                    <a:pt x="13623" y="203"/>
                    <a:pt x="13596" y="222"/>
                  </a:cubicBezTo>
                  <a:lnTo>
                    <a:pt x="13588" y="228"/>
                  </a:lnTo>
                  <a:cubicBezTo>
                    <a:pt x="13585" y="212"/>
                    <a:pt x="13580" y="209"/>
                    <a:pt x="13578" y="205"/>
                  </a:cubicBezTo>
                  <a:cubicBezTo>
                    <a:pt x="13567" y="189"/>
                    <a:pt x="13566" y="192"/>
                    <a:pt x="13561" y="186"/>
                  </a:cubicBezTo>
                  <a:cubicBezTo>
                    <a:pt x="13549" y="176"/>
                    <a:pt x="13525" y="158"/>
                    <a:pt x="13477" y="123"/>
                  </a:cubicBezTo>
                  <a:cubicBezTo>
                    <a:pt x="13358" y="34"/>
                    <a:pt x="13273" y="0"/>
                    <a:pt x="13205" y="0"/>
                  </a:cubicBezTo>
                  <a:cubicBezTo>
                    <a:pt x="13157" y="-1"/>
                    <a:pt x="13117" y="18"/>
                    <a:pt x="13088" y="44"/>
                  </a:cubicBezTo>
                  <a:cubicBezTo>
                    <a:pt x="13072" y="58"/>
                    <a:pt x="13060" y="71"/>
                    <a:pt x="13052" y="86"/>
                  </a:cubicBezTo>
                  <a:cubicBezTo>
                    <a:pt x="13038" y="111"/>
                    <a:pt x="13047" y="98"/>
                    <a:pt x="13040" y="106"/>
                  </a:cubicBezTo>
                  <a:cubicBezTo>
                    <a:pt x="13033" y="114"/>
                    <a:pt x="13009" y="134"/>
                    <a:pt x="12955" y="169"/>
                  </a:cubicBezTo>
                  <a:cubicBezTo>
                    <a:pt x="12812" y="263"/>
                    <a:pt x="12729" y="311"/>
                    <a:pt x="12696" y="327"/>
                  </a:cubicBezTo>
                  <a:lnTo>
                    <a:pt x="12695" y="327"/>
                  </a:lnTo>
                  <a:cubicBezTo>
                    <a:pt x="12678" y="328"/>
                    <a:pt x="12611" y="308"/>
                    <a:pt x="12554" y="283"/>
                  </a:cubicBezTo>
                  <a:cubicBezTo>
                    <a:pt x="12525" y="272"/>
                    <a:pt x="12496" y="258"/>
                    <a:pt x="12474" y="246"/>
                  </a:cubicBezTo>
                  <a:cubicBezTo>
                    <a:pt x="12463" y="241"/>
                    <a:pt x="12454" y="236"/>
                    <a:pt x="12447" y="232"/>
                  </a:cubicBezTo>
                  <a:cubicBezTo>
                    <a:pt x="12444" y="230"/>
                    <a:pt x="12442" y="227"/>
                    <a:pt x="12441" y="226"/>
                  </a:cubicBezTo>
                  <a:lnTo>
                    <a:pt x="12441" y="226"/>
                  </a:lnTo>
                  <a:cubicBezTo>
                    <a:pt x="12420" y="204"/>
                    <a:pt x="12401" y="202"/>
                    <a:pt x="12383" y="201"/>
                  </a:cubicBezTo>
                  <a:cubicBezTo>
                    <a:pt x="12322" y="203"/>
                    <a:pt x="12245" y="248"/>
                    <a:pt x="12168" y="299"/>
                  </a:cubicBezTo>
                  <a:cubicBezTo>
                    <a:pt x="12081" y="364"/>
                    <a:pt x="12024" y="432"/>
                    <a:pt x="11976" y="428"/>
                  </a:cubicBezTo>
                  <a:cubicBezTo>
                    <a:pt x="11969" y="428"/>
                    <a:pt x="11960" y="427"/>
                    <a:pt x="11951" y="424"/>
                  </a:cubicBezTo>
                  <a:cubicBezTo>
                    <a:pt x="11908" y="408"/>
                    <a:pt x="11857" y="400"/>
                    <a:pt x="11804" y="400"/>
                  </a:cubicBezTo>
                  <a:cubicBezTo>
                    <a:pt x="11729" y="400"/>
                    <a:pt x="11651" y="416"/>
                    <a:pt x="11586" y="461"/>
                  </a:cubicBezTo>
                  <a:cubicBezTo>
                    <a:pt x="11506" y="519"/>
                    <a:pt x="11430" y="523"/>
                    <a:pt x="11327" y="648"/>
                  </a:cubicBezTo>
                  <a:cubicBezTo>
                    <a:pt x="11289" y="695"/>
                    <a:pt x="11225" y="738"/>
                    <a:pt x="11172" y="767"/>
                  </a:cubicBezTo>
                  <a:cubicBezTo>
                    <a:pt x="11133" y="789"/>
                    <a:pt x="11099" y="803"/>
                    <a:pt x="11085" y="809"/>
                  </a:cubicBezTo>
                  <a:cubicBezTo>
                    <a:pt x="11051" y="805"/>
                    <a:pt x="10925" y="793"/>
                    <a:pt x="10850" y="793"/>
                  </a:cubicBezTo>
                  <a:cubicBezTo>
                    <a:pt x="10818" y="793"/>
                    <a:pt x="10781" y="792"/>
                    <a:pt x="10746" y="801"/>
                  </a:cubicBezTo>
                  <a:cubicBezTo>
                    <a:pt x="10729" y="804"/>
                    <a:pt x="10713" y="810"/>
                    <a:pt x="10695" y="824"/>
                  </a:cubicBezTo>
                  <a:cubicBezTo>
                    <a:pt x="10677" y="836"/>
                    <a:pt x="10656" y="873"/>
                    <a:pt x="10657" y="916"/>
                  </a:cubicBezTo>
                  <a:cubicBezTo>
                    <a:pt x="10658" y="964"/>
                    <a:pt x="10675" y="994"/>
                    <a:pt x="10694" y="1026"/>
                  </a:cubicBezTo>
                  <a:cubicBezTo>
                    <a:pt x="10742" y="1098"/>
                    <a:pt x="10818" y="1152"/>
                    <a:pt x="10887" y="1204"/>
                  </a:cubicBezTo>
                  <a:cubicBezTo>
                    <a:pt x="10888" y="1205"/>
                    <a:pt x="10890" y="1206"/>
                    <a:pt x="10891" y="1208"/>
                  </a:cubicBezTo>
                  <a:cubicBezTo>
                    <a:pt x="10874" y="1195"/>
                    <a:pt x="10854" y="1184"/>
                    <a:pt x="10831" y="1170"/>
                  </a:cubicBezTo>
                  <a:cubicBezTo>
                    <a:pt x="10772" y="1136"/>
                    <a:pt x="10741" y="1128"/>
                    <a:pt x="10727" y="1120"/>
                  </a:cubicBezTo>
                  <a:cubicBezTo>
                    <a:pt x="10715" y="1112"/>
                    <a:pt x="10700" y="1098"/>
                    <a:pt x="10655" y="1026"/>
                  </a:cubicBezTo>
                  <a:cubicBezTo>
                    <a:pt x="10600" y="940"/>
                    <a:pt x="10538" y="896"/>
                    <a:pt x="10478" y="896"/>
                  </a:cubicBezTo>
                  <a:cubicBezTo>
                    <a:pt x="10421" y="896"/>
                    <a:pt x="10370" y="936"/>
                    <a:pt x="10339" y="1002"/>
                  </a:cubicBezTo>
                  <a:cubicBezTo>
                    <a:pt x="10306" y="1074"/>
                    <a:pt x="10304" y="1156"/>
                    <a:pt x="10297" y="1216"/>
                  </a:cubicBezTo>
                  <a:cubicBezTo>
                    <a:pt x="10295" y="1246"/>
                    <a:pt x="10291" y="1271"/>
                    <a:pt x="10288" y="1281"/>
                  </a:cubicBezTo>
                  <a:lnTo>
                    <a:pt x="10288" y="1281"/>
                  </a:lnTo>
                  <a:cubicBezTo>
                    <a:pt x="10261" y="1291"/>
                    <a:pt x="10238" y="1303"/>
                    <a:pt x="10227" y="1306"/>
                  </a:cubicBezTo>
                  <a:cubicBezTo>
                    <a:pt x="10226" y="1300"/>
                    <a:pt x="10225" y="1291"/>
                    <a:pt x="10224" y="1278"/>
                  </a:cubicBezTo>
                  <a:cubicBezTo>
                    <a:pt x="10220" y="1223"/>
                    <a:pt x="10218" y="1146"/>
                    <a:pt x="10213" y="1079"/>
                  </a:cubicBezTo>
                  <a:cubicBezTo>
                    <a:pt x="10210" y="1045"/>
                    <a:pt x="10206" y="1014"/>
                    <a:pt x="10200" y="986"/>
                  </a:cubicBezTo>
                  <a:cubicBezTo>
                    <a:pt x="10196" y="971"/>
                    <a:pt x="10192" y="957"/>
                    <a:pt x="10183" y="940"/>
                  </a:cubicBezTo>
                  <a:cubicBezTo>
                    <a:pt x="10175" y="925"/>
                    <a:pt x="10157" y="904"/>
                    <a:pt x="10135" y="906"/>
                  </a:cubicBezTo>
                  <a:cubicBezTo>
                    <a:pt x="10087" y="913"/>
                    <a:pt x="10078" y="953"/>
                    <a:pt x="10060" y="990"/>
                  </a:cubicBezTo>
                  <a:cubicBezTo>
                    <a:pt x="10029" y="1067"/>
                    <a:pt x="10009" y="1102"/>
                    <a:pt x="9992" y="1136"/>
                  </a:cubicBezTo>
                  <a:cubicBezTo>
                    <a:pt x="9975" y="1167"/>
                    <a:pt x="9959" y="1216"/>
                    <a:pt x="9961" y="1268"/>
                  </a:cubicBezTo>
                  <a:cubicBezTo>
                    <a:pt x="9966" y="1378"/>
                    <a:pt x="10004" y="1432"/>
                    <a:pt x="10001" y="1517"/>
                  </a:cubicBezTo>
                  <a:cubicBezTo>
                    <a:pt x="10001" y="1530"/>
                    <a:pt x="10001" y="1545"/>
                    <a:pt x="9999" y="1562"/>
                  </a:cubicBezTo>
                  <a:cubicBezTo>
                    <a:pt x="9990" y="1629"/>
                    <a:pt x="9985" y="1688"/>
                    <a:pt x="9985" y="1737"/>
                  </a:cubicBezTo>
                  <a:cubicBezTo>
                    <a:pt x="9985" y="1767"/>
                    <a:pt x="9986" y="1793"/>
                    <a:pt x="9993" y="1823"/>
                  </a:cubicBezTo>
                  <a:cubicBezTo>
                    <a:pt x="9997" y="1841"/>
                    <a:pt x="10012" y="1869"/>
                    <a:pt x="10033" y="1882"/>
                  </a:cubicBezTo>
                  <a:cubicBezTo>
                    <a:pt x="9973" y="1984"/>
                    <a:pt x="9905" y="2122"/>
                    <a:pt x="9884" y="2166"/>
                  </a:cubicBezTo>
                  <a:cubicBezTo>
                    <a:pt x="9868" y="2179"/>
                    <a:pt x="9833" y="2205"/>
                    <a:pt x="9796" y="2232"/>
                  </a:cubicBezTo>
                  <a:cubicBezTo>
                    <a:pt x="9783" y="2241"/>
                    <a:pt x="9769" y="2251"/>
                    <a:pt x="9755" y="2260"/>
                  </a:cubicBezTo>
                  <a:cubicBezTo>
                    <a:pt x="9782" y="2212"/>
                    <a:pt x="9817" y="2161"/>
                    <a:pt x="9844" y="2133"/>
                  </a:cubicBezTo>
                  <a:cubicBezTo>
                    <a:pt x="9918" y="2047"/>
                    <a:pt x="9969" y="1917"/>
                    <a:pt x="9973" y="1806"/>
                  </a:cubicBezTo>
                  <a:cubicBezTo>
                    <a:pt x="9973" y="1781"/>
                    <a:pt x="9969" y="1752"/>
                    <a:pt x="9955" y="1725"/>
                  </a:cubicBezTo>
                  <a:lnTo>
                    <a:pt x="9955" y="1725"/>
                  </a:lnTo>
                  <a:cubicBezTo>
                    <a:pt x="9941" y="1697"/>
                    <a:pt x="9912" y="1495"/>
                    <a:pt x="9915" y="1399"/>
                  </a:cubicBezTo>
                  <a:cubicBezTo>
                    <a:pt x="9914" y="1374"/>
                    <a:pt x="9917" y="1356"/>
                    <a:pt x="9917" y="1356"/>
                  </a:cubicBezTo>
                  <a:cubicBezTo>
                    <a:pt x="9921" y="1322"/>
                    <a:pt x="9968" y="1254"/>
                    <a:pt x="9971" y="1150"/>
                  </a:cubicBezTo>
                  <a:cubicBezTo>
                    <a:pt x="9973" y="1092"/>
                    <a:pt x="9947" y="1030"/>
                    <a:pt x="9905" y="997"/>
                  </a:cubicBezTo>
                  <a:cubicBezTo>
                    <a:pt x="9819" y="923"/>
                    <a:pt x="9755" y="825"/>
                    <a:pt x="9669" y="767"/>
                  </a:cubicBezTo>
                  <a:cubicBezTo>
                    <a:pt x="9656" y="759"/>
                    <a:pt x="9642" y="754"/>
                    <a:pt x="9629" y="754"/>
                  </a:cubicBezTo>
                  <a:cubicBezTo>
                    <a:pt x="9560" y="761"/>
                    <a:pt x="9525" y="831"/>
                    <a:pt x="9488" y="890"/>
                  </a:cubicBezTo>
                  <a:cubicBezTo>
                    <a:pt x="9452" y="951"/>
                    <a:pt x="9418" y="1016"/>
                    <a:pt x="9400" y="1031"/>
                  </a:cubicBezTo>
                  <a:cubicBezTo>
                    <a:pt x="9359" y="1073"/>
                    <a:pt x="9340" y="1123"/>
                    <a:pt x="9327" y="1145"/>
                  </a:cubicBezTo>
                  <a:cubicBezTo>
                    <a:pt x="9313" y="1169"/>
                    <a:pt x="9313" y="1173"/>
                    <a:pt x="9282" y="1182"/>
                  </a:cubicBezTo>
                  <a:cubicBezTo>
                    <a:pt x="9209" y="1198"/>
                    <a:pt x="9156" y="1291"/>
                    <a:pt x="9156" y="1401"/>
                  </a:cubicBezTo>
                  <a:cubicBezTo>
                    <a:pt x="9155" y="1488"/>
                    <a:pt x="9193" y="1579"/>
                    <a:pt x="9265" y="1637"/>
                  </a:cubicBezTo>
                  <a:cubicBezTo>
                    <a:pt x="9317" y="1679"/>
                    <a:pt x="9355" y="1716"/>
                    <a:pt x="9377" y="1745"/>
                  </a:cubicBezTo>
                  <a:cubicBezTo>
                    <a:pt x="9387" y="1760"/>
                    <a:pt x="9394" y="1772"/>
                    <a:pt x="9398" y="1780"/>
                  </a:cubicBezTo>
                  <a:cubicBezTo>
                    <a:pt x="9398" y="1782"/>
                    <a:pt x="9399" y="1783"/>
                    <a:pt x="9399" y="1784"/>
                  </a:cubicBezTo>
                  <a:cubicBezTo>
                    <a:pt x="9397" y="1784"/>
                    <a:pt x="9394" y="1785"/>
                    <a:pt x="9390" y="1784"/>
                  </a:cubicBezTo>
                  <a:cubicBezTo>
                    <a:pt x="9371" y="1785"/>
                    <a:pt x="9336" y="1774"/>
                    <a:pt x="9309" y="1760"/>
                  </a:cubicBezTo>
                  <a:cubicBezTo>
                    <a:pt x="9281" y="1748"/>
                    <a:pt x="9262" y="1735"/>
                    <a:pt x="9262" y="1735"/>
                  </a:cubicBezTo>
                  <a:lnTo>
                    <a:pt x="9262" y="1735"/>
                  </a:lnTo>
                  <a:cubicBezTo>
                    <a:pt x="9239" y="1718"/>
                    <a:pt x="9137" y="1636"/>
                    <a:pt x="9049" y="1633"/>
                  </a:cubicBezTo>
                  <a:cubicBezTo>
                    <a:pt x="8996" y="1637"/>
                    <a:pt x="8904" y="1559"/>
                    <a:pt x="8816" y="1537"/>
                  </a:cubicBezTo>
                  <a:cubicBezTo>
                    <a:pt x="8788" y="1531"/>
                    <a:pt x="8753" y="1527"/>
                    <a:pt x="8716" y="1527"/>
                  </a:cubicBezTo>
                  <a:cubicBezTo>
                    <a:pt x="8642" y="1532"/>
                    <a:pt x="8567" y="1530"/>
                    <a:pt x="8513" y="1610"/>
                  </a:cubicBezTo>
                  <a:cubicBezTo>
                    <a:pt x="8495" y="1640"/>
                    <a:pt x="8471" y="1690"/>
                    <a:pt x="8443" y="1730"/>
                  </a:cubicBezTo>
                  <a:cubicBezTo>
                    <a:pt x="8416" y="1772"/>
                    <a:pt x="8386" y="1794"/>
                    <a:pt x="8378" y="1791"/>
                  </a:cubicBezTo>
                  <a:cubicBezTo>
                    <a:pt x="8376" y="1791"/>
                    <a:pt x="8375" y="1791"/>
                    <a:pt x="8372" y="1789"/>
                  </a:cubicBezTo>
                  <a:cubicBezTo>
                    <a:pt x="8350" y="1769"/>
                    <a:pt x="8336" y="1750"/>
                    <a:pt x="8317" y="1730"/>
                  </a:cubicBezTo>
                  <a:cubicBezTo>
                    <a:pt x="8301" y="1709"/>
                    <a:pt x="8272" y="1686"/>
                    <a:pt x="8239" y="1686"/>
                  </a:cubicBezTo>
                  <a:cubicBezTo>
                    <a:pt x="8211" y="1687"/>
                    <a:pt x="8184" y="1699"/>
                    <a:pt x="8152" y="1720"/>
                  </a:cubicBezTo>
                  <a:cubicBezTo>
                    <a:pt x="8134" y="1731"/>
                    <a:pt x="8116" y="1734"/>
                    <a:pt x="8096" y="1735"/>
                  </a:cubicBezTo>
                  <a:cubicBezTo>
                    <a:pt x="8062" y="1736"/>
                    <a:pt x="8024" y="1722"/>
                    <a:pt x="7982" y="1721"/>
                  </a:cubicBezTo>
                  <a:cubicBezTo>
                    <a:pt x="7948" y="1720"/>
                    <a:pt x="7904" y="1735"/>
                    <a:pt x="7875" y="1788"/>
                  </a:cubicBezTo>
                  <a:cubicBezTo>
                    <a:pt x="7866" y="1804"/>
                    <a:pt x="7859" y="1819"/>
                    <a:pt x="7854" y="1829"/>
                  </a:cubicBezTo>
                  <a:cubicBezTo>
                    <a:pt x="7836" y="1819"/>
                    <a:pt x="7800" y="1798"/>
                    <a:pt x="7745" y="1767"/>
                  </a:cubicBezTo>
                  <a:cubicBezTo>
                    <a:pt x="7702" y="1744"/>
                    <a:pt x="7669" y="1732"/>
                    <a:pt x="7637" y="1732"/>
                  </a:cubicBezTo>
                  <a:cubicBezTo>
                    <a:pt x="7581" y="1731"/>
                    <a:pt x="7544" y="1776"/>
                    <a:pt x="7519" y="1804"/>
                  </a:cubicBezTo>
                  <a:cubicBezTo>
                    <a:pt x="7493" y="1834"/>
                    <a:pt x="7470" y="1860"/>
                    <a:pt x="7413" y="1877"/>
                  </a:cubicBezTo>
                  <a:cubicBezTo>
                    <a:pt x="7380" y="1887"/>
                    <a:pt x="7349" y="1890"/>
                    <a:pt x="7320" y="1890"/>
                  </a:cubicBezTo>
                  <a:cubicBezTo>
                    <a:pt x="7269" y="1890"/>
                    <a:pt x="7225" y="1879"/>
                    <a:pt x="7183" y="1879"/>
                  </a:cubicBezTo>
                  <a:cubicBezTo>
                    <a:pt x="7146" y="1877"/>
                    <a:pt x="7097" y="1893"/>
                    <a:pt x="7069" y="1955"/>
                  </a:cubicBezTo>
                  <a:cubicBezTo>
                    <a:pt x="7054" y="1985"/>
                    <a:pt x="7040" y="2019"/>
                    <a:pt x="7026" y="2050"/>
                  </a:cubicBezTo>
                  <a:cubicBezTo>
                    <a:pt x="7030" y="2032"/>
                    <a:pt x="7035" y="2013"/>
                    <a:pt x="7041" y="1993"/>
                  </a:cubicBezTo>
                  <a:cubicBezTo>
                    <a:pt x="7056" y="1940"/>
                    <a:pt x="7075" y="1890"/>
                    <a:pt x="7076" y="1826"/>
                  </a:cubicBezTo>
                  <a:cubicBezTo>
                    <a:pt x="7076" y="1797"/>
                    <a:pt x="7069" y="1760"/>
                    <a:pt x="7051" y="1734"/>
                  </a:cubicBezTo>
                  <a:cubicBezTo>
                    <a:pt x="7009" y="1682"/>
                    <a:pt x="6961" y="1680"/>
                    <a:pt x="6911" y="1677"/>
                  </a:cubicBezTo>
                  <a:cubicBezTo>
                    <a:pt x="6872" y="1678"/>
                    <a:pt x="6833" y="1684"/>
                    <a:pt x="6800" y="1693"/>
                  </a:cubicBezTo>
                  <a:cubicBezTo>
                    <a:pt x="6765" y="1708"/>
                    <a:pt x="6739" y="1713"/>
                    <a:pt x="6712" y="1755"/>
                  </a:cubicBezTo>
                  <a:cubicBezTo>
                    <a:pt x="6687" y="1803"/>
                    <a:pt x="6687" y="1848"/>
                    <a:pt x="6686" y="1895"/>
                  </a:cubicBezTo>
                  <a:cubicBezTo>
                    <a:pt x="6686" y="1977"/>
                    <a:pt x="6698" y="2063"/>
                    <a:pt x="6713" y="2119"/>
                  </a:cubicBezTo>
                  <a:cubicBezTo>
                    <a:pt x="6714" y="2125"/>
                    <a:pt x="6717" y="2135"/>
                    <a:pt x="6719" y="2150"/>
                  </a:cubicBezTo>
                  <a:cubicBezTo>
                    <a:pt x="6708" y="2126"/>
                    <a:pt x="6683" y="2099"/>
                    <a:pt x="6655" y="2101"/>
                  </a:cubicBezTo>
                  <a:cubicBezTo>
                    <a:pt x="6649" y="2101"/>
                    <a:pt x="6643" y="2101"/>
                    <a:pt x="6635" y="2103"/>
                  </a:cubicBezTo>
                  <a:cubicBezTo>
                    <a:pt x="6612" y="2111"/>
                    <a:pt x="6589" y="2122"/>
                    <a:pt x="6567" y="2135"/>
                  </a:cubicBezTo>
                  <a:cubicBezTo>
                    <a:pt x="6574" y="2120"/>
                    <a:pt x="6579" y="2101"/>
                    <a:pt x="6580" y="2076"/>
                  </a:cubicBezTo>
                  <a:cubicBezTo>
                    <a:pt x="6577" y="2009"/>
                    <a:pt x="6546" y="1985"/>
                    <a:pt x="6522" y="1965"/>
                  </a:cubicBezTo>
                  <a:cubicBezTo>
                    <a:pt x="6439" y="1900"/>
                    <a:pt x="6349" y="1829"/>
                    <a:pt x="6212" y="1795"/>
                  </a:cubicBezTo>
                  <a:cubicBezTo>
                    <a:pt x="6076" y="1762"/>
                    <a:pt x="5909" y="1762"/>
                    <a:pt x="5715" y="1639"/>
                  </a:cubicBezTo>
                  <a:cubicBezTo>
                    <a:pt x="5514" y="1511"/>
                    <a:pt x="5468" y="1462"/>
                    <a:pt x="5376" y="1425"/>
                  </a:cubicBezTo>
                  <a:cubicBezTo>
                    <a:pt x="5301" y="1397"/>
                    <a:pt x="4948" y="1295"/>
                    <a:pt x="4686" y="1293"/>
                  </a:cubicBezTo>
                  <a:cubicBezTo>
                    <a:pt x="4629" y="1293"/>
                    <a:pt x="4577" y="1298"/>
                    <a:pt x="4532" y="1311"/>
                  </a:cubicBezTo>
                  <a:cubicBezTo>
                    <a:pt x="4412" y="1345"/>
                    <a:pt x="4195" y="1434"/>
                    <a:pt x="4002" y="1521"/>
                  </a:cubicBezTo>
                  <a:cubicBezTo>
                    <a:pt x="3905" y="1564"/>
                    <a:pt x="3813" y="1609"/>
                    <a:pt x="3744" y="1643"/>
                  </a:cubicBezTo>
                  <a:cubicBezTo>
                    <a:pt x="3709" y="1662"/>
                    <a:pt x="3681" y="1677"/>
                    <a:pt x="3658" y="1691"/>
                  </a:cubicBezTo>
                  <a:cubicBezTo>
                    <a:pt x="3634" y="1706"/>
                    <a:pt x="3622" y="1711"/>
                    <a:pt x="3603" y="1732"/>
                  </a:cubicBezTo>
                  <a:cubicBezTo>
                    <a:pt x="3573" y="1774"/>
                    <a:pt x="3554" y="1832"/>
                    <a:pt x="3520" y="1905"/>
                  </a:cubicBezTo>
                  <a:cubicBezTo>
                    <a:pt x="3488" y="1978"/>
                    <a:pt x="3446" y="2062"/>
                    <a:pt x="3391" y="2137"/>
                  </a:cubicBezTo>
                  <a:cubicBezTo>
                    <a:pt x="3269" y="2303"/>
                    <a:pt x="3043" y="2668"/>
                    <a:pt x="2894" y="2717"/>
                  </a:cubicBezTo>
                  <a:cubicBezTo>
                    <a:pt x="2796" y="2754"/>
                    <a:pt x="2699" y="2839"/>
                    <a:pt x="2622" y="2923"/>
                  </a:cubicBezTo>
                  <a:cubicBezTo>
                    <a:pt x="2584" y="2966"/>
                    <a:pt x="2551" y="3008"/>
                    <a:pt x="2526" y="3047"/>
                  </a:cubicBezTo>
                  <a:cubicBezTo>
                    <a:pt x="2503" y="3089"/>
                    <a:pt x="2484" y="3110"/>
                    <a:pt x="2479" y="3174"/>
                  </a:cubicBezTo>
                  <a:cubicBezTo>
                    <a:pt x="2481" y="3229"/>
                    <a:pt x="2496" y="3286"/>
                    <a:pt x="2510" y="3354"/>
                  </a:cubicBezTo>
                  <a:cubicBezTo>
                    <a:pt x="2525" y="3416"/>
                    <a:pt x="2537" y="3484"/>
                    <a:pt x="2537" y="3504"/>
                  </a:cubicBezTo>
                  <a:cubicBezTo>
                    <a:pt x="2532" y="3523"/>
                    <a:pt x="2531" y="3540"/>
                    <a:pt x="2531" y="3557"/>
                  </a:cubicBezTo>
                  <a:cubicBezTo>
                    <a:pt x="2531" y="3618"/>
                    <a:pt x="2547" y="3690"/>
                    <a:pt x="2575" y="3764"/>
                  </a:cubicBezTo>
                  <a:cubicBezTo>
                    <a:pt x="2603" y="3837"/>
                    <a:pt x="2643" y="3911"/>
                    <a:pt x="2702" y="3949"/>
                  </a:cubicBezTo>
                  <a:cubicBezTo>
                    <a:pt x="2751" y="3981"/>
                    <a:pt x="2809" y="3994"/>
                    <a:pt x="2863" y="3995"/>
                  </a:cubicBezTo>
                  <a:cubicBezTo>
                    <a:pt x="2889" y="3995"/>
                    <a:pt x="2914" y="3992"/>
                    <a:pt x="2936" y="3985"/>
                  </a:cubicBezTo>
                  <a:cubicBezTo>
                    <a:pt x="2936" y="3986"/>
                    <a:pt x="2935" y="3986"/>
                    <a:pt x="2934" y="3986"/>
                  </a:cubicBezTo>
                  <a:cubicBezTo>
                    <a:pt x="2890" y="4012"/>
                    <a:pt x="2846" y="4044"/>
                    <a:pt x="2824" y="4116"/>
                  </a:cubicBezTo>
                  <a:cubicBezTo>
                    <a:pt x="2804" y="4188"/>
                    <a:pt x="2785" y="4290"/>
                    <a:pt x="2784" y="4388"/>
                  </a:cubicBezTo>
                  <a:cubicBezTo>
                    <a:pt x="2785" y="4439"/>
                    <a:pt x="2789" y="4491"/>
                    <a:pt x="2810" y="4538"/>
                  </a:cubicBezTo>
                  <a:cubicBezTo>
                    <a:pt x="2819" y="4557"/>
                    <a:pt x="2830" y="4577"/>
                    <a:pt x="2841" y="4598"/>
                  </a:cubicBezTo>
                  <a:cubicBezTo>
                    <a:pt x="2809" y="4588"/>
                    <a:pt x="2776" y="4583"/>
                    <a:pt x="2743" y="4583"/>
                  </a:cubicBezTo>
                  <a:cubicBezTo>
                    <a:pt x="2678" y="4583"/>
                    <a:pt x="2611" y="4604"/>
                    <a:pt x="2560" y="4672"/>
                  </a:cubicBezTo>
                  <a:cubicBezTo>
                    <a:pt x="2496" y="4755"/>
                    <a:pt x="2399" y="4909"/>
                    <a:pt x="2365" y="4964"/>
                  </a:cubicBezTo>
                  <a:cubicBezTo>
                    <a:pt x="2342" y="4968"/>
                    <a:pt x="2303" y="4977"/>
                    <a:pt x="2262" y="4991"/>
                  </a:cubicBezTo>
                  <a:cubicBezTo>
                    <a:pt x="2247" y="4996"/>
                    <a:pt x="2231" y="5002"/>
                    <a:pt x="2217" y="5010"/>
                  </a:cubicBezTo>
                  <a:cubicBezTo>
                    <a:pt x="2216" y="5003"/>
                    <a:pt x="2216" y="4997"/>
                    <a:pt x="2215" y="4992"/>
                  </a:cubicBezTo>
                  <a:cubicBezTo>
                    <a:pt x="2199" y="4838"/>
                    <a:pt x="2105" y="4665"/>
                    <a:pt x="2005" y="4581"/>
                  </a:cubicBezTo>
                  <a:cubicBezTo>
                    <a:pt x="1981" y="4566"/>
                    <a:pt x="1936" y="4481"/>
                    <a:pt x="1897" y="4395"/>
                  </a:cubicBezTo>
                  <a:cubicBezTo>
                    <a:pt x="1857" y="4308"/>
                    <a:pt x="1824" y="4222"/>
                    <a:pt x="1784" y="4171"/>
                  </a:cubicBezTo>
                  <a:lnTo>
                    <a:pt x="1784" y="4171"/>
                  </a:lnTo>
                  <a:cubicBezTo>
                    <a:pt x="1781" y="4147"/>
                    <a:pt x="1810" y="4067"/>
                    <a:pt x="1812" y="3973"/>
                  </a:cubicBezTo>
                  <a:cubicBezTo>
                    <a:pt x="1812" y="3930"/>
                    <a:pt x="1803" y="3880"/>
                    <a:pt x="1780" y="3839"/>
                  </a:cubicBezTo>
                  <a:cubicBezTo>
                    <a:pt x="1743" y="3775"/>
                    <a:pt x="1706" y="3742"/>
                    <a:pt x="1674" y="3720"/>
                  </a:cubicBezTo>
                  <a:cubicBezTo>
                    <a:pt x="1643" y="3698"/>
                    <a:pt x="1618" y="3685"/>
                    <a:pt x="1587" y="3650"/>
                  </a:cubicBezTo>
                  <a:cubicBezTo>
                    <a:pt x="1561" y="3622"/>
                    <a:pt x="1530" y="3605"/>
                    <a:pt x="1502" y="3606"/>
                  </a:cubicBezTo>
                  <a:cubicBezTo>
                    <a:pt x="1418" y="3611"/>
                    <a:pt x="1370" y="3705"/>
                    <a:pt x="1333" y="3780"/>
                  </a:cubicBezTo>
                  <a:cubicBezTo>
                    <a:pt x="1329" y="3788"/>
                    <a:pt x="1327" y="3789"/>
                    <a:pt x="1327" y="3789"/>
                  </a:cubicBezTo>
                  <a:lnTo>
                    <a:pt x="1327" y="3789"/>
                  </a:lnTo>
                  <a:cubicBezTo>
                    <a:pt x="1321" y="3794"/>
                    <a:pt x="1289" y="3764"/>
                    <a:pt x="1238" y="3759"/>
                  </a:cubicBezTo>
                  <a:cubicBezTo>
                    <a:pt x="1225" y="3759"/>
                    <a:pt x="1211" y="3762"/>
                    <a:pt x="1197" y="3771"/>
                  </a:cubicBezTo>
                  <a:cubicBezTo>
                    <a:pt x="1141" y="3803"/>
                    <a:pt x="1119" y="3888"/>
                    <a:pt x="1121" y="3954"/>
                  </a:cubicBezTo>
                  <a:cubicBezTo>
                    <a:pt x="1121" y="4034"/>
                    <a:pt x="1141" y="4110"/>
                    <a:pt x="1166" y="4167"/>
                  </a:cubicBezTo>
                  <a:cubicBezTo>
                    <a:pt x="1176" y="4187"/>
                    <a:pt x="1188" y="4217"/>
                    <a:pt x="1203" y="4252"/>
                  </a:cubicBezTo>
                  <a:cubicBezTo>
                    <a:pt x="1187" y="4246"/>
                    <a:pt x="1171" y="4243"/>
                    <a:pt x="1154" y="4243"/>
                  </a:cubicBezTo>
                  <a:cubicBezTo>
                    <a:pt x="1138" y="4243"/>
                    <a:pt x="1121" y="4246"/>
                    <a:pt x="1105" y="4252"/>
                  </a:cubicBezTo>
                  <a:cubicBezTo>
                    <a:pt x="1042" y="4269"/>
                    <a:pt x="1010" y="4336"/>
                    <a:pt x="989" y="4379"/>
                  </a:cubicBezTo>
                  <a:cubicBezTo>
                    <a:pt x="979" y="4401"/>
                    <a:pt x="971" y="4418"/>
                    <a:pt x="966" y="4424"/>
                  </a:cubicBezTo>
                  <a:cubicBezTo>
                    <a:pt x="965" y="4427"/>
                    <a:pt x="965" y="4427"/>
                    <a:pt x="964" y="4428"/>
                  </a:cubicBezTo>
                  <a:cubicBezTo>
                    <a:pt x="935" y="4428"/>
                    <a:pt x="902" y="4435"/>
                    <a:pt x="872" y="4460"/>
                  </a:cubicBezTo>
                  <a:cubicBezTo>
                    <a:pt x="840" y="4483"/>
                    <a:pt x="811" y="4540"/>
                    <a:pt x="813" y="4606"/>
                  </a:cubicBezTo>
                  <a:cubicBezTo>
                    <a:pt x="813" y="4624"/>
                    <a:pt x="815" y="4643"/>
                    <a:pt x="818" y="4661"/>
                  </a:cubicBezTo>
                  <a:cubicBezTo>
                    <a:pt x="831" y="4736"/>
                    <a:pt x="847" y="4796"/>
                    <a:pt x="845" y="4814"/>
                  </a:cubicBezTo>
                  <a:cubicBezTo>
                    <a:pt x="845" y="4819"/>
                    <a:pt x="845" y="4819"/>
                    <a:pt x="845" y="4819"/>
                  </a:cubicBezTo>
                  <a:cubicBezTo>
                    <a:pt x="845" y="4819"/>
                    <a:pt x="845" y="4821"/>
                    <a:pt x="840" y="4826"/>
                  </a:cubicBezTo>
                  <a:cubicBezTo>
                    <a:pt x="807" y="4853"/>
                    <a:pt x="795" y="4908"/>
                    <a:pt x="795" y="4949"/>
                  </a:cubicBezTo>
                  <a:cubicBezTo>
                    <a:pt x="796" y="5008"/>
                    <a:pt x="812" y="5064"/>
                    <a:pt x="836" y="5112"/>
                  </a:cubicBezTo>
                  <a:cubicBezTo>
                    <a:pt x="860" y="5160"/>
                    <a:pt x="894" y="5203"/>
                    <a:pt x="941" y="5214"/>
                  </a:cubicBezTo>
                  <a:lnTo>
                    <a:pt x="941" y="5214"/>
                  </a:lnTo>
                  <a:cubicBezTo>
                    <a:pt x="949" y="5217"/>
                    <a:pt x="957" y="5217"/>
                    <a:pt x="965" y="5217"/>
                  </a:cubicBezTo>
                  <a:cubicBezTo>
                    <a:pt x="1061" y="5214"/>
                    <a:pt x="1138" y="5116"/>
                    <a:pt x="1191" y="5078"/>
                  </a:cubicBezTo>
                  <a:cubicBezTo>
                    <a:pt x="1261" y="5026"/>
                    <a:pt x="1372" y="4920"/>
                    <a:pt x="1375" y="4724"/>
                  </a:cubicBezTo>
                  <a:cubicBezTo>
                    <a:pt x="1375" y="4643"/>
                    <a:pt x="1370" y="4565"/>
                    <a:pt x="1358" y="4497"/>
                  </a:cubicBezTo>
                  <a:cubicBezTo>
                    <a:pt x="1365" y="4503"/>
                    <a:pt x="1372" y="4509"/>
                    <a:pt x="1379" y="4514"/>
                  </a:cubicBezTo>
                  <a:lnTo>
                    <a:pt x="1400" y="4450"/>
                  </a:lnTo>
                  <a:lnTo>
                    <a:pt x="1379" y="4514"/>
                  </a:lnTo>
                  <a:cubicBezTo>
                    <a:pt x="1423" y="4544"/>
                    <a:pt x="1481" y="4571"/>
                    <a:pt x="1526" y="4598"/>
                  </a:cubicBezTo>
                  <a:cubicBezTo>
                    <a:pt x="1536" y="4604"/>
                    <a:pt x="1546" y="4609"/>
                    <a:pt x="1555" y="4615"/>
                  </a:cubicBezTo>
                  <a:cubicBezTo>
                    <a:pt x="1520" y="4653"/>
                    <a:pt x="1482" y="4700"/>
                    <a:pt x="1447" y="4751"/>
                  </a:cubicBezTo>
                  <a:cubicBezTo>
                    <a:pt x="1401" y="4822"/>
                    <a:pt x="1360" y="4888"/>
                    <a:pt x="1344" y="4964"/>
                  </a:cubicBezTo>
                  <a:cubicBezTo>
                    <a:pt x="1342" y="4974"/>
                    <a:pt x="1341" y="4985"/>
                    <a:pt x="1341" y="4997"/>
                  </a:cubicBezTo>
                  <a:cubicBezTo>
                    <a:pt x="1348" y="5105"/>
                    <a:pt x="1404" y="5142"/>
                    <a:pt x="1445" y="5183"/>
                  </a:cubicBezTo>
                  <a:cubicBezTo>
                    <a:pt x="1458" y="5193"/>
                    <a:pt x="1470" y="5203"/>
                    <a:pt x="1481" y="5212"/>
                  </a:cubicBezTo>
                  <a:cubicBezTo>
                    <a:pt x="1477" y="5230"/>
                    <a:pt x="1473" y="5253"/>
                    <a:pt x="1473" y="5278"/>
                  </a:cubicBezTo>
                  <a:cubicBezTo>
                    <a:pt x="1470" y="5313"/>
                    <a:pt x="1487" y="5367"/>
                    <a:pt x="1519" y="5386"/>
                  </a:cubicBezTo>
                  <a:cubicBezTo>
                    <a:pt x="1528" y="5394"/>
                    <a:pt x="1541" y="5398"/>
                    <a:pt x="1553" y="5398"/>
                  </a:cubicBezTo>
                  <a:cubicBezTo>
                    <a:pt x="1608" y="5390"/>
                    <a:pt x="1623" y="5342"/>
                    <a:pt x="1643" y="5318"/>
                  </a:cubicBezTo>
                  <a:cubicBezTo>
                    <a:pt x="1663" y="5291"/>
                    <a:pt x="1675" y="5280"/>
                    <a:pt x="1687" y="5281"/>
                  </a:cubicBezTo>
                  <a:cubicBezTo>
                    <a:pt x="1742" y="5278"/>
                    <a:pt x="1879" y="5351"/>
                    <a:pt x="1970" y="5360"/>
                  </a:cubicBezTo>
                  <a:cubicBezTo>
                    <a:pt x="1903" y="5382"/>
                    <a:pt x="1831" y="5410"/>
                    <a:pt x="1760" y="5431"/>
                  </a:cubicBezTo>
                  <a:cubicBezTo>
                    <a:pt x="1697" y="5448"/>
                    <a:pt x="1661" y="5487"/>
                    <a:pt x="1636" y="5511"/>
                  </a:cubicBezTo>
                  <a:cubicBezTo>
                    <a:pt x="1609" y="5534"/>
                    <a:pt x="1593" y="5550"/>
                    <a:pt x="1535" y="5558"/>
                  </a:cubicBezTo>
                  <a:cubicBezTo>
                    <a:pt x="1495" y="5564"/>
                    <a:pt x="1463" y="5575"/>
                    <a:pt x="1436" y="5594"/>
                  </a:cubicBezTo>
                  <a:cubicBezTo>
                    <a:pt x="1412" y="5613"/>
                    <a:pt x="1384" y="5645"/>
                    <a:pt x="1382" y="5705"/>
                  </a:cubicBezTo>
                  <a:cubicBezTo>
                    <a:pt x="1383" y="5753"/>
                    <a:pt x="1404" y="5785"/>
                    <a:pt x="1425" y="5805"/>
                  </a:cubicBezTo>
                  <a:cubicBezTo>
                    <a:pt x="1446" y="5823"/>
                    <a:pt x="1471" y="5836"/>
                    <a:pt x="1503" y="5844"/>
                  </a:cubicBezTo>
                  <a:cubicBezTo>
                    <a:pt x="1556" y="5859"/>
                    <a:pt x="1629" y="5897"/>
                    <a:pt x="1685" y="5946"/>
                  </a:cubicBezTo>
                  <a:cubicBezTo>
                    <a:pt x="1743" y="5995"/>
                    <a:pt x="1777" y="6058"/>
                    <a:pt x="1777" y="6088"/>
                  </a:cubicBezTo>
                  <a:cubicBezTo>
                    <a:pt x="1779" y="6110"/>
                    <a:pt x="1779" y="6133"/>
                    <a:pt x="1779" y="6155"/>
                  </a:cubicBezTo>
                  <a:cubicBezTo>
                    <a:pt x="1779" y="6270"/>
                    <a:pt x="1762" y="6392"/>
                    <a:pt x="1726" y="6503"/>
                  </a:cubicBezTo>
                  <a:lnTo>
                    <a:pt x="1726" y="6502"/>
                  </a:lnTo>
                  <a:cubicBezTo>
                    <a:pt x="1724" y="6508"/>
                    <a:pt x="1697" y="6518"/>
                    <a:pt x="1662" y="6518"/>
                  </a:cubicBezTo>
                  <a:cubicBezTo>
                    <a:pt x="1597" y="6518"/>
                    <a:pt x="1508" y="6496"/>
                    <a:pt x="1437" y="6495"/>
                  </a:cubicBezTo>
                  <a:cubicBezTo>
                    <a:pt x="1371" y="6496"/>
                    <a:pt x="1246" y="6467"/>
                    <a:pt x="1139" y="6467"/>
                  </a:cubicBezTo>
                  <a:cubicBezTo>
                    <a:pt x="1086" y="6467"/>
                    <a:pt x="1035" y="6472"/>
                    <a:pt x="991" y="6502"/>
                  </a:cubicBezTo>
                  <a:cubicBezTo>
                    <a:pt x="906" y="6571"/>
                    <a:pt x="898" y="6713"/>
                    <a:pt x="895" y="6842"/>
                  </a:cubicBezTo>
                  <a:cubicBezTo>
                    <a:pt x="895" y="6945"/>
                    <a:pt x="906" y="7047"/>
                    <a:pt x="919" y="7119"/>
                  </a:cubicBezTo>
                  <a:cubicBezTo>
                    <a:pt x="926" y="7148"/>
                    <a:pt x="927" y="7174"/>
                    <a:pt x="927" y="7194"/>
                  </a:cubicBezTo>
                  <a:cubicBezTo>
                    <a:pt x="927" y="7259"/>
                    <a:pt x="909" y="7291"/>
                    <a:pt x="888" y="7321"/>
                  </a:cubicBezTo>
                  <a:cubicBezTo>
                    <a:pt x="853" y="7370"/>
                    <a:pt x="841" y="7437"/>
                    <a:pt x="840" y="7506"/>
                  </a:cubicBezTo>
                  <a:cubicBezTo>
                    <a:pt x="840" y="7566"/>
                    <a:pt x="851" y="7633"/>
                    <a:pt x="887" y="7683"/>
                  </a:cubicBezTo>
                  <a:cubicBezTo>
                    <a:pt x="902" y="7704"/>
                    <a:pt x="923" y="7753"/>
                    <a:pt x="943" y="7801"/>
                  </a:cubicBezTo>
                  <a:cubicBezTo>
                    <a:pt x="965" y="7848"/>
                    <a:pt x="976" y="7898"/>
                    <a:pt x="1026" y="7926"/>
                  </a:cubicBezTo>
                  <a:cubicBezTo>
                    <a:pt x="1038" y="7931"/>
                    <a:pt x="1048" y="7931"/>
                    <a:pt x="1057" y="7931"/>
                  </a:cubicBezTo>
                  <a:cubicBezTo>
                    <a:pt x="1092" y="7931"/>
                    <a:pt x="1129" y="7919"/>
                    <a:pt x="1161" y="7919"/>
                  </a:cubicBezTo>
                  <a:cubicBezTo>
                    <a:pt x="1189" y="7919"/>
                    <a:pt x="1203" y="7929"/>
                    <a:pt x="1207" y="7936"/>
                  </a:cubicBezTo>
                  <a:cubicBezTo>
                    <a:pt x="1221" y="7962"/>
                    <a:pt x="1242" y="8018"/>
                    <a:pt x="1261" y="8069"/>
                  </a:cubicBezTo>
                  <a:cubicBezTo>
                    <a:pt x="1271" y="8094"/>
                    <a:pt x="1281" y="8119"/>
                    <a:pt x="1292" y="8141"/>
                  </a:cubicBezTo>
                  <a:cubicBezTo>
                    <a:pt x="1293" y="8144"/>
                    <a:pt x="1295" y="8147"/>
                    <a:pt x="1297" y="8149"/>
                  </a:cubicBezTo>
                  <a:cubicBezTo>
                    <a:pt x="1294" y="8151"/>
                    <a:pt x="1292" y="8153"/>
                    <a:pt x="1290" y="8155"/>
                  </a:cubicBezTo>
                  <a:cubicBezTo>
                    <a:pt x="1232" y="8212"/>
                    <a:pt x="1177" y="8282"/>
                    <a:pt x="1135" y="8337"/>
                  </a:cubicBezTo>
                  <a:cubicBezTo>
                    <a:pt x="1113" y="8365"/>
                    <a:pt x="1095" y="8389"/>
                    <a:pt x="1081" y="8405"/>
                  </a:cubicBezTo>
                  <a:cubicBezTo>
                    <a:pt x="1075" y="8411"/>
                    <a:pt x="1070" y="8416"/>
                    <a:pt x="1068" y="8419"/>
                  </a:cubicBezTo>
                  <a:cubicBezTo>
                    <a:pt x="1045" y="8423"/>
                    <a:pt x="1033" y="8438"/>
                    <a:pt x="1018" y="8453"/>
                  </a:cubicBezTo>
                  <a:cubicBezTo>
                    <a:pt x="969" y="8511"/>
                    <a:pt x="909" y="8629"/>
                    <a:pt x="865" y="8821"/>
                  </a:cubicBezTo>
                  <a:cubicBezTo>
                    <a:pt x="834" y="8956"/>
                    <a:pt x="837" y="9078"/>
                    <a:pt x="834" y="9166"/>
                  </a:cubicBezTo>
                  <a:cubicBezTo>
                    <a:pt x="829" y="9260"/>
                    <a:pt x="823" y="9293"/>
                    <a:pt x="795" y="9315"/>
                  </a:cubicBezTo>
                  <a:cubicBezTo>
                    <a:pt x="689" y="9400"/>
                    <a:pt x="506" y="9574"/>
                    <a:pt x="421" y="9719"/>
                  </a:cubicBezTo>
                  <a:cubicBezTo>
                    <a:pt x="375" y="9802"/>
                    <a:pt x="336" y="9946"/>
                    <a:pt x="291" y="10103"/>
                  </a:cubicBezTo>
                  <a:cubicBezTo>
                    <a:pt x="248" y="10258"/>
                    <a:pt x="201" y="10422"/>
                    <a:pt x="159" y="10518"/>
                  </a:cubicBezTo>
                  <a:cubicBezTo>
                    <a:pt x="124" y="10596"/>
                    <a:pt x="111" y="10678"/>
                    <a:pt x="111" y="10753"/>
                  </a:cubicBezTo>
                  <a:cubicBezTo>
                    <a:pt x="111" y="10907"/>
                    <a:pt x="162" y="11034"/>
                    <a:pt x="170" y="11103"/>
                  </a:cubicBezTo>
                  <a:cubicBezTo>
                    <a:pt x="183" y="11186"/>
                    <a:pt x="207" y="11292"/>
                    <a:pt x="207" y="11405"/>
                  </a:cubicBezTo>
                  <a:cubicBezTo>
                    <a:pt x="207" y="11485"/>
                    <a:pt x="195" y="11566"/>
                    <a:pt x="159" y="11648"/>
                  </a:cubicBezTo>
                  <a:cubicBezTo>
                    <a:pt x="106" y="11765"/>
                    <a:pt x="81" y="11857"/>
                    <a:pt x="65" y="11916"/>
                  </a:cubicBezTo>
                  <a:cubicBezTo>
                    <a:pt x="57" y="11945"/>
                    <a:pt x="50" y="11965"/>
                    <a:pt x="48" y="11973"/>
                  </a:cubicBezTo>
                  <a:cubicBezTo>
                    <a:pt x="47" y="11974"/>
                    <a:pt x="47" y="11974"/>
                    <a:pt x="47" y="11974"/>
                  </a:cubicBezTo>
                  <a:cubicBezTo>
                    <a:pt x="39" y="11977"/>
                    <a:pt x="30" y="11982"/>
                    <a:pt x="20" y="11993"/>
                  </a:cubicBezTo>
                  <a:cubicBezTo>
                    <a:pt x="8" y="12006"/>
                    <a:pt x="-1" y="12035"/>
                    <a:pt x="0" y="12057"/>
                  </a:cubicBezTo>
                  <a:cubicBezTo>
                    <a:pt x="2" y="12100"/>
                    <a:pt x="13" y="12111"/>
                    <a:pt x="19" y="12128"/>
                  </a:cubicBezTo>
                  <a:cubicBezTo>
                    <a:pt x="40" y="12171"/>
                    <a:pt x="69" y="12219"/>
                    <a:pt x="78" y="12296"/>
                  </a:cubicBezTo>
                  <a:cubicBezTo>
                    <a:pt x="80" y="12305"/>
                    <a:pt x="80" y="12316"/>
                    <a:pt x="80" y="12328"/>
                  </a:cubicBezTo>
                  <a:cubicBezTo>
                    <a:pt x="80" y="12381"/>
                    <a:pt x="65" y="12448"/>
                    <a:pt x="65" y="12530"/>
                  </a:cubicBezTo>
                  <a:cubicBezTo>
                    <a:pt x="62" y="12627"/>
                    <a:pt x="98" y="12739"/>
                    <a:pt x="194" y="12814"/>
                  </a:cubicBezTo>
                  <a:cubicBezTo>
                    <a:pt x="365" y="12958"/>
                    <a:pt x="435" y="13068"/>
                    <a:pt x="477" y="13244"/>
                  </a:cubicBezTo>
                  <a:cubicBezTo>
                    <a:pt x="534" y="13472"/>
                    <a:pt x="765" y="13784"/>
                    <a:pt x="767" y="13789"/>
                  </a:cubicBezTo>
                  <a:cubicBezTo>
                    <a:pt x="768" y="13790"/>
                    <a:pt x="931" y="14045"/>
                    <a:pt x="1017" y="14161"/>
                  </a:cubicBezTo>
                  <a:cubicBezTo>
                    <a:pt x="1051" y="14207"/>
                    <a:pt x="1081" y="14238"/>
                    <a:pt x="1121" y="14239"/>
                  </a:cubicBezTo>
                  <a:cubicBezTo>
                    <a:pt x="1157" y="14240"/>
                    <a:pt x="1186" y="14203"/>
                    <a:pt x="1198" y="14170"/>
                  </a:cubicBezTo>
                  <a:cubicBezTo>
                    <a:pt x="1213" y="14136"/>
                    <a:pt x="1220" y="14100"/>
                    <a:pt x="1226" y="14061"/>
                  </a:cubicBezTo>
                  <a:cubicBezTo>
                    <a:pt x="1230" y="14039"/>
                    <a:pt x="1240" y="14023"/>
                    <a:pt x="1279" y="14006"/>
                  </a:cubicBezTo>
                  <a:cubicBezTo>
                    <a:pt x="1317" y="13991"/>
                    <a:pt x="1375" y="13986"/>
                    <a:pt x="1437" y="13986"/>
                  </a:cubicBezTo>
                  <a:cubicBezTo>
                    <a:pt x="1528" y="13986"/>
                    <a:pt x="1603" y="14013"/>
                    <a:pt x="1698" y="14014"/>
                  </a:cubicBezTo>
                  <a:cubicBezTo>
                    <a:pt x="1728" y="14014"/>
                    <a:pt x="1762" y="14011"/>
                    <a:pt x="1797" y="14002"/>
                  </a:cubicBezTo>
                  <a:cubicBezTo>
                    <a:pt x="1942" y="13964"/>
                    <a:pt x="2078" y="13809"/>
                    <a:pt x="2114" y="13786"/>
                  </a:cubicBezTo>
                  <a:cubicBezTo>
                    <a:pt x="2157" y="13753"/>
                    <a:pt x="2244" y="13664"/>
                    <a:pt x="2318" y="13665"/>
                  </a:cubicBezTo>
                  <a:cubicBezTo>
                    <a:pt x="2343" y="13665"/>
                    <a:pt x="2365" y="13675"/>
                    <a:pt x="2388" y="13698"/>
                  </a:cubicBezTo>
                  <a:cubicBezTo>
                    <a:pt x="2438" y="13752"/>
                    <a:pt x="2457" y="13811"/>
                    <a:pt x="2475" y="13881"/>
                  </a:cubicBezTo>
                  <a:cubicBezTo>
                    <a:pt x="2493" y="13950"/>
                    <a:pt x="2504" y="14032"/>
                    <a:pt x="2546" y="14107"/>
                  </a:cubicBezTo>
                  <a:cubicBezTo>
                    <a:pt x="2577" y="14164"/>
                    <a:pt x="2625" y="14192"/>
                    <a:pt x="2669" y="14191"/>
                  </a:cubicBezTo>
                  <a:cubicBezTo>
                    <a:pt x="2746" y="14189"/>
                    <a:pt x="2815" y="14127"/>
                    <a:pt x="2874" y="14049"/>
                  </a:cubicBezTo>
                  <a:cubicBezTo>
                    <a:pt x="2885" y="14035"/>
                    <a:pt x="2893" y="14023"/>
                    <a:pt x="2899" y="14015"/>
                  </a:cubicBezTo>
                  <a:cubicBezTo>
                    <a:pt x="2912" y="14033"/>
                    <a:pt x="2934" y="14060"/>
                    <a:pt x="2963" y="14088"/>
                  </a:cubicBezTo>
                  <a:cubicBezTo>
                    <a:pt x="3024" y="14145"/>
                    <a:pt x="3048" y="14195"/>
                    <a:pt x="3046" y="14222"/>
                  </a:cubicBezTo>
                  <a:cubicBezTo>
                    <a:pt x="3046" y="14240"/>
                    <a:pt x="3039" y="14272"/>
                    <a:pt x="3009" y="14320"/>
                  </a:cubicBezTo>
                  <a:cubicBezTo>
                    <a:pt x="2950" y="14413"/>
                    <a:pt x="2941" y="14527"/>
                    <a:pt x="2936" y="14631"/>
                  </a:cubicBezTo>
                  <a:cubicBezTo>
                    <a:pt x="2932" y="14738"/>
                    <a:pt x="2931" y="14843"/>
                    <a:pt x="2907" y="14942"/>
                  </a:cubicBezTo>
                  <a:cubicBezTo>
                    <a:pt x="2885" y="15033"/>
                    <a:pt x="2870" y="15096"/>
                    <a:pt x="2870" y="15158"/>
                  </a:cubicBezTo>
                  <a:cubicBezTo>
                    <a:pt x="2869" y="15206"/>
                    <a:pt x="2882" y="15256"/>
                    <a:pt x="2903" y="15290"/>
                  </a:cubicBezTo>
                  <a:cubicBezTo>
                    <a:pt x="2924" y="15324"/>
                    <a:pt x="2949" y="15350"/>
                    <a:pt x="2981" y="15380"/>
                  </a:cubicBezTo>
                  <a:cubicBezTo>
                    <a:pt x="3012" y="15405"/>
                    <a:pt x="3091" y="15580"/>
                    <a:pt x="3153" y="15753"/>
                  </a:cubicBezTo>
                  <a:cubicBezTo>
                    <a:pt x="3219" y="15928"/>
                    <a:pt x="3277" y="16101"/>
                    <a:pt x="3310" y="16169"/>
                  </a:cubicBezTo>
                  <a:cubicBezTo>
                    <a:pt x="3316" y="16180"/>
                    <a:pt x="3324" y="16227"/>
                    <a:pt x="3323" y="16291"/>
                  </a:cubicBezTo>
                  <a:cubicBezTo>
                    <a:pt x="3323" y="16356"/>
                    <a:pt x="3319" y="16436"/>
                    <a:pt x="3319" y="16518"/>
                  </a:cubicBezTo>
                  <a:cubicBezTo>
                    <a:pt x="3319" y="16609"/>
                    <a:pt x="3324" y="16704"/>
                    <a:pt x="3352" y="16790"/>
                  </a:cubicBezTo>
                  <a:cubicBezTo>
                    <a:pt x="3398" y="16924"/>
                    <a:pt x="3438" y="17030"/>
                    <a:pt x="3436" y="17075"/>
                  </a:cubicBezTo>
                  <a:cubicBezTo>
                    <a:pt x="3435" y="17096"/>
                    <a:pt x="3433" y="17105"/>
                    <a:pt x="3419" y="17125"/>
                  </a:cubicBezTo>
                  <a:cubicBezTo>
                    <a:pt x="3344" y="17223"/>
                    <a:pt x="3200" y="17422"/>
                    <a:pt x="3190" y="17773"/>
                  </a:cubicBezTo>
                  <a:cubicBezTo>
                    <a:pt x="3189" y="17803"/>
                    <a:pt x="3189" y="17832"/>
                    <a:pt x="3189" y="17860"/>
                  </a:cubicBezTo>
                  <a:cubicBezTo>
                    <a:pt x="3189" y="18149"/>
                    <a:pt x="3232" y="18355"/>
                    <a:pt x="3268" y="18469"/>
                  </a:cubicBezTo>
                  <a:cubicBezTo>
                    <a:pt x="3305" y="18580"/>
                    <a:pt x="3397" y="18886"/>
                    <a:pt x="3446" y="19008"/>
                  </a:cubicBezTo>
                  <a:cubicBezTo>
                    <a:pt x="3486" y="19102"/>
                    <a:pt x="3543" y="19380"/>
                    <a:pt x="3551" y="19542"/>
                  </a:cubicBezTo>
                  <a:cubicBezTo>
                    <a:pt x="3552" y="19569"/>
                    <a:pt x="3553" y="19598"/>
                    <a:pt x="3553" y="19628"/>
                  </a:cubicBezTo>
                  <a:cubicBezTo>
                    <a:pt x="3553" y="19687"/>
                    <a:pt x="3550" y="19749"/>
                    <a:pt x="3550" y="19809"/>
                  </a:cubicBezTo>
                  <a:cubicBezTo>
                    <a:pt x="3551" y="19899"/>
                    <a:pt x="3553" y="19987"/>
                    <a:pt x="3586" y="20061"/>
                  </a:cubicBezTo>
                  <a:cubicBezTo>
                    <a:pt x="3626" y="20142"/>
                    <a:pt x="3657" y="20298"/>
                    <a:pt x="3749" y="20442"/>
                  </a:cubicBezTo>
                  <a:cubicBezTo>
                    <a:pt x="3780" y="20490"/>
                    <a:pt x="3808" y="20584"/>
                    <a:pt x="3824" y="20664"/>
                  </a:cubicBezTo>
                  <a:cubicBezTo>
                    <a:pt x="3840" y="20743"/>
                    <a:pt x="3847" y="20807"/>
                    <a:pt x="3847" y="20807"/>
                  </a:cubicBezTo>
                  <a:lnTo>
                    <a:pt x="3849" y="20820"/>
                  </a:lnTo>
                  <a:cubicBezTo>
                    <a:pt x="3849" y="20820"/>
                    <a:pt x="3855" y="20844"/>
                    <a:pt x="3862" y="20891"/>
                  </a:cubicBezTo>
                  <a:cubicBezTo>
                    <a:pt x="3870" y="20939"/>
                    <a:pt x="3879" y="21008"/>
                    <a:pt x="3883" y="21093"/>
                  </a:cubicBezTo>
                  <a:cubicBezTo>
                    <a:pt x="3888" y="21182"/>
                    <a:pt x="3892" y="21260"/>
                    <a:pt x="3910" y="21333"/>
                  </a:cubicBezTo>
                  <a:cubicBezTo>
                    <a:pt x="3928" y="21407"/>
                    <a:pt x="3963" y="21474"/>
                    <a:pt x="4017" y="21519"/>
                  </a:cubicBezTo>
                  <a:cubicBezTo>
                    <a:pt x="4072" y="21567"/>
                    <a:pt x="4119" y="21599"/>
                    <a:pt x="4171" y="21599"/>
                  </a:cubicBezTo>
                  <a:lnTo>
                    <a:pt x="4173" y="21599"/>
                  </a:lnTo>
                  <a:cubicBezTo>
                    <a:pt x="4215" y="21599"/>
                    <a:pt x="4256" y="21570"/>
                    <a:pt x="4282" y="21521"/>
                  </a:cubicBezTo>
                  <a:cubicBezTo>
                    <a:pt x="4283" y="21519"/>
                    <a:pt x="4291" y="21510"/>
                    <a:pt x="4308" y="21502"/>
                  </a:cubicBezTo>
                  <a:cubicBezTo>
                    <a:pt x="4358" y="21474"/>
                    <a:pt x="4462" y="21459"/>
                    <a:pt x="4547" y="21460"/>
                  </a:cubicBezTo>
                  <a:cubicBezTo>
                    <a:pt x="4581" y="21460"/>
                    <a:pt x="4613" y="21461"/>
                    <a:pt x="4638" y="21466"/>
                  </a:cubicBezTo>
                  <a:cubicBezTo>
                    <a:pt x="4648" y="21466"/>
                    <a:pt x="4656" y="21466"/>
                    <a:pt x="4666" y="21466"/>
                  </a:cubicBezTo>
                  <a:cubicBezTo>
                    <a:pt x="4801" y="21466"/>
                    <a:pt x="4935" y="21346"/>
                    <a:pt x="5053" y="21207"/>
                  </a:cubicBezTo>
                  <a:cubicBezTo>
                    <a:pt x="5182" y="21047"/>
                    <a:pt x="5357" y="20658"/>
                    <a:pt x="5419" y="20551"/>
                  </a:cubicBezTo>
                  <a:cubicBezTo>
                    <a:pt x="5447" y="20501"/>
                    <a:pt x="5497" y="20425"/>
                    <a:pt x="5540" y="20343"/>
                  </a:cubicBezTo>
                  <a:cubicBezTo>
                    <a:pt x="5583" y="20260"/>
                    <a:pt x="5623" y="20177"/>
                    <a:pt x="5626" y="20077"/>
                  </a:cubicBezTo>
                  <a:cubicBezTo>
                    <a:pt x="5626" y="20064"/>
                    <a:pt x="5625" y="20052"/>
                    <a:pt x="5623" y="20041"/>
                  </a:cubicBezTo>
                  <a:cubicBezTo>
                    <a:pt x="5612" y="19963"/>
                    <a:pt x="5598" y="19894"/>
                    <a:pt x="5598" y="19851"/>
                  </a:cubicBezTo>
                  <a:cubicBezTo>
                    <a:pt x="5600" y="19815"/>
                    <a:pt x="5601" y="19809"/>
                    <a:pt x="5619" y="19792"/>
                  </a:cubicBezTo>
                  <a:cubicBezTo>
                    <a:pt x="5654" y="19761"/>
                    <a:pt x="5718" y="19711"/>
                    <a:pt x="5774" y="19656"/>
                  </a:cubicBezTo>
                  <a:cubicBezTo>
                    <a:pt x="5830" y="19597"/>
                    <a:pt x="5886" y="19550"/>
                    <a:pt x="5900" y="19449"/>
                  </a:cubicBezTo>
                  <a:cubicBezTo>
                    <a:pt x="5902" y="19438"/>
                    <a:pt x="5902" y="19429"/>
                    <a:pt x="5902" y="19419"/>
                  </a:cubicBezTo>
                  <a:cubicBezTo>
                    <a:pt x="5900" y="19271"/>
                    <a:pt x="5834" y="18921"/>
                    <a:pt x="5816" y="18836"/>
                  </a:cubicBezTo>
                  <a:cubicBezTo>
                    <a:pt x="5815" y="18834"/>
                    <a:pt x="5815" y="18832"/>
                    <a:pt x="5815" y="18827"/>
                  </a:cubicBezTo>
                  <a:cubicBezTo>
                    <a:pt x="5811" y="18786"/>
                    <a:pt x="5864" y="18649"/>
                    <a:pt x="5930" y="18510"/>
                  </a:cubicBezTo>
                  <a:cubicBezTo>
                    <a:pt x="5956" y="18450"/>
                    <a:pt x="6028" y="18382"/>
                    <a:pt x="6098" y="18327"/>
                  </a:cubicBezTo>
                  <a:cubicBezTo>
                    <a:pt x="6133" y="18300"/>
                    <a:pt x="6167" y="18275"/>
                    <a:pt x="6196" y="18251"/>
                  </a:cubicBezTo>
                  <a:cubicBezTo>
                    <a:pt x="6226" y="18227"/>
                    <a:pt x="6248" y="18210"/>
                    <a:pt x="6269" y="18176"/>
                  </a:cubicBezTo>
                  <a:cubicBezTo>
                    <a:pt x="6314" y="18093"/>
                    <a:pt x="6414" y="17826"/>
                    <a:pt x="6437" y="17591"/>
                  </a:cubicBezTo>
                  <a:cubicBezTo>
                    <a:pt x="6439" y="17555"/>
                    <a:pt x="6441" y="17519"/>
                    <a:pt x="6441" y="17484"/>
                  </a:cubicBezTo>
                  <a:cubicBezTo>
                    <a:pt x="6440" y="17346"/>
                    <a:pt x="6423" y="17208"/>
                    <a:pt x="6424" y="17115"/>
                  </a:cubicBezTo>
                  <a:cubicBezTo>
                    <a:pt x="6423" y="17075"/>
                    <a:pt x="6428" y="17044"/>
                    <a:pt x="6432" y="17031"/>
                  </a:cubicBezTo>
                  <a:cubicBezTo>
                    <a:pt x="6445" y="16991"/>
                    <a:pt x="6453" y="16948"/>
                    <a:pt x="6453" y="16904"/>
                  </a:cubicBezTo>
                  <a:cubicBezTo>
                    <a:pt x="6452" y="16797"/>
                    <a:pt x="6411" y="16708"/>
                    <a:pt x="6350" y="16613"/>
                  </a:cubicBezTo>
                  <a:cubicBezTo>
                    <a:pt x="6324" y="16577"/>
                    <a:pt x="6303" y="16456"/>
                    <a:pt x="6296" y="16339"/>
                  </a:cubicBezTo>
                  <a:cubicBezTo>
                    <a:pt x="6291" y="16279"/>
                    <a:pt x="6289" y="16222"/>
                    <a:pt x="6285" y="16173"/>
                  </a:cubicBezTo>
                  <a:cubicBezTo>
                    <a:pt x="6280" y="16122"/>
                    <a:pt x="6280" y="16088"/>
                    <a:pt x="6264" y="16044"/>
                  </a:cubicBezTo>
                  <a:lnTo>
                    <a:pt x="6264" y="16044"/>
                  </a:lnTo>
                  <a:lnTo>
                    <a:pt x="6264" y="16044"/>
                  </a:lnTo>
                  <a:lnTo>
                    <a:pt x="6264" y="16044"/>
                  </a:lnTo>
                  <a:cubicBezTo>
                    <a:pt x="6262" y="16039"/>
                    <a:pt x="6257" y="16001"/>
                    <a:pt x="6258" y="15958"/>
                  </a:cubicBezTo>
                  <a:cubicBezTo>
                    <a:pt x="6258" y="15902"/>
                    <a:pt x="6263" y="15833"/>
                    <a:pt x="6272" y="15780"/>
                  </a:cubicBezTo>
                  <a:cubicBezTo>
                    <a:pt x="6276" y="15753"/>
                    <a:pt x="6281" y="15730"/>
                    <a:pt x="6286" y="15717"/>
                  </a:cubicBezTo>
                  <a:cubicBezTo>
                    <a:pt x="6288" y="15712"/>
                    <a:pt x="6289" y="15709"/>
                    <a:pt x="6290" y="15707"/>
                  </a:cubicBezTo>
                  <a:cubicBezTo>
                    <a:pt x="6320" y="15686"/>
                    <a:pt x="6336" y="15655"/>
                    <a:pt x="6358" y="15617"/>
                  </a:cubicBezTo>
                  <a:cubicBezTo>
                    <a:pt x="6422" y="15497"/>
                    <a:pt x="6504" y="15288"/>
                    <a:pt x="6557" y="15185"/>
                  </a:cubicBezTo>
                  <a:cubicBezTo>
                    <a:pt x="6594" y="15111"/>
                    <a:pt x="6665" y="14963"/>
                    <a:pt x="6739" y="14830"/>
                  </a:cubicBezTo>
                  <a:cubicBezTo>
                    <a:pt x="6810" y="14698"/>
                    <a:pt x="6897" y="14581"/>
                    <a:pt x="6916" y="14583"/>
                  </a:cubicBezTo>
                  <a:cubicBezTo>
                    <a:pt x="6986" y="14558"/>
                    <a:pt x="7052" y="14478"/>
                    <a:pt x="7110" y="14384"/>
                  </a:cubicBezTo>
                  <a:cubicBezTo>
                    <a:pt x="7168" y="14290"/>
                    <a:pt x="7214" y="14186"/>
                    <a:pt x="7222" y="14084"/>
                  </a:cubicBezTo>
                  <a:cubicBezTo>
                    <a:pt x="7221" y="14049"/>
                    <a:pt x="7290" y="13862"/>
                    <a:pt x="7359" y="13698"/>
                  </a:cubicBezTo>
                  <a:cubicBezTo>
                    <a:pt x="7393" y="13612"/>
                    <a:pt x="7428" y="13529"/>
                    <a:pt x="7455" y="13457"/>
                  </a:cubicBezTo>
                  <a:cubicBezTo>
                    <a:pt x="7482" y="13384"/>
                    <a:pt x="7502" y="13334"/>
                    <a:pt x="7508" y="13278"/>
                  </a:cubicBezTo>
                  <a:cubicBezTo>
                    <a:pt x="7511" y="13246"/>
                    <a:pt x="7532" y="13142"/>
                    <a:pt x="7552" y="13035"/>
                  </a:cubicBezTo>
                  <a:cubicBezTo>
                    <a:pt x="7572" y="12925"/>
                    <a:pt x="7593" y="12809"/>
                    <a:pt x="7594" y="12715"/>
                  </a:cubicBezTo>
                  <a:cubicBezTo>
                    <a:pt x="7593" y="12675"/>
                    <a:pt x="7591" y="12637"/>
                    <a:pt x="7573" y="12598"/>
                  </a:cubicBezTo>
                  <a:cubicBezTo>
                    <a:pt x="7548" y="12550"/>
                    <a:pt x="7515" y="12547"/>
                    <a:pt x="7488" y="12545"/>
                  </a:cubicBezTo>
                  <a:cubicBezTo>
                    <a:pt x="7353" y="12550"/>
                    <a:pt x="7104" y="12725"/>
                    <a:pt x="7061" y="12753"/>
                  </a:cubicBezTo>
                  <a:cubicBezTo>
                    <a:pt x="7010" y="12789"/>
                    <a:pt x="6903" y="12893"/>
                    <a:pt x="6783" y="12893"/>
                  </a:cubicBezTo>
                  <a:cubicBezTo>
                    <a:pt x="6776" y="12893"/>
                    <a:pt x="6768" y="12892"/>
                    <a:pt x="6761" y="12892"/>
                  </a:cubicBezTo>
                  <a:cubicBezTo>
                    <a:pt x="6729" y="12887"/>
                    <a:pt x="6721" y="12876"/>
                    <a:pt x="6717" y="12867"/>
                  </a:cubicBezTo>
                  <a:cubicBezTo>
                    <a:pt x="6712" y="12859"/>
                    <a:pt x="6708" y="12839"/>
                    <a:pt x="6708" y="12808"/>
                  </a:cubicBezTo>
                  <a:cubicBezTo>
                    <a:pt x="6707" y="12766"/>
                    <a:pt x="6714" y="12714"/>
                    <a:pt x="6715" y="12661"/>
                  </a:cubicBezTo>
                  <a:cubicBezTo>
                    <a:pt x="6715" y="12651"/>
                    <a:pt x="6714" y="12642"/>
                    <a:pt x="6714" y="12631"/>
                  </a:cubicBezTo>
                  <a:cubicBezTo>
                    <a:pt x="6710" y="12597"/>
                    <a:pt x="6699" y="12555"/>
                    <a:pt x="6685" y="12512"/>
                  </a:cubicBezTo>
                  <a:cubicBezTo>
                    <a:pt x="6690" y="12518"/>
                    <a:pt x="6695" y="12522"/>
                    <a:pt x="6701" y="12527"/>
                  </a:cubicBezTo>
                  <a:cubicBezTo>
                    <a:pt x="6723" y="12541"/>
                    <a:pt x="6744" y="12543"/>
                    <a:pt x="6766" y="12543"/>
                  </a:cubicBezTo>
                  <a:cubicBezTo>
                    <a:pt x="6826" y="12543"/>
                    <a:pt x="6899" y="12517"/>
                    <a:pt x="6966" y="12485"/>
                  </a:cubicBezTo>
                  <a:cubicBezTo>
                    <a:pt x="7033" y="12453"/>
                    <a:pt x="7087" y="12421"/>
                    <a:pt x="7119" y="12390"/>
                  </a:cubicBezTo>
                  <a:cubicBezTo>
                    <a:pt x="7154" y="12349"/>
                    <a:pt x="7474" y="12087"/>
                    <a:pt x="7557" y="12080"/>
                  </a:cubicBezTo>
                  <a:cubicBezTo>
                    <a:pt x="7626" y="12071"/>
                    <a:pt x="7670" y="12021"/>
                    <a:pt x="7706" y="11980"/>
                  </a:cubicBezTo>
                  <a:cubicBezTo>
                    <a:pt x="7741" y="11941"/>
                    <a:pt x="7771" y="11906"/>
                    <a:pt x="7831" y="11884"/>
                  </a:cubicBezTo>
                  <a:cubicBezTo>
                    <a:pt x="7991" y="11827"/>
                    <a:pt x="8096" y="11635"/>
                    <a:pt x="8186" y="11512"/>
                  </a:cubicBezTo>
                  <a:cubicBezTo>
                    <a:pt x="8290" y="11364"/>
                    <a:pt x="8398" y="11042"/>
                    <a:pt x="8436" y="10925"/>
                  </a:cubicBezTo>
                  <a:cubicBezTo>
                    <a:pt x="8455" y="10854"/>
                    <a:pt x="8531" y="10785"/>
                    <a:pt x="8537" y="10642"/>
                  </a:cubicBezTo>
                  <a:cubicBezTo>
                    <a:pt x="8537" y="10608"/>
                    <a:pt x="8531" y="10572"/>
                    <a:pt x="8519" y="10539"/>
                  </a:cubicBezTo>
                  <a:cubicBezTo>
                    <a:pt x="8488" y="10454"/>
                    <a:pt x="8424" y="10374"/>
                    <a:pt x="8357" y="10302"/>
                  </a:cubicBezTo>
                  <a:cubicBezTo>
                    <a:pt x="8289" y="10232"/>
                    <a:pt x="8224" y="10176"/>
                    <a:pt x="8170" y="10162"/>
                  </a:cubicBezTo>
                  <a:cubicBezTo>
                    <a:pt x="8167" y="10161"/>
                    <a:pt x="8166" y="10162"/>
                    <a:pt x="8160" y="10150"/>
                  </a:cubicBezTo>
                  <a:cubicBezTo>
                    <a:pt x="8151" y="10132"/>
                    <a:pt x="8142" y="10092"/>
                    <a:pt x="8132" y="10050"/>
                  </a:cubicBezTo>
                  <a:cubicBezTo>
                    <a:pt x="8128" y="10029"/>
                    <a:pt x="8123" y="10009"/>
                    <a:pt x="8113" y="9987"/>
                  </a:cubicBezTo>
                  <a:cubicBezTo>
                    <a:pt x="8103" y="9965"/>
                    <a:pt x="8081" y="9935"/>
                    <a:pt x="8051" y="9936"/>
                  </a:cubicBezTo>
                  <a:cubicBezTo>
                    <a:pt x="8026" y="9934"/>
                    <a:pt x="8000" y="9957"/>
                    <a:pt x="7988" y="9979"/>
                  </a:cubicBezTo>
                  <a:cubicBezTo>
                    <a:pt x="7954" y="10044"/>
                    <a:pt x="7953" y="10089"/>
                    <a:pt x="7897" y="10139"/>
                  </a:cubicBezTo>
                  <a:cubicBezTo>
                    <a:pt x="7850" y="10181"/>
                    <a:pt x="7806" y="10236"/>
                    <a:pt x="7769" y="10279"/>
                  </a:cubicBezTo>
                  <a:cubicBezTo>
                    <a:pt x="7735" y="10318"/>
                    <a:pt x="7704" y="10341"/>
                    <a:pt x="7693" y="10344"/>
                  </a:cubicBezTo>
                  <a:cubicBezTo>
                    <a:pt x="7693" y="10338"/>
                    <a:pt x="7693" y="10331"/>
                    <a:pt x="7693" y="10324"/>
                  </a:cubicBezTo>
                  <a:cubicBezTo>
                    <a:pt x="7695" y="10272"/>
                    <a:pt x="7682" y="10183"/>
                    <a:pt x="7623" y="10101"/>
                  </a:cubicBezTo>
                  <a:cubicBezTo>
                    <a:pt x="7572" y="10028"/>
                    <a:pt x="7537" y="9982"/>
                    <a:pt x="7520" y="9951"/>
                  </a:cubicBezTo>
                  <a:cubicBezTo>
                    <a:pt x="7503" y="9917"/>
                    <a:pt x="7500" y="9907"/>
                    <a:pt x="7500" y="9861"/>
                  </a:cubicBezTo>
                  <a:cubicBezTo>
                    <a:pt x="7498" y="9802"/>
                    <a:pt x="7479" y="9762"/>
                    <a:pt x="7458" y="9719"/>
                  </a:cubicBezTo>
                  <a:cubicBezTo>
                    <a:pt x="7393" y="9598"/>
                    <a:pt x="7281" y="9439"/>
                    <a:pt x="7277" y="9365"/>
                  </a:cubicBezTo>
                  <a:cubicBezTo>
                    <a:pt x="7276" y="9360"/>
                    <a:pt x="7276" y="9355"/>
                    <a:pt x="7276" y="9350"/>
                  </a:cubicBezTo>
                  <a:cubicBezTo>
                    <a:pt x="7275" y="9313"/>
                    <a:pt x="7291" y="9259"/>
                    <a:pt x="7314" y="9217"/>
                  </a:cubicBezTo>
                  <a:cubicBezTo>
                    <a:pt x="7334" y="9180"/>
                    <a:pt x="7361" y="9159"/>
                    <a:pt x="7367" y="9158"/>
                  </a:cubicBezTo>
                  <a:cubicBezTo>
                    <a:pt x="7368" y="9159"/>
                    <a:pt x="7369" y="9161"/>
                    <a:pt x="7370" y="9165"/>
                  </a:cubicBezTo>
                  <a:cubicBezTo>
                    <a:pt x="7414" y="9297"/>
                    <a:pt x="7449" y="9544"/>
                    <a:pt x="7593" y="9665"/>
                  </a:cubicBezTo>
                  <a:cubicBezTo>
                    <a:pt x="7649" y="9710"/>
                    <a:pt x="7705" y="9772"/>
                    <a:pt x="7755" y="9829"/>
                  </a:cubicBezTo>
                  <a:cubicBezTo>
                    <a:pt x="7805" y="9885"/>
                    <a:pt x="7844" y="9934"/>
                    <a:pt x="7886" y="9959"/>
                  </a:cubicBezTo>
                  <a:cubicBezTo>
                    <a:pt x="7896" y="9966"/>
                    <a:pt x="7907" y="9968"/>
                    <a:pt x="7917" y="9968"/>
                  </a:cubicBezTo>
                  <a:cubicBezTo>
                    <a:pt x="7972" y="9963"/>
                    <a:pt x="8010" y="9918"/>
                    <a:pt x="8053" y="9880"/>
                  </a:cubicBezTo>
                  <a:cubicBezTo>
                    <a:pt x="8073" y="9861"/>
                    <a:pt x="8093" y="9843"/>
                    <a:pt x="8108" y="9831"/>
                  </a:cubicBezTo>
                  <a:cubicBezTo>
                    <a:pt x="8116" y="9825"/>
                    <a:pt x="8122" y="9821"/>
                    <a:pt x="8127" y="9818"/>
                  </a:cubicBezTo>
                  <a:cubicBezTo>
                    <a:pt x="8142" y="9842"/>
                    <a:pt x="8176" y="9915"/>
                    <a:pt x="8208" y="9983"/>
                  </a:cubicBezTo>
                  <a:cubicBezTo>
                    <a:pt x="8248" y="10063"/>
                    <a:pt x="8287" y="10146"/>
                    <a:pt x="8347" y="10185"/>
                  </a:cubicBezTo>
                  <a:cubicBezTo>
                    <a:pt x="8402" y="10216"/>
                    <a:pt x="8490" y="10229"/>
                    <a:pt x="8578" y="10241"/>
                  </a:cubicBezTo>
                  <a:cubicBezTo>
                    <a:pt x="8665" y="10251"/>
                    <a:pt x="8746" y="10255"/>
                    <a:pt x="8772" y="10255"/>
                  </a:cubicBezTo>
                  <a:cubicBezTo>
                    <a:pt x="8781" y="10255"/>
                    <a:pt x="8803" y="10256"/>
                    <a:pt x="8830" y="10256"/>
                  </a:cubicBezTo>
                  <a:cubicBezTo>
                    <a:pt x="8868" y="10256"/>
                    <a:pt x="8919" y="10254"/>
                    <a:pt x="8966" y="10242"/>
                  </a:cubicBezTo>
                  <a:cubicBezTo>
                    <a:pt x="9012" y="10227"/>
                    <a:pt x="9060" y="10210"/>
                    <a:pt x="9091" y="10139"/>
                  </a:cubicBezTo>
                  <a:cubicBezTo>
                    <a:pt x="9107" y="10096"/>
                    <a:pt x="9117" y="10085"/>
                    <a:pt x="9122" y="10083"/>
                  </a:cubicBezTo>
                  <a:cubicBezTo>
                    <a:pt x="9125" y="10079"/>
                    <a:pt x="9133" y="10078"/>
                    <a:pt x="9151" y="10078"/>
                  </a:cubicBezTo>
                  <a:cubicBezTo>
                    <a:pt x="9164" y="10096"/>
                    <a:pt x="9194" y="10161"/>
                    <a:pt x="9222" y="10223"/>
                  </a:cubicBezTo>
                  <a:cubicBezTo>
                    <a:pt x="9256" y="10292"/>
                    <a:pt x="9281" y="10363"/>
                    <a:pt x="9338" y="10397"/>
                  </a:cubicBezTo>
                  <a:cubicBezTo>
                    <a:pt x="9379" y="10416"/>
                    <a:pt x="9420" y="10421"/>
                    <a:pt x="9445" y="10438"/>
                  </a:cubicBezTo>
                  <a:cubicBezTo>
                    <a:pt x="9469" y="10458"/>
                    <a:pt x="9478" y="10461"/>
                    <a:pt x="9481" y="10533"/>
                  </a:cubicBezTo>
                  <a:cubicBezTo>
                    <a:pt x="9481" y="10539"/>
                    <a:pt x="9481" y="10545"/>
                    <a:pt x="9480" y="10552"/>
                  </a:cubicBezTo>
                  <a:cubicBezTo>
                    <a:pt x="9479" y="10566"/>
                    <a:pt x="9479" y="10581"/>
                    <a:pt x="9479" y="10596"/>
                  </a:cubicBezTo>
                  <a:cubicBezTo>
                    <a:pt x="9479" y="10702"/>
                    <a:pt x="9496" y="10800"/>
                    <a:pt x="9522" y="10876"/>
                  </a:cubicBezTo>
                  <a:cubicBezTo>
                    <a:pt x="9550" y="10951"/>
                    <a:pt x="9585" y="11013"/>
                    <a:pt x="9641" y="11030"/>
                  </a:cubicBezTo>
                  <a:cubicBezTo>
                    <a:pt x="9646" y="11031"/>
                    <a:pt x="9651" y="11031"/>
                    <a:pt x="9655" y="11031"/>
                  </a:cubicBezTo>
                  <a:cubicBezTo>
                    <a:pt x="9722" y="11024"/>
                    <a:pt x="9766" y="10957"/>
                    <a:pt x="9812" y="10896"/>
                  </a:cubicBezTo>
                  <a:cubicBezTo>
                    <a:pt x="9812" y="11023"/>
                    <a:pt x="9809" y="11184"/>
                    <a:pt x="9804" y="11260"/>
                  </a:cubicBezTo>
                  <a:cubicBezTo>
                    <a:pt x="9804" y="11268"/>
                    <a:pt x="9803" y="11277"/>
                    <a:pt x="9803" y="11286"/>
                  </a:cubicBezTo>
                  <a:cubicBezTo>
                    <a:pt x="9805" y="11481"/>
                    <a:pt x="9907" y="11961"/>
                    <a:pt x="9907" y="11965"/>
                  </a:cubicBezTo>
                  <a:lnTo>
                    <a:pt x="9909" y="11971"/>
                  </a:lnTo>
                  <a:cubicBezTo>
                    <a:pt x="9909" y="11973"/>
                    <a:pt x="10047" y="12471"/>
                    <a:pt x="10086" y="12589"/>
                  </a:cubicBezTo>
                  <a:cubicBezTo>
                    <a:pt x="10107" y="12653"/>
                    <a:pt x="10154" y="12764"/>
                    <a:pt x="10198" y="12880"/>
                  </a:cubicBezTo>
                  <a:cubicBezTo>
                    <a:pt x="10241" y="12992"/>
                    <a:pt x="10277" y="13116"/>
                    <a:pt x="10274" y="13156"/>
                  </a:cubicBezTo>
                  <a:cubicBezTo>
                    <a:pt x="10275" y="13234"/>
                    <a:pt x="10279" y="13329"/>
                    <a:pt x="10292" y="13412"/>
                  </a:cubicBezTo>
                  <a:cubicBezTo>
                    <a:pt x="10298" y="13453"/>
                    <a:pt x="10307" y="13493"/>
                    <a:pt x="10321" y="13526"/>
                  </a:cubicBezTo>
                  <a:cubicBezTo>
                    <a:pt x="10333" y="13558"/>
                    <a:pt x="10358" y="13597"/>
                    <a:pt x="10397" y="13598"/>
                  </a:cubicBezTo>
                  <a:cubicBezTo>
                    <a:pt x="10439" y="13596"/>
                    <a:pt x="10460" y="13559"/>
                    <a:pt x="10478" y="13528"/>
                  </a:cubicBezTo>
                  <a:cubicBezTo>
                    <a:pt x="10527" y="13430"/>
                    <a:pt x="10569" y="13257"/>
                    <a:pt x="10615" y="13144"/>
                  </a:cubicBezTo>
                  <a:cubicBezTo>
                    <a:pt x="10621" y="13128"/>
                    <a:pt x="10626" y="13113"/>
                    <a:pt x="10632" y="13098"/>
                  </a:cubicBezTo>
                  <a:cubicBezTo>
                    <a:pt x="10623" y="13128"/>
                    <a:pt x="10617" y="13161"/>
                    <a:pt x="10609" y="13199"/>
                  </a:cubicBezTo>
                  <a:cubicBezTo>
                    <a:pt x="10596" y="13277"/>
                    <a:pt x="10588" y="13371"/>
                    <a:pt x="10588" y="13464"/>
                  </a:cubicBezTo>
                  <a:cubicBezTo>
                    <a:pt x="10588" y="13532"/>
                    <a:pt x="10593" y="13600"/>
                    <a:pt x="10605" y="13659"/>
                  </a:cubicBezTo>
                  <a:cubicBezTo>
                    <a:pt x="10617" y="13717"/>
                    <a:pt x="10639" y="13776"/>
                    <a:pt x="10684" y="13804"/>
                  </a:cubicBezTo>
                  <a:cubicBezTo>
                    <a:pt x="10699" y="13813"/>
                    <a:pt x="10715" y="13817"/>
                    <a:pt x="10731" y="13817"/>
                  </a:cubicBezTo>
                  <a:cubicBezTo>
                    <a:pt x="10796" y="13815"/>
                    <a:pt x="10837" y="13747"/>
                    <a:pt x="10861" y="13681"/>
                  </a:cubicBezTo>
                  <a:cubicBezTo>
                    <a:pt x="10886" y="13612"/>
                    <a:pt x="10899" y="13536"/>
                    <a:pt x="10900" y="13468"/>
                  </a:cubicBezTo>
                  <a:cubicBezTo>
                    <a:pt x="10899" y="13430"/>
                    <a:pt x="10897" y="13395"/>
                    <a:pt x="10881" y="13359"/>
                  </a:cubicBezTo>
                  <a:cubicBezTo>
                    <a:pt x="10873" y="13347"/>
                    <a:pt x="10857" y="13259"/>
                    <a:pt x="10840" y="13182"/>
                  </a:cubicBezTo>
                  <a:cubicBezTo>
                    <a:pt x="10831" y="13143"/>
                    <a:pt x="10821" y="13105"/>
                    <a:pt x="10805" y="13069"/>
                  </a:cubicBezTo>
                  <a:cubicBezTo>
                    <a:pt x="10791" y="13036"/>
                    <a:pt x="10765" y="12996"/>
                    <a:pt x="10724" y="12996"/>
                  </a:cubicBezTo>
                  <a:cubicBezTo>
                    <a:pt x="10708" y="12996"/>
                    <a:pt x="10692" y="13003"/>
                    <a:pt x="10679" y="13013"/>
                  </a:cubicBezTo>
                  <a:lnTo>
                    <a:pt x="10679" y="13014"/>
                  </a:lnTo>
                  <a:cubicBezTo>
                    <a:pt x="10658" y="13034"/>
                    <a:pt x="10646" y="13055"/>
                    <a:pt x="10637" y="13081"/>
                  </a:cubicBezTo>
                  <a:cubicBezTo>
                    <a:pt x="10690" y="12911"/>
                    <a:pt x="10707" y="12713"/>
                    <a:pt x="10731" y="12576"/>
                  </a:cubicBezTo>
                  <a:cubicBezTo>
                    <a:pt x="10761" y="12398"/>
                    <a:pt x="10760" y="12108"/>
                    <a:pt x="10760" y="11993"/>
                  </a:cubicBezTo>
                  <a:cubicBezTo>
                    <a:pt x="10760" y="11921"/>
                    <a:pt x="10794" y="11845"/>
                    <a:pt x="10918" y="11749"/>
                  </a:cubicBezTo>
                  <a:cubicBezTo>
                    <a:pt x="11069" y="11631"/>
                    <a:pt x="11159" y="11352"/>
                    <a:pt x="11261" y="11222"/>
                  </a:cubicBezTo>
                  <a:cubicBezTo>
                    <a:pt x="11327" y="11135"/>
                    <a:pt x="11353" y="11030"/>
                    <a:pt x="11388" y="10963"/>
                  </a:cubicBezTo>
                  <a:cubicBezTo>
                    <a:pt x="11423" y="10896"/>
                    <a:pt x="11453" y="10856"/>
                    <a:pt x="11552" y="10853"/>
                  </a:cubicBezTo>
                  <a:cubicBezTo>
                    <a:pt x="11663" y="10853"/>
                    <a:pt x="11713" y="10854"/>
                    <a:pt x="11756" y="10838"/>
                  </a:cubicBezTo>
                  <a:cubicBezTo>
                    <a:pt x="11804" y="10819"/>
                    <a:pt x="11824" y="10771"/>
                    <a:pt x="11848" y="10731"/>
                  </a:cubicBezTo>
                  <a:cubicBezTo>
                    <a:pt x="11862" y="10706"/>
                    <a:pt x="11876" y="10684"/>
                    <a:pt x="11886" y="10672"/>
                  </a:cubicBezTo>
                  <a:cubicBezTo>
                    <a:pt x="11888" y="10670"/>
                    <a:pt x="11890" y="10668"/>
                    <a:pt x="11891" y="10667"/>
                  </a:cubicBezTo>
                  <a:cubicBezTo>
                    <a:pt x="11894" y="10676"/>
                    <a:pt x="11899" y="10694"/>
                    <a:pt x="11902" y="10717"/>
                  </a:cubicBezTo>
                  <a:cubicBezTo>
                    <a:pt x="11920" y="10825"/>
                    <a:pt x="11969" y="10936"/>
                    <a:pt x="12016" y="11035"/>
                  </a:cubicBezTo>
                  <a:cubicBezTo>
                    <a:pt x="12062" y="11131"/>
                    <a:pt x="12111" y="11218"/>
                    <a:pt x="12121" y="11239"/>
                  </a:cubicBezTo>
                  <a:cubicBezTo>
                    <a:pt x="12142" y="11288"/>
                    <a:pt x="12188" y="11438"/>
                    <a:pt x="12188" y="11595"/>
                  </a:cubicBezTo>
                  <a:cubicBezTo>
                    <a:pt x="12188" y="11607"/>
                    <a:pt x="12187" y="11620"/>
                    <a:pt x="12187" y="11633"/>
                  </a:cubicBezTo>
                  <a:cubicBezTo>
                    <a:pt x="12185" y="11667"/>
                    <a:pt x="12185" y="11701"/>
                    <a:pt x="12185" y="11736"/>
                  </a:cubicBezTo>
                  <a:cubicBezTo>
                    <a:pt x="12185" y="11822"/>
                    <a:pt x="12189" y="11906"/>
                    <a:pt x="12200" y="11974"/>
                  </a:cubicBezTo>
                  <a:cubicBezTo>
                    <a:pt x="12206" y="12009"/>
                    <a:pt x="12213" y="12040"/>
                    <a:pt x="12224" y="12068"/>
                  </a:cubicBezTo>
                  <a:cubicBezTo>
                    <a:pt x="12234" y="12094"/>
                    <a:pt x="12257" y="12128"/>
                    <a:pt x="12291" y="12129"/>
                  </a:cubicBezTo>
                  <a:cubicBezTo>
                    <a:pt x="12335" y="12123"/>
                    <a:pt x="12349" y="12090"/>
                    <a:pt x="12369" y="12061"/>
                  </a:cubicBezTo>
                  <a:cubicBezTo>
                    <a:pt x="12412" y="11987"/>
                    <a:pt x="12454" y="11871"/>
                    <a:pt x="12468" y="11830"/>
                  </a:cubicBezTo>
                  <a:cubicBezTo>
                    <a:pt x="12476" y="11821"/>
                    <a:pt x="12489" y="11807"/>
                    <a:pt x="12505" y="11793"/>
                  </a:cubicBezTo>
                  <a:cubicBezTo>
                    <a:pt x="12530" y="11769"/>
                    <a:pt x="12562" y="11750"/>
                    <a:pt x="12572" y="11751"/>
                  </a:cubicBezTo>
                  <a:cubicBezTo>
                    <a:pt x="12573" y="11756"/>
                    <a:pt x="12575" y="11766"/>
                    <a:pt x="12575" y="11783"/>
                  </a:cubicBezTo>
                  <a:cubicBezTo>
                    <a:pt x="12575" y="11789"/>
                    <a:pt x="12575" y="11793"/>
                    <a:pt x="12575" y="11797"/>
                  </a:cubicBezTo>
                  <a:cubicBezTo>
                    <a:pt x="12573" y="11835"/>
                    <a:pt x="12573" y="11874"/>
                    <a:pt x="12573" y="11912"/>
                  </a:cubicBezTo>
                  <a:cubicBezTo>
                    <a:pt x="12573" y="12140"/>
                    <a:pt x="12594" y="12365"/>
                    <a:pt x="12593" y="12494"/>
                  </a:cubicBezTo>
                  <a:cubicBezTo>
                    <a:pt x="12594" y="12594"/>
                    <a:pt x="12630" y="12711"/>
                    <a:pt x="12669" y="12816"/>
                  </a:cubicBezTo>
                  <a:cubicBezTo>
                    <a:pt x="12681" y="12849"/>
                    <a:pt x="12694" y="12880"/>
                    <a:pt x="12706" y="12908"/>
                  </a:cubicBezTo>
                  <a:cubicBezTo>
                    <a:pt x="12703" y="12908"/>
                    <a:pt x="12701" y="12908"/>
                    <a:pt x="12699" y="12908"/>
                  </a:cubicBezTo>
                  <a:cubicBezTo>
                    <a:pt x="12655" y="12919"/>
                    <a:pt x="12628" y="12967"/>
                    <a:pt x="12615" y="13013"/>
                  </a:cubicBezTo>
                  <a:cubicBezTo>
                    <a:pt x="12601" y="13061"/>
                    <a:pt x="12597" y="13111"/>
                    <a:pt x="12596" y="13162"/>
                  </a:cubicBezTo>
                  <a:cubicBezTo>
                    <a:pt x="12598" y="13234"/>
                    <a:pt x="12605" y="13302"/>
                    <a:pt x="12629" y="13358"/>
                  </a:cubicBezTo>
                  <a:cubicBezTo>
                    <a:pt x="12662" y="13423"/>
                    <a:pt x="12697" y="13432"/>
                    <a:pt x="12714" y="13456"/>
                  </a:cubicBezTo>
                  <a:cubicBezTo>
                    <a:pt x="12733" y="13479"/>
                    <a:pt x="12757" y="13519"/>
                    <a:pt x="12779" y="13657"/>
                  </a:cubicBezTo>
                  <a:cubicBezTo>
                    <a:pt x="12827" y="13957"/>
                    <a:pt x="12921" y="14251"/>
                    <a:pt x="12958" y="14366"/>
                  </a:cubicBezTo>
                  <a:cubicBezTo>
                    <a:pt x="12985" y="14444"/>
                    <a:pt x="13036" y="14511"/>
                    <a:pt x="13088" y="14579"/>
                  </a:cubicBezTo>
                  <a:cubicBezTo>
                    <a:pt x="13140" y="14644"/>
                    <a:pt x="13194" y="14707"/>
                    <a:pt x="13217" y="14741"/>
                  </a:cubicBezTo>
                  <a:cubicBezTo>
                    <a:pt x="13238" y="14773"/>
                    <a:pt x="13266" y="14790"/>
                    <a:pt x="13294" y="14789"/>
                  </a:cubicBezTo>
                  <a:cubicBezTo>
                    <a:pt x="13360" y="14786"/>
                    <a:pt x="13409" y="14708"/>
                    <a:pt x="13411" y="14612"/>
                  </a:cubicBezTo>
                  <a:cubicBezTo>
                    <a:pt x="13411" y="14584"/>
                    <a:pt x="13406" y="14554"/>
                    <a:pt x="13396" y="14527"/>
                  </a:cubicBezTo>
                  <a:cubicBezTo>
                    <a:pt x="13355" y="14426"/>
                    <a:pt x="13285" y="14278"/>
                    <a:pt x="13281" y="14198"/>
                  </a:cubicBezTo>
                  <a:cubicBezTo>
                    <a:pt x="13270" y="14068"/>
                    <a:pt x="13222" y="13887"/>
                    <a:pt x="13146" y="13687"/>
                  </a:cubicBezTo>
                  <a:cubicBezTo>
                    <a:pt x="13066" y="13480"/>
                    <a:pt x="12999" y="13425"/>
                    <a:pt x="12962" y="13317"/>
                  </a:cubicBezTo>
                  <a:cubicBezTo>
                    <a:pt x="12930" y="13230"/>
                    <a:pt x="12862" y="13115"/>
                    <a:pt x="12809" y="13033"/>
                  </a:cubicBezTo>
                  <a:cubicBezTo>
                    <a:pt x="12826" y="13030"/>
                    <a:pt x="12844" y="13010"/>
                    <a:pt x="12850" y="12992"/>
                  </a:cubicBezTo>
                  <a:cubicBezTo>
                    <a:pt x="12856" y="12972"/>
                    <a:pt x="12856" y="12958"/>
                    <a:pt x="12857" y="12947"/>
                  </a:cubicBezTo>
                  <a:cubicBezTo>
                    <a:pt x="12856" y="12919"/>
                    <a:pt x="12873" y="12823"/>
                    <a:pt x="12892" y="12725"/>
                  </a:cubicBezTo>
                  <a:cubicBezTo>
                    <a:pt x="12910" y="12631"/>
                    <a:pt x="12928" y="12531"/>
                    <a:pt x="12931" y="12446"/>
                  </a:cubicBezTo>
                  <a:cubicBezTo>
                    <a:pt x="12952" y="12469"/>
                    <a:pt x="12982" y="12505"/>
                    <a:pt x="13017" y="12549"/>
                  </a:cubicBezTo>
                  <a:cubicBezTo>
                    <a:pt x="13069" y="12611"/>
                    <a:pt x="13119" y="12715"/>
                    <a:pt x="13153" y="12802"/>
                  </a:cubicBezTo>
                  <a:cubicBezTo>
                    <a:pt x="13187" y="12889"/>
                    <a:pt x="13206" y="12958"/>
                    <a:pt x="13207" y="12958"/>
                  </a:cubicBezTo>
                  <a:lnTo>
                    <a:pt x="13216" y="12978"/>
                  </a:lnTo>
                  <a:cubicBezTo>
                    <a:pt x="13216" y="12978"/>
                    <a:pt x="13245" y="13024"/>
                    <a:pt x="13276" y="13082"/>
                  </a:cubicBezTo>
                  <a:cubicBezTo>
                    <a:pt x="13307" y="13137"/>
                    <a:pt x="13341" y="13209"/>
                    <a:pt x="13344" y="13227"/>
                  </a:cubicBezTo>
                  <a:cubicBezTo>
                    <a:pt x="13354" y="13278"/>
                    <a:pt x="13394" y="13307"/>
                    <a:pt x="13419" y="13303"/>
                  </a:cubicBezTo>
                  <a:cubicBezTo>
                    <a:pt x="13462" y="13301"/>
                    <a:pt x="13496" y="13273"/>
                    <a:pt x="13530" y="13239"/>
                  </a:cubicBezTo>
                  <a:cubicBezTo>
                    <a:pt x="13563" y="13203"/>
                    <a:pt x="13593" y="13159"/>
                    <a:pt x="13610" y="13103"/>
                  </a:cubicBezTo>
                  <a:cubicBezTo>
                    <a:pt x="13642" y="13006"/>
                    <a:pt x="13638" y="12997"/>
                    <a:pt x="13699" y="12966"/>
                  </a:cubicBezTo>
                  <a:cubicBezTo>
                    <a:pt x="13731" y="12951"/>
                    <a:pt x="13776" y="12944"/>
                    <a:pt x="13822" y="12911"/>
                  </a:cubicBezTo>
                  <a:cubicBezTo>
                    <a:pt x="13868" y="12879"/>
                    <a:pt x="13912" y="12810"/>
                    <a:pt x="13927" y="12705"/>
                  </a:cubicBezTo>
                  <a:cubicBezTo>
                    <a:pt x="13942" y="12604"/>
                    <a:pt x="13984" y="12473"/>
                    <a:pt x="13984" y="12319"/>
                  </a:cubicBezTo>
                  <a:cubicBezTo>
                    <a:pt x="13985" y="12224"/>
                    <a:pt x="13967" y="12120"/>
                    <a:pt x="13920" y="12018"/>
                  </a:cubicBezTo>
                  <a:cubicBezTo>
                    <a:pt x="13810" y="11780"/>
                    <a:pt x="13756" y="11617"/>
                    <a:pt x="13663" y="11490"/>
                  </a:cubicBezTo>
                  <a:cubicBezTo>
                    <a:pt x="13631" y="11447"/>
                    <a:pt x="13594" y="11352"/>
                    <a:pt x="13570" y="11268"/>
                  </a:cubicBezTo>
                  <a:cubicBezTo>
                    <a:pt x="13556" y="11223"/>
                    <a:pt x="13545" y="11182"/>
                    <a:pt x="13538" y="11154"/>
                  </a:cubicBezTo>
                  <a:cubicBezTo>
                    <a:pt x="13586" y="11079"/>
                    <a:pt x="13705" y="10891"/>
                    <a:pt x="13751" y="10812"/>
                  </a:cubicBezTo>
                  <a:cubicBezTo>
                    <a:pt x="13762" y="10792"/>
                    <a:pt x="13769" y="10790"/>
                    <a:pt x="13776" y="10790"/>
                  </a:cubicBezTo>
                  <a:cubicBezTo>
                    <a:pt x="13787" y="10787"/>
                    <a:pt x="13809" y="10810"/>
                    <a:pt x="13813" y="10854"/>
                  </a:cubicBezTo>
                  <a:cubicBezTo>
                    <a:pt x="13813" y="10857"/>
                    <a:pt x="13813" y="10860"/>
                    <a:pt x="13813" y="10862"/>
                  </a:cubicBezTo>
                  <a:cubicBezTo>
                    <a:pt x="13814" y="10887"/>
                    <a:pt x="13799" y="10932"/>
                    <a:pt x="13774" y="11001"/>
                  </a:cubicBezTo>
                  <a:cubicBezTo>
                    <a:pt x="13749" y="11071"/>
                    <a:pt x="13720" y="11163"/>
                    <a:pt x="13711" y="11290"/>
                  </a:cubicBezTo>
                  <a:cubicBezTo>
                    <a:pt x="13710" y="11309"/>
                    <a:pt x="13709" y="11327"/>
                    <a:pt x="13709" y="11345"/>
                  </a:cubicBezTo>
                  <a:cubicBezTo>
                    <a:pt x="13709" y="11524"/>
                    <a:pt x="13784" y="11640"/>
                    <a:pt x="13866" y="11642"/>
                  </a:cubicBezTo>
                  <a:cubicBezTo>
                    <a:pt x="13896" y="11643"/>
                    <a:pt x="13929" y="11623"/>
                    <a:pt x="13947" y="11581"/>
                  </a:cubicBezTo>
                  <a:cubicBezTo>
                    <a:pt x="13966" y="11541"/>
                    <a:pt x="13999" y="11471"/>
                    <a:pt x="14027" y="11405"/>
                  </a:cubicBezTo>
                  <a:cubicBezTo>
                    <a:pt x="14041" y="11372"/>
                    <a:pt x="14055" y="11339"/>
                    <a:pt x="14065" y="11309"/>
                  </a:cubicBezTo>
                  <a:cubicBezTo>
                    <a:pt x="14074" y="11279"/>
                    <a:pt x="14083" y="11259"/>
                    <a:pt x="14085" y="11218"/>
                  </a:cubicBezTo>
                  <a:cubicBezTo>
                    <a:pt x="14086" y="11180"/>
                    <a:pt x="14069" y="11148"/>
                    <a:pt x="14059" y="11137"/>
                  </a:cubicBezTo>
                  <a:cubicBezTo>
                    <a:pt x="14031" y="11098"/>
                    <a:pt x="14022" y="11118"/>
                    <a:pt x="14011" y="11003"/>
                  </a:cubicBezTo>
                  <a:cubicBezTo>
                    <a:pt x="14011" y="10997"/>
                    <a:pt x="14011" y="10993"/>
                    <a:pt x="14011" y="10990"/>
                  </a:cubicBezTo>
                  <a:cubicBezTo>
                    <a:pt x="14011" y="10940"/>
                    <a:pt x="14027" y="10893"/>
                    <a:pt x="14049" y="10860"/>
                  </a:cubicBezTo>
                  <a:cubicBezTo>
                    <a:pt x="14069" y="10825"/>
                    <a:pt x="14097" y="10809"/>
                    <a:pt x="14104" y="10810"/>
                  </a:cubicBezTo>
                  <a:cubicBezTo>
                    <a:pt x="14129" y="10832"/>
                    <a:pt x="14147" y="10831"/>
                    <a:pt x="14169" y="10832"/>
                  </a:cubicBezTo>
                  <a:cubicBezTo>
                    <a:pt x="14284" y="10829"/>
                    <a:pt x="14506" y="10734"/>
                    <a:pt x="14636" y="10616"/>
                  </a:cubicBezTo>
                  <a:cubicBezTo>
                    <a:pt x="14790" y="10469"/>
                    <a:pt x="14875" y="10183"/>
                    <a:pt x="14947" y="10091"/>
                  </a:cubicBezTo>
                  <a:cubicBezTo>
                    <a:pt x="14987" y="10037"/>
                    <a:pt x="15076" y="9920"/>
                    <a:pt x="15156" y="9792"/>
                  </a:cubicBezTo>
                  <a:cubicBezTo>
                    <a:pt x="15235" y="9660"/>
                    <a:pt x="15310" y="9532"/>
                    <a:pt x="15315" y="9393"/>
                  </a:cubicBezTo>
                  <a:cubicBezTo>
                    <a:pt x="15315" y="9384"/>
                    <a:pt x="15314" y="9376"/>
                    <a:pt x="15313" y="9367"/>
                  </a:cubicBezTo>
                  <a:cubicBezTo>
                    <a:pt x="15295" y="9207"/>
                    <a:pt x="15325" y="8951"/>
                    <a:pt x="15244" y="8701"/>
                  </a:cubicBezTo>
                  <a:cubicBezTo>
                    <a:pt x="15173" y="8482"/>
                    <a:pt x="15085" y="8334"/>
                    <a:pt x="15048" y="8248"/>
                  </a:cubicBezTo>
                  <a:cubicBezTo>
                    <a:pt x="15064" y="8235"/>
                    <a:pt x="15093" y="8214"/>
                    <a:pt x="15127" y="8194"/>
                  </a:cubicBezTo>
                  <a:cubicBezTo>
                    <a:pt x="15177" y="8163"/>
                    <a:pt x="15237" y="8123"/>
                    <a:pt x="15282" y="8052"/>
                  </a:cubicBezTo>
                  <a:cubicBezTo>
                    <a:pt x="15317" y="7997"/>
                    <a:pt x="15335" y="7935"/>
                    <a:pt x="15335" y="7877"/>
                  </a:cubicBezTo>
                  <a:cubicBezTo>
                    <a:pt x="15331" y="7757"/>
                    <a:pt x="15275" y="7678"/>
                    <a:pt x="15209" y="7672"/>
                  </a:cubicBezTo>
                  <a:cubicBezTo>
                    <a:pt x="15203" y="7672"/>
                    <a:pt x="15196" y="7674"/>
                    <a:pt x="15187" y="7677"/>
                  </a:cubicBezTo>
                  <a:cubicBezTo>
                    <a:pt x="15149" y="7690"/>
                    <a:pt x="15054" y="7726"/>
                    <a:pt x="15012" y="7726"/>
                  </a:cubicBezTo>
                  <a:cubicBezTo>
                    <a:pt x="15005" y="7726"/>
                    <a:pt x="15000" y="7725"/>
                    <a:pt x="15000" y="7724"/>
                  </a:cubicBezTo>
                  <a:cubicBezTo>
                    <a:pt x="14986" y="7729"/>
                    <a:pt x="14950" y="7655"/>
                    <a:pt x="14873" y="7547"/>
                  </a:cubicBezTo>
                  <a:cubicBezTo>
                    <a:pt x="14862" y="7531"/>
                    <a:pt x="14862" y="7524"/>
                    <a:pt x="14861" y="7515"/>
                  </a:cubicBezTo>
                  <a:cubicBezTo>
                    <a:pt x="14861" y="7503"/>
                    <a:pt x="14867" y="7481"/>
                    <a:pt x="14878" y="7465"/>
                  </a:cubicBezTo>
                  <a:cubicBezTo>
                    <a:pt x="14883" y="7457"/>
                    <a:pt x="14889" y="7450"/>
                    <a:pt x="14893" y="7447"/>
                  </a:cubicBezTo>
                  <a:cubicBezTo>
                    <a:pt x="14895" y="7445"/>
                    <a:pt x="14896" y="7444"/>
                    <a:pt x="14897" y="7444"/>
                  </a:cubicBezTo>
                  <a:cubicBezTo>
                    <a:pt x="14902" y="7445"/>
                    <a:pt x="14907" y="7446"/>
                    <a:pt x="14912" y="7446"/>
                  </a:cubicBezTo>
                  <a:cubicBezTo>
                    <a:pt x="14969" y="7439"/>
                    <a:pt x="15003" y="7389"/>
                    <a:pt x="15049" y="7336"/>
                  </a:cubicBezTo>
                  <a:cubicBezTo>
                    <a:pt x="15089" y="7286"/>
                    <a:pt x="15129" y="7229"/>
                    <a:pt x="15155" y="7190"/>
                  </a:cubicBezTo>
                  <a:cubicBezTo>
                    <a:pt x="15145" y="7246"/>
                    <a:pt x="15137" y="7306"/>
                    <a:pt x="15136" y="7362"/>
                  </a:cubicBezTo>
                  <a:cubicBezTo>
                    <a:pt x="15136" y="7393"/>
                    <a:pt x="15138" y="7424"/>
                    <a:pt x="15149" y="7456"/>
                  </a:cubicBezTo>
                  <a:cubicBezTo>
                    <a:pt x="15159" y="7488"/>
                    <a:pt x="15184" y="7519"/>
                    <a:pt x="15212" y="7524"/>
                  </a:cubicBezTo>
                  <a:cubicBezTo>
                    <a:pt x="15217" y="7526"/>
                    <a:pt x="15222" y="7526"/>
                    <a:pt x="15226" y="7526"/>
                  </a:cubicBezTo>
                  <a:cubicBezTo>
                    <a:pt x="15294" y="7521"/>
                    <a:pt x="15348" y="7455"/>
                    <a:pt x="15404" y="7399"/>
                  </a:cubicBezTo>
                  <a:cubicBezTo>
                    <a:pt x="15431" y="7369"/>
                    <a:pt x="15456" y="7341"/>
                    <a:pt x="15475" y="7321"/>
                  </a:cubicBezTo>
                  <a:cubicBezTo>
                    <a:pt x="15477" y="7320"/>
                    <a:pt x="15478" y="7318"/>
                    <a:pt x="15480" y="7317"/>
                  </a:cubicBezTo>
                  <a:cubicBezTo>
                    <a:pt x="15490" y="7358"/>
                    <a:pt x="15504" y="7426"/>
                    <a:pt x="15502" y="7475"/>
                  </a:cubicBezTo>
                  <a:cubicBezTo>
                    <a:pt x="15502" y="7497"/>
                    <a:pt x="15500" y="7515"/>
                    <a:pt x="15497" y="7524"/>
                  </a:cubicBezTo>
                  <a:cubicBezTo>
                    <a:pt x="15481" y="7581"/>
                    <a:pt x="15474" y="7645"/>
                    <a:pt x="15474" y="7703"/>
                  </a:cubicBezTo>
                  <a:cubicBezTo>
                    <a:pt x="15474" y="7734"/>
                    <a:pt x="15476" y="7763"/>
                    <a:pt x="15482" y="7792"/>
                  </a:cubicBezTo>
                  <a:cubicBezTo>
                    <a:pt x="15488" y="7817"/>
                    <a:pt x="15506" y="7863"/>
                    <a:pt x="15547" y="7865"/>
                  </a:cubicBezTo>
                  <a:cubicBezTo>
                    <a:pt x="15552" y="7865"/>
                    <a:pt x="15558" y="7864"/>
                    <a:pt x="15564" y="7862"/>
                  </a:cubicBezTo>
                  <a:cubicBezTo>
                    <a:pt x="15602" y="7842"/>
                    <a:pt x="15621" y="7809"/>
                    <a:pt x="15645" y="7780"/>
                  </a:cubicBezTo>
                  <a:cubicBezTo>
                    <a:pt x="15650" y="7773"/>
                    <a:pt x="15656" y="7766"/>
                    <a:pt x="15661" y="7759"/>
                  </a:cubicBezTo>
                  <a:cubicBezTo>
                    <a:pt x="15686" y="7804"/>
                    <a:pt x="15710" y="7845"/>
                    <a:pt x="15710" y="7908"/>
                  </a:cubicBezTo>
                  <a:cubicBezTo>
                    <a:pt x="15710" y="7928"/>
                    <a:pt x="15707" y="7951"/>
                    <a:pt x="15700" y="7979"/>
                  </a:cubicBezTo>
                  <a:cubicBezTo>
                    <a:pt x="15677" y="8082"/>
                    <a:pt x="15623" y="8135"/>
                    <a:pt x="15617" y="8252"/>
                  </a:cubicBezTo>
                  <a:cubicBezTo>
                    <a:pt x="15617" y="8319"/>
                    <a:pt x="15647" y="8375"/>
                    <a:pt x="15690" y="8418"/>
                  </a:cubicBezTo>
                  <a:cubicBezTo>
                    <a:pt x="15731" y="8459"/>
                    <a:pt x="15768" y="8481"/>
                    <a:pt x="15807" y="8481"/>
                  </a:cubicBezTo>
                  <a:cubicBezTo>
                    <a:pt x="15889" y="8476"/>
                    <a:pt x="15926" y="8397"/>
                    <a:pt x="15975" y="8354"/>
                  </a:cubicBezTo>
                  <a:cubicBezTo>
                    <a:pt x="16065" y="8256"/>
                    <a:pt x="16102" y="8039"/>
                    <a:pt x="16107" y="7867"/>
                  </a:cubicBezTo>
                  <a:cubicBezTo>
                    <a:pt x="16106" y="7809"/>
                    <a:pt x="16102" y="7757"/>
                    <a:pt x="16083" y="7708"/>
                  </a:cubicBezTo>
                  <a:cubicBezTo>
                    <a:pt x="16058" y="7649"/>
                    <a:pt x="16020" y="7565"/>
                    <a:pt x="15987" y="7487"/>
                  </a:cubicBezTo>
                  <a:cubicBezTo>
                    <a:pt x="15962" y="7429"/>
                    <a:pt x="15942" y="7367"/>
                    <a:pt x="15936" y="7340"/>
                  </a:cubicBezTo>
                  <a:cubicBezTo>
                    <a:pt x="15953" y="7326"/>
                    <a:pt x="15992" y="7308"/>
                    <a:pt x="16029" y="7283"/>
                  </a:cubicBezTo>
                  <a:cubicBezTo>
                    <a:pt x="16066" y="7258"/>
                    <a:pt x="16116" y="7210"/>
                    <a:pt x="16117" y="7116"/>
                  </a:cubicBezTo>
                  <a:cubicBezTo>
                    <a:pt x="16116" y="7024"/>
                    <a:pt x="16166" y="6944"/>
                    <a:pt x="16220" y="6904"/>
                  </a:cubicBezTo>
                  <a:cubicBezTo>
                    <a:pt x="16262" y="6870"/>
                    <a:pt x="16293" y="6816"/>
                    <a:pt x="16323" y="6770"/>
                  </a:cubicBezTo>
                  <a:cubicBezTo>
                    <a:pt x="16335" y="6751"/>
                    <a:pt x="16345" y="6734"/>
                    <a:pt x="16355" y="6721"/>
                  </a:cubicBezTo>
                  <a:cubicBezTo>
                    <a:pt x="16373" y="6745"/>
                    <a:pt x="16396" y="6760"/>
                    <a:pt x="16420" y="6776"/>
                  </a:cubicBezTo>
                  <a:cubicBezTo>
                    <a:pt x="16456" y="6796"/>
                    <a:pt x="16496" y="6811"/>
                    <a:pt x="16537" y="6811"/>
                  </a:cubicBezTo>
                  <a:cubicBezTo>
                    <a:pt x="16577" y="6811"/>
                    <a:pt x="16623" y="6797"/>
                    <a:pt x="16654" y="6736"/>
                  </a:cubicBezTo>
                  <a:cubicBezTo>
                    <a:pt x="16692" y="6653"/>
                    <a:pt x="16936" y="6291"/>
                    <a:pt x="17081" y="6102"/>
                  </a:cubicBezTo>
                  <a:cubicBezTo>
                    <a:pt x="17238" y="5895"/>
                    <a:pt x="17298" y="5650"/>
                    <a:pt x="17335" y="5419"/>
                  </a:cubicBezTo>
                  <a:cubicBezTo>
                    <a:pt x="17346" y="5354"/>
                    <a:pt x="17359" y="5295"/>
                    <a:pt x="17370" y="5238"/>
                  </a:cubicBezTo>
                  <a:cubicBezTo>
                    <a:pt x="17371" y="5261"/>
                    <a:pt x="17372" y="5283"/>
                    <a:pt x="17372" y="5305"/>
                  </a:cubicBezTo>
                  <a:cubicBezTo>
                    <a:pt x="17372" y="5341"/>
                    <a:pt x="17371" y="5377"/>
                    <a:pt x="17369" y="5414"/>
                  </a:cubicBezTo>
                  <a:cubicBezTo>
                    <a:pt x="17367" y="5464"/>
                    <a:pt x="17365" y="5526"/>
                    <a:pt x="17365" y="5594"/>
                  </a:cubicBezTo>
                  <a:cubicBezTo>
                    <a:pt x="17365" y="5684"/>
                    <a:pt x="17367" y="5782"/>
                    <a:pt x="17371" y="5864"/>
                  </a:cubicBezTo>
                  <a:cubicBezTo>
                    <a:pt x="17373" y="5904"/>
                    <a:pt x="17375" y="5941"/>
                    <a:pt x="17379" y="5971"/>
                  </a:cubicBezTo>
                  <a:cubicBezTo>
                    <a:pt x="17382" y="6002"/>
                    <a:pt x="17383" y="6022"/>
                    <a:pt x="17394" y="6052"/>
                  </a:cubicBezTo>
                  <a:cubicBezTo>
                    <a:pt x="17406" y="6084"/>
                    <a:pt x="17427" y="6119"/>
                    <a:pt x="17454" y="6153"/>
                  </a:cubicBezTo>
                  <a:cubicBezTo>
                    <a:pt x="17480" y="6186"/>
                    <a:pt x="17511" y="6220"/>
                    <a:pt x="17556" y="6222"/>
                  </a:cubicBezTo>
                  <a:cubicBezTo>
                    <a:pt x="17569" y="6222"/>
                    <a:pt x="17583" y="6219"/>
                    <a:pt x="17595" y="6211"/>
                  </a:cubicBezTo>
                  <a:cubicBezTo>
                    <a:pt x="17643" y="6167"/>
                    <a:pt x="17637" y="6113"/>
                    <a:pt x="17640" y="6071"/>
                  </a:cubicBezTo>
                  <a:cubicBezTo>
                    <a:pt x="17639" y="6006"/>
                    <a:pt x="17630" y="5930"/>
                    <a:pt x="17621" y="5862"/>
                  </a:cubicBezTo>
                  <a:cubicBezTo>
                    <a:pt x="17612" y="5797"/>
                    <a:pt x="17604" y="5732"/>
                    <a:pt x="17604" y="5726"/>
                  </a:cubicBezTo>
                  <a:cubicBezTo>
                    <a:pt x="17604" y="5726"/>
                    <a:pt x="17605" y="5718"/>
                    <a:pt x="17609" y="5707"/>
                  </a:cubicBezTo>
                  <a:cubicBezTo>
                    <a:pt x="17620" y="5669"/>
                    <a:pt x="17666" y="5614"/>
                    <a:pt x="17671" y="5617"/>
                  </a:cubicBezTo>
                  <a:cubicBezTo>
                    <a:pt x="17700" y="5603"/>
                    <a:pt x="17711" y="5569"/>
                    <a:pt x="17716" y="5548"/>
                  </a:cubicBezTo>
                  <a:cubicBezTo>
                    <a:pt x="17720" y="5525"/>
                    <a:pt x="17721" y="5504"/>
                    <a:pt x="17721" y="5481"/>
                  </a:cubicBezTo>
                  <a:cubicBezTo>
                    <a:pt x="17720" y="5369"/>
                    <a:pt x="17692" y="5208"/>
                    <a:pt x="17653" y="5108"/>
                  </a:cubicBezTo>
                  <a:cubicBezTo>
                    <a:pt x="17633" y="5058"/>
                    <a:pt x="17609" y="5017"/>
                    <a:pt x="17592" y="4988"/>
                  </a:cubicBezTo>
                  <a:cubicBezTo>
                    <a:pt x="17592" y="4987"/>
                    <a:pt x="17591" y="4985"/>
                    <a:pt x="17591" y="4984"/>
                  </a:cubicBezTo>
                  <a:cubicBezTo>
                    <a:pt x="17603" y="4968"/>
                    <a:pt x="17612" y="4949"/>
                    <a:pt x="17621" y="4930"/>
                  </a:cubicBezTo>
                  <a:cubicBezTo>
                    <a:pt x="17637" y="4892"/>
                    <a:pt x="17649" y="4852"/>
                    <a:pt x="17650" y="4805"/>
                  </a:cubicBezTo>
                  <a:cubicBezTo>
                    <a:pt x="17650" y="4781"/>
                    <a:pt x="17645" y="4747"/>
                    <a:pt x="17626" y="4722"/>
                  </a:cubicBezTo>
                  <a:cubicBezTo>
                    <a:pt x="17624" y="4715"/>
                    <a:pt x="17621" y="4695"/>
                    <a:pt x="17616" y="4670"/>
                  </a:cubicBezTo>
                  <a:cubicBezTo>
                    <a:pt x="17612" y="4642"/>
                    <a:pt x="17584" y="4581"/>
                    <a:pt x="17539" y="4584"/>
                  </a:cubicBezTo>
                  <a:cubicBezTo>
                    <a:pt x="17527" y="4584"/>
                    <a:pt x="17515" y="4587"/>
                    <a:pt x="17503" y="4594"/>
                  </a:cubicBezTo>
                  <a:cubicBezTo>
                    <a:pt x="17499" y="4598"/>
                    <a:pt x="17453" y="4597"/>
                    <a:pt x="17409" y="4606"/>
                  </a:cubicBezTo>
                  <a:cubicBezTo>
                    <a:pt x="17393" y="4611"/>
                    <a:pt x="17376" y="4617"/>
                    <a:pt x="17360" y="4631"/>
                  </a:cubicBezTo>
                  <a:cubicBezTo>
                    <a:pt x="17326" y="4550"/>
                    <a:pt x="17276" y="4493"/>
                    <a:pt x="17209" y="4491"/>
                  </a:cubicBezTo>
                  <a:cubicBezTo>
                    <a:pt x="17203" y="4491"/>
                    <a:pt x="17196" y="4491"/>
                    <a:pt x="17188" y="4493"/>
                  </a:cubicBezTo>
                  <a:cubicBezTo>
                    <a:pt x="17088" y="4518"/>
                    <a:pt x="17044" y="4590"/>
                    <a:pt x="16988" y="4590"/>
                  </a:cubicBezTo>
                  <a:cubicBezTo>
                    <a:pt x="16987" y="4583"/>
                    <a:pt x="16987" y="4573"/>
                    <a:pt x="16987" y="4561"/>
                  </a:cubicBezTo>
                  <a:cubicBezTo>
                    <a:pt x="16987" y="4536"/>
                    <a:pt x="16989" y="4505"/>
                    <a:pt x="16989" y="4476"/>
                  </a:cubicBezTo>
                  <a:cubicBezTo>
                    <a:pt x="16989" y="4459"/>
                    <a:pt x="16989" y="4444"/>
                    <a:pt x="16983" y="4421"/>
                  </a:cubicBezTo>
                  <a:cubicBezTo>
                    <a:pt x="16981" y="4398"/>
                    <a:pt x="16954" y="4360"/>
                    <a:pt x="16928" y="4363"/>
                  </a:cubicBezTo>
                  <a:cubicBezTo>
                    <a:pt x="16896" y="4366"/>
                    <a:pt x="16884" y="4385"/>
                    <a:pt x="16870" y="4399"/>
                  </a:cubicBezTo>
                  <a:cubicBezTo>
                    <a:pt x="16851" y="4422"/>
                    <a:pt x="16834" y="4449"/>
                    <a:pt x="16818" y="4469"/>
                  </a:cubicBezTo>
                  <a:cubicBezTo>
                    <a:pt x="16813" y="4476"/>
                    <a:pt x="16808" y="4481"/>
                    <a:pt x="16804" y="4485"/>
                  </a:cubicBezTo>
                  <a:cubicBezTo>
                    <a:pt x="16805" y="4479"/>
                    <a:pt x="16809" y="4469"/>
                    <a:pt x="16817" y="4457"/>
                  </a:cubicBezTo>
                  <a:cubicBezTo>
                    <a:pt x="16853" y="4393"/>
                    <a:pt x="16959" y="4308"/>
                    <a:pt x="17047" y="4258"/>
                  </a:cubicBezTo>
                  <a:cubicBezTo>
                    <a:pt x="17135" y="4204"/>
                    <a:pt x="17224" y="4064"/>
                    <a:pt x="17313" y="3934"/>
                  </a:cubicBezTo>
                  <a:cubicBezTo>
                    <a:pt x="17355" y="3870"/>
                    <a:pt x="17397" y="3808"/>
                    <a:pt x="17432" y="3764"/>
                  </a:cubicBezTo>
                  <a:cubicBezTo>
                    <a:pt x="17465" y="3718"/>
                    <a:pt x="17496" y="3695"/>
                    <a:pt x="17497" y="3696"/>
                  </a:cubicBezTo>
                  <a:cubicBezTo>
                    <a:pt x="17507" y="3694"/>
                    <a:pt x="17522" y="3694"/>
                    <a:pt x="17540" y="3694"/>
                  </a:cubicBezTo>
                  <a:cubicBezTo>
                    <a:pt x="17627" y="3694"/>
                    <a:pt x="17777" y="3717"/>
                    <a:pt x="17928" y="3717"/>
                  </a:cubicBezTo>
                  <a:cubicBezTo>
                    <a:pt x="17959" y="3717"/>
                    <a:pt x="17989" y="3716"/>
                    <a:pt x="18020" y="3714"/>
                  </a:cubicBezTo>
                  <a:cubicBezTo>
                    <a:pt x="18190" y="3698"/>
                    <a:pt x="18285" y="3599"/>
                    <a:pt x="18307" y="3608"/>
                  </a:cubicBezTo>
                  <a:cubicBezTo>
                    <a:pt x="18313" y="3609"/>
                    <a:pt x="18312" y="3608"/>
                    <a:pt x="18319" y="3616"/>
                  </a:cubicBezTo>
                  <a:cubicBezTo>
                    <a:pt x="18389" y="3701"/>
                    <a:pt x="18512" y="3792"/>
                    <a:pt x="18618" y="3796"/>
                  </a:cubicBezTo>
                  <a:cubicBezTo>
                    <a:pt x="18626" y="3796"/>
                    <a:pt x="18634" y="3795"/>
                    <a:pt x="18643" y="3794"/>
                  </a:cubicBezTo>
                  <a:cubicBezTo>
                    <a:pt x="18680" y="3787"/>
                    <a:pt x="18706" y="3785"/>
                    <a:pt x="18735" y="3754"/>
                  </a:cubicBezTo>
                  <a:cubicBezTo>
                    <a:pt x="18761" y="3728"/>
                    <a:pt x="18779" y="3695"/>
                    <a:pt x="18844" y="3616"/>
                  </a:cubicBezTo>
                  <a:cubicBezTo>
                    <a:pt x="18967" y="3460"/>
                    <a:pt x="19088" y="3382"/>
                    <a:pt x="19166" y="3232"/>
                  </a:cubicBezTo>
                  <a:cubicBezTo>
                    <a:pt x="19195" y="3167"/>
                    <a:pt x="19286" y="3099"/>
                    <a:pt x="19321" y="3103"/>
                  </a:cubicBezTo>
                  <a:cubicBezTo>
                    <a:pt x="19324" y="3103"/>
                    <a:pt x="19326" y="3103"/>
                    <a:pt x="19328" y="3104"/>
                  </a:cubicBezTo>
                  <a:cubicBezTo>
                    <a:pt x="19329" y="3124"/>
                    <a:pt x="19329" y="3146"/>
                    <a:pt x="19329" y="3169"/>
                  </a:cubicBezTo>
                  <a:cubicBezTo>
                    <a:pt x="19329" y="3185"/>
                    <a:pt x="19329" y="3202"/>
                    <a:pt x="19329" y="3219"/>
                  </a:cubicBezTo>
                  <a:cubicBezTo>
                    <a:pt x="19330" y="3259"/>
                    <a:pt x="19329" y="3299"/>
                    <a:pt x="19342" y="3342"/>
                  </a:cubicBezTo>
                  <a:cubicBezTo>
                    <a:pt x="19353" y="3390"/>
                    <a:pt x="19394" y="3426"/>
                    <a:pt x="19431" y="3423"/>
                  </a:cubicBezTo>
                  <a:cubicBezTo>
                    <a:pt x="19438" y="3423"/>
                    <a:pt x="19444" y="3422"/>
                    <a:pt x="19450" y="3421"/>
                  </a:cubicBezTo>
                  <a:cubicBezTo>
                    <a:pt x="19418" y="3457"/>
                    <a:pt x="19392" y="3487"/>
                    <a:pt x="19375" y="3504"/>
                  </a:cubicBezTo>
                  <a:cubicBezTo>
                    <a:pt x="19339" y="3543"/>
                    <a:pt x="19260" y="3585"/>
                    <a:pt x="19180" y="3638"/>
                  </a:cubicBezTo>
                  <a:cubicBezTo>
                    <a:pt x="19099" y="3693"/>
                    <a:pt x="19013" y="3761"/>
                    <a:pt x="18957" y="3877"/>
                  </a:cubicBezTo>
                  <a:cubicBezTo>
                    <a:pt x="18876" y="4047"/>
                    <a:pt x="18809" y="4138"/>
                    <a:pt x="18809" y="4342"/>
                  </a:cubicBezTo>
                  <a:cubicBezTo>
                    <a:pt x="18809" y="4358"/>
                    <a:pt x="18809" y="4373"/>
                    <a:pt x="18809" y="4390"/>
                  </a:cubicBezTo>
                  <a:cubicBezTo>
                    <a:pt x="18822" y="4592"/>
                    <a:pt x="18925" y="4804"/>
                    <a:pt x="18922" y="4946"/>
                  </a:cubicBezTo>
                  <a:cubicBezTo>
                    <a:pt x="18922" y="4979"/>
                    <a:pt x="18918" y="5005"/>
                    <a:pt x="18908" y="5031"/>
                  </a:cubicBezTo>
                  <a:cubicBezTo>
                    <a:pt x="18829" y="5241"/>
                    <a:pt x="18802" y="5518"/>
                    <a:pt x="18801" y="5522"/>
                  </a:cubicBezTo>
                  <a:cubicBezTo>
                    <a:pt x="18798" y="5556"/>
                    <a:pt x="18811" y="5588"/>
                    <a:pt x="18834" y="5599"/>
                  </a:cubicBezTo>
                  <a:cubicBezTo>
                    <a:pt x="18855" y="5611"/>
                    <a:pt x="18879" y="5598"/>
                    <a:pt x="18891" y="5568"/>
                  </a:cubicBezTo>
                  <a:cubicBezTo>
                    <a:pt x="18891" y="5568"/>
                    <a:pt x="18918" y="5503"/>
                    <a:pt x="18963" y="5416"/>
                  </a:cubicBezTo>
                  <a:cubicBezTo>
                    <a:pt x="19009" y="5328"/>
                    <a:pt x="19073" y="5219"/>
                    <a:pt x="19147" y="5136"/>
                  </a:cubicBezTo>
                  <a:cubicBezTo>
                    <a:pt x="19312" y="4949"/>
                    <a:pt x="19409" y="4694"/>
                    <a:pt x="19459" y="4609"/>
                  </a:cubicBezTo>
                  <a:cubicBezTo>
                    <a:pt x="19471" y="4584"/>
                    <a:pt x="19522" y="4551"/>
                    <a:pt x="19573" y="4521"/>
                  </a:cubicBezTo>
                  <a:cubicBezTo>
                    <a:pt x="19598" y="4505"/>
                    <a:pt x="19623" y="4489"/>
                    <a:pt x="19647" y="4462"/>
                  </a:cubicBezTo>
                  <a:cubicBezTo>
                    <a:pt x="19669" y="4437"/>
                    <a:pt x="19693" y="4393"/>
                    <a:pt x="19692" y="4337"/>
                  </a:cubicBezTo>
                  <a:cubicBezTo>
                    <a:pt x="19691" y="4250"/>
                    <a:pt x="19734" y="4105"/>
                    <a:pt x="19763" y="3970"/>
                  </a:cubicBezTo>
                  <a:cubicBezTo>
                    <a:pt x="19769" y="3945"/>
                    <a:pt x="19772" y="3922"/>
                    <a:pt x="19772" y="3900"/>
                  </a:cubicBezTo>
                  <a:cubicBezTo>
                    <a:pt x="19772" y="3857"/>
                    <a:pt x="19759" y="3823"/>
                    <a:pt x="19752" y="3806"/>
                  </a:cubicBezTo>
                  <a:cubicBezTo>
                    <a:pt x="19746" y="3788"/>
                    <a:pt x="19747" y="3790"/>
                    <a:pt x="19746" y="378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6" name="Shape">
              <a:extLst>
                <a:ext uri="{FF2B5EF4-FFF2-40B4-BE49-F238E27FC236}">
                  <a16:creationId xmlns:a16="http://schemas.microsoft.com/office/drawing/2014/main" id="{73038966-0B05-4C42-AD3C-B01F552CC76E}"/>
                </a:ext>
              </a:extLst>
            </p:cNvPr>
            <p:cNvSpPr/>
            <p:nvPr/>
          </p:nvSpPr>
          <p:spPr>
            <a:xfrm>
              <a:off x="8001000" y="3784600"/>
              <a:ext cx="50590" cy="19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749" y="5685"/>
                  </a:moveTo>
                  <a:cubicBezTo>
                    <a:pt x="13249" y="5685"/>
                    <a:pt x="17136" y="4050"/>
                    <a:pt x="21600" y="0"/>
                  </a:cubicBezTo>
                  <a:cubicBezTo>
                    <a:pt x="20652" y="4348"/>
                    <a:pt x="20758" y="8235"/>
                    <a:pt x="20737" y="11853"/>
                  </a:cubicBezTo>
                  <a:cubicBezTo>
                    <a:pt x="20726" y="12960"/>
                    <a:pt x="20726" y="14081"/>
                    <a:pt x="20737" y="15201"/>
                  </a:cubicBezTo>
                  <a:cubicBezTo>
                    <a:pt x="20737" y="16835"/>
                    <a:pt x="20684" y="18428"/>
                    <a:pt x="20652" y="19319"/>
                  </a:cubicBezTo>
                  <a:cubicBezTo>
                    <a:pt x="19254" y="20466"/>
                    <a:pt x="18582" y="21478"/>
                    <a:pt x="17951" y="21438"/>
                  </a:cubicBezTo>
                  <a:cubicBezTo>
                    <a:pt x="17358" y="21438"/>
                    <a:pt x="16310" y="20898"/>
                    <a:pt x="14404" y="17146"/>
                  </a:cubicBezTo>
                  <a:cubicBezTo>
                    <a:pt x="12153" y="12920"/>
                    <a:pt x="10792" y="10747"/>
                    <a:pt x="8917" y="10584"/>
                  </a:cubicBezTo>
                  <a:cubicBezTo>
                    <a:pt x="7641" y="10476"/>
                    <a:pt x="6513" y="12421"/>
                    <a:pt x="6068" y="13798"/>
                  </a:cubicBezTo>
                  <a:cubicBezTo>
                    <a:pt x="5565" y="15121"/>
                    <a:pt x="5338" y="15795"/>
                    <a:pt x="5306" y="15931"/>
                  </a:cubicBezTo>
                  <a:cubicBezTo>
                    <a:pt x="4798" y="17212"/>
                    <a:pt x="2108" y="21223"/>
                    <a:pt x="1112" y="21600"/>
                  </a:cubicBezTo>
                  <a:cubicBezTo>
                    <a:pt x="1112" y="21478"/>
                    <a:pt x="1101" y="21438"/>
                    <a:pt x="1101" y="21438"/>
                  </a:cubicBezTo>
                  <a:cubicBezTo>
                    <a:pt x="1017" y="18832"/>
                    <a:pt x="1006" y="16795"/>
                    <a:pt x="1006" y="14850"/>
                  </a:cubicBezTo>
                  <a:lnTo>
                    <a:pt x="1006" y="13379"/>
                  </a:lnTo>
                  <a:cubicBezTo>
                    <a:pt x="1101" y="9734"/>
                    <a:pt x="890" y="5279"/>
                    <a:pt x="0" y="1040"/>
                  </a:cubicBezTo>
                  <a:cubicBezTo>
                    <a:pt x="2828" y="3727"/>
                    <a:pt x="6031" y="5685"/>
                    <a:pt x="9749" y="568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7" name="Shape">
              <a:extLst>
                <a:ext uri="{FF2B5EF4-FFF2-40B4-BE49-F238E27FC236}">
                  <a16:creationId xmlns:a16="http://schemas.microsoft.com/office/drawing/2014/main" id="{6C8A59A8-7C14-4C41-9C74-3DDC1618C733}"/>
                </a:ext>
              </a:extLst>
            </p:cNvPr>
            <p:cNvSpPr/>
            <p:nvPr/>
          </p:nvSpPr>
          <p:spPr>
            <a:xfrm>
              <a:off x="7937499" y="3860799"/>
              <a:ext cx="24087" cy="11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extrusionOk="0">
                  <a:moveTo>
                    <a:pt x="4628" y="5129"/>
                  </a:moveTo>
                  <a:cubicBezTo>
                    <a:pt x="5639" y="-42"/>
                    <a:pt x="5740" y="690"/>
                    <a:pt x="7608" y="4"/>
                  </a:cubicBezTo>
                  <a:cubicBezTo>
                    <a:pt x="9844" y="-134"/>
                    <a:pt x="13970" y="3413"/>
                    <a:pt x="16995" y="8652"/>
                  </a:cubicBezTo>
                  <a:cubicBezTo>
                    <a:pt x="18553" y="11168"/>
                    <a:pt x="19887" y="14097"/>
                    <a:pt x="20666" y="16501"/>
                  </a:cubicBezTo>
                  <a:cubicBezTo>
                    <a:pt x="21233" y="18216"/>
                    <a:pt x="21488" y="19589"/>
                    <a:pt x="21600" y="20343"/>
                  </a:cubicBezTo>
                  <a:cubicBezTo>
                    <a:pt x="21533" y="20459"/>
                    <a:pt x="21444" y="20549"/>
                    <a:pt x="21311" y="20617"/>
                  </a:cubicBezTo>
                  <a:cubicBezTo>
                    <a:pt x="20821" y="21053"/>
                    <a:pt x="19909" y="21466"/>
                    <a:pt x="18708" y="21466"/>
                  </a:cubicBezTo>
                  <a:cubicBezTo>
                    <a:pt x="15872" y="21466"/>
                    <a:pt x="11667" y="19085"/>
                    <a:pt x="8731" y="15288"/>
                  </a:cubicBezTo>
                  <a:cubicBezTo>
                    <a:pt x="5606" y="11581"/>
                    <a:pt x="4383" y="7188"/>
                    <a:pt x="4583" y="6112"/>
                  </a:cubicBezTo>
                  <a:cubicBezTo>
                    <a:pt x="4583" y="5723"/>
                    <a:pt x="4583" y="5608"/>
                    <a:pt x="4583" y="5402"/>
                  </a:cubicBezTo>
                  <a:lnTo>
                    <a:pt x="0" y="2291"/>
                  </a:lnTo>
                  <a:cubicBezTo>
                    <a:pt x="0" y="2291"/>
                    <a:pt x="4628" y="5129"/>
                    <a:pt x="4628" y="512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8" name="Shape">
              <a:extLst>
                <a:ext uri="{FF2B5EF4-FFF2-40B4-BE49-F238E27FC236}">
                  <a16:creationId xmlns:a16="http://schemas.microsoft.com/office/drawing/2014/main" id="{CA2A11BC-7A3A-6F41-B92E-6C49E35B52C5}"/>
                </a:ext>
              </a:extLst>
            </p:cNvPr>
            <p:cNvSpPr/>
            <p:nvPr/>
          </p:nvSpPr>
          <p:spPr>
            <a:xfrm>
              <a:off x="7899400" y="4076699"/>
              <a:ext cx="161197" cy="76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extrusionOk="0">
                  <a:moveTo>
                    <a:pt x="1128" y="11703"/>
                  </a:moveTo>
                  <a:cubicBezTo>
                    <a:pt x="2167" y="9908"/>
                    <a:pt x="3097" y="6342"/>
                    <a:pt x="3971" y="2751"/>
                  </a:cubicBezTo>
                  <a:cubicBezTo>
                    <a:pt x="4574" y="294"/>
                    <a:pt x="5134" y="31"/>
                    <a:pt x="5522" y="0"/>
                  </a:cubicBezTo>
                  <a:cubicBezTo>
                    <a:pt x="5600" y="0"/>
                    <a:pt x="5672" y="14"/>
                    <a:pt x="5736" y="31"/>
                  </a:cubicBezTo>
                  <a:cubicBezTo>
                    <a:pt x="5892" y="315"/>
                    <a:pt x="6440" y="1844"/>
                    <a:pt x="6846" y="3426"/>
                  </a:cubicBezTo>
                  <a:cubicBezTo>
                    <a:pt x="7304" y="5137"/>
                    <a:pt x="7752" y="7038"/>
                    <a:pt x="7927" y="7923"/>
                  </a:cubicBezTo>
                  <a:cubicBezTo>
                    <a:pt x="8077" y="8924"/>
                    <a:pt x="8643" y="9715"/>
                    <a:pt x="9093" y="9645"/>
                  </a:cubicBezTo>
                  <a:cubicBezTo>
                    <a:pt x="9707" y="9596"/>
                    <a:pt x="10114" y="9001"/>
                    <a:pt x="10508" y="8501"/>
                  </a:cubicBezTo>
                  <a:cubicBezTo>
                    <a:pt x="10866" y="7965"/>
                    <a:pt x="11212" y="7405"/>
                    <a:pt x="11327" y="7265"/>
                  </a:cubicBezTo>
                  <a:cubicBezTo>
                    <a:pt x="12107" y="6195"/>
                    <a:pt x="12962" y="4126"/>
                    <a:pt x="13201" y="1620"/>
                  </a:cubicBezTo>
                  <a:cubicBezTo>
                    <a:pt x="13201" y="1491"/>
                    <a:pt x="13306" y="1092"/>
                    <a:pt x="13710" y="717"/>
                  </a:cubicBezTo>
                  <a:cubicBezTo>
                    <a:pt x="13937" y="490"/>
                    <a:pt x="14239" y="315"/>
                    <a:pt x="14590" y="203"/>
                  </a:cubicBezTo>
                  <a:cubicBezTo>
                    <a:pt x="14444" y="399"/>
                    <a:pt x="14312" y="560"/>
                    <a:pt x="14201" y="602"/>
                  </a:cubicBezTo>
                  <a:cubicBezTo>
                    <a:pt x="13974" y="777"/>
                    <a:pt x="13771" y="969"/>
                    <a:pt x="13575" y="1344"/>
                  </a:cubicBezTo>
                  <a:cubicBezTo>
                    <a:pt x="13389" y="1680"/>
                    <a:pt x="13216" y="2313"/>
                    <a:pt x="13216" y="2971"/>
                  </a:cubicBezTo>
                  <a:cubicBezTo>
                    <a:pt x="13260" y="4326"/>
                    <a:pt x="13635" y="4886"/>
                    <a:pt x="13979" y="5452"/>
                  </a:cubicBezTo>
                  <a:cubicBezTo>
                    <a:pt x="14348" y="6005"/>
                    <a:pt x="14821" y="6502"/>
                    <a:pt x="15412" y="7014"/>
                  </a:cubicBezTo>
                  <a:cubicBezTo>
                    <a:pt x="16814" y="8133"/>
                    <a:pt x="18375" y="11941"/>
                    <a:pt x="20295" y="14601"/>
                  </a:cubicBezTo>
                  <a:cubicBezTo>
                    <a:pt x="21181" y="15783"/>
                    <a:pt x="21600" y="17799"/>
                    <a:pt x="21585" y="19000"/>
                  </a:cubicBezTo>
                  <a:cubicBezTo>
                    <a:pt x="21567" y="19780"/>
                    <a:pt x="21477" y="19885"/>
                    <a:pt x="21447" y="19899"/>
                  </a:cubicBezTo>
                  <a:lnTo>
                    <a:pt x="21447" y="19899"/>
                  </a:lnTo>
                  <a:cubicBezTo>
                    <a:pt x="20693" y="20389"/>
                    <a:pt x="18272" y="20994"/>
                    <a:pt x="16844" y="20977"/>
                  </a:cubicBezTo>
                  <a:cubicBezTo>
                    <a:pt x="16521" y="20977"/>
                    <a:pt x="16241" y="20942"/>
                    <a:pt x="16060" y="20886"/>
                  </a:cubicBezTo>
                  <a:cubicBezTo>
                    <a:pt x="15236" y="20823"/>
                    <a:pt x="13589" y="17596"/>
                    <a:pt x="11513" y="16693"/>
                  </a:cubicBezTo>
                  <a:cubicBezTo>
                    <a:pt x="10939" y="16469"/>
                    <a:pt x="10338" y="16344"/>
                    <a:pt x="9749" y="16344"/>
                  </a:cubicBezTo>
                  <a:cubicBezTo>
                    <a:pt x="8307" y="16400"/>
                    <a:pt x="6809" y="16932"/>
                    <a:pt x="6022" y="19532"/>
                  </a:cubicBezTo>
                  <a:cubicBezTo>
                    <a:pt x="5961" y="19962"/>
                    <a:pt x="5333" y="20445"/>
                    <a:pt x="4461" y="20403"/>
                  </a:cubicBezTo>
                  <a:cubicBezTo>
                    <a:pt x="3724" y="20403"/>
                    <a:pt x="2943" y="20183"/>
                    <a:pt x="2335" y="20183"/>
                  </a:cubicBezTo>
                  <a:cubicBezTo>
                    <a:pt x="1586" y="20214"/>
                    <a:pt x="1025" y="20994"/>
                    <a:pt x="543" y="21600"/>
                  </a:cubicBezTo>
                  <a:cubicBezTo>
                    <a:pt x="605" y="20753"/>
                    <a:pt x="663" y="19829"/>
                    <a:pt x="666" y="18961"/>
                  </a:cubicBezTo>
                  <a:cubicBezTo>
                    <a:pt x="631" y="17883"/>
                    <a:pt x="666" y="16487"/>
                    <a:pt x="0" y="15573"/>
                  </a:cubicBezTo>
                  <a:cubicBezTo>
                    <a:pt x="17" y="14755"/>
                    <a:pt x="709" y="12266"/>
                    <a:pt x="1128" y="1170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9" name="Shape">
              <a:extLst>
                <a:ext uri="{FF2B5EF4-FFF2-40B4-BE49-F238E27FC236}">
                  <a16:creationId xmlns:a16="http://schemas.microsoft.com/office/drawing/2014/main" id="{C50CE54B-954E-3D44-AADF-32A6EEF514D4}"/>
                </a:ext>
              </a:extLst>
            </p:cNvPr>
            <p:cNvSpPr/>
            <p:nvPr/>
          </p:nvSpPr>
          <p:spPr>
            <a:xfrm>
              <a:off x="7823200" y="3797299"/>
              <a:ext cx="41263" cy="29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54" y="21137"/>
                  </a:moveTo>
                  <a:cubicBezTo>
                    <a:pt x="3967" y="15003"/>
                    <a:pt x="5117" y="9605"/>
                    <a:pt x="5096" y="5471"/>
                  </a:cubicBezTo>
                  <a:cubicBezTo>
                    <a:pt x="5084" y="3598"/>
                    <a:pt x="4889" y="1990"/>
                    <a:pt x="4707" y="900"/>
                  </a:cubicBezTo>
                  <a:cubicBezTo>
                    <a:pt x="5136" y="827"/>
                    <a:pt x="5707" y="745"/>
                    <a:pt x="6421" y="700"/>
                  </a:cubicBezTo>
                  <a:cubicBezTo>
                    <a:pt x="10265" y="355"/>
                    <a:pt x="14245" y="0"/>
                    <a:pt x="17406" y="0"/>
                  </a:cubicBezTo>
                  <a:cubicBezTo>
                    <a:pt x="19068" y="0"/>
                    <a:pt x="20562" y="128"/>
                    <a:pt x="21600" y="282"/>
                  </a:cubicBezTo>
                  <a:cubicBezTo>
                    <a:pt x="20172" y="2399"/>
                    <a:pt x="17497" y="5606"/>
                    <a:pt x="14530" y="8497"/>
                  </a:cubicBezTo>
                  <a:cubicBezTo>
                    <a:pt x="10362" y="12731"/>
                    <a:pt x="5538" y="17011"/>
                    <a:pt x="2136" y="19637"/>
                  </a:cubicBezTo>
                  <a:cubicBezTo>
                    <a:pt x="1357" y="20237"/>
                    <a:pt x="650" y="20837"/>
                    <a:pt x="0" y="21600"/>
                  </a:cubicBezTo>
                  <a:cubicBezTo>
                    <a:pt x="91" y="21463"/>
                    <a:pt x="169" y="21282"/>
                    <a:pt x="254" y="2113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0" name="Shape">
              <a:extLst>
                <a:ext uri="{FF2B5EF4-FFF2-40B4-BE49-F238E27FC236}">
                  <a16:creationId xmlns:a16="http://schemas.microsoft.com/office/drawing/2014/main" id="{3486A82C-805E-6343-BFDB-9451511E00A3}"/>
                </a:ext>
              </a:extLst>
            </p:cNvPr>
            <p:cNvSpPr/>
            <p:nvPr/>
          </p:nvSpPr>
          <p:spPr>
            <a:xfrm>
              <a:off x="7670800" y="3835400"/>
              <a:ext cx="235794" cy="130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3" y="12599"/>
                  </a:moveTo>
                  <a:cubicBezTo>
                    <a:pt x="713" y="12488"/>
                    <a:pt x="900" y="11826"/>
                    <a:pt x="1132" y="11377"/>
                  </a:cubicBezTo>
                  <a:cubicBezTo>
                    <a:pt x="1221" y="11212"/>
                    <a:pt x="1302" y="11052"/>
                    <a:pt x="1379" y="10935"/>
                  </a:cubicBezTo>
                  <a:cubicBezTo>
                    <a:pt x="1471" y="11842"/>
                    <a:pt x="1665" y="12760"/>
                    <a:pt x="1852" y="13644"/>
                  </a:cubicBezTo>
                  <a:cubicBezTo>
                    <a:pt x="2056" y="14644"/>
                    <a:pt x="2234" y="15619"/>
                    <a:pt x="2221" y="16020"/>
                  </a:cubicBezTo>
                  <a:cubicBezTo>
                    <a:pt x="2221" y="16095"/>
                    <a:pt x="2218" y="16138"/>
                    <a:pt x="2218" y="16154"/>
                  </a:cubicBezTo>
                  <a:cubicBezTo>
                    <a:pt x="2156" y="16520"/>
                    <a:pt x="2125" y="16895"/>
                    <a:pt x="2125" y="17271"/>
                  </a:cubicBezTo>
                  <a:cubicBezTo>
                    <a:pt x="2131" y="17796"/>
                    <a:pt x="2186" y="18327"/>
                    <a:pt x="2361" y="18788"/>
                  </a:cubicBezTo>
                  <a:cubicBezTo>
                    <a:pt x="2535" y="19259"/>
                    <a:pt x="2871" y="19600"/>
                    <a:pt x="3216" y="19584"/>
                  </a:cubicBezTo>
                  <a:cubicBezTo>
                    <a:pt x="3295" y="19584"/>
                    <a:pt x="3372" y="19574"/>
                    <a:pt x="3437" y="19545"/>
                  </a:cubicBezTo>
                  <a:cubicBezTo>
                    <a:pt x="4172" y="19318"/>
                    <a:pt x="7660" y="17681"/>
                    <a:pt x="7666" y="17681"/>
                  </a:cubicBezTo>
                  <a:lnTo>
                    <a:pt x="7771" y="17619"/>
                  </a:lnTo>
                  <a:cubicBezTo>
                    <a:pt x="7787" y="17533"/>
                    <a:pt x="8948" y="16710"/>
                    <a:pt x="9020" y="14482"/>
                  </a:cubicBezTo>
                  <a:cubicBezTo>
                    <a:pt x="9020" y="14299"/>
                    <a:pt x="9004" y="14130"/>
                    <a:pt x="8986" y="13949"/>
                  </a:cubicBezTo>
                  <a:cubicBezTo>
                    <a:pt x="8986" y="13885"/>
                    <a:pt x="8980" y="13842"/>
                    <a:pt x="8980" y="13803"/>
                  </a:cubicBezTo>
                  <a:cubicBezTo>
                    <a:pt x="8966" y="13428"/>
                    <a:pt x="9204" y="12591"/>
                    <a:pt x="9539" y="11881"/>
                  </a:cubicBezTo>
                  <a:cubicBezTo>
                    <a:pt x="9867" y="11145"/>
                    <a:pt x="10223" y="10550"/>
                    <a:pt x="10398" y="10165"/>
                  </a:cubicBezTo>
                  <a:cubicBezTo>
                    <a:pt x="10602" y="9694"/>
                    <a:pt x="11170" y="8524"/>
                    <a:pt x="11204" y="7011"/>
                  </a:cubicBezTo>
                  <a:cubicBezTo>
                    <a:pt x="11229" y="6135"/>
                    <a:pt x="10870" y="5147"/>
                    <a:pt x="10283" y="4802"/>
                  </a:cubicBezTo>
                  <a:cubicBezTo>
                    <a:pt x="9862" y="4526"/>
                    <a:pt x="9493" y="4320"/>
                    <a:pt x="9278" y="4129"/>
                  </a:cubicBezTo>
                  <a:cubicBezTo>
                    <a:pt x="9196" y="4067"/>
                    <a:pt x="9146" y="3995"/>
                    <a:pt x="9122" y="3954"/>
                  </a:cubicBezTo>
                  <a:cubicBezTo>
                    <a:pt x="9123" y="3913"/>
                    <a:pt x="9146" y="3835"/>
                    <a:pt x="9184" y="3712"/>
                  </a:cubicBezTo>
                  <a:cubicBezTo>
                    <a:pt x="9262" y="3498"/>
                    <a:pt x="9401" y="3185"/>
                    <a:pt x="9609" y="2788"/>
                  </a:cubicBezTo>
                  <a:cubicBezTo>
                    <a:pt x="10183" y="1763"/>
                    <a:pt x="10482" y="1848"/>
                    <a:pt x="11139" y="1658"/>
                  </a:cubicBezTo>
                  <a:cubicBezTo>
                    <a:pt x="11662" y="1547"/>
                    <a:pt x="12330" y="1197"/>
                    <a:pt x="13034" y="0"/>
                  </a:cubicBezTo>
                  <a:cubicBezTo>
                    <a:pt x="12776" y="675"/>
                    <a:pt x="12662" y="1436"/>
                    <a:pt x="12672" y="2154"/>
                  </a:cubicBezTo>
                  <a:cubicBezTo>
                    <a:pt x="12672" y="3140"/>
                    <a:pt x="12859" y="4049"/>
                    <a:pt x="13131" y="4742"/>
                  </a:cubicBezTo>
                  <a:cubicBezTo>
                    <a:pt x="13278" y="5110"/>
                    <a:pt x="13454" y="6036"/>
                    <a:pt x="13656" y="6898"/>
                  </a:cubicBezTo>
                  <a:cubicBezTo>
                    <a:pt x="13763" y="7324"/>
                    <a:pt x="13883" y="7764"/>
                    <a:pt x="14063" y="8147"/>
                  </a:cubicBezTo>
                  <a:cubicBezTo>
                    <a:pt x="14239" y="8524"/>
                    <a:pt x="14539" y="8882"/>
                    <a:pt x="14897" y="8879"/>
                  </a:cubicBezTo>
                  <a:cubicBezTo>
                    <a:pt x="14992" y="8879"/>
                    <a:pt x="15095" y="8855"/>
                    <a:pt x="15179" y="8810"/>
                  </a:cubicBezTo>
                  <a:cubicBezTo>
                    <a:pt x="16122" y="8308"/>
                    <a:pt x="17071" y="7119"/>
                    <a:pt x="17716" y="7164"/>
                  </a:cubicBezTo>
                  <a:cubicBezTo>
                    <a:pt x="17766" y="7164"/>
                    <a:pt x="17803" y="7170"/>
                    <a:pt x="17847" y="7180"/>
                  </a:cubicBezTo>
                  <a:cubicBezTo>
                    <a:pt x="18067" y="7230"/>
                    <a:pt x="18312" y="7246"/>
                    <a:pt x="18573" y="7246"/>
                  </a:cubicBezTo>
                  <a:cubicBezTo>
                    <a:pt x="19457" y="7246"/>
                    <a:pt x="20589" y="7030"/>
                    <a:pt x="20946" y="6991"/>
                  </a:cubicBezTo>
                  <a:cubicBezTo>
                    <a:pt x="21034" y="7131"/>
                    <a:pt x="21225" y="7470"/>
                    <a:pt x="21361" y="7828"/>
                  </a:cubicBezTo>
                  <a:cubicBezTo>
                    <a:pt x="21472" y="8089"/>
                    <a:pt x="21553" y="8390"/>
                    <a:pt x="21600" y="8587"/>
                  </a:cubicBezTo>
                  <a:cubicBezTo>
                    <a:pt x="20998" y="8824"/>
                    <a:pt x="20057" y="8703"/>
                    <a:pt x="18539" y="8882"/>
                  </a:cubicBezTo>
                  <a:cubicBezTo>
                    <a:pt x="17739" y="8988"/>
                    <a:pt x="16892" y="9040"/>
                    <a:pt x="16215" y="9143"/>
                  </a:cubicBezTo>
                  <a:cubicBezTo>
                    <a:pt x="15874" y="9200"/>
                    <a:pt x="15587" y="9266"/>
                    <a:pt x="15337" y="9373"/>
                  </a:cubicBezTo>
                  <a:cubicBezTo>
                    <a:pt x="15213" y="9435"/>
                    <a:pt x="15099" y="9497"/>
                    <a:pt x="14970" y="9645"/>
                  </a:cubicBezTo>
                  <a:cubicBezTo>
                    <a:pt x="14851" y="9768"/>
                    <a:pt x="14655" y="10091"/>
                    <a:pt x="14655" y="10616"/>
                  </a:cubicBezTo>
                  <a:cubicBezTo>
                    <a:pt x="14670" y="11112"/>
                    <a:pt x="14786" y="11299"/>
                    <a:pt x="14857" y="11459"/>
                  </a:cubicBezTo>
                  <a:cubicBezTo>
                    <a:pt x="15124" y="11945"/>
                    <a:pt x="15485" y="12274"/>
                    <a:pt x="15820" y="12685"/>
                  </a:cubicBezTo>
                  <a:cubicBezTo>
                    <a:pt x="15944" y="12846"/>
                    <a:pt x="16058" y="13004"/>
                    <a:pt x="16142" y="13126"/>
                  </a:cubicBezTo>
                  <a:cubicBezTo>
                    <a:pt x="16070" y="13192"/>
                    <a:pt x="16001" y="13196"/>
                    <a:pt x="15924" y="13202"/>
                  </a:cubicBezTo>
                  <a:cubicBezTo>
                    <a:pt x="15587" y="13253"/>
                    <a:pt x="14983" y="12601"/>
                    <a:pt x="14173" y="12387"/>
                  </a:cubicBezTo>
                  <a:cubicBezTo>
                    <a:pt x="14122" y="12385"/>
                    <a:pt x="14061" y="12385"/>
                    <a:pt x="14011" y="12385"/>
                  </a:cubicBezTo>
                  <a:cubicBezTo>
                    <a:pt x="13252" y="12414"/>
                    <a:pt x="12800" y="13441"/>
                    <a:pt x="12497" y="14405"/>
                  </a:cubicBezTo>
                  <a:cubicBezTo>
                    <a:pt x="12177" y="15393"/>
                    <a:pt x="11966" y="16537"/>
                    <a:pt x="11825" y="17356"/>
                  </a:cubicBezTo>
                  <a:cubicBezTo>
                    <a:pt x="11745" y="17810"/>
                    <a:pt x="11727" y="18265"/>
                    <a:pt x="11727" y="18695"/>
                  </a:cubicBezTo>
                  <a:cubicBezTo>
                    <a:pt x="11727" y="19244"/>
                    <a:pt x="11754" y="19755"/>
                    <a:pt x="11754" y="20133"/>
                  </a:cubicBezTo>
                  <a:cubicBezTo>
                    <a:pt x="11754" y="20252"/>
                    <a:pt x="11754" y="20343"/>
                    <a:pt x="11746" y="20417"/>
                  </a:cubicBezTo>
                  <a:cubicBezTo>
                    <a:pt x="11695" y="20399"/>
                    <a:pt x="11620" y="20353"/>
                    <a:pt x="11536" y="20289"/>
                  </a:cubicBezTo>
                  <a:cubicBezTo>
                    <a:pt x="10611" y="19623"/>
                    <a:pt x="9827" y="19351"/>
                    <a:pt x="9223" y="19351"/>
                  </a:cubicBezTo>
                  <a:cubicBezTo>
                    <a:pt x="8834" y="19351"/>
                    <a:pt x="8520" y="19446"/>
                    <a:pt x="8238" y="19738"/>
                  </a:cubicBezTo>
                  <a:cubicBezTo>
                    <a:pt x="7946" y="20065"/>
                    <a:pt x="6785" y="20915"/>
                    <a:pt x="5856" y="21514"/>
                  </a:cubicBezTo>
                  <a:cubicBezTo>
                    <a:pt x="5756" y="21588"/>
                    <a:pt x="5692" y="21600"/>
                    <a:pt x="5665" y="21600"/>
                  </a:cubicBezTo>
                  <a:cubicBezTo>
                    <a:pt x="5599" y="21495"/>
                    <a:pt x="5160" y="20431"/>
                    <a:pt x="4313" y="20431"/>
                  </a:cubicBezTo>
                  <a:cubicBezTo>
                    <a:pt x="4276" y="20431"/>
                    <a:pt x="4247" y="20431"/>
                    <a:pt x="4222" y="20437"/>
                  </a:cubicBezTo>
                  <a:cubicBezTo>
                    <a:pt x="2985" y="20431"/>
                    <a:pt x="2985" y="20431"/>
                    <a:pt x="2983" y="20437"/>
                  </a:cubicBezTo>
                  <a:lnTo>
                    <a:pt x="2913" y="20446"/>
                  </a:lnTo>
                  <a:lnTo>
                    <a:pt x="2375" y="20590"/>
                  </a:lnTo>
                  <a:cubicBezTo>
                    <a:pt x="2193" y="20248"/>
                    <a:pt x="1903" y="19549"/>
                    <a:pt x="1859" y="18769"/>
                  </a:cubicBezTo>
                  <a:cubicBezTo>
                    <a:pt x="1855" y="18652"/>
                    <a:pt x="1853" y="18528"/>
                    <a:pt x="1853" y="18397"/>
                  </a:cubicBezTo>
                  <a:cubicBezTo>
                    <a:pt x="1852" y="17596"/>
                    <a:pt x="1977" y="16689"/>
                    <a:pt x="1987" y="15823"/>
                  </a:cubicBezTo>
                  <a:cubicBezTo>
                    <a:pt x="1997" y="15329"/>
                    <a:pt x="1913" y="14504"/>
                    <a:pt x="1492" y="14130"/>
                  </a:cubicBezTo>
                  <a:cubicBezTo>
                    <a:pt x="1261" y="13949"/>
                    <a:pt x="1060" y="13914"/>
                    <a:pt x="829" y="13912"/>
                  </a:cubicBezTo>
                  <a:cubicBezTo>
                    <a:pt x="570" y="13914"/>
                    <a:pt x="289" y="13978"/>
                    <a:pt x="0" y="14097"/>
                  </a:cubicBezTo>
                  <a:cubicBezTo>
                    <a:pt x="311" y="13854"/>
                    <a:pt x="648" y="13412"/>
                    <a:pt x="723" y="1259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1" name="Shape">
              <a:extLst>
                <a:ext uri="{FF2B5EF4-FFF2-40B4-BE49-F238E27FC236}">
                  <a16:creationId xmlns:a16="http://schemas.microsoft.com/office/drawing/2014/main" id="{503E95EA-0F01-9E4B-9F40-6B8188B70566}"/>
                </a:ext>
              </a:extLst>
            </p:cNvPr>
            <p:cNvSpPr/>
            <p:nvPr/>
          </p:nvSpPr>
          <p:spPr>
            <a:xfrm>
              <a:off x="7721600" y="4089400"/>
              <a:ext cx="72802" cy="67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600" extrusionOk="0">
                  <a:moveTo>
                    <a:pt x="21593" y="21600"/>
                  </a:moveTo>
                  <a:cubicBezTo>
                    <a:pt x="21247" y="21335"/>
                    <a:pt x="15766" y="16467"/>
                    <a:pt x="13280" y="15074"/>
                  </a:cubicBezTo>
                  <a:cubicBezTo>
                    <a:pt x="11198" y="13942"/>
                    <a:pt x="7541" y="11623"/>
                    <a:pt x="6026" y="8311"/>
                  </a:cubicBezTo>
                  <a:cubicBezTo>
                    <a:pt x="4885" y="5917"/>
                    <a:pt x="3075" y="4586"/>
                    <a:pt x="1832" y="3479"/>
                  </a:cubicBezTo>
                  <a:cubicBezTo>
                    <a:pt x="504" y="2311"/>
                    <a:pt x="-7" y="1682"/>
                    <a:pt x="0" y="740"/>
                  </a:cubicBezTo>
                  <a:cubicBezTo>
                    <a:pt x="0" y="653"/>
                    <a:pt x="0" y="586"/>
                    <a:pt x="26" y="542"/>
                  </a:cubicBezTo>
                  <a:cubicBezTo>
                    <a:pt x="26" y="257"/>
                    <a:pt x="59" y="99"/>
                    <a:pt x="96" y="27"/>
                  </a:cubicBezTo>
                  <a:lnTo>
                    <a:pt x="96" y="27"/>
                  </a:lnTo>
                  <a:cubicBezTo>
                    <a:pt x="136" y="0"/>
                    <a:pt x="162" y="0"/>
                    <a:pt x="188" y="0"/>
                  </a:cubicBezTo>
                  <a:cubicBezTo>
                    <a:pt x="861" y="0"/>
                    <a:pt x="3031" y="1373"/>
                    <a:pt x="4252" y="3067"/>
                  </a:cubicBezTo>
                  <a:cubicBezTo>
                    <a:pt x="7004" y="6550"/>
                    <a:pt x="13199" y="10951"/>
                    <a:pt x="15016" y="13372"/>
                  </a:cubicBezTo>
                  <a:cubicBezTo>
                    <a:pt x="17694" y="16586"/>
                    <a:pt x="20659" y="17745"/>
                    <a:pt x="21181" y="20258"/>
                  </a:cubicBezTo>
                  <a:cubicBezTo>
                    <a:pt x="21277" y="20710"/>
                    <a:pt x="21424" y="21153"/>
                    <a:pt x="21593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2" name="Shape">
              <a:extLst>
                <a:ext uri="{FF2B5EF4-FFF2-40B4-BE49-F238E27FC236}">
                  <a16:creationId xmlns:a16="http://schemas.microsoft.com/office/drawing/2014/main" id="{CEC4CB47-0631-F14E-8B97-26C20BF0E0A1}"/>
                </a:ext>
              </a:extLst>
            </p:cNvPr>
            <p:cNvSpPr/>
            <p:nvPr/>
          </p:nvSpPr>
          <p:spPr>
            <a:xfrm>
              <a:off x="7569199" y="4013199"/>
              <a:ext cx="5955" cy="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555" y="356"/>
                    <a:pt x="21555" y="494"/>
                    <a:pt x="21462" y="777"/>
                  </a:cubicBezTo>
                  <a:cubicBezTo>
                    <a:pt x="17506" y="14238"/>
                    <a:pt x="17371" y="16363"/>
                    <a:pt x="7922" y="19758"/>
                  </a:cubicBezTo>
                  <a:cubicBezTo>
                    <a:pt x="5402" y="20042"/>
                    <a:pt x="2612" y="20752"/>
                    <a:pt x="0" y="21600"/>
                  </a:cubicBezTo>
                  <a:cubicBezTo>
                    <a:pt x="7607" y="16009"/>
                    <a:pt x="14851" y="8567"/>
                    <a:pt x="21600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3" name="Shape">
              <a:extLst>
                <a:ext uri="{FF2B5EF4-FFF2-40B4-BE49-F238E27FC236}">
                  <a16:creationId xmlns:a16="http://schemas.microsoft.com/office/drawing/2014/main" id="{661FE68F-71D2-A244-A6BC-D38176EE1152}"/>
                </a:ext>
              </a:extLst>
            </p:cNvPr>
            <p:cNvSpPr/>
            <p:nvPr/>
          </p:nvSpPr>
          <p:spPr>
            <a:xfrm>
              <a:off x="7950200" y="4749800"/>
              <a:ext cx="17062" cy="32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600" extrusionOk="0">
                  <a:moveTo>
                    <a:pt x="13032" y="14885"/>
                  </a:moveTo>
                  <a:cubicBezTo>
                    <a:pt x="10768" y="17127"/>
                    <a:pt x="8055" y="19083"/>
                    <a:pt x="5776" y="20304"/>
                  </a:cubicBezTo>
                  <a:cubicBezTo>
                    <a:pt x="4674" y="20923"/>
                    <a:pt x="3558" y="21316"/>
                    <a:pt x="2875" y="21550"/>
                  </a:cubicBezTo>
                  <a:cubicBezTo>
                    <a:pt x="2830" y="21575"/>
                    <a:pt x="2689" y="21600"/>
                    <a:pt x="2581" y="21600"/>
                  </a:cubicBezTo>
                  <a:cubicBezTo>
                    <a:pt x="2194" y="21316"/>
                    <a:pt x="1574" y="20672"/>
                    <a:pt x="1108" y="19568"/>
                  </a:cubicBezTo>
                  <a:cubicBezTo>
                    <a:pt x="363" y="18046"/>
                    <a:pt x="-117" y="15923"/>
                    <a:pt x="24" y="13698"/>
                  </a:cubicBezTo>
                  <a:cubicBezTo>
                    <a:pt x="-164" y="8697"/>
                    <a:pt x="2146" y="2676"/>
                    <a:pt x="3154" y="1848"/>
                  </a:cubicBezTo>
                  <a:cubicBezTo>
                    <a:pt x="3154" y="1848"/>
                    <a:pt x="3216" y="1756"/>
                    <a:pt x="3743" y="1539"/>
                  </a:cubicBezTo>
                  <a:cubicBezTo>
                    <a:pt x="5526" y="811"/>
                    <a:pt x="10768" y="0"/>
                    <a:pt x="15094" y="0"/>
                  </a:cubicBezTo>
                  <a:cubicBezTo>
                    <a:pt x="15248" y="0"/>
                    <a:pt x="15372" y="0"/>
                    <a:pt x="15544" y="0"/>
                  </a:cubicBezTo>
                  <a:cubicBezTo>
                    <a:pt x="17668" y="0"/>
                    <a:pt x="19468" y="116"/>
                    <a:pt x="20506" y="367"/>
                  </a:cubicBezTo>
                  <a:cubicBezTo>
                    <a:pt x="20723" y="393"/>
                    <a:pt x="20939" y="426"/>
                    <a:pt x="21016" y="468"/>
                  </a:cubicBezTo>
                  <a:cubicBezTo>
                    <a:pt x="21157" y="719"/>
                    <a:pt x="21326" y="1187"/>
                    <a:pt x="21326" y="1806"/>
                  </a:cubicBezTo>
                  <a:cubicBezTo>
                    <a:pt x="21436" y="4750"/>
                    <a:pt x="17916" y="10478"/>
                    <a:pt x="13032" y="1488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4" name="Shape">
              <a:extLst>
                <a:ext uri="{FF2B5EF4-FFF2-40B4-BE49-F238E27FC236}">
                  <a16:creationId xmlns:a16="http://schemas.microsoft.com/office/drawing/2014/main" id="{085E8322-8B83-8640-8465-60905B8377B9}"/>
                </a:ext>
              </a:extLst>
            </p:cNvPr>
            <p:cNvSpPr/>
            <p:nvPr/>
          </p:nvSpPr>
          <p:spPr>
            <a:xfrm>
              <a:off x="7505699" y="4114799"/>
              <a:ext cx="492374" cy="185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0" extrusionOk="0">
                  <a:moveTo>
                    <a:pt x="20621" y="20745"/>
                  </a:moveTo>
                  <a:cubicBezTo>
                    <a:pt x="20592" y="20892"/>
                    <a:pt x="20585" y="20896"/>
                    <a:pt x="20585" y="20896"/>
                  </a:cubicBezTo>
                  <a:cubicBezTo>
                    <a:pt x="20585" y="20896"/>
                    <a:pt x="20562" y="20935"/>
                    <a:pt x="20472" y="20935"/>
                  </a:cubicBezTo>
                  <a:cubicBezTo>
                    <a:pt x="20326" y="20941"/>
                    <a:pt x="20171" y="20929"/>
                    <a:pt x="20013" y="21030"/>
                  </a:cubicBezTo>
                  <a:cubicBezTo>
                    <a:pt x="19881" y="20511"/>
                    <a:pt x="19690" y="20052"/>
                    <a:pt x="19399" y="20024"/>
                  </a:cubicBezTo>
                  <a:cubicBezTo>
                    <a:pt x="19342" y="20024"/>
                    <a:pt x="19278" y="20049"/>
                    <a:pt x="19215" y="20103"/>
                  </a:cubicBezTo>
                  <a:cubicBezTo>
                    <a:pt x="18957" y="20317"/>
                    <a:pt x="18607" y="20417"/>
                    <a:pt x="18256" y="20770"/>
                  </a:cubicBezTo>
                  <a:cubicBezTo>
                    <a:pt x="18263" y="20705"/>
                    <a:pt x="18265" y="20630"/>
                    <a:pt x="18265" y="20564"/>
                  </a:cubicBezTo>
                  <a:cubicBezTo>
                    <a:pt x="18265" y="20404"/>
                    <a:pt x="18252" y="20219"/>
                    <a:pt x="18216" y="20075"/>
                  </a:cubicBezTo>
                  <a:cubicBezTo>
                    <a:pt x="18077" y="19580"/>
                    <a:pt x="17900" y="19491"/>
                    <a:pt x="17717" y="19394"/>
                  </a:cubicBezTo>
                  <a:cubicBezTo>
                    <a:pt x="17535" y="19312"/>
                    <a:pt x="17326" y="19288"/>
                    <a:pt x="17109" y="19288"/>
                  </a:cubicBezTo>
                  <a:cubicBezTo>
                    <a:pt x="16760" y="19288"/>
                    <a:pt x="16396" y="19348"/>
                    <a:pt x="16143" y="19348"/>
                  </a:cubicBezTo>
                  <a:cubicBezTo>
                    <a:pt x="15668" y="19381"/>
                    <a:pt x="15198" y="18306"/>
                    <a:pt x="14650" y="17918"/>
                  </a:cubicBezTo>
                  <a:cubicBezTo>
                    <a:pt x="14601" y="17891"/>
                    <a:pt x="14547" y="17870"/>
                    <a:pt x="14493" y="17870"/>
                  </a:cubicBezTo>
                  <a:cubicBezTo>
                    <a:pt x="14162" y="17891"/>
                    <a:pt x="13889" y="18390"/>
                    <a:pt x="13629" y="18993"/>
                  </a:cubicBezTo>
                  <a:cubicBezTo>
                    <a:pt x="13370" y="19588"/>
                    <a:pt x="13124" y="20345"/>
                    <a:pt x="12910" y="21014"/>
                  </a:cubicBezTo>
                  <a:cubicBezTo>
                    <a:pt x="12743" y="21528"/>
                    <a:pt x="12665" y="21557"/>
                    <a:pt x="12579" y="21568"/>
                  </a:cubicBezTo>
                  <a:cubicBezTo>
                    <a:pt x="12449" y="21600"/>
                    <a:pt x="12238" y="21253"/>
                    <a:pt x="11910" y="21221"/>
                  </a:cubicBezTo>
                  <a:cubicBezTo>
                    <a:pt x="11830" y="21256"/>
                    <a:pt x="11530" y="20858"/>
                    <a:pt x="11305" y="20404"/>
                  </a:cubicBezTo>
                  <a:cubicBezTo>
                    <a:pt x="11073" y="19960"/>
                    <a:pt x="10888" y="19511"/>
                    <a:pt x="10888" y="19517"/>
                  </a:cubicBezTo>
                  <a:lnTo>
                    <a:pt x="10832" y="19413"/>
                  </a:lnTo>
                  <a:cubicBezTo>
                    <a:pt x="10829" y="19413"/>
                    <a:pt x="10629" y="19151"/>
                    <a:pt x="10388" y="18889"/>
                  </a:cubicBezTo>
                  <a:cubicBezTo>
                    <a:pt x="10143" y="18627"/>
                    <a:pt x="9875" y="18351"/>
                    <a:pt x="9633" y="18334"/>
                  </a:cubicBezTo>
                  <a:cubicBezTo>
                    <a:pt x="9629" y="18345"/>
                    <a:pt x="9563" y="18288"/>
                    <a:pt x="9474" y="18135"/>
                  </a:cubicBezTo>
                  <a:cubicBezTo>
                    <a:pt x="9333" y="17906"/>
                    <a:pt x="9157" y="17527"/>
                    <a:pt x="9000" y="17197"/>
                  </a:cubicBezTo>
                  <a:cubicBezTo>
                    <a:pt x="8923" y="17022"/>
                    <a:pt x="8845" y="16869"/>
                    <a:pt x="8774" y="16737"/>
                  </a:cubicBezTo>
                  <a:cubicBezTo>
                    <a:pt x="8697" y="16627"/>
                    <a:pt x="8645" y="16496"/>
                    <a:pt x="8513" y="16468"/>
                  </a:cubicBezTo>
                  <a:cubicBezTo>
                    <a:pt x="8497" y="16444"/>
                    <a:pt x="8419" y="16305"/>
                    <a:pt x="8366" y="16141"/>
                  </a:cubicBezTo>
                  <a:cubicBezTo>
                    <a:pt x="8316" y="15997"/>
                    <a:pt x="8290" y="15835"/>
                    <a:pt x="8289" y="15781"/>
                  </a:cubicBezTo>
                  <a:cubicBezTo>
                    <a:pt x="8289" y="15781"/>
                    <a:pt x="8293" y="15775"/>
                    <a:pt x="8299" y="15763"/>
                  </a:cubicBezTo>
                  <a:cubicBezTo>
                    <a:pt x="8360" y="15665"/>
                    <a:pt x="8433" y="15665"/>
                    <a:pt x="8567" y="15617"/>
                  </a:cubicBezTo>
                  <a:cubicBezTo>
                    <a:pt x="8632" y="15591"/>
                    <a:pt x="8730" y="15542"/>
                    <a:pt x="8821" y="15298"/>
                  </a:cubicBezTo>
                  <a:cubicBezTo>
                    <a:pt x="8909" y="15046"/>
                    <a:pt x="8933" y="14731"/>
                    <a:pt x="8933" y="14452"/>
                  </a:cubicBezTo>
                  <a:cubicBezTo>
                    <a:pt x="8926" y="13974"/>
                    <a:pt x="8877" y="13396"/>
                    <a:pt x="8771" y="12437"/>
                  </a:cubicBezTo>
                  <a:cubicBezTo>
                    <a:pt x="8548" y="10357"/>
                    <a:pt x="8034" y="9542"/>
                    <a:pt x="7595" y="9580"/>
                  </a:cubicBezTo>
                  <a:cubicBezTo>
                    <a:pt x="7309" y="9583"/>
                    <a:pt x="7074" y="9842"/>
                    <a:pt x="6930" y="10036"/>
                  </a:cubicBezTo>
                  <a:cubicBezTo>
                    <a:pt x="6930" y="10036"/>
                    <a:pt x="6913" y="10052"/>
                    <a:pt x="6883" y="10076"/>
                  </a:cubicBezTo>
                  <a:cubicBezTo>
                    <a:pt x="6630" y="10227"/>
                    <a:pt x="5855" y="10288"/>
                    <a:pt x="5231" y="10279"/>
                  </a:cubicBezTo>
                  <a:cubicBezTo>
                    <a:pt x="4747" y="10279"/>
                    <a:pt x="4341" y="10259"/>
                    <a:pt x="4262" y="10259"/>
                  </a:cubicBezTo>
                  <a:cubicBezTo>
                    <a:pt x="4126" y="10278"/>
                    <a:pt x="4036" y="10377"/>
                    <a:pt x="3863" y="10531"/>
                  </a:cubicBezTo>
                  <a:cubicBezTo>
                    <a:pt x="3381" y="10975"/>
                    <a:pt x="2569" y="11885"/>
                    <a:pt x="2237" y="12360"/>
                  </a:cubicBezTo>
                  <a:cubicBezTo>
                    <a:pt x="1855" y="12889"/>
                    <a:pt x="1178" y="13561"/>
                    <a:pt x="927" y="13921"/>
                  </a:cubicBezTo>
                  <a:cubicBezTo>
                    <a:pt x="919" y="13925"/>
                    <a:pt x="910" y="13929"/>
                    <a:pt x="893" y="13929"/>
                  </a:cubicBezTo>
                  <a:cubicBezTo>
                    <a:pt x="742" y="13929"/>
                    <a:pt x="360" y="13727"/>
                    <a:pt x="0" y="13717"/>
                  </a:cubicBezTo>
                  <a:cubicBezTo>
                    <a:pt x="45" y="13459"/>
                    <a:pt x="87" y="13193"/>
                    <a:pt x="134" y="12935"/>
                  </a:cubicBezTo>
                  <a:cubicBezTo>
                    <a:pt x="162" y="12791"/>
                    <a:pt x="187" y="12653"/>
                    <a:pt x="211" y="12563"/>
                  </a:cubicBezTo>
                  <a:cubicBezTo>
                    <a:pt x="306" y="12659"/>
                    <a:pt x="404" y="12691"/>
                    <a:pt x="495" y="12691"/>
                  </a:cubicBezTo>
                  <a:cubicBezTo>
                    <a:pt x="829" y="12682"/>
                    <a:pt x="1202" y="12327"/>
                    <a:pt x="1469" y="12242"/>
                  </a:cubicBezTo>
                  <a:cubicBezTo>
                    <a:pt x="1778" y="12124"/>
                    <a:pt x="1971" y="11571"/>
                    <a:pt x="2140" y="11099"/>
                  </a:cubicBezTo>
                  <a:cubicBezTo>
                    <a:pt x="2303" y="10610"/>
                    <a:pt x="2454" y="10112"/>
                    <a:pt x="2617" y="9836"/>
                  </a:cubicBezTo>
                  <a:cubicBezTo>
                    <a:pt x="2712" y="9663"/>
                    <a:pt x="2782" y="9527"/>
                    <a:pt x="2840" y="9361"/>
                  </a:cubicBezTo>
                  <a:cubicBezTo>
                    <a:pt x="2898" y="9203"/>
                    <a:pt x="2959" y="8955"/>
                    <a:pt x="2959" y="8652"/>
                  </a:cubicBezTo>
                  <a:cubicBezTo>
                    <a:pt x="2952" y="8259"/>
                    <a:pt x="2884" y="8076"/>
                    <a:pt x="2851" y="7934"/>
                  </a:cubicBezTo>
                  <a:cubicBezTo>
                    <a:pt x="2814" y="7787"/>
                    <a:pt x="2780" y="7658"/>
                    <a:pt x="2750" y="7479"/>
                  </a:cubicBezTo>
                  <a:cubicBezTo>
                    <a:pt x="2745" y="7462"/>
                    <a:pt x="2745" y="7455"/>
                    <a:pt x="2745" y="7433"/>
                  </a:cubicBezTo>
                  <a:cubicBezTo>
                    <a:pt x="2737" y="7371"/>
                    <a:pt x="2806" y="7004"/>
                    <a:pt x="2953" y="6603"/>
                  </a:cubicBezTo>
                  <a:cubicBezTo>
                    <a:pt x="3095" y="6196"/>
                    <a:pt x="3287" y="5735"/>
                    <a:pt x="3444" y="5246"/>
                  </a:cubicBezTo>
                  <a:cubicBezTo>
                    <a:pt x="3523" y="4976"/>
                    <a:pt x="3655" y="4921"/>
                    <a:pt x="3873" y="4863"/>
                  </a:cubicBezTo>
                  <a:cubicBezTo>
                    <a:pt x="3982" y="4837"/>
                    <a:pt x="4101" y="4810"/>
                    <a:pt x="4229" y="4659"/>
                  </a:cubicBezTo>
                  <a:cubicBezTo>
                    <a:pt x="4359" y="4515"/>
                    <a:pt x="4488" y="4161"/>
                    <a:pt x="4534" y="3717"/>
                  </a:cubicBezTo>
                  <a:cubicBezTo>
                    <a:pt x="4608" y="3094"/>
                    <a:pt x="4650" y="2340"/>
                    <a:pt x="4716" y="1780"/>
                  </a:cubicBezTo>
                  <a:cubicBezTo>
                    <a:pt x="4747" y="1505"/>
                    <a:pt x="4785" y="1278"/>
                    <a:pt x="4810" y="1180"/>
                  </a:cubicBezTo>
                  <a:cubicBezTo>
                    <a:pt x="4815" y="1154"/>
                    <a:pt x="4820" y="1145"/>
                    <a:pt x="4827" y="1137"/>
                  </a:cubicBezTo>
                  <a:cubicBezTo>
                    <a:pt x="5135" y="1258"/>
                    <a:pt x="5615" y="1971"/>
                    <a:pt x="6038" y="2004"/>
                  </a:cubicBezTo>
                  <a:cubicBezTo>
                    <a:pt x="6328" y="1961"/>
                    <a:pt x="6565" y="1505"/>
                    <a:pt x="6817" y="1062"/>
                  </a:cubicBezTo>
                  <a:cubicBezTo>
                    <a:pt x="7055" y="619"/>
                    <a:pt x="7287" y="124"/>
                    <a:pt x="7342" y="46"/>
                  </a:cubicBezTo>
                  <a:lnTo>
                    <a:pt x="7342" y="32"/>
                  </a:lnTo>
                  <a:lnTo>
                    <a:pt x="7343" y="45"/>
                  </a:lnTo>
                  <a:cubicBezTo>
                    <a:pt x="7357" y="29"/>
                    <a:pt x="7403" y="0"/>
                    <a:pt x="7457" y="0"/>
                  </a:cubicBezTo>
                  <a:cubicBezTo>
                    <a:pt x="7559" y="0"/>
                    <a:pt x="7689" y="76"/>
                    <a:pt x="7777" y="214"/>
                  </a:cubicBezTo>
                  <a:cubicBezTo>
                    <a:pt x="7872" y="351"/>
                    <a:pt x="7922" y="504"/>
                    <a:pt x="7941" y="765"/>
                  </a:cubicBezTo>
                  <a:cubicBezTo>
                    <a:pt x="8012" y="1678"/>
                    <a:pt x="8259" y="2426"/>
                    <a:pt x="8498" y="3063"/>
                  </a:cubicBezTo>
                  <a:cubicBezTo>
                    <a:pt x="8741" y="3704"/>
                    <a:pt x="8982" y="4179"/>
                    <a:pt x="9101" y="4361"/>
                  </a:cubicBezTo>
                  <a:cubicBezTo>
                    <a:pt x="9237" y="4576"/>
                    <a:pt x="9559" y="4909"/>
                    <a:pt x="9906" y="5292"/>
                  </a:cubicBezTo>
                  <a:cubicBezTo>
                    <a:pt x="10075" y="5479"/>
                    <a:pt x="10240" y="5672"/>
                    <a:pt x="10376" y="5836"/>
                  </a:cubicBezTo>
                  <a:cubicBezTo>
                    <a:pt x="10508" y="5997"/>
                    <a:pt x="10614" y="6167"/>
                    <a:pt x="10614" y="6167"/>
                  </a:cubicBezTo>
                  <a:cubicBezTo>
                    <a:pt x="10728" y="6413"/>
                    <a:pt x="11012" y="7717"/>
                    <a:pt x="11085" y="8715"/>
                  </a:cubicBezTo>
                  <a:cubicBezTo>
                    <a:pt x="11143" y="9419"/>
                    <a:pt x="11284" y="10052"/>
                    <a:pt x="11574" y="10098"/>
                  </a:cubicBezTo>
                  <a:cubicBezTo>
                    <a:pt x="11854" y="10076"/>
                    <a:pt x="11988" y="9419"/>
                    <a:pt x="12013" y="8806"/>
                  </a:cubicBezTo>
                  <a:cubicBezTo>
                    <a:pt x="12016" y="8685"/>
                    <a:pt x="12016" y="8580"/>
                    <a:pt x="12016" y="8469"/>
                  </a:cubicBezTo>
                  <a:cubicBezTo>
                    <a:pt x="12016" y="7812"/>
                    <a:pt x="11953" y="7078"/>
                    <a:pt x="11948" y="6646"/>
                  </a:cubicBezTo>
                  <a:cubicBezTo>
                    <a:pt x="11964" y="6647"/>
                    <a:pt x="11983" y="6647"/>
                    <a:pt x="12002" y="6647"/>
                  </a:cubicBezTo>
                  <a:cubicBezTo>
                    <a:pt x="12347" y="6646"/>
                    <a:pt x="12629" y="6288"/>
                    <a:pt x="12648" y="6279"/>
                  </a:cubicBezTo>
                  <a:cubicBezTo>
                    <a:pt x="12723" y="6190"/>
                    <a:pt x="12772" y="6000"/>
                    <a:pt x="12786" y="5783"/>
                  </a:cubicBezTo>
                  <a:cubicBezTo>
                    <a:pt x="12786" y="5783"/>
                    <a:pt x="12786" y="5763"/>
                    <a:pt x="12786" y="5755"/>
                  </a:cubicBezTo>
                  <a:cubicBezTo>
                    <a:pt x="12978" y="6837"/>
                    <a:pt x="13252" y="7790"/>
                    <a:pt x="13345" y="8201"/>
                  </a:cubicBezTo>
                  <a:cubicBezTo>
                    <a:pt x="13388" y="8373"/>
                    <a:pt x="13545" y="9344"/>
                    <a:pt x="13690" y="10288"/>
                  </a:cubicBezTo>
                  <a:cubicBezTo>
                    <a:pt x="13838" y="11246"/>
                    <a:pt x="13983" y="12196"/>
                    <a:pt x="14063" y="12619"/>
                  </a:cubicBezTo>
                  <a:cubicBezTo>
                    <a:pt x="14130" y="13016"/>
                    <a:pt x="14310" y="13269"/>
                    <a:pt x="14449" y="13242"/>
                  </a:cubicBezTo>
                  <a:cubicBezTo>
                    <a:pt x="14801" y="13188"/>
                    <a:pt x="15066" y="12529"/>
                    <a:pt x="15266" y="12066"/>
                  </a:cubicBezTo>
                  <a:cubicBezTo>
                    <a:pt x="15337" y="11871"/>
                    <a:pt x="15493" y="11649"/>
                    <a:pt x="15658" y="11315"/>
                  </a:cubicBezTo>
                  <a:cubicBezTo>
                    <a:pt x="15818" y="10990"/>
                    <a:pt x="15989" y="10442"/>
                    <a:pt x="16019" y="9660"/>
                  </a:cubicBezTo>
                  <a:cubicBezTo>
                    <a:pt x="16020" y="9583"/>
                    <a:pt x="16020" y="9522"/>
                    <a:pt x="16020" y="9463"/>
                  </a:cubicBezTo>
                  <a:cubicBezTo>
                    <a:pt x="16016" y="8613"/>
                    <a:pt x="15821" y="8026"/>
                    <a:pt x="15643" y="7583"/>
                  </a:cubicBezTo>
                  <a:cubicBezTo>
                    <a:pt x="15552" y="7358"/>
                    <a:pt x="15455" y="7161"/>
                    <a:pt x="15375" y="7004"/>
                  </a:cubicBezTo>
                  <a:cubicBezTo>
                    <a:pt x="15411" y="6948"/>
                    <a:pt x="15454" y="6892"/>
                    <a:pt x="15495" y="6837"/>
                  </a:cubicBezTo>
                  <a:cubicBezTo>
                    <a:pt x="15630" y="6650"/>
                    <a:pt x="15778" y="6466"/>
                    <a:pt x="15900" y="6157"/>
                  </a:cubicBezTo>
                  <a:cubicBezTo>
                    <a:pt x="16033" y="5780"/>
                    <a:pt x="16276" y="5321"/>
                    <a:pt x="16343" y="5276"/>
                  </a:cubicBezTo>
                  <a:cubicBezTo>
                    <a:pt x="16346" y="5276"/>
                    <a:pt x="16346" y="5284"/>
                    <a:pt x="16346" y="5288"/>
                  </a:cubicBezTo>
                  <a:cubicBezTo>
                    <a:pt x="16386" y="5416"/>
                    <a:pt x="16435" y="6551"/>
                    <a:pt x="16442" y="7561"/>
                  </a:cubicBezTo>
                  <a:cubicBezTo>
                    <a:pt x="16445" y="8075"/>
                    <a:pt x="16450" y="8587"/>
                    <a:pt x="16455" y="9027"/>
                  </a:cubicBezTo>
                  <a:cubicBezTo>
                    <a:pt x="16467" y="9473"/>
                    <a:pt x="16467" y="9776"/>
                    <a:pt x="16515" y="10121"/>
                  </a:cubicBezTo>
                  <a:cubicBezTo>
                    <a:pt x="16592" y="10544"/>
                    <a:pt x="16691" y="10685"/>
                    <a:pt x="16804" y="10898"/>
                  </a:cubicBezTo>
                  <a:cubicBezTo>
                    <a:pt x="16972" y="11183"/>
                    <a:pt x="17184" y="11462"/>
                    <a:pt x="17372" y="11747"/>
                  </a:cubicBezTo>
                  <a:cubicBezTo>
                    <a:pt x="17555" y="12009"/>
                    <a:pt x="17713" y="12327"/>
                    <a:pt x="17722" y="12400"/>
                  </a:cubicBezTo>
                  <a:cubicBezTo>
                    <a:pt x="17967" y="13237"/>
                    <a:pt x="18382" y="13419"/>
                    <a:pt x="18726" y="13462"/>
                  </a:cubicBezTo>
                  <a:cubicBezTo>
                    <a:pt x="18876" y="13436"/>
                    <a:pt x="19015" y="13448"/>
                    <a:pt x="19159" y="13121"/>
                  </a:cubicBezTo>
                  <a:cubicBezTo>
                    <a:pt x="19166" y="13121"/>
                    <a:pt x="19174" y="13121"/>
                    <a:pt x="19183" y="13121"/>
                  </a:cubicBezTo>
                  <a:cubicBezTo>
                    <a:pt x="19368" y="13108"/>
                    <a:pt x="19842" y="13534"/>
                    <a:pt x="19992" y="13656"/>
                  </a:cubicBezTo>
                  <a:cubicBezTo>
                    <a:pt x="20052" y="13717"/>
                    <a:pt x="20104" y="13721"/>
                    <a:pt x="20156" y="13721"/>
                  </a:cubicBezTo>
                  <a:cubicBezTo>
                    <a:pt x="20462" y="13705"/>
                    <a:pt x="20900" y="13331"/>
                    <a:pt x="21221" y="13088"/>
                  </a:cubicBezTo>
                  <a:cubicBezTo>
                    <a:pt x="21371" y="12955"/>
                    <a:pt x="21517" y="12791"/>
                    <a:pt x="21598" y="12705"/>
                  </a:cubicBezTo>
                  <a:cubicBezTo>
                    <a:pt x="21600" y="12758"/>
                    <a:pt x="21600" y="12826"/>
                    <a:pt x="21600" y="12907"/>
                  </a:cubicBezTo>
                  <a:cubicBezTo>
                    <a:pt x="21600" y="12983"/>
                    <a:pt x="21600" y="13068"/>
                    <a:pt x="21598" y="13168"/>
                  </a:cubicBezTo>
                  <a:cubicBezTo>
                    <a:pt x="21561" y="14990"/>
                    <a:pt x="21399" y="17822"/>
                    <a:pt x="21015" y="18994"/>
                  </a:cubicBezTo>
                  <a:cubicBezTo>
                    <a:pt x="20764" y="19783"/>
                    <a:pt x="20678" y="20449"/>
                    <a:pt x="20621" y="2074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5" name="Shape">
              <a:extLst>
                <a:ext uri="{FF2B5EF4-FFF2-40B4-BE49-F238E27FC236}">
                  <a16:creationId xmlns:a16="http://schemas.microsoft.com/office/drawing/2014/main" id="{6F114F0D-691F-5049-BA36-59325FDDF2B3}"/>
                </a:ext>
              </a:extLst>
            </p:cNvPr>
            <p:cNvSpPr/>
            <p:nvPr/>
          </p:nvSpPr>
          <p:spPr>
            <a:xfrm>
              <a:off x="7988299" y="4343400"/>
              <a:ext cx="100734" cy="207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4" extrusionOk="0">
                  <a:moveTo>
                    <a:pt x="20270" y="20666"/>
                  </a:moveTo>
                  <a:cubicBezTo>
                    <a:pt x="19677" y="20336"/>
                    <a:pt x="19523" y="20112"/>
                    <a:pt x="18619" y="19929"/>
                  </a:cubicBezTo>
                  <a:lnTo>
                    <a:pt x="18619" y="19926"/>
                  </a:lnTo>
                  <a:cubicBezTo>
                    <a:pt x="18433" y="19883"/>
                    <a:pt x="17528" y="19468"/>
                    <a:pt x="16752" y="18930"/>
                  </a:cubicBezTo>
                  <a:cubicBezTo>
                    <a:pt x="15938" y="18389"/>
                    <a:pt x="15116" y="17701"/>
                    <a:pt x="14659" y="17046"/>
                  </a:cubicBezTo>
                  <a:cubicBezTo>
                    <a:pt x="13523" y="15484"/>
                    <a:pt x="11983" y="13514"/>
                    <a:pt x="10047" y="12250"/>
                  </a:cubicBezTo>
                  <a:cubicBezTo>
                    <a:pt x="8537" y="11299"/>
                    <a:pt x="7329" y="8562"/>
                    <a:pt x="5494" y="6661"/>
                  </a:cubicBezTo>
                  <a:cubicBezTo>
                    <a:pt x="3761" y="4901"/>
                    <a:pt x="2205" y="2583"/>
                    <a:pt x="604" y="862"/>
                  </a:cubicBezTo>
                  <a:cubicBezTo>
                    <a:pt x="420" y="652"/>
                    <a:pt x="215" y="447"/>
                    <a:pt x="0" y="257"/>
                  </a:cubicBezTo>
                  <a:cubicBezTo>
                    <a:pt x="979" y="112"/>
                    <a:pt x="1936" y="-6"/>
                    <a:pt x="2471" y="0"/>
                  </a:cubicBezTo>
                  <a:cubicBezTo>
                    <a:pt x="2556" y="0"/>
                    <a:pt x="2625" y="3"/>
                    <a:pt x="2667" y="9"/>
                  </a:cubicBezTo>
                  <a:cubicBezTo>
                    <a:pt x="3308" y="1103"/>
                    <a:pt x="5601" y="2927"/>
                    <a:pt x="5968" y="4153"/>
                  </a:cubicBezTo>
                  <a:cubicBezTo>
                    <a:pt x="6175" y="5039"/>
                    <a:pt x="7425" y="5502"/>
                    <a:pt x="8133" y="5692"/>
                  </a:cubicBezTo>
                  <a:cubicBezTo>
                    <a:pt x="8853" y="5943"/>
                    <a:pt x="8904" y="5868"/>
                    <a:pt x="9050" y="6305"/>
                  </a:cubicBezTo>
                  <a:cubicBezTo>
                    <a:pt x="9196" y="7058"/>
                    <a:pt x="9819" y="8155"/>
                    <a:pt x="10529" y="9172"/>
                  </a:cubicBezTo>
                  <a:cubicBezTo>
                    <a:pt x="10888" y="9677"/>
                    <a:pt x="11276" y="10151"/>
                    <a:pt x="11622" y="10542"/>
                  </a:cubicBezTo>
                  <a:cubicBezTo>
                    <a:pt x="12026" y="10931"/>
                    <a:pt x="12244" y="11205"/>
                    <a:pt x="12781" y="11460"/>
                  </a:cubicBezTo>
                  <a:cubicBezTo>
                    <a:pt x="13143" y="11616"/>
                    <a:pt x="14385" y="12237"/>
                    <a:pt x="15558" y="12878"/>
                  </a:cubicBezTo>
                  <a:cubicBezTo>
                    <a:pt x="16712" y="13509"/>
                    <a:pt x="17879" y="14253"/>
                    <a:pt x="18052" y="14485"/>
                  </a:cubicBezTo>
                  <a:cubicBezTo>
                    <a:pt x="18707" y="15255"/>
                    <a:pt x="19536" y="16210"/>
                    <a:pt x="20191" y="18097"/>
                  </a:cubicBezTo>
                  <a:cubicBezTo>
                    <a:pt x="20520" y="19059"/>
                    <a:pt x="20855" y="20198"/>
                    <a:pt x="21355" y="21181"/>
                  </a:cubicBezTo>
                  <a:cubicBezTo>
                    <a:pt x="21427" y="21317"/>
                    <a:pt x="21510" y="21454"/>
                    <a:pt x="21600" y="21594"/>
                  </a:cubicBezTo>
                  <a:cubicBezTo>
                    <a:pt x="21143" y="21254"/>
                    <a:pt x="20696" y="20931"/>
                    <a:pt x="20270" y="206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6" name="Shape">
              <a:extLst>
                <a:ext uri="{FF2B5EF4-FFF2-40B4-BE49-F238E27FC236}">
                  <a16:creationId xmlns:a16="http://schemas.microsoft.com/office/drawing/2014/main" id="{87CCDE85-4471-2044-AF87-11D3F4CDB11D}"/>
                </a:ext>
              </a:extLst>
            </p:cNvPr>
            <p:cNvSpPr/>
            <p:nvPr/>
          </p:nvSpPr>
          <p:spPr>
            <a:xfrm>
              <a:off x="8128000" y="4064000"/>
              <a:ext cx="92201" cy="15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95" extrusionOk="0">
                  <a:moveTo>
                    <a:pt x="9908" y="7433"/>
                  </a:moveTo>
                  <a:cubicBezTo>
                    <a:pt x="10175" y="7784"/>
                    <a:pt x="11023" y="7979"/>
                    <a:pt x="11406" y="7949"/>
                  </a:cubicBezTo>
                  <a:cubicBezTo>
                    <a:pt x="11998" y="7933"/>
                    <a:pt x="12213" y="7871"/>
                    <a:pt x="12341" y="7878"/>
                  </a:cubicBezTo>
                  <a:cubicBezTo>
                    <a:pt x="12437" y="7892"/>
                    <a:pt x="12411" y="7871"/>
                    <a:pt x="12533" y="7933"/>
                  </a:cubicBezTo>
                  <a:cubicBezTo>
                    <a:pt x="13619" y="8422"/>
                    <a:pt x="14089" y="9335"/>
                    <a:pt x="15140" y="10492"/>
                  </a:cubicBezTo>
                  <a:cubicBezTo>
                    <a:pt x="15808" y="11237"/>
                    <a:pt x="16943" y="11543"/>
                    <a:pt x="17669" y="11690"/>
                  </a:cubicBezTo>
                  <a:cubicBezTo>
                    <a:pt x="18293" y="11824"/>
                    <a:pt x="18659" y="11906"/>
                    <a:pt x="18973" y="12061"/>
                  </a:cubicBezTo>
                  <a:cubicBezTo>
                    <a:pt x="18793" y="12189"/>
                    <a:pt x="18468" y="12412"/>
                    <a:pt x="18125" y="12641"/>
                  </a:cubicBezTo>
                  <a:cubicBezTo>
                    <a:pt x="17649" y="12973"/>
                    <a:pt x="16975" y="13359"/>
                    <a:pt x="16929" y="14091"/>
                  </a:cubicBezTo>
                  <a:cubicBezTo>
                    <a:pt x="16917" y="14522"/>
                    <a:pt x="17306" y="14950"/>
                    <a:pt x="17840" y="15221"/>
                  </a:cubicBezTo>
                  <a:cubicBezTo>
                    <a:pt x="18351" y="15451"/>
                    <a:pt x="19199" y="16716"/>
                    <a:pt x="19670" y="17968"/>
                  </a:cubicBezTo>
                  <a:cubicBezTo>
                    <a:pt x="20125" y="19137"/>
                    <a:pt x="20401" y="20322"/>
                    <a:pt x="20547" y="20896"/>
                  </a:cubicBezTo>
                  <a:cubicBezTo>
                    <a:pt x="20308" y="20999"/>
                    <a:pt x="19594" y="21231"/>
                    <a:pt x="18726" y="21341"/>
                  </a:cubicBezTo>
                  <a:cubicBezTo>
                    <a:pt x="17669" y="21505"/>
                    <a:pt x="16418" y="21595"/>
                    <a:pt x="15605" y="21595"/>
                  </a:cubicBezTo>
                  <a:cubicBezTo>
                    <a:pt x="15329" y="21595"/>
                    <a:pt x="15114" y="21574"/>
                    <a:pt x="14995" y="21571"/>
                  </a:cubicBezTo>
                  <a:cubicBezTo>
                    <a:pt x="13653" y="21442"/>
                    <a:pt x="8543" y="20237"/>
                    <a:pt x="6754" y="19867"/>
                  </a:cubicBezTo>
                  <a:cubicBezTo>
                    <a:pt x="6450" y="19707"/>
                    <a:pt x="5738" y="18417"/>
                    <a:pt x="5811" y="17537"/>
                  </a:cubicBezTo>
                  <a:cubicBezTo>
                    <a:pt x="5805" y="17238"/>
                    <a:pt x="5872" y="16974"/>
                    <a:pt x="5947" y="16828"/>
                  </a:cubicBezTo>
                  <a:cubicBezTo>
                    <a:pt x="6153" y="16845"/>
                    <a:pt x="6348" y="16845"/>
                    <a:pt x="6545" y="16845"/>
                  </a:cubicBezTo>
                  <a:cubicBezTo>
                    <a:pt x="7591" y="16857"/>
                    <a:pt x="8607" y="16605"/>
                    <a:pt x="9336" y="16205"/>
                  </a:cubicBezTo>
                  <a:cubicBezTo>
                    <a:pt x="10096" y="15821"/>
                    <a:pt x="10790" y="15326"/>
                    <a:pt x="11844" y="14658"/>
                  </a:cubicBezTo>
                  <a:cubicBezTo>
                    <a:pt x="12370" y="14321"/>
                    <a:pt x="12739" y="13897"/>
                    <a:pt x="12739" y="13438"/>
                  </a:cubicBezTo>
                  <a:cubicBezTo>
                    <a:pt x="12733" y="12815"/>
                    <a:pt x="12120" y="12381"/>
                    <a:pt x="11528" y="12106"/>
                  </a:cubicBezTo>
                  <a:cubicBezTo>
                    <a:pt x="9780" y="11308"/>
                    <a:pt x="6914" y="10997"/>
                    <a:pt x="5970" y="10791"/>
                  </a:cubicBezTo>
                  <a:cubicBezTo>
                    <a:pt x="5970" y="10791"/>
                    <a:pt x="5970" y="10788"/>
                    <a:pt x="5939" y="10771"/>
                  </a:cubicBezTo>
                  <a:cubicBezTo>
                    <a:pt x="5465" y="10611"/>
                    <a:pt x="4141" y="9580"/>
                    <a:pt x="3079" y="8517"/>
                  </a:cubicBezTo>
                  <a:cubicBezTo>
                    <a:pt x="1969" y="7450"/>
                    <a:pt x="930" y="6313"/>
                    <a:pt x="338" y="5718"/>
                  </a:cubicBezTo>
                  <a:cubicBezTo>
                    <a:pt x="128" y="5506"/>
                    <a:pt x="1" y="5240"/>
                    <a:pt x="1" y="4933"/>
                  </a:cubicBezTo>
                  <a:cubicBezTo>
                    <a:pt x="-14" y="4164"/>
                    <a:pt x="840" y="3076"/>
                    <a:pt x="2736" y="2179"/>
                  </a:cubicBezTo>
                  <a:lnTo>
                    <a:pt x="2747" y="2172"/>
                  </a:lnTo>
                  <a:cubicBezTo>
                    <a:pt x="2776" y="2172"/>
                    <a:pt x="2869" y="2161"/>
                    <a:pt x="3003" y="2161"/>
                  </a:cubicBezTo>
                  <a:cubicBezTo>
                    <a:pt x="3860" y="2130"/>
                    <a:pt x="5733" y="2599"/>
                    <a:pt x="7620" y="2613"/>
                  </a:cubicBezTo>
                  <a:cubicBezTo>
                    <a:pt x="8380" y="2613"/>
                    <a:pt x="9234" y="2523"/>
                    <a:pt x="9969" y="2189"/>
                  </a:cubicBezTo>
                  <a:cubicBezTo>
                    <a:pt x="11818" y="1372"/>
                    <a:pt x="13636" y="402"/>
                    <a:pt x="14440" y="0"/>
                  </a:cubicBezTo>
                  <a:cubicBezTo>
                    <a:pt x="14890" y="-5"/>
                    <a:pt x="16115" y="165"/>
                    <a:pt x="17108" y="431"/>
                  </a:cubicBezTo>
                  <a:cubicBezTo>
                    <a:pt x="18171" y="670"/>
                    <a:pt x="18996" y="1118"/>
                    <a:pt x="18973" y="1177"/>
                  </a:cubicBezTo>
                  <a:cubicBezTo>
                    <a:pt x="19414" y="1796"/>
                    <a:pt x="20152" y="2332"/>
                    <a:pt x="20790" y="2857"/>
                  </a:cubicBezTo>
                  <a:cubicBezTo>
                    <a:pt x="21113" y="3105"/>
                    <a:pt x="21377" y="3344"/>
                    <a:pt x="21563" y="3521"/>
                  </a:cubicBezTo>
                  <a:cubicBezTo>
                    <a:pt x="21563" y="3536"/>
                    <a:pt x="21568" y="3550"/>
                    <a:pt x="21586" y="3570"/>
                  </a:cubicBezTo>
                  <a:cubicBezTo>
                    <a:pt x="21020" y="3695"/>
                    <a:pt x="19884" y="3882"/>
                    <a:pt x="18935" y="3865"/>
                  </a:cubicBezTo>
                  <a:cubicBezTo>
                    <a:pt x="17939" y="3872"/>
                    <a:pt x="17144" y="3686"/>
                    <a:pt x="16990" y="3531"/>
                  </a:cubicBezTo>
                  <a:cubicBezTo>
                    <a:pt x="16391" y="3095"/>
                    <a:pt x="15457" y="2862"/>
                    <a:pt x="14600" y="2876"/>
                  </a:cubicBezTo>
                  <a:cubicBezTo>
                    <a:pt x="12149" y="2919"/>
                    <a:pt x="9925" y="4244"/>
                    <a:pt x="9638" y="6057"/>
                  </a:cubicBezTo>
                  <a:cubicBezTo>
                    <a:pt x="9606" y="6230"/>
                    <a:pt x="9606" y="6379"/>
                    <a:pt x="9606" y="6529"/>
                  </a:cubicBezTo>
                  <a:cubicBezTo>
                    <a:pt x="9606" y="6856"/>
                    <a:pt x="9629" y="7109"/>
                    <a:pt x="9908" y="743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7" name="Shape">
              <a:extLst>
                <a:ext uri="{FF2B5EF4-FFF2-40B4-BE49-F238E27FC236}">
                  <a16:creationId xmlns:a16="http://schemas.microsoft.com/office/drawing/2014/main" id="{1FFAFB10-AB12-0E49-ABD1-8875C278BDD3}"/>
                </a:ext>
              </a:extLst>
            </p:cNvPr>
            <p:cNvSpPr/>
            <p:nvPr/>
          </p:nvSpPr>
          <p:spPr>
            <a:xfrm>
              <a:off x="8483600" y="3733800"/>
              <a:ext cx="27881" cy="18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extrusionOk="0">
                  <a:moveTo>
                    <a:pt x="20783" y="19100"/>
                  </a:moveTo>
                  <a:cubicBezTo>
                    <a:pt x="18467" y="20729"/>
                    <a:pt x="16152" y="21513"/>
                    <a:pt x="14066" y="21513"/>
                  </a:cubicBezTo>
                  <a:cubicBezTo>
                    <a:pt x="10281" y="21395"/>
                    <a:pt x="8378" y="19056"/>
                    <a:pt x="8186" y="17264"/>
                  </a:cubicBezTo>
                  <a:cubicBezTo>
                    <a:pt x="7263" y="11209"/>
                    <a:pt x="3823" y="6294"/>
                    <a:pt x="0" y="5672"/>
                  </a:cubicBezTo>
                  <a:cubicBezTo>
                    <a:pt x="701" y="5139"/>
                    <a:pt x="1306" y="4799"/>
                    <a:pt x="1960" y="4547"/>
                  </a:cubicBezTo>
                  <a:cubicBezTo>
                    <a:pt x="6206" y="2726"/>
                    <a:pt x="11972" y="-87"/>
                    <a:pt x="15354" y="2"/>
                  </a:cubicBezTo>
                  <a:cubicBezTo>
                    <a:pt x="16603" y="2"/>
                    <a:pt x="17314" y="401"/>
                    <a:pt x="17391" y="565"/>
                  </a:cubicBezTo>
                  <a:cubicBezTo>
                    <a:pt x="17391" y="727"/>
                    <a:pt x="17449" y="267"/>
                    <a:pt x="17622" y="1838"/>
                  </a:cubicBezTo>
                  <a:cubicBezTo>
                    <a:pt x="17977" y="7567"/>
                    <a:pt x="19399" y="12068"/>
                    <a:pt x="20485" y="15117"/>
                  </a:cubicBezTo>
                  <a:cubicBezTo>
                    <a:pt x="20917" y="16465"/>
                    <a:pt x="21341" y="17605"/>
                    <a:pt x="21600" y="18375"/>
                  </a:cubicBezTo>
                  <a:cubicBezTo>
                    <a:pt x="21360" y="18626"/>
                    <a:pt x="21081" y="18848"/>
                    <a:pt x="20783" y="191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8" name="Shape">
              <a:extLst>
                <a:ext uri="{FF2B5EF4-FFF2-40B4-BE49-F238E27FC236}">
                  <a16:creationId xmlns:a16="http://schemas.microsoft.com/office/drawing/2014/main" id="{724460AD-D3FF-4C49-9DB1-592B32E9F1F8}"/>
                </a:ext>
              </a:extLst>
            </p:cNvPr>
            <p:cNvSpPr/>
            <p:nvPr/>
          </p:nvSpPr>
          <p:spPr>
            <a:xfrm>
              <a:off x="8559800" y="3708400"/>
              <a:ext cx="16201" cy="24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45" extrusionOk="0">
                  <a:moveTo>
                    <a:pt x="21058" y="20609"/>
                  </a:moveTo>
                  <a:cubicBezTo>
                    <a:pt x="21041" y="20708"/>
                    <a:pt x="20876" y="20719"/>
                    <a:pt x="20861" y="20785"/>
                  </a:cubicBezTo>
                  <a:cubicBezTo>
                    <a:pt x="19955" y="21248"/>
                    <a:pt x="18772" y="21445"/>
                    <a:pt x="17885" y="21445"/>
                  </a:cubicBezTo>
                  <a:cubicBezTo>
                    <a:pt x="16340" y="21170"/>
                    <a:pt x="14597" y="21600"/>
                    <a:pt x="13397" y="16500"/>
                  </a:cubicBezTo>
                  <a:cubicBezTo>
                    <a:pt x="12625" y="11488"/>
                    <a:pt x="12066" y="7589"/>
                    <a:pt x="7726" y="3976"/>
                  </a:cubicBezTo>
                  <a:cubicBezTo>
                    <a:pt x="5458" y="2280"/>
                    <a:pt x="2991" y="1057"/>
                    <a:pt x="0" y="0"/>
                  </a:cubicBezTo>
                  <a:cubicBezTo>
                    <a:pt x="4340" y="1443"/>
                    <a:pt x="8301" y="2797"/>
                    <a:pt x="11425" y="3976"/>
                  </a:cubicBezTo>
                  <a:cubicBezTo>
                    <a:pt x="13134" y="4648"/>
                    <a:pt x="14597" y="5254"/>
                    <a:pt x="15649" y="5793"/>
                  </a:cubicBezTo>
                  <a:cubicBezTo>
                    <a:pt x="16077" y="6003"/>
                    <a:pt x="16438" y="6223"/>
                    <a:pt x="16536" y="6333"/>
                  </a:cubicBezTo>
                  <a:lnTo>
                    <a:pt x="16536" y="6290"/>
                  </a:lnTo>
                  <a:cubicBezTo>
                    <a:pt x="18344" y="8063"/>
                    <a:pt x="21600" y="14650"/>
                    <a:pt x="21468" y="18428"/>
                  </a:cubicBezTo>
                  <a:cubicBezTo>
                    <a:pt x="21468" y="19408"/>
                    <a:pt x="21271" y="20223"/>
                    <a:pt x="21058" y="2060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9" name="Shape">
              <a:extLst>
                <a:ext uri="{FF2B5EF4-FFF2-40B4-BE49-F238E27FC236}">
                  <a16:creationId xmlns:a16="http://schemas.microsoft.com/office/drawing/2014/main" id="{2C0B9CC7-BE3E-CD42-8839-92100CE783F0}"/>
                </a:ext>
              </a:extLst>
            </p:cNvPr>
            <p:cNvSpPr/>
            <p:nvPr/>
          </p:nvSpPr>
          <p:spPr>
            <a:xfrm>
              <a:off x="6667500" y="3441699"/>
              <a:ext cx="683091" cy="44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extrusionOk="0">
                  <a:moveTo>
                    <a:pt x="18233" y="12092"/>
                  </a:moveTo>
                  <a:cubicBezTo>
                    <a:pt x="18267" y="12089"/>
                    <a:pt x="18302" y="12083"/>
                    <a:pt x="18341" y="12083"/>
                  </a:cubicBezTo>
                  <a:cubicBezTo>
                    <a:pt x="18512" y="12080"/>
                    <a:pt x="18715" y="12142"/>
                    <a:pt x="18904" y="12145"/>
                  </a:cubicBezTo>
                  <a:cubicBezTo>
                    <a:pt x="19004" y="12142"/>
                    <a:pt x="19102" y="12130"/>
                    <a:pt x="19207" y="12036"/>
                  </a:cubicBezTo>
                  <a:cubicBezTo>
                    <a:pt x="19309" y="11939"/>
                    <a:pt x="19369" y="11734"/>
                    <a:pt x="19365" y="11544"/>
                  </a:cubicBezTo>
                  <a:cubicBezTo>
                    <a:pt x="19365" y="11531"/>
                    <a:pt x="19365" y="11519"/>
                    <a:pt x="19363" y="11506"/>
                  </a:cubicBezTo>
                  <a:lnTo>
                    <a:pt x="19191" y="11512"/>
                  </a:lnTo>
                  <a:lnTo>
                    <a:pt x="19363" y="11499"/>
                  </a:lnTo>
                  <a:cubicBezTo>
                    <a:pt x="19359" y="11367"/>
                    <a:pt x="19357" y="11234"/>
                    <a:pt x="19357" y="11101"/>
                  </a:cubicBezTo>
                  <a:cubicBezTo>
                    <a:pt x="19355" y="10619"/>
                    <a:pt x="19395" y="10154"/>
                    <a:pt x="19466" y="9957"/>
                  </a:cubicBezTo>
                  <a:cubicBezTo>
                    <a:pt x="19501" y="9851"/>
                    <a:pt x="19560" y="9740"/>
                    <a:pt x="19620" y="9632"/>
                  </a:cubicBezTo>
                  <a:cubicBezTo>
                    <a:pt x="19674" y="9515"/>
                    <a:pt x="19748" y="9451"/>
                    <a:pt x="19763" y="9207"/>
                  </a:cubicBezTo>
                  <a:cubicBezTo>
                    <a:pt x="19770" y="9068"/>
                    <a:pt x="19696" y="8930"/>
                    <a:pt x="19634" y="8889"/>
                  </a:cubicBezTo>
                  <a:cubicBezTo>
                    <a:pt x="19561" y="8826"/>
                    <a:pt x="19487" y="8820"/>
                    <a:pt x="19441" y="8820"/>
                  </a:cubicBezTo>
                  <a:cubicBezTo>
                    <a:pt x="19416" y="8820"/>
                    <a:pt x="19398" y="8820"/>
                    <a:pt x="19380" y="8820"/>
                  </a:cubicBezTo>
                  <a:cubicBezTo>
                    <a:pt x="19340" y="8820"/>
                    <a:pt x="19341" y="8818"/>
                    <a:pt x="19333" y="8812"/>
                  </a:cubicBezTo>
                  <a:cubicBezTo>
                    <a:pt x="19326" y="8802"/>
                    <a:pt x="19291" y="8752"/>
                    <a:pt x="19253" y="8591"/>
                  </a:cubicBezTo>
                  <a:cubicBezTo>
                    <a:pt x="19233" y="8500"/>
                    <a:pt x="19224" y="8417"/>
                    <a:pt x="19224" y="8342"/>
                  </a:cubicBezTo>
                  <a:cubicBezTo>
                    <a:pt x="19220" y="8043"/>
                    <a:pt x="19369" y="7771"/>
                    <a:pt x="19493" y="7589"/>
                  </a:cubicBezTo>
                  <a:cubicBezTo>
                    <a:pt x="19587" y="7447"/>
                    <a:pt x="19827" y="7013"/>
                    <a:pt x="20112" y="6570"/>
                  </a:cubicBezTo>
                  <a:cubicBezTo>
                    <a:pt x="20390" y="6128"/>
                    <a:pt x="20724" y="5692"/>
                    <a:pt x="20887" y="5615"/>
                  </a:cubicBezTo>
                  <a:cubicBezTo>
                    <a:pt x="21288" y="5389"/>
                    <a:pt x="21578" y="4846"/>
                    <a:pt x="21595" y="4315"/>
                  </a:cubicBezTo>
                  <a:cubicBezTo>
                    <a:pt x="21600" y="4105"/>
                    <a:pt x="21512" y="3852"/>
                    <a:pt x="21356" y="3765"/>
                  </a:cubicBezTo>
                  <a:cubicBezTo>
                    <a:pt x="21167" y="3649"/>
                    <a:pt x="20859" y="3467"/>
                    <a:pt x="20524" y="3465"/>
                  </a:cubicBezTo>
                  <a:cubicBezTo>
                    <a:pt x="20277" y="3465"/>
                    <a:pt x="20005" y="3574"/>
                    <a:pt x="19789" y="3905"/>
                  </a:cubicBezTo>
                  <a:cubicBezTo>
                    <a:pt x="19600" y="4192"/>
                    <a:pt x="19451" y="4460"/>
                    <a:pt x="19319" y="4638"/>
                  </a:cubicBezTo>
                  <a:cubicBezTo>
                    <a:pt x="19181" y="4819"/>
                    <a:pt x="19077" y="4903"/>
                    <a:pt x="18952" y="4903"/>
                  </a:cubicBezTo>
                  <a:cubicBezTo>
                    <a:pt x="18913" y="4903"/>
                    <a:pt x="18867" y="4893"/>
                    <a:pt x="18817" y="4873"/>
                  </a:cubicBezTo>
                  <a:cubicBezTo>
                    <a:pt x="18657" y="4812"/>
                    <a:pt x="18545" y="4586"/>
                    <a:pt x="18436" y="4243"/>
                  </a:cubicBezTo>
                  <a:cubicBezTo>
                    <a:pt x="18329" y="3906"/>
                    <a:pt x="18244" y="3496"/>
                    <a:pt x="18083" y="3168"/>
                  </a:cubicBezTo>
                  <a:cubicBezTo>
                    <a:pt x="17930" y="2873"/>
                    <a:pt x="17880" y="2354"/>
                    <a:pt x="17841" y="1889"/>
                  </a:cubicBezTo>
                  <a:cubicBezTo>
                    <a:pt x="17823" y="1655"/>
                    <a:pt x="17804" y="1435"/>
                    <a:pt x="17756" y="1241"/>
                  </a:cubicBezTo>
                  <a:cubicBezTo>
                    <a:pt x="17721" y="1053"/>
                    <a:pt x="17597" y="822"/>
                    <a:pt x="17416" y="825"/>
                  </a:cubicBezTo>
                  <a:cubicBezTo>
                    <a:pt x="17390" y="825"/>
                    <a:pt x="17364" y="828"/>
                    <a:pt x="17337" y="838"/>
                  </a:cubicBezTo>
                  <a:cubicBezTo>
                    <a:pt x="17096" y="908"/>
                    <a:pt x="16995" y="936"/>
                    <a:pt x="16951" y="949"/>
                  </a:cubicBezTo>
                  <a:cubicBezTo>
                    <a:pt x="16868" y="924"/>
                    <a:pt x="16655" y="868"/>
                    <a:pt x="16430" y="868"/>
                  </a:cubicBezTo>
                  <a:cubicBezTo>
                    <a:pt x="16326" y="868"/>
                    <a:pt x="16216" y="879"/>
                    <a:pt x="16112" y="921"/>
                  </a:cubicBezTo>
                  <a:cubicBezTo>
                    <a:pt x="15960" y="983"/>
                    <a:pt x="15830" y="1071"/>
                    <a:pt x="15720" y="1161"/>
                  </a:cubicBezTo>
                  <a:cubicBezTo>
                    <a:pt x="15724" y="1131"/>
                    <a:pt x="15728" y="1100"/>
                    <a:pt x="15728" y="1066"/>
                  </a:cubicBezTo>
                  <a:cubicBezTo>
                    <a:pt x="15713" y="811"/>
                    <a:pt x="15618" y="745"/>
                    <a:pt x="15553" y="673"/>
                  </a:cubicBezTo>
                  <a:cubicBezTo>
                    <a:pt x="15479" y="606"/>
                    <a:pt x="15406" y="562"/>
                    <a:pt x="15325" y="545"/>
                  </a:cubicBezTo>
                  <a:cubicBezTo>
                    <a:pt x="14846" y="449"/>
                    <a:pt x="14074" y="66"/>
                    <a:pt x="13435" y="6"/>
                  </a:cubicBezTo>
                  <a:cubicBezTo>
                    <a:pt x="13394" y="2"/>
                    <a:pt x="13353" y="0"/>
                    <a:pt x="13317" y="0"/>
                  </a:cubicBezTo>
                  <a:cubicBezTo>
                    <a:pt x="12853" y="6"/>
                    <a:pt x="12555" y="233"/>
                    <a:pt x="12157" y="247"/>
                  </a:cubicBezTo>
                  <a:cubicBezTo>
                    <a:pt x="11563" y="283"/>
                    <a:pt x="10807" y="187"/>
                    <a:pt x="10250" y="798"/>
                  </a:cubicBezTo>
                  <a:cubicBezTo>
                    <a:pt x="10068" y="1002"/>
                    <a:pt x="9847" y="1127"/>
                    <a:pt x="9662" y="1202"/>
                  </a:cubicBezTo>
                  <a:cubicBezTo>
                    <a:pt x="9574" y="1241"/>
                    <a:pt x="9490" y="1268"/>
                    <a:pt x="9424" y="1297"/>
                  </a:cubicBezTo>
                  <a:cubicBezTo>
                    <a:pt x="9392" y="1309"/>
                    <a:pt x="9363" y="1320"/>
                    <a:pt x="9332" y="1337"/>
                  </a:cubicBezTo>
                  <a:cubicBezTo>
                    <a:pt x="9302" y="1358"/>
                    <a:pt x="9271" y="1358"/>
                    <a:pt x="9214" y="1456"/>
                  </a:cubicBezTo>
                  <a:cubicBezTo>
                    <a:pt x="9086" y="1712"/>
                    <a:pt x="8986" y="2068"/>
                    <a:pt x="8890" y="2360"/>
                  </a:cubicBezTo>
                  <a:cubicBezTo>
                    <a:pt x="8842" y="2504"/>
                    <a:pt x="8794" y="2632"/>
                    <a:pt x="8754" y="2710"/>
                  </a:cubicBezTo>
                  <a:cubicBezTo>
                    <a:pt x="8754" y="2710"/>
                    <a:pt x="8753" y="2712"/>
                    <a:pt x="8752" y="2714"/>
                  </a:cubicBezTo>
                  <a:cubicBezTo>
                    <a:pt x="8707" y="2621"/>
                    <a:pt x="8659" y="2471"/>
                    <a:pt x="8613" y="2318"/>
                  </a:cubicBezTo>
                  <a:cubicBezTo>
                    <a:pt x="8581" y="2221"/>
                    <a:pt x="8547" y="2123"/>
                    <a:pt x="8497" y="2029"/>
                  </a:cubicBezTo>
                  <a:cubicBezTo>
                    <a:pt x="8449" y="1940"/>
                    <a:pt x="8365" y="1837"/>
                    <a:pt x="8249" y="1838"/>
                  </a:cubicBezTo>
                  <a:cubicBezTo>
                    <a:pt x="8164" y="1838"/>
                    <a:pt x="8091" y="1893"/>
                    <a:pt x="8028" y="1964"/>
                  </a:cubicBezTo>
                  <a:cubicBezTo>
                    <a:pt x="7798" y="2239"/>
                    <a:pt x="7817" y="2637"/>
                    <a:pt x="7814" y="2942"/>
                  </a:cubicBezTo>
                  <a:lnTo>
                    <a:pt x="7814" y="2976"/>
                  </a:lnTo>
                  <a:cubicBezTo>
                    <a:pt x="7815" y="3271"/>
                    <a:pt x="7806" y="3526"/>
                    <a:pt x="7726" y="3708"/>
                  </a:cubicBezTo>
                  <a:cubicBezTo>
                    <a:pt x="7646" y="3906"/>
                    <a:pt x="7427" y="4022"/>
                    <a:pt x="7203" y="4016"/>
                  </a:cubicBezTo>
                  <a:cubicBezTo>
                    <a:pt x="7039" y="4022"/>
                    <a:pt x="6877" y="3949"/>
                    <a:pt x="6845" y="3909"/>
                  </a:cubicBezTo>
                  <a:cubicBezTo>
                    <a:pt x="6671" y="3728"/>
                    <a:pt x="6438" y="3559"/>
                    <a:pt x="5926" y="3567"/>
                  </a:cubicBezTo>
                  <a:cubicBezTo>
                    <a:pt x="5813" y="3567"/>
                    <a:pt x="5685" y="3573"/>
                    <a:pt x="5538" y="3590"/>
                  </a:cubicBezTo>
                  <a:cubicBezTo>
                    <a:pt x="5158" y="3627"/>
                    <a:pt x="4766" y="3748"/>
                    <a:pt x="4457" y="3924"/>
                  </a:cubicBezTo>
                  <a:cubicBezTo>
                    <a:pt x="4300" y="4014"/>
                    <a:pt x="4166" y="4112"/>
                    <a:pt x="4058" y="4236"/>
                  </a:cubicBezTo>
                  <a:cubicBezTo>
                    <a:pt x="3955" y="4359"/>
                    <a:pt x="3857" y="4520"/>
                    <a:pt x="3857" y="4760"/>
                  </a:cubicBezTo>
                  <a:cubicBezTo>
                    <a:pt x="3853" y="4851"/>
                    <a:pt x="3871" y="4941"/>
                    <a:pt x="3902" y="5020"/>
                  </a:cubicBezTo>
                  <a:cubicBezTo>
                    <a:pt x="3913" y="5053"/>
                    <a:pt x="3913" y="5069"/>
                    <a:pt x="3913" y="5077"/>
                  </a:cubicBezTo>
                  <a:cubicBezTo>
                    <a:pt x="3913" y="5087"/>
                    <a:pt x="3911" y="5113"/>
                    <a:pt x="3866" y="5160"/>
                  </a:cubicBezTo>
                  <a:cubicBezTo>
                    <a:pt x="3826" y="5204"/>
                    <a:pt x="3758" y="5232"/>
                    <a:pt x="3712" y="5230"/>
                  </a:cubicBezTo>
                  <a:cubicBezTo>
                    <a:pt x="3695" y="5232"/>
                    <a:pt x="3679" y="5226"/>
                    <a:pt x="3673" y="5224"/>
                  </a:cubicBezTo>
                  <a:lnTo>
                    <a:pt x="3673" y="5224"/>
                  </a:lnTo>
                  <a:cubicBezTo>
                    <a:pt x="3604" y="5110"/>
                    <a:pt x="3511" y="5085"/>
                    <a:pt x="3439" y="5085"/>
                  </a:cubicBezTo>
                  <a:cubicBezTo>
                    <a:pt x="3265" y="5091"/>
                    <a:pt x="3095" y="5210"/>
                    <a:pt x="2936" y="5377"/>
                  </a:cubicBezTo>
                  <a:cubicBezTo>
                    <a:pt x="2790" y="5553"/>
                    <a:pt x="2645" y="5783"/>
                    <a:pt x="2636" y="6122"/>
                  </a:cubicBezTo>
                  <a:cubicBezTo>
                    <a:pt x="2636" y="6144"/>
                    <a:pt x="2638" y="6176"/>
                    <a:pt x="2642" y="6205"/>
                  </a:cubicBezTo>
                  <a:cubicBezTo>
                    <a:pt x="2643" y="6238"/>
                    <a:pt x="2645" y="6282"/>
                    <a:pt x="2645" y="6323"/>
                  </a:cubicBezTo>
                  <a:cubicBezTo>
                    <a:pt x="2645" y="6481"/>
                    <a:pt x="2618" y="6631"/>
                    <a:pt x="2583" y="6717"/>
                  </a:cubicBezTo>
                  <a:cubicBezTo>
                    <a:pt x="2543" y="6806"/>
                    <a:pt x="2517" y="6831"/>
                    <a:pt x="2461" y="6835"/>
                  </a:cubicBezTo>
                  <a:cubicBezTo>
                    <a:pt x="2446" y="6835"/>
                    <a:pt x="2428" y="6832"/>
                    <a:pt x="2409" y="6827"/>
                  </a:cubicBezTo>
                  <a:cubicBezTo>
                    <a:pt x="2357" y="6806"/>
                    <a:pt x="2302" y="6796"/>
                    <a:pt x="2252" y="6796"/>
                  </a:cubicBezTo>
                  <a:cubicBezTo>
                    <a:pt x="1871" y="6803"/>
                    <a:pt x="1621" y="7271"/>
                    <a:pt x="1598" y="7741"/>
                  </a:cubicBezTo>
                  <a:cubicBezTo>
                    <a:pt x="1585" y="7782"/>
                    <a:pt x="1430" y="7945"/>
                    <a:pt x="1269" y="8026"/>
                  </a:cubicBezTo>
                  <a:cubicBezTo>
                    <a:pt x="1181" y="8073"/>
                    <a:pt x="1095" y="8113"/>
                    <a:pt x="1028" y="8141"/>
                  </a:cubicBezTo>
                  <a:cubicBezTo>
                    <a:pt x="992" y="8152"/>
                    <a:pt x="964" y="8163"/>
                    <a:pt x="942" y="8172"/>
                  </a:cubicBezTo>
                  <a:cubicBezTo>
                    <a:pt x="935" y="8172"/>
                    <a:pt x="930" y="8176"/>
                    <a:pt x="925" y="8176"/>
                  </a:cubicBezTo>
                  <a:lnTo>
                    <a:pt x="924" y="8176"/>
                  </a:lnTo>
                  <a:cubicBezTo>
                    <a:pt x="921" y="8176"/>
                    <a:pt x="921" y="8176"/>
                    <a:pt x="921" y="8176"/>
                  </a:cubicBezTo>
                  <a:cubicBezTo>
                    <a:pt x="910" y="8176"/>
                    <a:pt x="885" y="8176"/>
                    <a:pt x="859" y="8176"/>
                  </a:cubicBezTo>
                  <a:cubicBezTo>
                    <a:pt x="757" y="8176"/>
                    <a:pt x="581" y="8182"/>
                    <a:pt x="416" y="8218"/>
                  </a:cubicBezTo>
                  <a:cubicBezTo>
                    <a:pt x="334" y="8239"/>
                    <a:pt x="254" y="8264"/>
                    <a:pt x="177" y="8315"/>
                  </a:cubicBezTo>
                  <a:cubicBezTo>
                    <a:pt x="111" y="8359"/>
                    <a:pt x="2" y="8469"/>
                    <a:pt x="0" y="8692"/>
                  </a:cubicBezTo>
                  <a:cubicBezTo>
                    <a:pt x="2" y="8873"/>
                    <a:pt x="67" y="8982"/>
                    <a:pt x="136" y="9077"/>
                  </a:cubicBezTo>
                  <a:cubicBezTo>
                    <a:pt x="303" y="9308"/>
                    <a:pt x="489" y="9348"/>
                    <a:pt x="614" y="9341"/>
                  </a:cubicBezTo>
                  <a:cubicBezTo>
                    <a:pt x="636" y="9337"/>
                    <a:pt x="656" y="9337"/>
                    <a:pt x="674" y="9337"/>
                  </a:cubicBezTo>
                  <a:cubicBezTo>
                    <a:pt x="743" y="9337"/>
                    <a:pt x="805" y="9341"/>
                    <a:pt x="888" y="9372"/>
                  </a:cubicBezTo>
                  <a:cubicBezTo>
                    <a:pt x="949" y="9384"/>
                    <a:pt x="1084" y="9587"/>
                    <a:pt x="1193" y="9830"/>
                  </a:cubicBezTo>
                  <a:cubicBezTo>
                    <a:pt x="1317" y="10075"/>
                    <a:pt x="1384" y="10320"/>
                    <a:pt x="1556" y="10473"/>
                  </a:cubicBezTo>
                  <a:cubicBezTo>
                    <a:pt x="1624" y="10522"/>
                    <a:pt x="1698" y="10547"/>
                    <a:pt x="1768" y="10547"/>
                  </a:cubicBezTo>
                  <a:cubicBezTo>
                    <a:pt x="1964" y="10543"/>
                    <a:pt x="2147" y="10393"/>
                    <a:pt x="2256" y="10136"/>
                  </a:cubicBezTo>
                  <a:cubicBezTo>
                    <a:pt x="2286" y="10063"/>
                    <a:pt x="2313" y="9974"/>
                    <a:pt x="2338" y="9879"/>
                  </a:cubicBezTo>
                  <a:cubicBezTo>
                    <a:pt x="2379" y="9972"/>
                    <a:pt x="2438" y="10057"/>
                    <a:pt x="2523" y="10116"/>
                  </a:cubicBezTo>
                  <a:cubicBezTo>
                    <a:pt x="2614" y="10177"/>
                    <a:pt x="2705" y="10190"/>
                    <a:pt x="2801" y="10190"/>
                  </a:cubicBezTo>
                  <a:cubicBezTo>
                    <a:pt x="3086" y="10187"/>
                    <a:pt x="3444" y="10050"/>
                    <a:pt x="3552" y="10057"/>
                  </a:cubicBezTo>
                  <a:cubicBezTo>
                    <a:pt x="3561" y="10057"/>
                    <a:pt x="3561" y="10057"/>
                    <a:pt x="3561" y="10057"/>
                  </a:cubicBezTo>
                  <a:cubicBezTo>
                    <a:pt x="3641" y="10075"/>
                    <a:pt x="3913" y="10144"/>
                    <a:pt x="4198" y="10239"/>
                  </a:cubicBezTo>
                  <a:cubicBezTo>
                    <a:pt x="4476" y="10328"/>
                    <a:pt x="4780" y="10460"/>
                    <a:pt x="4861" y="10541"/>
                  </a:cubicBezTo>
                  <a:cubicBezTo>
                    <a:pt x="5028" y="10690"/>
                    <a:pt x="5248" y="10780"/>
                    <a:pt x="5455" y="10915"/>
                  </a:cubicBezTo>
                  <a:cubicBezTo>
                    <a:pt x="5662" y="11036"/>
                    <a:pt x="5831" y="11204"/>
                    <a:pt x="5879" y="11357"/>
                  </a:cubicBezTo>
                  <a:cubicBezTo>
                    <a:pt x="5942" y="11522"/>
                    <a:pt x="6002" y="12112"/>
                    <a:pt x="6039" y="12640"/>
                  </a:cubicBezTo>
                  <a:cubicBezTo>
                    <a:pt x="6060" y="12908"/>
                    <a:pt x="6076" y="13166"/>
                    <a:pt x="6098" y="13379"/>
                  </a:cubicBezTo>
                  <a:cubicBezTo>
                    <a:pt x="6123" y="13604"/>
                    <a:pt x="6120" y="13730"/>
                    <a:pt x="6193" y="13908"/>
                  </a:cubicBezTo>
                  <a:cubicBezTo>
                    <a:pt x="6229" y="13985"/>
                    <a:pt x="6308" y="14047"/>
                    <a:pt x="6370" y="14041"/>
                  </a:cubicBezTo>
                  <a:cubicBezTo>
                    <a:pt x="6393" y="14039"/>
                    <a:pt x="6413" y="14033"/>
                    <a:pt x="6432" y="14025"/>
                  </a:cubicBezTo>
                  <a:cubicBezTo>
                    <a:pt x="6398" y="14188"/>
                    <a:pt x="6384" y="14344"/>
                    <a:pt x="6384" y="14494"/>
                  </a:cubicBezTo>
                  <a:cubicBezTo>
                    <a:pt x="6384" y="14707"/>
                    <a:pt x="6413" y="14896"/>
                    <a:pt x="6465" y="15050"/>
                  </a:cubicBezTo>
                  <a:cubicBezTo>
                    <a:pt x="6518" y="15194"/>
                    <a:pt x="6592" y="15353"/>
                    <a:pt x="6752" y="15369"/>
                  </a:cubicBezTo>
                  <a:cubicBezTo>
                    <a:pt x="6810" y="15366"/>
                    <a:pt x="6898" y="15369"/>
                    <a:pt x="6972" y="15380"/>
                  </a:cubicBezTo>
                  <a:cubicBezTo>
                    <a:pt x="6941" y="15445"/>
                    <a:pt x="6902" y="15526"/>
                    <a:pt x="6867" y="15607"/>
                  </a:cubicBezTo>
                  <a:cubicBezTo>
                    <a:pt x="6799" y="15767"/>
                    <a:pt x="6723" y="15919"/>
                    <a:pt x="6718" y="16159"/>
                  </a:cubicBezTo>
                  <a:cubicBezTo>
                    <a:pt x="6718" y="16170"/>
                    <a:pt x="6718" y="16194"/>
                    <a:pt x="6719" y="16219"/>
                  </a:cubicBezTo>
                  <a:cubicBezTo>
                    <a:pt x="6755" y="16602"/>
                    <a:pt x="7003" y="17487"/>
                    <a:pt x="7103" y="17757"/>
                  </a:cubicBezTo>
                  <a:cubicBezTo>
                    <a:pt x="7204" y="17975"/>
                    <a:pt x="7339" y="18044"/>
                    <a:pt x="7481" y="18142"/>
                  </a:cubicBezTo>
                  <a:cubicBezTo>
                    <a:pt x="7496" y="18151"/>
                    <a:pt x="7509" y="18160"/>
                    <a:pt x="7523" y="18167"/>
                  </a:cubicBezTo>
                  <a:cubicBezTo>
                    <a:pt x="7511" y="18213"/>
                    <a:pt x="7503" y="18268"/>
                    <a:pt x="7501" y="18328"/>
                  </a:cubicBezTo>
                  <a:cubicBezTo>
                    <a:pt x="7501" y="18409"/>
                    <a:pt x="7518" y="18483"/>
                    <a:pt x="7539" y="18545"/>
                  </a:cubicBezTo>
                  <a:cubicBezTo>
                    <a:pt x="7582" y="18658"/>
                    <a:pt x="7650" y="18905"/>
                    <a:pt x="7735" y="19145"/>
                  </a:cubicBezTo>
                  <a:cubicBezTo>
                    <a:pt x="7824" y="19382"/>
                    <a:pt x="7918" y="19633"/>
                    <a:pt x="8097" y="19771"/>
                  </a:cubicBezTo>
                  <a:cubicBezTo>
                    <a:pt x="8179" y="19830"/>
                    <a:pt x="8390" y="20048"/>
                    <a:pt x="8573" y="20276"/>
                  </a:cubicBezTo>
                  <a:cubicBezTo>
                    <a:pt x="8757" y="20494"/>
                    <a:pt x="8928" y="20782"/>
                    <a:pt x="8928" y="20825"/>
                  </a:cubicBezTo>
                  <a:cubicBezTo>
                    <a:pt x="8967" y="21005"/>
                    <a:pt x="9107" y="21106"/>
                    <a:pt x="9194" y="21093"/>
                  </a:cubicBezTo>
                  <a:cubicBezTo>
                    <a:pt x="9352" y="21087"/>
                    <a:pt x="9472" y="20977"/>
                    <a:pt x="9589" y="20882"/>
                  </a:cubicBezTo>
                  <a:cubicBezTo>
                    <a:pt x="9621" y="20858"/>
                    <a:pt x="9648" y="20833"/>
                    <a:pt x="9674" y="20811"/>
                  </a:cubicBezTo>
                  <a:cubicBezTo>
                    <a:pt x="9689" y="20893"/>
                    <a:pt x="9708" y="20989"/>
                    <a:pt x="9730" y="21087"/>
                  </a:cubicBezTo>
                  <a:cubicBezTo>
                    <a:pt x="9778" y="21279"/>
                    <a:pt x="9874" y="21553"/>
                    <a:pt x="10094" y="21593"/>
                  </a:cubicBezTo>
                  <a:cubicBezTo>
                    <a:pt x="10133" y="21597"/>
                    <a:pt x="10169" y="21600"/>
                    <a:pt x="10204" y="21600"/>
                  </a:cubicBezTo>
                  <a:cubicBezTo>
                    <a:pt x="10208" y="21600"/>
                    <a:pt x="10214" y="21600"/>
                    <a:pt x="10218" y="21600"/>
                  </a:cubicBezTo>
                  <a:cubicBezTo>
                    <a:pt x="10482" y="21600"/>
                    <a:pt x="10653" y="21385"/>
                    <a:pt x="10851" y="21081"/>
                  </a:cubicBezTo>
                  <a:cubicBezTo>
                    <a:pt x="11163" y="20604"/>
                    <a:pt x="11079" y="20008"/>
                    <a:pt x="11102" y="19720"/>
                  </a:cubicBezTo>
                  <a:cubicBezTo>
                    <a:pt x="11108" y="19591"/>
                    <a:pt x="11112" y="19479"/>
                    <a:pt x="11119" y="19418"/>
                  </a:cubicBezTo>
                  <a:cubicBezTo>
                    <a:pt x="11125" y="19421"/>
                    <a:pt x="11133" y="19423"/>
                    <a:pt x="11140" y="19424"/>
                  </a:cubicBezTo>
                  <a:cubicBezTo>
                    <a:pt x="11205" y="19457"/>
                    <a:pt x="11266" y="19470"/>
                    <a:pt x="11328" y="19470"/>
                  </a:cubicBezTo>
                  <a:cubicBezTo>
                    <a:pt x="11446" y="19475"/>
                    <a:pt x="11566" y="19403"/>
                    <a:pt x="11641" y="19259"/>
                  </a:cubicBezTo>
                  <a:cubicBezTo>
                    <a:pt x="11718" y="19119"/>
                    <a:pt x="11745" y="18948"/>
                    <a:pt x="11745" y="18767"/>
                  </a:cubicBezTo>
                  <a:cubicBezTo>
                    <a:pt x="11745" y="18739"/>
                    <a:pt x="11744" y="18709"/>
                    <a:pt x="11744" y="18680"/>
                  </a:cubicBezTo>
                  <a:cubicBezTo>
                    <a:pt x="11726" y="18409"/>
                    <a:pt x="11663" y="18173"/>
                    <a:pt x="11668" y="18068"/>
                  </a:cubicBezTo>
                  <a:cubicBezTo>
                    <a:pt x="11669" y="18020"/>
                    <a:pt x="11673" y="18023"/>
                    <a:pt x="11674" y="18016"/>
                  </a:cubicBezTo>
                  <a:cubicBezTo>
                    <a:pt x="11679" y="18009"/>
                    <a:pt x="11704" y="17978"/>
                    <a:pt x="11784" y="17955"/>
                  </a:cubicBezTo>
                  <a:cubicBezTo>
                    <a:pt x="12032" y="17885"/>
                    <a:pt x="12216" y="17699"/>
                    <a:pt x="12358" y="17552"/>
                  </a:cubicBezTo>
                  <a:cubicBezTo>
                    <a:pt x="12502" y="17400"/>
                    <a:pt x="12601" y="17314"/>
                    <a:pt x="12652" y="17324"/>
                  </a:cubicBezTo>
                  <a:cubicBezTo>
                    <a:pt x="12798" y="17320"/>
                    <a:pt x="13181" y="17413"/>
                    <a:pt x="13459" y="17413"/>
                  </a:cubicBezTo>
                  <a:cubicBezTo>
                    <a:pt x="13528" y="17413"/>
                    <a:pt x="13594" y="17406"/>
                    <a:pt x="13659" y="17386"/>
                  </a:cubicBezTo>
                  <a:cubicBezTo>
                    <a:pt x="13719" y="17365"/>
                    <a:pt x="13792" y="17340"/>
                    <a:pt x="13859" y="17201"/>
                  </a:cubicBezTo>
                  <a:cubicBezTo>
                    <a:pt x="13901" y="17091"/>
                    <a:pt x="14001" y="16823"/>
                    <a:pt x="14118" y="16575"/>
                  </a:cubicBezTo>
                  <a:cubicBezTo>
                    <a:pt x="14176" y="16453"/>
                    <a:pt x="14237" y="16339"/>
                    <a:pt x="14289" y="16260"/>
                  </a:cubicBezTo>
                  <a:cubicBezTo>
                    <a:pt x="14316" y="16222"/>
                    <a:pt x="14339" y="16194"/>
                    <a:pt x="14355" y="16181"/>
                  </a:cubicBezTo>
                  <a:cubicBezTo>
                    <a:pt x="14364" y="16170"/>
                    <a:pt x="14370" y="16167"/>
                    <a:pt x="14373" y="16165"/>
                  </a:cubicBezTo>
                  <a:lnTo>
                    <a:pt x="14373" y="16164"/>
                  </a:lnTo>
                  <a:cubicBezTo>
                    <a:pt x="14590" y="16121"/>
                    <a:pt x="15175" y="16042"/>
                    <a:pt x="15705" y="15881"/>
                  </a:cubicBezTo>
                  <a:cubicBezTo>
                    <a:pt x="15985" y="15793"/>
                    <a:pt x="16257" y="15604"/>
                    <a:pt x="16482" y="15444"/>
                  </a:cubicBezTo>
                  <a:cubicBezTo>
                    <a:pt x="16678" y="15291"/>
                    <a:pt x="16868" y="15174"/>
                    <a:pt x="16908" y="15166"/>
                  </a:cubicBezTo>
                  <a:cubicBezTo>
                    <a:pt x="16908" y="15166"/>
                    <a:pt x="16908" y="15166"/>
                    <a:pt x="16910" y="15166"/>
                  </a:cubicBezTo>
                  <a:cubicBezTo>
                    <a:pt x="16975" y="15177"/>
                    <a:pt x="17052" y="15187"/>
                    <a:pt x="17133" y="15187"/>
                  </a:cubicBezTo>
                  <a:cubicBezTo>
                    <a:pt x="17217" y="15187"/>
                    <a:pt x="17302" y="15179"/>
                    <a:pt x="17383" y="15150"/>
                  </a:cubicBezTo>
                  <a:cubicBezTo>
                    <a:pt x="17424" y="15137"/>
                    <a:pt x="17464" y="15117"/>
                    <a:pt x="17511" y="15070"/>
                  </a:cubicBezTo>
                  <a:cubicBezTo>
                    <a:pt x="17553" y="15031"/>
                    <a:pt x="17614" y="14925"/>
                    <a:pt x="17612" y="14788"/>
                  </a:cubicBezTo>
                  <a:cubicBezTo>
                    <a:pt x="17609" y="14701"/>
                    <a:pt x="17591" y="14638"/>
                    <a:pt x="17569" y="14587"/>
                  </a:cubicBezTo>
                  <a:cubicBezTo>
                    <a:pt x="17602" y="14595"/>
                    <a:pt x="17634" y="14600"/>
                    <a:pt x="17672" y="14599"/>
                  </a:cubicBezTo>
                  <a:cubicBezTo>
                    <a:pt x="17731" y="14599"/>
                    <a:pt x="17792" y="14588"/>
                    <a:pt x="17855" y="14562"/>
                  </a:cubicBezTo>
                  <a:cubicBezTo>
                    <a:pt x="18179" y="14445"/>
                    <a:pt x="18313" y="14019"/>
                    <a:pt x="18302" y="13715"/>
                  </a:cubicBezTo>
                  <a:cubicBezTo>
                    <a:pt x="18299" y="13520"/>
                    <a:pt x="18272" y="13365"/>
                    <a:pt x="18209" y="13230"/>
                  </a:cubicBezTo>
                  <a:cubicBezTo>
                    <a:pt x="18170" y="13169"/>
                    <a:pt x="18093" y="12752"/>
                    <a:pt x="18010" y="12445"/>
                  </a:cubicBezTo>
                  <a:cubicBezTo>
                    <a:pt x="17993" y="12391"/>
                    <a:pt x="17986" y="12339"/>
                    <a:pt x="17986" y="12302"/>
                  </a:cubicBezTo>
                  <a:cubicBezTo>
                    <a:pt x="17990" y="12255"/>
                    <a:pt x="17991" y="12239"/>
                    <a:pt x="18015" y="12204"/>
                  </a:cubicBezTo>
                  <a:cubicBezTo>
                    <a:pt x="18039" y="12170"/>
                    <a:pt x="18104" y="12118"/>
                    <a:pt x="18233" y="1209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0" name="Shape">
              <a:extLst>
                <a:ext uri="{FF2B5EF4-FFF2-40B4-BE49-F238E27FC236}">
                  <a16:creationId xmlns:a16="http://schemas.microsoft.com/office/drawing/2014/main" id="{D9787E08-E342-BB48-9D13-6662162D902A}"/>
                </a:ext>
              </a:extLst>
            </p:cNvPr>
            <p:cNvSpPr/>
            <p:nvPr/>
          </p:nvSpPr>
          <p:spPr>
            <a:xfrm>
              <a:off x="6883400" y="3708400"/>
              <a:ext cx="11944" cy="2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65" extrusionOk="0">
                  <a:moveTo>
                    <a:pt x="13727" y="19722"/>
                  </a:moveTo>
                  <a:cubicBezTo>
                    <a:pt x="12268" y="18217"/>
                    <a:pt x="10116" y="16804"/>
                    <a:pt x="7245" y="16804"/>
                  </a:cubicBezTo>
                  <a:cubicBezTo>
                    <a:pt x="5136" y="16278"/>
                    <a:pt x="2647" y="17338"/>
                    <a:pt x="0" y="20165"/>
                  </a:cubicBezTo>
                  <a:cubicBezTo>
                    <a:pt x="1234" y="12380"/>
                    <a:pt x="2243" y="6178"/>
                    <a:pt x="2982" y="1221"/>
                  </a:cubicBezTo>
                  <a:cubicBezTo>
                    <a:pt x="3544" y="513"/>
                    <a:pt x="4507" y="158"/>
                    <a:pt x="5518" y="158"/>
                  </a:cubicBezTo>
                  <a:cubicBezTo>
                    <a:pt x="10138" y="-1435"/>
                    <a:pt x="17675" y="9279"/>
                    <a:pt x="21600" y="19722"/>
                  </a:cubicBezTo>
                  <a:cubicBezTo>
                    <a:pt x="18146" y="19722"/>
                    <a:pt x="15321" y="19722"/>
                    <a:pt x="13727" y="1972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1" name="Shape">
              <a:extLst>
                <a:ext uri="{FF2B5EF4-FFF2-40B4-BE49-F238E27FC236}">
                  <a16:creationId xmlns:a16="http://schemas.microsoft.com/office/drawing/2014/main" id="{1A30A7F5-CDF7-7D42-90AD-8417C3C0DE86}"/>
                </a:ext>
              </a:extLst>
            </p:cNvPr>
            <p:cNvSpPr/>
            <p:nvPr/>
          </p:nvSpPr>
          <p:spPr>
            <a:xfrm>
              <a:off x="6908799" y="3733799"/>
              <a:ext cx="3259" cy="9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600" extrusionOk="0">
                  <a:moveTo>
                    <a:pt x="20491" y="9013"/>
                  </a:moveTo>
                  <a:cubicBezTo>
                    <a:pt x="19235" y="12642"/>
                    <a:pt x="17033" y="17632"/>
                    <a:pt x="14421" y="21600"/>
                  </a:cubicBezTo>
                  <a:cubicBezTo>
                    <a:pt x="8514" y="20524"/>
                    <a:pt x="3784" y="19899"/>
                    <a:pt x="0" y="19246"/>
                  </a:cubicBezTo>
                  <a:cubicBezTo>
                    <a:pt x="5518" y="13408"/>
                    <a:pt x="10007" y="6860"/>
                    <a:pt x="12613" y="0"/>
                  </a:cubicBezTo>
                  <a:cubicBezTo>
                    <a:pt x="18442" y="4647"/>
                    <a:pt x="21600" y="8221"/>
                    <a:pt x="20491" y="8729"/>
                  </a:cubicBezTo>
                  <a:cubicBezTo>
                    <a:pt x="20491" y="8729"/>
                    <a:pt x="20491" y="9013"/>
                    <a:pt x="20491" y="901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2" name="Shape">
              <a:extLst>
                <a:ext uri="{FF2B5EF4-FFF2-40B4-BE49-F238E27FC236}">
                  <a16:creationId xmlns:a16="http://schemas.microsoft.com/office/drawing/2014/main" id="{66B6F9AC-6160-5545-B0AF-AC39A8D162F6}"/>
                </a:ext>
              </a:extLst>
            </p:cNvPr>
            <p:cNvSpPr/>
            <p:nvPr/>
          </p:nvSpPr>
          <p:spPr>
            <a:xfrm>
              <a:off x="7200899" y="3708399"/>
              <a:ext cx="10084" cy="1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4040"/>
                  </a:moveTo>
                  <a:cubicBezTo>
                    <a:pt x="133" y="11217"/>
                    <a:pt x="1940" y="6334"/>
                    <a:pt x="3932" y="2750"/>
                  </a:cubicBezTo>
                  <a:cubicBezTo>
                    <a:pt x="4490" y="1694"/>
                    <a:pt x="5020" y="860"/>
                    <a:pt x="5472" y="0"/>
                  </a:cubicBezTo>
                  <a:cubicBezTo>
                    <a:pt x="8157" y="541"/>
                    <a:pt x="11452" y="1425"/>
                    <a:pt x="14107" y="2579"/>
                  </a:cubicBezTo>
                  <a:cubicBezTo>
                    <a:pt x="19795" y="5155"/>
                    <a:pt x="21177" y="7462"/>
                    <a:pt x="20964" y="8739"/>
                  </a:cubicBezTo>
                  <a:cubicBezTo>
                    <a:pt x="20964" y="8739"/>
                    <a:pt x="20964" y="8910"/>
                    <a:pt x="20964" y="9573"/>
                  </a:cubicBezTo>
                  <a:cubicBezTo>
                    <a:pt x="20858" y="10260"/>
                    <a:pt x="20858" y="11587"/>
                    <a:pt x="20858" y="13009"/>
                  </a:cubicBezTo>
                  <a:cubicBezTo>
                    <a:pt x="20858" y="15784"/>
                    <a:pt x="21097" y="18803"/>
                    <a:pt x="21600" y="21600"/>
                  </a:cubicBezTo>
                  <a:cubicBezTo>
                    <a:pt x="15544" y="17772"/>
                    <a:pt x="8531" y="14874"/>
                    <a:pt x="0" y="1404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3" name="Shape">
              <a:extLst>
                <a:ext uri="{FF2B5EF4-FFF2-40B4-BE49-F238E27FC236}">
                  <a16:creationId xmlns:a16="http://schemas.microsoft.com/office/drawing/2014/main" id="{01F73255-2839-234D-AEF8-107B9359D011}"/>
                </a:ext>
              </a:extLst>
            </p:cNvPr>
            <p:cNvSpPr/>
            <p:nvPr/>
          </p:nvSpPr>
          <p:spPr>
            <a:xfrm>
              <a:off x="5410199" y="3581399"/>
              <a:ext cx="4358106" cy="1862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9" h="21600" extrusionOk="0">
                  <a:moveTo>
                    <a:pt x="17857" y="10893"/>
                  </a:moveTo>
                  <a:cubicBezTo>
                    <a:pt x="17857" y="10929"/>
                    <a:pt x="17861" y="10966"/>
                    <a:pt x="17869" y="11006"/>
                  </a:cubicBezTo>
                  <a:lnTo>
                    <a:pt x="17869" y="11006"/>
                  </a:lnTo>
                  <a:cubicBezTo>
                    <a:pt x="17885" y="11100"/>
                    <a:pt x="17918" y="11173"/>
                    <a:pt x="17943" y="11232"/>
                  </a:cubicBezTo>
                  <a:cubicBezTo>
                    <a:pt x="17957" y="11262"/>
                    <a:pt x="17968" y="11288"/>
                    <a:pt x="17976" y="11308"/>
                  </a:cubicBezTo>
                  <a:cubicBezTo>
                    <a:pt x="17978" y="11316"/>
                    <a:pt x="17980" y="11323"/>
                    <a:pt x="17982" y="11327"/>
                  </a:cubicBezTo>
                  <a:cubicBezTo>
                    <a:pt x="17956" y="11396"/>
                    <a:pt x="17882" y="11530"/>
                    <a:pt x="17867" y="11692"/>
                  </a:cubicBezTo>
                  <a:cubicBezTo>
                    <a:pt x="17866" y="11698"/>
                    <a:pt x="17866" y="11705"/>
                    <a:pt x="17866" y="11715"/>
                  </a:cubicBezTo>
                  <a:cubicBezTo>
                    <a:pt x="17866" y="11729"/>
                    <a:pt x="17867" y="11747"/>
                    <a:pt x="17873" y="11768"/>
                  </a:cubicBezTo>
                  <a:cubicBezTo>
                    <a:pt x="17879" y="11786"/>
                    <a:pt x="17890" y="11795"/>
                    <a:pt x="17898" y="11795"/>
                  </a:cubicBezTo>
                  <a:cubicBezTo>
                    <a:pt x="17898" y="11795"/>
                    <a:pt x="17898" y="11795"/>
                    <a:pt x="17898" y="11795"/>
                  </a:cubicBezTo>
                  <a:cubicBezTo>
                    <a:pt x="17922" y="11790"/>
                    <a:pt x="17930" y="11767"/>
                    <a:pt x="17946" y="11740"/>
                  </a:cubicBezTo>
                  <a:cubicBezTo>
                    <a:pt x="17989" y="11657"/>
                    <a:pt x="18050" y="11497"/>
                    <a:pt x="18075" y="11405"/>
                  </a:cubicBezTo>
                  <a:cubicBezTo>
                    <a:pt x="18088" y="11364"/>
                    <a:pt x="18103" y="11355"/>
                    <a:pt x="18126" y="11347"/>
                  </a:cubicBezTo>
                  <a:cubicBezTo>
                    <a:pt x="18137" y="11344"/>
                    <a:pt x="18149" y="11342"/>
                    <a:pt x="18162" y="11335"/>
                  </a:cubicBezTo>
                  <a:cubicBezTo>
                    <a:pt x="18174" y="11329"/>
                    <a:pt x="18192" y="11311"/>
                    <a:pt x="18201" y="11270"/>
                  </a:cubicBezTo>
                  <a:cubicBezTo>
                    <a:pt x="18216" y="11197"/>
                    <a:pt x="18216" y="11197"/>
                    <a:pt x="18216" y="11197"/>
                  </a:cubicBezTo>
                  <a:cubicBezTo>
                    <a:pt x="18220" y="11180"/>
                    <a:pt x="18220" y="11160"/>
                    <a:pt x="18216" y="11142"/>
                  </a:cubicBezTo>
                  <a:cubicBezTo>
                    <a:pt x="18213" y="11124"/>
                    <a:pt x="18206" y="11111"/>
                    <a:pt x="18198" y="11107"/>
                  </a:cubicBezTo>
                  <a:cubicBezTo>
                    <a:pt x="18198" y="11107"/>
                    <a:pt x="18142" y="11079"/>
                    <a:pt x="18099" y="11038"/>
                  </a:cubicBezTo>
                  <a:cubicBezTo>
                    <a:pt x="18089" y="11029"/>
                    <a:pt x="18079" y="11026"/>
                    <a:pt x="18070" y="11026"/>
                  </a:cubicBezTo>
                  <a:cubicBezTo>
                    <a:pt x="18056" y="11026"/>
                    <a:pt x="18043" y="11033"/>
                    <a:pt x="18034" y="11038"/>
                  </a:cubicBezTo>
                  <a:cubicBezTo>
                    <a:pt x="18035" y="11028"/>
                    <a:pt x="18036" y="11014"/>
                    <a:pt x="18038" y="10998"/>
                  </a:cubicBezTo>
                  <a:cubicBezTo>
                    <a:pt x="18049" y="10908"/>
                    <a:pt x="18064" y="10877"/>
                    <a:pt x="18083" y="10840"/>
                  </a:cubicBezTo>
                  <a:cubicBezTo>
                    <a:pt x="18100" y="10808"/>
                    <a:pt x="18129" y="10758"/>
                    <a:pt x="18128" y="10663"/>
                  </a:cubicBezTo>
                  <a:cubicBezTo>
                    <a:pt x="18128" y="10646"/>
                    <a:pt x="18127" y="10628"/>
                    <a:pt x="18126" y="10610"/>
                  </a:cubicBezTo>
                  <a:cubicBezTo>
                    <a:pt x="18117" y="10509"/>
                    <a:pt x="18097" y="10441"/>
                    <a:pt x="18075" y="10400"/>
                  </a:cubicBezTo>
                  <a:cubicBezTo>
                    <a:pt x="18054" y="10358"/>
                    <a:pt x="18034" y="10343"/>
                    <a:pt x="18017" y="10342"/>
                  </a:cubicBezTo>
                  <a:cubicBezTo>
                    <a:pt x="17999" y="10336"/>
                    <a:pt x="17977" y="10381"/>
                    <a:pt x="17976" y="10415"/>
                  </a:cubicBezTo>
                  <a:cubicBezTo>
                    <a:pt x="17968" y="10505"/>
                    <a:pt x="17979" y="10567"/>
                    <a:pt x="17954" y="10616"/>
                  </a:cubicBezTo>
                  <a:cubicBezTo>
                    <a:pt x="17934" y="10653"/>
                    <a:pt x="17913" y="10684"/>
                    <a:pt x="17894" y="10723"/>
                  </a:cubicBezTo>
                  <a:cubicBezTo>
                    <a:pt x="17875" y="10761"/>
                    <a:pt x="17857" y="10818"/>
                    <a:pt x="17857" y="10893"/>
                  </a:cubicBezTo>
                  <a:close/>
                  <a:moveTo>
                    <a:pt x="17923" y="9455"/>
                  </a:moveTo>
                  <a:cubicBezTo>
                    <a:pt x="17905" y="9538"/>
                    <a:pt x="17895" y="9631"/>
                    <a:pt x="17894" y="9711"/>
                  </a:cubicBezTo>
                  <a:cubicBezTo>
                    <a:pt x="17895" y="9747"/>
                    <a:pt x="17897" y="9783"/>
                    <a:pt x="17904" y="9816"/>
                  </a:cubicBezTo>
                  <a:cubicBezTo>
                    <a:pt x="17910" y="9848"/>
                    <a:pt x="17927" y="9878"/>
                    <a:pt x="17946" y="9878"/>
                  </a:cubicBezTo>
                  <a:cubicBezTo>
                    <a:pt x="17946" y="9878"/>
                    <a:pt x="17947" y="9878"/>
                    <a:pt x="17947" y="9878"/>
                  </a:cubicBezTo>
                  <a:cubicBezTo>
                    <a:pt x="17949" y="9878"/>
                    <a:pt x="17950" y="9878"/>
                    <a:pt x="17952" y="9878"/>
                  </a:cubicBezTo>
                  <a:cubicBezTo>
                    <a:pt x="17995" y="9860"/>
                    <a:pt x="18015" y="9778"/>
                    <a:pt x="18035" y="9694"/>
                  </a:cubicBezTo>
                  <a:cubicBezTo>
                    <a:pt x="18054" y="9605"/>
                    <a:pt x="18066" y="9506"/>
                    <a:pt x="18066" y="9423"/>
                  </a:cubicBezTo>
                  <a:cubicBezTo>
                    <a:pt x="18066" y="9391"/>
                    <a:pt x="18065" y="9360"/>
                    <a:pt x="18058" y="9329"/>
                  </a:cubicBezTo>
                  <a:cubicBezTo>
                    <a:pt x="18051" y="9299"/>
                    <a:pt x="18034" y="9271"/>
                    <a:pt x="18017" y="9273"/>
                  </a:cubicBezTo>
                  <a:cubicBezTo>
                    <a:pt x="18014" y="9273"/>
                    <a:pt x="18010" y="9274"/>
                    <a:pt x="18006" y="9276"/>
                  </a:cubicBezTo>
                  <a:lnTo>
                    <a:pt x="18006" y="9276"/>
                  </a:lnTo>
                  <a:cubicBezTo>
                    <a:pt x="17966" y="9297"/>
                    <a:pt x="17941" y="9374"/>
                    <a:pt x="17923" y="9455"/>
                  </a:cubicBezTo>
                  <a:close/>
                  <a:moveTo>
                    <a:pt x="17523" y="12835"/>
                  </a:moveTo>
                  <a:cubicBezTo>
                    <a:pt x="17513" y="12870"/>
                    <a:pt x="17507" y="12905"/>
                    <a:pt x="17502" y="12931"/>
                  </a:cubicBezTo>
                  <a:cubicBezTo>
                    <a:pt x="17500" y="12944"/>
                    <a:pt x="17498" y="12954"/>
                    <a:pt x="17496" y="12961"/>
                  </a:cubicBezTo>
                  <a:cubicBezTo>
                    <a:pt x="17496" y="12965"/>
                    <a:pt x="17495" y="12968"/>
                    <a:pt x="17494" y="12968"/>
                  </a:cubicBezTo>
                  <a:cubicBezTo>
                    <a:pt x="17479" y="13000"/>
                    <a:pt x="17465" y="13011"/>
                    <a:pt x="17423" y="13041"/>
                  </a:cubicBezTo>
                  <a:cubicBezTo>
                    <a:pt x="17373" y="13079"/>
                    <a:pt x="17358" y="13183"/>
                    <a:pt x="17349" y="13254"/>
                  </a:cubicBezTo>
                  <a:cubicBezTo>
                    <a:pt x="17344" y="13246"/>
                    <a:pt x="17338" y="13236"/>
                    <a:pt x="17332" y="13227"/>
                  </a:cubicBezTo>
                  <a:cubicBezTo>
                    <a:pt x="17316" y="13204"/>
                    <a:pt x="17301" y="13175"/>
                    <a:pt x="17276" y="13171"/>
                  </a:cubicBezTo>
                  <a:cubicBezTo>
                    <a:pt x="17266" y="13170"/>
                    <a:pt x="17253" y="13182"/>
                    <a:pt x="17245" y="13205"/>
                  </a:cubicBezTo>
                  <a:cubicBezTo>
                    <a:pt x="17231" y="13250"/>
                    <a:pt x="17230" y="13295"/>
                    <a:pt x="17230" y="13351"/>
                  </a:cubicBezTo>
                  <a:cubicBezTo>
                    <a:pt x="17230" y="13478"/>
                    <a:pt x="17245" y="13662"/>
                    <a:pt x="17271" y="13830"/>
                  </a:cubicBezTo>
                  <a:cubicBezTo>
                    <a:pt x="17291" y="13957"/>
                    <a:pt x="17326" y="14058"/>
                    <a:pt x="17360" y="14128"/>
                  </a:cubicBezTo>
                  <a:cubicBezTo>
                    <a:pt x="17395" y="14198"/>
                    <a:pt x="17422" y="14241"/>
                    <a:pt x="17451" y="14246"/>
                  </a:cubicBezTo>
                  <a:cubicBezTo>
                    <a:pt x="17477" y="14245"/>
                    <a:pt x="17526" y="14247"/>
                    <a:pt x="17556" y="14271"/>
                  </a:cubicBezTo>
                  <a:cubicBezTo>
                    <a:pt x="17575" y="14287"/>
                    <a:pt x="17607" y="14299"/>
                    <a:pt x="17639" y="14299"/>
                  </a:cubicBezTo>
                  <a:cubicBezTo>
                    <a:pt x="17660" y="14299"/>
                    <a:pt x="17681" y="14295"/>
                    <a:pt x="17701" y="14276"/>
                  </a:cubicBezTo>
                  <a:cubicBezTo>
                    <a:pt x="17720" y="14259"/>
                    <a:pt x="17741" y="14211"/>
                    <a:pt x="17740" y="14147"/>
                  </a:cubicBezTo>
                  <a:cubicBezTo>
                    <a:pt x="17740" y="14143"/>
                    <a:pt x="17740" y="14140"/>
                    <a:pt x="17740" y="14136"/>
                  </a:cubicBezTo>
                  <a:cubicBezTo>
                    <a:pt x="17738" y="14085"/>
                    <a:pt x="17736" y="14030"/>
                    <a:pt x="17736" y="13975"/>
                  </a:cubicBezTo>
                  <a:cubicBezTo>
                    <a:pt x="17736" y="13878"/>
                    <a:pt x="17744" y="13785"/>
                    <a:pt x="17769" y="13721"/>
                  </a:cubicBezTo>
                  <a:cubicBezTo>
                    <a:pt x="17789" y="13671"/>
                    <a:pt x="17810" y="13627"/>
                    <a:pt x="17828" y="13576"/>
                  </a:cubicBezTo>
                  <a:cubicBezTo>
                    <a:pt x="17846" y="13525"/>
                    <a:pt x="17861" y="13460"/>
                    <a:pt x="17860" y="13381"/>
                  </a:cubicBezTo>
                  <a:cubicBezTo>
                    <a:pt x="17860" y="13346"/>
                    <a:pt x="17858" y="13308"/>
                    <a:pt x="17852" y="13269"/>
                  </a:cubicBezTo>
                  <a:cubicBezTo>
                    <a:pt x="17830" y="13119"/>
                    <a:pt x="17797" y="13006"/>
                    <a:pt x="17800" y="12968"/>
                  </a:cubicBezTo>
                  <a:cubicBezTo>
                    <a:pt x="17800" y="12957"/>
                    <a:pt x="17800" y="12955"/>
                    <a:pt x="17805" y="12944"/>
                  </a:cubicBezTo>
                  <a:cubicBezTo>
                    <a:pt x="17820" y="12906"/>
                    <a:pt x="17838" y="12880"/>
                    <a:pt x="17854" y="12850"/>
                  </a:cubicBezTo>
                  <a:cubicBezTo>
                    <a:pt x="17870" y="12822"/>
                    <a:pt x="17889" y="12781"/>
                    <a:pt x="17889" y="12712"/>
                  </a:cubicBezTo>
                  <a:cubicBezTo>
                    <a:pt x="17889" y="12700"/>
                    <a:pt x="17889" y="12682"/>
                    <a:pt x="17883" y="12662"/>
                  </a:cubicBezTo>
                  <a:cubicBezTo>
                    <a:pt x="17876" y="12642"/>
                    <a:pt x="17864" y="12635"/>
                    <a:pt x="17859" y="12635"/>
                  </a:cubicBezTo>
                  <a:cubicBezTo>
                    <a:pt x="17842" y="12638"/>
                    <a:pt x="17838" y="12649"/>
                    <a:pt x="17832" y="12654"/>
                  </a:cubicBezTo>
                  <a:cubicBezTo>
                    <a:pt x="17825" y="12660"/>
                    <a:pt x="17820" y="12663"/>
                    <a:pt x="17817" y="12663"/>
                  </a:cubicBezTo>
                  <a:cubicBezTo>
                    <a:pt x="17817" y="12662"/>
                    <a:pt x="17816" y="12662"/>
                    <a:pt x="17816" y="12662"/>
                  </a:cubicBezTo>
                  <a:cubicBezTo>
                    <a:pt x="17815" y="12662"/>
                    <a:pt x="17814" y="12662"/>
                    <a:pt x="17808" y="12641"/>
                  </a:cubicBezTo>
                  <a:cubicBezTo>
                    <a:pt x="17802" y="12614"/>
                    <a:pt x="17794" y="12549"/>
                    <a:pt x="17792" y="12435"/>
                  </a:cubicBezTo>
                  <a:cubicBezTo>
                    <a:pt x="17792" y="12412"/>
                    <a:pt x="17788" y="12386"/>
                    <a:pt x="17780" y="12365"/>
                  </a:cubicBezTo>
                  <a:cubicBezTo>
                    <a:pt x="17771" y="12344"/>
                    <a:pt x="17759" y="12337"/>
                    <a:pt x="17751" y="12337"/>
                  </a:cubicBezTo>
                  <a:cubicBezTo>
                    <a:pt x="17725" y="12341"/>
                    <a:pt x="17707" y="12372"/>
                    <a:pt x="17688" y="12410"/>
                  </a:cubicBezTo>
                  <a:cubicBezTo>
                    <a:pt x="17670" y="12449"/>
                    <a:pt x="17654" y="12497"/>
                    <a:pt x="17651" y="12560"/>
                  </a:cubicBezTo>
                  <a:cubicBezTo>
                    <a:pt x="17650" y="12566"/>
                    <a:pt x="17650" y="12573"/>
                    <a:pt x="17650" y="12580"/>
                  </a:cubicBezTo>
                  <a:cubicBezTo>
                    <a:pt x="17650" y="12620"/>
                    <a:pt x="17656" y="12652"/>
                    <a:pt x="17659" y="12674"/>
                  </a:cubicBezTo>
                  <a:cubicBezTo>
                    <a:pt x="17660" y="12680"/>
                    <a:pt x="17661" y="12684"/>
                    <a:pt x="17661" y="12689"/>
                  </a:cubicBezTo>
                  <a:cubicBezTo>
                    <a:pt x="17656" y="12690"/>
                    <a:pt x="17647" y="12692"/>
                    <a:pt x="17636" y="12691"/>
                  </a:cubicBezTo>
                  <a:cubicBezTo>
                    <a:pt x="17579" y="12689"/>
                    <a:pt x="17541" y="12764"/>
                    <a:pt x="17523" y="12835"/>
                  </a:cubicBezTo>
                  <a:close/>
                  <a:moveTo>
                    <a:pt x="19072" y="6964"/>
                  </a:moveTo>
                  <a:cubicBezTo>
                    <a:pt x="19057" y="7051"/>
                    <a:pt x="19043" y="7133"/>
                    <a:pt x="19030" y="7191"/>
                  </a:cubicBezTo>
                  <a:cubicBezTo>
                    <a:pt x="19025" y="7219"/>
                    <a:pt x="19019" y="7242"/>
                    <a:pt x="19015" y="7254"/>
                  </a:cubicBezTo>
                  <a:cubicBezTo>
                    <a:pt x="19014" y="7255"/>
                    <a:pt x="19014" y="7257"/>
                    <a:pt x="19014" y="7258"/>
                  </a:cubicBezTo>
                  <a:cubicBezTo>
                    <a:pt x="19003" y="7261"/>
                    <a:pt x="18994" y="7269"/>
                    <a:pt x="18981" y="7280"/>
                  </a:cubicBezTo>
                  <a:cubicBezTo>
                    <a:pt x="18937" y="7322"/>
                    <a:pt x="18872" y="7396"/>
                    <a:pt x="18840" y="7480"/>
                  </a:cubicBezTo>
                  <a:cubicBezTo>
                    <a:pt x="18839" y="7482"/>
                    <a:pt x="18833" y="7485"/>
                    <a:pt x="18824" y="7485"/>
                  </a:cubicBezTo>
                  <a:cubicBezTo>
                    <a:pt x="18790" y="7487"/>
                    <a:pt x="18728" y="7440"/>
                    <a:pt x="18685" y="7439"/>
                  </a:cubicBezTo>
                  <a:cubicBezTo>
                    <a:pt x="18671" y="7440"/>
                    <a:pt x="18652" y="7441"/>
                    <a:pt x="18638" y="7487"/>
                  </a:cubicBezTo>
                  <a:cubicBezTo>
                    <a:pt x="18620" y="7548"/>
                    <a:pt x="18580" y="7635"/>
                    <a:pt x="18554" y="7692"/>
                  </a:cubicBezTo>
                  <a:cubicBezTo>
                    <a:pt x="18554" y="7698"/>
                    <a:pt x="18535" y="7709"/>
                    <a:pt x="18513" y="7724"/>
                  </a:cubicBezTo>
                  <a:cubicBezTo>
                    <a:pt x="18492" y="7734"/>
                    <a:pt x="18459" y="7790"/>
                    <a:pt x="18461" y="7881"/>
                  </a:cubicBezTo>
                  <a:cubicBezTo>
                    <a:pt x="18461" y="7899"/>
                    <a:pt x="18462" y="7918"/>
                    <a:pt x="18464" y="7939"/>
                  </a:cubicBezTo>
                  <a:cubicBezTo>
                    <a:pt x="18472" y="8031"/>
                    <a:pt x="18486" y="8118"/>
                    <a:pt x="18502" y="8187"/>
                  </a:cubicBezTo>
                  <a:cubicBezTo>
                    <a:pt x="18519" y="8253"/>
                    <a:pt x="18536" y="8314"/>
                    <a:pt x="18572" y="8320"/>
                  </a:cubicBezTo>
                  <a:cubicBezTo>
                    <a:pt x="18595" y="8320"/>
                    <a:pt x="18620" y="8300"/>
                    <a:pt x="18639" y="8253"/>
                  </a:cubicBezTo>
                  <a:cubicBezTo>
                    <a:pt x="18659" y="8206"/>
                    <a:pt x="18672" y="8133"/>
                    <a:pt x="18672" y="8041"/>
                  </a:cubicBezTo>
                  <a:cubicBezTo>
                    <a:pt x="18672" y="8039"/>
                    <a:pt x="18672" y="8038"/>
                    <a:pt x="18672" y="8036"/>
                  </a:cubicBezTo>
                  <a:cubicBezTo>
                    <a:pt x="18677" y="8040"/>
                    <a:pt x="18686" y="8047"/>
                    <a:pt x="18695" y="8057"/>
                  </a:cubicBezTo>
                  <a:cubicBezTo>
                    <a:pt x="18710" y="8071"/>
                    <a:pt x="18727" y="8089"/>
                    <a:pt x="18747" y="8090"/>
                  </a:cubicBezTo>
                  <a:cubicBezTo>
                    <a:pt x="18750" y="8090"/>
                    <a:pt x="18753" y="8090"/>
                    <a:pt x="18756" y="8089"/>
                  </a:cubicBezTo>
                  <a:cubicBezTo>
                    <a:pt x="18795" y="8069"/>
                    <a:pt x="18817" y="8004"/>
                    <a:pt x="18832" y="7928"/>
                  </a:cubicBezTo>
                  <a:cubicBezTo>
                    <a:pt x="18839" y="7940"/>
                    <a:pt x="18848" y="7950"/>
                    <a:pt x="18858" y="7957"/>
                  </a:cubicBezTo>
                  <a:cubicBezTo>
                    <a:pt x="18870" y="7966"/>
                    <a:pt x="18881" y="7970"/>
                    <a:pt x="18891" y="7970"/>
                  </a:cubicBezTo>
                  <a:cubicBezTo>
                    <a:pt x="18921" y="7970"/>
                    <a:pt x="18944" y="7936"/>
                    <a:pt x="18957" y="7897"/>
                  </a:cubicBezTo>
                  <a:cubicBezTo>
                    <a:pt x="18967" y="7865"/>
                    <a:pt x="18972" y="7835"/>
                    <a:pt x="18974" y="7806"/>
                  </a:cubicBezTo>
                  <a:cubicBezTo>
                    <a:pt x="18983" y="7794"/>
                    <a:pt x="19006" y="7770"/>
                    <a:pt x="19029" y="7750"/>
                  </a:cubicBezTo>
                  <a:cubicBezTo>
                    <a:pt x="19057" y="7723"/>
                    <a:pt x="19081" y="7705"/>
                    <a:pt x="19100" y="7670"/>
                  </a:cubicBezTo>
                  <a:cubicBezTo>
                    <a:pt x="19103" y="7660"/>
                    <a:pt x="19130" y="7628"/>
                    <a:pt x="19155" y="7598"/>
                  </a:cubicBezTo>
                  <a:cubicBezTo>
                    <a:pt x="19167" y="7581"/>
                    <a:pt x="19179" y="7564"/>
                    <a:pt x="19190" y="7545"/>
                  </a:cubicBezTo>
                  <a:cubicBezTo>
                    <a:pt x="19200" y="7525"/>
                    <a:pt x="19211" y="7507"/>
                    <a:pt x="19216" y="7463"/>
                  </a:cubicBezTo>
                  <a:cubicBezTo>
                    <a:pt x="19220" y="7416"/>
                    <a:pt x="19219" y="7327"/>
                    <a:pt x="19222" y="7234"/>
                  </a:cubicBezTo>
                  <a:cubicBezTo>
                    <a:pt x="19223" y="7189"/>
                    <a:pt x="19225" y="7145"/>
                    <a:pt x="19228" y="7114"/>
                  </a:cubicBezTo>
                  <a:cubicBezTo>
                    <a:pt x="19229" y="7101"/>
                    <a:pt x="19230" y="7091"/>
                    <a:pt x="19232" y="7084"/>
                  </a:cubicBezTo>
                  <a:cubicBezTo>
                    <a:pt x="19238" y="7078"/>
                    <a:pt x="19247" y="7072"/>
                    <a:pt x="19257" y="7056"/>
                  </a:cubicBezTo>
                  <a:cubicBezTo>
                    <a:pt x="19270" y="7038"/>
                    <a:pt x="19283" y="6991"/>
                    <a:pt x="19282" y="6942"/>
                  </a:cubicBezTo>
                  <a:cubicBezTo>
                    <a:pt x="19282" y="6895"/>
                    <a:pt x="19275" y="6844"/>
                    <a:pt x="19260" y="6774"/>
                  </a:cubicBezTo>
                  <a:cubicBezTo>
                    <a:pt x="19245" y="6696"/>
                    <a:pt x="19235" y="6618"/>
                    <a:pt x="19225" y="6554"/>
                  </a:cubicBezTo>
                  <a:cubicBezTo>
                    <a:pt x="19222" y="6536"/>
                    <a:pt x="19219" y="6520"/>
                    <a:pt x="19216" y="6503"/>
                  </a:cubicBezTo>
                  <a:cubicBezTo>
                    <a:pt x="19237" y="6492"/>
                    <a:pt x="19257" y="6478"/>
                    <a:pt x="19279" y="6475"/>
                  </a:cubicBezTo>
                  <a:cubicBezTo>
                    <a:pt x="19344" y="6462"/>
                    <a:pt x="19403" y="6417"/>
                    <a:pt x="19420" y="6403"/>
                  </a:cubicBezTo>
                  <a:cubicBezTo>
                    <a:pt x="19421" y="6403"/>
                    <a:pt x="19422" y="6403"/>
                    <a:pt x="19424" y="6403"/>
                  </a:cubicBezTo>
                  <a:cubicBezTo>
                    <a:pt x="19436" y="6403"/>
                    <a:pt x="19460" y="6402"/>
                    <a:pt x="19484" y="6384"/>
                  </a:cubicBezTo>
                  <a:cubicBezTo>
                    <a:pt x="19506" y="6370"/>
                    <a:pt x="19537" y="6325"/>
                    <a:pt x="19537" y="6237"/>
                  </a:cubicBezTo>
                  <a:cubicBezTo>
                    <a:pt x="19537" y="6222"/>
                    <a:pt x="19536" y="6208"/>
                    <a:pt x="19535" y="6195"/>
                  </a:cubicBezTo>
                  <a:cubicBezTo>
                    <a:pt x="19525" y="6106"/>
                    <a:pt x="19493" y="6058"/>
                    <a:pt x="19464" y="6032"/>
                  </a:cubicBezTo>
                  <a:cubicBezTo>
                    <a:pt x="19434" y="6006"/>
                    <a:pt x="19402" y="5998"/>
                    <a:pt x="19380" y="5998"/>
                  </a:cubicBezTo>
                  <a:cubicBezTo>
                    <a:pt x="19372" y="5998"/>
                    <a:pt x="19366" y="5998"/>
                    <a:pt x="19360" y="6001"/>
                  </a:cubicBezTo>
                  <a:cubicBezTo>
                    <a:pt x="19355" y="5991"/>
                    <a:pt x="19344" y="5966"/>
                    <a:pt x="19333" y="5940"/>
                  </a:cubicBezTo>
                  <a:cubicBezTo>
                    <a:pt x="19318" y="5910"/>
                    <a:pt x="19300" y="5871"/>
                    <a:pt x="19271" y="5869"/>
                  </a:cubicBezTo>
                  <a:cubicBezTo>
                    <a:pt x="19266" y="5869"/>
                    <a:pt x="19259" y="5871"/>
                    <a:pt x="19254" y="5875"/>
                  </a:cubicBezTo>
                  <a:cubicBezTo>
                    <a:pt x="19222" y="5899"/>
                    <a:pt x="19207" y="5960"/>
                    <a:pt x="19197" y="6013"/>
                  </a:cubicBezTo>
                  <a:cubicBezTo>
                    <a:pt x="19190" y="6056"/>
                    <a:pt x="19185" y="6095"/>
                    <a:pt x="19184" y="6126"/>
                  </a:cubicBezTo>
                  <a:cubicBezTo>
                    <a:pt x="19174" y="6139"/>
                    <a:pt x="19153" y="6163"/>
                    <a:pt x="19134" y="6188"/>
                  </a:cubicBezTo>
                  <a:cubicBezTo>
                    <a:pt x="19110" y="6224"/>
                    <a:pt x="19080" y="6256"/>
                    <a:pt x="19076" y="6351"/>
                  </a:cubicBezTo>
                  <a:cubicBezTo>
                    <a:pt x="19076" y="6385"/>
                    <a:pt x="19083" y="6417"/>
                    <a:pt x="19093" y="6441"/>
                  </a:cubicBezTo>
                  <a:cubicBezTo>
                    <a:pt x="19099" y="6457"/>
                    <a:pt x="19106" y="6471"/>
                    <a:pt x="19114" y="6482"/>
                  </a:cubicBezTo>
                  <a:cubicBezTo>
                    <a:pt x="19094" y="6543"/>
                    <a:pt x="19095" y="6621"/>
                    <a:pt x="19091" y="6698"/>
                  </a:cubicBezTo>
                  <a:cubicBezTo>
                    <a:pt x="19088" y="6792"/>
                    <a:pt x="19085" y="6893"/>
                    <a:pt x="19072" y="6964"/>
                  </a:cubicBezTo>
                  <a:close/>
                  <a:moveTo>
                    <a:pt x="18413" y="13201"/>
                  </a:moveTo>
                  <a:cubicBezTo>
                    <a:pt x="18378" y="13301"/>
                    <a:pt x="18350" y="13478"/>
                    <a:pt x="18349" y="13615"/>
                  </a:cubicBezTo>
                  <a:cubicBezTo>
                    <a:pt x="18349" y="13648"/>
                    <a:pt x="18351" y="13680"/>
                    <a:pt x="18357" y="13710"/>
                  </a:cubicBezTo>
                  <a:cubicBezTo>
                    <a:pt x="18362" y="13740"/>
                    <a:pt x="18374" y="13771"/>
                    <a:pt x="18390" y="13782"/>
                  </a:cubicBezTo>
                  <a:cubicBezTo>
                    <a:pt x="18395" y="13785"/>
                    <a:pt x="18400" y="13787"/>
                    <a:pt x="18405" y="13787"/>
                  </a:cubicBezTo>
                  <a:cubicBezTo>
                    <a:pt x="18452" y="13776"/>
                    <a:pt x="18468" y="13682"/>
                    <a:pt x="18485" y="13593"/>
                  </a:cubicBezTo>
                  <a:cubicBezTo>
                    <a:pt x="18500" y="13498"/>
                    <a:pt x="18509" y="13390"/>
                    <a:pt x="18509" y="13303"/>
                  </a:cubicBezTo>
                  <a:cubicBezTo>
                    <a:pt x="18509" y="13273"/>
                    <a:pt x="18508" y="13246"/>
                    <a:pt x="18505" y="13220"/>
                  </a:cubicBezTo>
                  <a:cubicBezTo>
                    <a:pt x="18502" y="13195"/>
                    <a:pt x="18497" y="13165"/>
                    <a:pt x="18482" y="13145"/>
                  </a:cubicBezTo>
                  <a:lnTo>
                    <a:pt x="18482" y="13145"/>
                  </a:lnTo>
                  <a:cubicBezTo>
                    <a:pt x="18476" y="13138"/>
                    <a:pt x="18469" y="13134"/>
                    <a:pt x="18462" y="13134"/>
                  </a:cubicBezTo>
                  <a:cubicBezTo>
                    <a:pt x="18438" y="13137"/>
                    <a:pt x="18425" y="13168"/>
                    <a:pt x="18413" y="13201"/>
                  </a:cubicBezTo>
                  <a:close/>
                  <a:moveTo>
                    <a:pt x="17605" y="15117"/>
                  </a:moveTo>
                  <a:cubicBezTo>
                    <a:pt x="17616" y="15104"/>
                    <a:pt x="17626" y="15072"/>
                    <a:pt x="17627" y="15043"/>
                  </a:cubicBezTo>
                  <a:lnTo>
                    <a:pt x="17600" y="15033"/>
                  </a:lnTo>
                  <a:lnTo>
                    <a:pt x="17627" y="15041"/>
                  </a:lnTo>
                  <a:cubicBezTo>
                    <a:pt x="17627" y="15035"/>
                    <a:pt x="17628" y="15029"/>
                    <a:pt x="17628" y="15022"/>
                  </a:cubicBezTo>
                  <a:cubicBezTo>
                    <a:pt x="17627" y="14947"/>
                    <a:pt x="17607" y="14891"/>
                    <a:pt x="17588" y="14842"/>
                  </a:cubicBezTo>
                  <a:cubicBezTo>
                    <a:pt x="17566" y="14796"/>
                    <a:pt x="17547" y="14758"/>
                    <a:pt x="17518" y="14753"/>
                  </a:cubicBezTo>
                  <a:cubicBezTo>
                    <a:pt x="17513" y="14754"/>
                    <a:pt x="17472" y="14733"/>
                    <a:pt x="17438" y="14712"/>
                  </a:cubicBezTo>
                  <a:cubicBezTo>
                    <a:pt x="17403" y="14691"/>
                    <a:pt x="17371" y="14669"/>
                    <a:pt x="17371" y="14669"/>
                  </a:cubicBezTo>
                  <a:cubicBezTo>
                    <a:pt x="17365" y="14665"/>
                    <a:pt x="17357" y="14666"/>
                    <a:pt x="17351" y="14674"/>
                  </a:cubicBezTo>
                  <a:cubicBezTo>
                    <a:pt x="17338" y="14692"/>
                    <a:pt x="17320" y="14703"/>
                    <a:pt x="17302" y="14730"/>
                  </a:cubicBezTo>
                  <a:cubicBezTo>
                    <a:pt x="17300" y="14727"/>
                    <a:pt x="17298" y="14724"/>
                    <a:pt x="17296" y="14721"/>
                  </a:cubicBezTo>
                  <a:cubicBezTo>
                    <a:pt x="17260" y="14665"/>
                    <a:pt x="17222" y="14666"/>
                    <a:pt x="17198" y="14663"/>
                  </a:cubicBezTo>
                  <a:cubicBezTo>
                    <a:pt x="17185" y="14661"/>
                    <a:pt x="17175" y="14659"/>
                    <a:pt x="17171" y="14654"/>
                  </a:cubicBezTo>
                  <a:cubicBezTo>
                    <a:pt x="17166" y="14649"/>
                    <a:pt x="17165" y="14649"/>
                    <a:pt x="17162" y="14634"/>
                  </a:cubicBezTo>
                  <a:cubicBezTo>
                    <a:pt x="17149" y="14561"/>
                    <a:pt x="17129" y="14503"/>
                    <a:pt x="17097" y="14502"/>
                  </a:cubicBezTo>
                  <a:cubicBezTo>
                    <a:pt x="17092" y="14502"/>
                    <a:pt x="17087" y="14504"/>
                    <a:pt x="17082" y="14507"/>
                  </a:cubicBezTo>
                  <a:cubicBezTo>
                    <a:pt x="17083" y="14364"/>
                    <a:pt x="17096" y="14201"/>
                    <a:pt x="17113" y="14147"/>
                  </a:cubicBezTo>
                  <a:lnTo>
                    <a:pt x="17113" y="14147"/>
                  </a:lnTo>
                  <a:cubicBezTo>
                    <a:pt x="17126" y="14103"/>
                    <a:pt x="17132" y="14054"/>
                    <a:pt x="17132" y="14007"/>
                  </a:cubicBezTo>
                  <a:cubicBezTo>
                    <a:pt x="17132" y="13969"/>
                    <a:pt x="17128" y="13931"/>
                    <a:pt x="17118" y="13900"/>
                  </a:cubicBezTo>
                  <a:cubicBezTo>
                    <a:pt x="17109" y="13867"/>
                    <a:pt x="17091" y="13843"/>
                    <a:pt x="17071" y="13844"/>
                  </a:cubicBezTo>
                  <a:cubicBezTo>
                    <a:pt x="17068" y="13844"/>
                    <a:pt x="17064" y="13844"/>
                    <a:pt x="17061" y="13846"/>
                  </a:cubicBezTo>
                  <a:cubicBezTo>
                    <a:pt x="17062" y="13846"/>
                    <a:pt x="17061" y="13846"/>
                    <a:pt x="17061" y="13846"/>
                  </a:cubicBezTo>
                  <a:cubicBezTo>
                    <a:pt x="17061" y="13846"/>
                    <a:pt x="17057" y="13845"/>
                    <a:pt x="17049" y="13829"/>
                  </a:cubicBezTo>
                  <a:cubicBezTo>
                    <a:pt x="17026" y="13784"/>
                    <a:pt x="16991" y="13646"/>
                    <a:pt x="16939" y="13543"/>
                  </a:cubicBezTo>
                  <a:cubicBezTo>
                    <a:pt x="16871" y="13411"/>
                    <a:pt x="16822" y="13330"/>
                    <a:pt x="16763" y="13149"/>
                  </a:cubicBezTo>
                  <a:cubicBezTo>
                    <a:pt x="16698" y="12952"/>
                    <a:pt x="16618" y="12833"/>
                    <a:pt x="16581" y="12740"/>
                  </a:cubicBezTo>
                  <a:cubicBezTo>
                    <a:pt x="16538" y="12638"/>
                    <a:pt x="16483" y="12590"/>
                    <a:pt x="16444" y="12588"/>
                  </a:cubicBezTo>
                  <a:cubicBezTo>
                    <a:pt x="16438" y="12588"/>
                    <a:pt x="16432" y="12589"/>
                    <a:pt x="16426" y="12593"/>
                  </a:cubicBezTo>
                  <a:cubicBezTo>
                    <a:pt x="16408" y="12597"/>
                    <a:pt x="16389" y="12647"/>
                    <a:pt x="16390" y="12693"/>
                  </a:cubicBezTo>
                  <a:cubicBezTo>
                    <a:pt x="16391" y="12744"/>
                    <a:pt x="16401" y="12779"/>
                    <a:pt x="16413" y="12819"/>
                  </a:cubicBezTo>
                  <a:cubicBezTo>
                    <a:pt x="16431" y="12876"/>
                    <a:pt x="16455" y="12936"/>
                    <a:pt x="16477" y="12987"/>
                  </a:cubicBezTo>
                  <a:cubicBezTo>
                    <a:pt x="16498" y="13035"/>
                    <a:pt x="16518" y="13079"/>
                    <a:pt x="16520" y="13084"/>
                  </a:cubicBezTo>
                  <a:cubicBezTo>
                    <a:pt x="16529" y="13111"/>
                    <a:pt x="16566" y="13200"/>
                    <a:pt x="16602" y="13306"/>
                  </a:cubicBezTo>
                  <a:cubicBezTo>
                    <a:pt x="16639" y="13408"/>
                    <a:pt x="16670" y="13536"/>
                    <a:pt x="16668" y="13577"/>
                  </a:cubicBezTo>
                  <a:cubicBezTo>
                    <a:pt x="16669" y="13682"/>
                    <a:pt x="16693" y="13813"/>
                    <a:pt x="16720" y="13939"/>
                  </a:cubicBezTo>
                  <a:cubicBezTo>
                    <a:pt x="16748" y="14065"/>
                    <a:pt x="16776" y="14170"/>
                    <a:pt x="16794" y="14214"/>
                  </a:cubicBezTo>
                  <a:cubicBezTo>
                    <a:pt x="16810" y="14249"/>
                    <a:pt x="16847" y="14314"/>
                    <a:pt x="16885" y="14389"/>
                  </a:cubicBezTo>
                  <a:cubicBezTo>
                    <a:pt x="16922" y="14461"/>
                    <a:pt x="16958" y="14549"/>
                    <a:pt x="16963" y="14582"/>
                  </a:cubicBezTo>
                  <a:cubicBezTo>
                    <a:pt x="16976" y="14649"/>
                    <a:pt x="16994" y="14703"/>
                    <a:pt x="17024" y="14715"/>
                  </a:cubicBezTo>
                  <a:cubicBezTo>
                    <a:pt x="17026" y="14832"/>
                    <a:pt x="17062" y="14899"/>
                    <a:pt x="17074" y="14925"/>
                  </a:cubicBezTo>
                  <a:cubicBezTo>
                    <a:pt x="17099" y="14966"/>
                    <a:pt x="17139" y="14982"/>
                    <a:pt x="17186" y="14985"/>
                  </a:cubicBezTo>
                  <a:cubicBezTo>
                    <a:pt x="17196" y="14985"/>
                    <a:pt x="17207" y="14984"/>
                    <a:pt x="17218" y="14981"/>
                  </a:cubicBezTo>
                  <a:cubicBezTo>
                    <a:pt x="17235" y="14976"/>
                    <a:pt x="17254" y="14968"/>
                    <a:pt x="17272" y="14956"/>
                  </a:cubicBezTo>
                  <a:cubicBezTo>
                    <a:pt x="17278" y="14951"/>
                    <a:pt x="17284" y="14947"/>
                    <a:pt x="17290" y="14941"/>
                  </a:cubicBezTo>
                  <a:cubicBezTo>
                    <a:pt x="17291" y="14943"/>
                    <a:pt x="17292" y="14945"/>
                    <a:pt x="17293" y="14947"/>
                  </a:cubicBezTo>
                  <a:cubicBezTo>
                    <a:pt x="17328" y="15037"/>
                    <a:pt x="17364" y="15101"/>
                    <a:pt x="17419" y="15099"/>
                  </a:cubicBezTo>
                  <a:cubicBezTo>
                    <a:pt x="17427" y="15099"/>
                    <a:pt x="17435" y="15098"/>
                    <a:pt x="17443" y="15096"/>
                  </a:cubicBezTo>
                  <a:cubicBezTo>
                    <a:pt x="17447" y="15095"/>
                    <a:pt x="17450" y="15095"/>
                    <a:pt x="17454" y="15095"/>
                  </a:cubicBezTo>
                  <a:cubicBezTo>
                    <a:pt x="17489" y="15094"/>
                    <a:pt x="17537" y="15130"/>
                    <a:pt x="17574" y="15131"/>
                  </a:cubicBezTo>
                  <a:cubicBezTo>
                    <a:pt x="17584" y="15131"/>
                    <a:pt x="17594" y="15129"/>
                    <a:pt x="17605" y="15117"/>
                  </a:cubicBezTo>
                  <a:close/>
                  <a:moveTo>
                    <a:pt x="5996" y="9433"/>
                  </a:moveTo>
                  <a:cubicBezTo>
                    <a:pt x="5994" y="9345"/>
                    <a:pt x="5963" y="9290"/>
                    <a:pt x="5925" y="9288"/>
                  </a:cubicBezTo>
                  <a:cubicBezTo>
                    <a:pt x="5922" y="9288"/>
                    <a:pt x="5918" y="9288"/>
                    <a:pt x="5914" y="9290"/>
                  </a:cubicBezTo>
                  <a:cubicBezTo>
                    <a:pt x="5883" y="9297"/>
                    <a:pt x="5861" y="9362"/>
                    <a:pt x="5862" y="9423"/>
                  </a:cubicBezTo>
                  <a:cubicBezTo>
                    <a:pt x="5862" y="9459"/>
                    <a:pt x="5867" y="9494"/>
                    <a:pt x="5879" y="9521"/>
                  </a:cubicBezTo>
                  <a:cubicBezTo>
                    <a:pt x="5890" y="9547"/>
                    <a:pt x="5907" y="9564"/>
                    <a:pt x="5925" y="9564"/>
                  </a:cubicBezTo>
                  <a:lnTo>
                    <a:pt x="5926" y="9564"/>
                  </a:lnTo>
                  <a:cubicBezTo>
                    <a:pt x="5932" y="9564"/>
                    <a:pt x="5938" y="9562"/>
                    <a:pt x="5944" y="9559"/>
                  </a:cubicBezTo>
                  <a:lnTo>
                    <a:pt x="5939" y="9497"/>
                  </a:lnTo>
                  <a:lnTo>
                    <a:pt x="5944" y="9559"/>
                  </a:lnTo>
                  <a:cubicBezTo>
                    <a:pt x="5972" y="9547"/>
                    <a:pt x="5997" y="9497"/>
                    <a:pt x="5996" y="9433"/>
                  </a:cubicBezTo>
                  <a:close/>
                  <a:moveTo>
                    <a:pt x="5938" y="10485"/>
                  </a:moveTo>
                  <a:lnTo>
                    <a:pt x="5938" y="10485"/>
                  </a:lnTo>
                  <a:cubicBezTo>
                    <a:pt x="5899" y="10509"/>
                    <a:pt x="5887" y="10596"/>
                    <a:pt x="5887" y="10662"/>
                  </a:cubicBezTo>
                  <a:cubicBezTo>
                    <a:pt x="5887" y="10703"/>
                    <a:pt x="5891" y="10744"/>
                    <a:pt x="5901" y="10781"/>
                  </a:cubicBezTo>
                  <a:cubicBezTo>
                    <a:pt x="5910" y="10816"/>
                    <a:pt x="5928" y="10850"/>
                    <a:pt x="5951" y="10850"/>
                  </a:cubicBezTo>
                  <a:lnTo>
                    <a:pt x="5951" y="10850"/>
                  </a:lnTo>
                  <a:cubicBezTo>
                    <a:pt x="5959" y="10850"/>
                    <a:pt x="5966" y="10847"/>
                    <a:pt x="5973" y="10841"/>
                  </a:cubicBezTo>
                  <a:cubicBezTo>
                    <a:pt x="6007" y="10815"/>
                    <a:pt x="6023" y="10739"/>
                    <a:pt x="6022" y="10677"/>
                  </a:cubicBezTo>
                  <a:cubicBezTo>
                    <a:pt x="6021" y="10588"/>
                    <a:pt x="5999" y="10489"/>
                    <a:pt x="5951" y="10481"/>
                  </a:cubicBezTo>
                  <a:cubicBezTo>
                    <a:pt x="5947" y="10481"/>
                    <a:pt x="5942" y="10482"/>
                    <a:pt x="5938" y="10485"/>
                  </a:cubicBezTo>
                  <a:close/>
                  <a:moveTo>
                    <a:pt x="6120" y="10152"/>
                  </a:moveTo>
                  <a:cubicBezTo>
                    <a:pt x="6118" y="10084"/>
                    <a:pt x="6101" y="10038"/>
                    <a:pt x="6081" y="9987"/>
                  </a:cubicBezTo>
                  <a:cubicBezTo>
                    <a:pt x="6060" y="9941"/>
                    <a:pt x="6037" y="9896"/>
                    <a:pt x="6005" y="9894"/>
                  </a:cubicBezTo>
                  <a:cubicBezTo>
                    <a:pt x="6002" y="9894"/>
                    <a:pt x="5999" y="9895"/>
                    <a:pt x="5995" y="9896"/>
                  </a:cubicBezTo>
                  <a:cubicBezTo>
                    <a:pt x="5995" y="9896"/>
                    <a:pt x="5995" y="9896"/>
                    <a:pt x="5994" y="9896"/>
                  </a:cubicBezTo>
                  <a:cubicBezTo>
                    <a:pt x="5985" y="9897"/>
                    <a:pt x="5959" y="9876"/>
                    <a:pt x="5934" y="9839"/>
                  </a:cubicBezTo>
                  <a:cubicBezTo>
                    <a:pt x="5909" y="9803"/>
                    <a:pt x="5883" y="9755"/>
                    <a:pt x="5865" y="9713"/>
                  </a:cubicBezTo>
                  <a:cubicBezTo>
                    <a:pt x="5811" y="9585"/>
                    <a:pt x="5728" y="9595"/>
                    <a:pt x="5697" y="9592"/>
                  </a:cubicBezTo>
                  <a:cubicBezTo>
                    <a:pt x="5672" y="9593"/>
                    <a:pt x="5636" y="9620"/>
                    <a:pt x="5600" y="9646"/>
                  </a:cubicBezTo>
                  <a:cubicBezTo>
                    <a:pt x="5565" y="9671"/>
                    <a:pt x="5534" y="9697"/>
                    <a:pt x="5534" y="9697"/>
                  </a:cubicBezTo>
                  <a:cubicBezTo>
                    <a:pt x="5523" y="9705"/>
                    <a:pt x="5516" y="9726"/>
                    <a:pt x="5516" y="9751"/>
                  </a:cubicBezTo>
                  <a:cubicBezTo>
                    <a:pt x="5515" y="9759"/>
                    <a:pt x="5515" y="9767"/>
                    <a:pt x="5515" y="9775"/>
                  </a:cubicBezTo>
                  <a:cubicBezTo>
                    <a:pt x="5515" y="9822"/>
                    <a:pt x="5523" y="9873"/>
                    <a:pt x="5539" y="9899"/>
                  </a:cubicBezTo>
                  <a:cubicBezTo>
                    <a:pt x="5556" y="9924"/>
                    <a:pt x="5572" y="9926"/>
                    <a:pt x="5588" y="9927"/>
                  </a:cubicBezTo>
                  <a:cubicBezTo>
                    <a:pt x="5608" y="9926"/>
                    <a:pt x="5629" y="9920"/>
                    <a:pt x="5651" y="9920"/>
                  </a:cubicBezTo>
                  <a:cubicBezTo>
                    <a:pt x="5679" y="9920"/>
                    <a:pt x="5716" y="9915"/>
                    <a:pt x="5748" y="9915"/>
                  </a:cubicBezTo>
                  <a:cubicBezTo>
                    <a:pt x="5769" y="9915"/>
                    <a:pt x="5788" y="9917"/>
                    <a:pt x="5801" y="9923"/>
                  </a:cubicBezTo>
                  <a:cubicBezTo>
                    <a:pt x="5808" y="9926"/>
                    <a:pt x="5813" y="9930"/>
                    <a:pt x="5816" y="9933"/>
                  </a:cubicBezTo>
                  <a:cubicBezTo>
                    <a:pt x="5818" y="9934"/>
                    <a:pt x="5818" y="9936"/>
                    <a:pt x="5819" y="9936"/>
                  </a:cubicBezTo>
                  <a:lnTo>
                    <a:pt x="5819" y="9936"/>
                  </a:lnTo>
                  <a:lnTo>
                    <a:pt x="5819" y="9936"/>
                  </a:lnTo>
                  <a:cubicBezTo>
                    <a:pt x="5836" y="9991"/>
                    <a:pt x="5864" y="10034"/>
                    <a:pt x="5894" y="10081"/>
                  </a:cubicBezTo>
                  <a:cubicBezTo>
                    <a:pt x="5923" y="10126"/>
                    <a:pt x="5953" y="10171"/>
                    <a:pt x="5961" y="10192"/>
                  </a:cubicBezTo>
                  <a:cubicBezTo>
                    <a:pt x="5987" y="10243"/>
                    <a:pt x="6021" y="10258"/>
                    <a:pt x="6053" y="10260"/>
                  </a:cubicBezTo>
                  <a:cubicBezTo>
                    <a:pt x="6065" y="10260"/>
                    <a:pt x="6077" y="10256"/>
                    <a:pt x="6089" y="10247"/>
                  </a:cubicBezTo>
                  <a:cubicBezTo>
                    <a:pt x="6100" y="10238"/>
                    <a:pt x="6115" y="10217"/>
                    <a:pt x="6119" y="10173"/>
                  </a:cubicBezTo>
                  <a:lnTo>
                    <a:pt x="6093" y="10159"/>
                  </a:lnTo>
                  <a:lnTo>
                    <a:pt x="6119" y="10172"/>
                  </a:lnTo>
                  <a:cubicBezTo>
                    <a:pt x="6120" y="10165"/>
                    <a:pt x="6120" y="10159"/>
                    <a:pt x="6120" y="10152"/>
                  </a:cubicBezTo>
                  <a:close/>
                  <a:moveTo>
                    <a:pt x="17914" y="15397"/>
                  </a:moveTo>
                  <a:cubicBezTo>
                    <a:pt x="17915" y="15397"/>
                    <a:pt x="17916" y="15397"/>
                    <a:pt x="17917" y="15397"/>
                  </a:cubicBezTo>
                  <a:cubicBezTo>
                    <a:pt x="17945" y="15397"/>
                    <a:pt x="17976" y="15338"/>
                    <a:pt x="17977" y="15255"/>
                  </a:cubicBezTo>
                  <a:cubicBezTo>
                    <a:pt x="17977" y="15247"/>
                    <a:pt x="17977" y="15242"/>
                    <a:pt x="17977" y="15236"/>
                  </a:cubicBezTo>
                  <a:cubicBezTo>
                    <a:pt x="17977" y="15186"/>
                    <a:pt x="17969" y="15140"/>
                    <a:pt x="17956" y="15110"/>
                  </a:cubicBezTo>
                  <a:cubicBezTo>
                    <a:pt x="17942" y="15080"/>
                    <a:pt x="17925" y="15066"/>
                    <a:pt x="17908" y="15066"/>
                  </a:cubicBezTo>
                  <a:cubicBezTo>
                    <a:pt x="17879" y="15065"/>
                    <a:pt x="17849" y="15111"/>
                    <a:pt x="17841" y="15193"/>
                  </a:cubicBezTo>
                  <a:lnTo>
                    <a:pt x="17841" y="15193"/>
                  </a:lnTo>
                  <a:cubicBezTo>
                    <a:pt x="17840" y="15205"/>
                    <a:pt x="17840" y="15217"/>
                    <a:pt x="17840" y="15229"/>
                  </a:cubicBezTo>
                  <a:cubicBezTo>
                    <a:pt x="17841" y="15335"/>
                    <a:pt x="17879" y="15397"/>
                    <a:pt x="17914" y="15397"/>
                  </a:cubicBezTo>
                  <a:close/>
                  <a:moveTo>
                    <a:pt x="13718" y="15809"/>
                  </a:moveTo>
                  <a:cubicBezTo>
                    <a:pt x="13706" y="15729"/>
                    <a:pt x="13693" y="15654"/>
                    <a:pt x="13658" y="15622"/>
                  </a:cubicBezTo>
                  <a:lnTo>
                    <a:pt x="13650" y="15681"/>
                  </a:lnTo>
                  <a:lnTo>
                    <a:pt x="13658" y="15622"/>
                  </a:lnTo>
                  <a:cubicBezTo>
                    <a:pt x="13650" y="15615"/>
                    <a:pt x="13641" y="15611"/>
                    <a:pt x="13633" y="15611"/>
                  </a:cubicBezTo>
                  <a:cubicBezTo>
                    <a:pt x="13612" y="15610"/>
                    <a:pt x="13594" y="15636"/>
                    <a:pt x="13582" y="15666"/>
                  </a:cubicBezTo>
                  <a:cubicBezTo>
                    <a:pt x="13549" y="15757"/>
                    <a:pt x="13536" y="15896"/>
                    <a:pt x="13505" y="15990"/>
                  </a:cubicBezTo>
                  <a:cubicBezTo>
                    <a:pt x="13481" y="16062"/>
                    <a:pt x="13456" y="16130"/>
                    <a:pt x="13435" y="16176"/>
                  </a:cubicBezTo>
                  <a:cubicBezTo>
                    <a:pt x="13425" y="16199"/>
                    <a:pt x="13415" y="16218"/>
                    <a:pt x="13408" y="16228"/>
                  </a:cubicBezTo>
                  <a:cubicBezTo>
                    <a:pt x="13405" y="16233"/>
                    <a:pt x="13402" y="16237"/>
                    <a:pt x="13401" y="16238"/>
                  </a:cubicBezTo>
                  <a:cubicBezTo>
                    <a:pt x="13398" y="16237"/>
                    <a:pt x="13396" y="16237"/>
                    <a:pt x="13393" y="16237"/>
                  </a:cubicBezTo>
                  <a:cubicBezTo>
                    <a:pt x="13370" y="16239"/>
                    <a:pt x="13344" y="16264"/>
                    <a:pt x="13317" y="16311"/>
                  </a:cubicBezTo>
                  <a:cubicBezTo>
                    <a:pt x="13291" y="16357"/>
                    <a:pt x="13266" y="16434"/>
                    <a:pt x="13266" y="16536"/>
                  </a:cubicBezTo>
                  <a:cubicBezTo>
                    <a:pt x="13266" y="16570"/>
                    <a:pt x="13269" y="16606"/>
                    <a:pt x="13275" y="16642"/>
                  </a:cubicBezTo>
                  <a:cubicBezTo>
                    <a:pt x="13290" y="16735"/>
                    <a:pt x="13297" y="16828"/>
                    <a:pt x="13297" y="16908"/>
                  </a:cubicBezTo>
                  <a:cubicBezTo>
                    <a:pt x="13298" y="17001"/>
                    <a:pt x="13287" y="17075"/>
                    <a:pt x="13274" y="17112"/>
                  </a:cubicBezTo>
                  <a:cubicBezTo>
                    <a:pt x="13260" y="17151"/>
                    <a:pt x="13257" y="17197"/>
                    <a:pt x="13257" y="17241"/>
                  </a:cubicBezTo>
                  <a:cubicBezTo>
                    <a:pt x="13258" y="17381"/>
                    <a:pt x="13290" y="17560"/>
                    <a:pt x="13289" y="17664"/>
                  </a:cubicBezTo>
                  <a:cubicBezTo>
                    <a:pt x="13289" y="17674"/>
                    <a:pt x="13289" y="17683"/>
                    <a:pt x="13289" y="17692"/>
                  </a:cubicBezTo>
                  <a:cubicBezTo>
                    <a:pt x="13287" y="17716"/>
                    <a:pt x="13286" y="17740"/>
                    <a:pt x="13286" y="17764"/>
                  </a:cubicBezTo>
                  <a:cubicBezTo>
                    <a:pt x="13286" y="17835"/>
                    <a:pt x="13294" y="17903"/>
                    <a:pt x="13316" y="17952"/>
                  </a:cubicBezTo>
                  <a:cubicBezTo>
                    <a:pt x="13337" y="18002"/>
                    <a:pt x="13368" y="18023"/>
                    <a:pt x="13403" y="18023"/>
                  </a:cubicBezTo>
                  <a:lnTo>
                    <a:pt x="13405" y="18023"/>
                  </a:lnTo>
                  <a:cubicBezTo>
                    <a:pt x="13443" y="18023"/>
                    <a:pt x="13476" y="18001"/>
                    <a:pt x="13501" y="17947"/>
                  </a:cubicBezTo>
                  <a:cubicBezTo>
                    <a:pt x="13525" y="17893"/>
                    <a:pt x="13541" y="17820"/>
                    <a:pt x="13557" y="17723"/>
                  </a:cubicBezTo>
                  <a:cubicBezTo>
                    <a:pt x="13589" y="17524"/>
                    <a:pt x="13594" y="17336"/>
                    <a:pt x="13623" y="17193"/>
                  </a:cubicBezTo>
                  <a:cubicBezTo>
                    <a:pt x="13640" y="17106"/>
                    <a:pt x="13654" y="16982"/>
                    <a:pt x="13666" y="16867"/>
                  </a:cubicBezTo>
                  <a:cubicBezTo>
                    <a:pt x="13678" y="16754"/>
                    <a:pt x="13689" y="16645"/>
                    <a:pt x="13695" y="16615"/>
                  </a:cubicBezTo>
                  <a:cubicBezTo>
                    <a:pt x="13711" y="16523"/>
                    <a:pt x="13739" y="16285"/>
                    <a:pt x="13739" y="16109"/>
                  </a:cubicBezTo>
                  <a:cubicBezTo>
                    <a:pt x="13739" y="16094"/>
                    <a:pt x="13739" y="16080"/>
                    <a:pt x="13739" y="16067"/>
                  </a:cubicBezTo>
                  <a:cubicBezTo>
                    <a:pt x="13735" y="15982"/>
                    <a:pt x="13729" y="15889"/>
                    <a:pt x="13718" y="15809"/>
                  </a:cubicBezTo>
                  <a:close/>
                  <a:moveTo>
                    <a:pt x="9582" y="2784"/>
                  </a:moveTo>
                  <a:cubicBezTo>
                    <a:pt x="9586" y="2778"/>
                    <a:pt x="9607" y="2760"/>
                    <a:pt x="9626" y="2755"/>
                  </a:cubicBezTo>
                  <a:cubicBezTo>
                    <a:pt x="9647" y="2748"/>
                    <a:pt x="9667" y="2746"/>
                    <a:pt x="9667" y="2746"/>
                  </a:cubicBezTo>
                  <a:cubicBezTo>
                    <a:pt x="9673" y="2745"/>
                    <a:pt x="9679" y="2739"/>
                    <a:pt x="9684" y="2729"/>
                  </a:cubicBezTo>
                  <a:cubicBezTo>
                    <a:pt x="9684" y="2728"/>
                    <a:pt x="9698" y="2697"/>
                    <a:pt x="9714" y="2655"/>
                  </a:cubicBezTo>
                  <a:cubicBezTo>
                    <a:pt x="9728" y="2610"/>
                    <a:pt x="9745" y="2561"/>
                    <a:pt x="9746" y="2489"/>
                  </a:cubicBezTo>
                  <a:cubicBezTo>
                    <a:pt x="9747" y="2463"/>
                    <a:pt x="9742" y="2431"/>
                    <a:pt x="9733" y="2408"/>
                  </a:cubicBezTo>
                  <a:lnTo>
                    <a:pt x="9733" y="2408"/>
                  </a:lnTo>
                  <a:lnTo>
                    <a:pt x="9733" y="2408"/>
                  </a:lnTo>
                  <a:cubicBezTo>
                    <a:pt x="9695" y="2320"/>
                    <a:pt x="9630" y="2277"/>
                    <a:pt x="9593" y="2264"/>
                  </a:cubicBezTo>
                  <a:cubicBezTo>
                    <a:pt x="9590" y="2263"/>
                    <a:pt x="9587" y="2262"/>
                    <a:pt x="9584" y="2262"/>
                  </a:cubicBezTo>
                  <a:cubicBezTo>
                    <a:pt x="9537" y="2270"/>
                    <a:pt x="9517" y="2332"/>
                    <a:pt x="9459" y="2331"/>
                  </a:cubicBezTo>
                  <a:cubicBezTo>
                    <a:pt x="9409" y="2332"/>
                    <a:pt x="9369" y="2367"/>
                    <a:pt x="9352" y="2365"/>
                  </a:cubicBezTo>
                  <a:cubicBezTo>
                    <a:pt x="9344" y="2364"/>
                    <a:pt x="9344" y="2364"/>
                    <a:pt x="9340" y="2353"/>
                  </a:cubicBezTo>
                  <a:cubicBezTo>
                    <a:pt x="9306" y="2270"/>
                    <a:pt x="9246" y="2246"/>
                    <a:pt x="9200" y="2242"/>
                  </a:cubicBezTo>
                  <a:cubicBezTo>
                    <a:pt x="9191" y="2242"/>
                    <a:pt x="9181" y="2244"/>
                    <a:pt x="9172" y="2249"/>
                  </a:cubicBezTo>
                  <a:cubicBezTo>
                    <a:pt x="9164" y="2255"/>
                    <a:pt x="9152" y="2263"/>
                    <a:pt x="9144" y="2298"/>
                  </a:cubicBezTo>
                  <a:cubicBezTo>
                    <a:pt x="9142" y="2310"/>
                    <a:pt x="9137" y="2320"/>
                    <a:pt x="9130" y="2340"/>
                  </a:cubicBezTo>
                  <a:cubicBezTo>
                    <a:pt x="9124" y="2359"/>
                    <a:pt x="9115" y="2394"/>
                    <a:pt x="9116" y="2436"/>
                  </a:cubicBezTo>
                  <a:cubicBezTo>
                    <a:pt x="9116" y="2472"/>
                    <a:pt x="9121" y="2510"/>
                    <a:pt x="9130" y="2556"/>
                  </a:cubicBezTo>
                  <a:cubicBezTo>
                    <a:pt x="9143" y="2621"/>
                    <a:pt x="9155" y="2674"/>
                    <a:pt x="9168" y="2716"/>
                  </a:cubicBezTo>
                  <a:cubicBezTo>
                    <a:pt x="9181" y="2755"/>
                    <a:pt x="9197" y="2792"/>
                    <a:pt x="9222" y="2794"/>
                  </a:cubicBezTo>
                  <a:cubicBezTo>
                    <a:pt x="9225" y="2794"/>
                    <a:pt x="9228" y="2794"/>
                    <a:pt x="9230" y="2793"/>
                  </a:cubicBezTo>
                  <a:cubicBezTo>
                    <a:pt x="9237" y="2790"/>
                    <a:pt x="9251" y="2787"/>
                    <a:pt x="9265" y="2787"/>
                  </a:cubicBezTo>
                  <a:cubicBezTo>
                    <a:pt x="9280" y="2787"/>
                    <a:pt x="9296" y="2790"/>
                    <a:pt x="9306" y="2797"/>
                  </a:cubicBezTo>
                  <a:cubicBezTo>
                    <a:pt x="9312" y="2802"/>
                    <a:pt x="9315" y="2806"/>
                    <a:pt x="9317" y="2808"/>
                  </a:cubicBezTo>
                  <a:cubicBezTo>
                    <a:pt x="9317" y="2808"/>
                    <a:pt x="9317" y="2809"/>
                    <a:pt x="9318" y="2809"/>
                  </a:cubicBezTo>
                  <a:cubicBezTo>
                    <a:pt x="9326" y="2881"/>
                    <a:pt x="9355" y="2963"/>
                    <a:pt x="9402" y="2963"/>
                  </a:cubicBezTo>
                  <a:lnTo>
                    <a:pt x="9403" y="2963"/>
                  </a:lnTo>
                  <a:cubicBezTo>
                    <a:pt x="9417" y="2963"/>
                    <a:pt x="9432" y="2957"/>
                    <a:pt x="9448" y="2943"/>
                  </a:cubicBezTo>
                  <a:cubicBezTo>
                    <a:pt x="9476" y="2920"/>
                    <a:pt x="9503" y="2901"/>
                    <a:pt x="9526" y="2879"/>
                  </a:cubicBezTo>
                  <a:cubicBezTo>
                    <a:pt x="9548" y="2857"/>
                    <a:pt x="9568" y="2834"/>
                    <a:pt x="9582" y="2784"/>
                  </a:cubicBezTo>
                  <a:close/>
                  <a:moveTo>
                    <a:pt x="11186" y="6536"/>
                  </a:moveTo>
                  <a:cubicBezTo>
                    <a:pt x="11156" y="6536"/>
                    <a:pt x="11135" y="6581"/>
                    <a:pt x="11122" y="6628"/>
                  </a:cubicBezTo>
                  <a:cubicBezTo>
                    <a:pt x="11110" y="6677"/>
                    <a:pt x="11104" y="6734"/>
                    <a:pt x="11103" y="6790"/>
                  </a:cubicBezTo>
                  <a:cubicBezTo>
                    <a:pt x="11104" y="6839"/>
                    <a:pt x="11108" y="6892"/>
                    <a:pt x="11125" y="6932"/>
                  </a:cubicBezTo>
                  <a:cubicBezTo>
                    <a:pt x="11141" y="6970"/>
                    <a:pt x="11160" y="6996"/>
                    <a:pt x="11183" y="6996"/>
                  </a:cubicBezTo>
                  <a:cubicBezTo>
                    <a:pt x="11214" y="6995"/>
                    <a:pt x="11238" y="6944"/>
                    <a:pt x="11255" y="6877"/>
                  </a:cubicBezTo>
                  <a:lnTo>
                    <a:pt x="11232" y="6845"/>
                  </a:lnTo>
                  <a:lnTo>
                    <a:pt x="11255" y="6877"/>
                  </a:lnTo>
                  <a:cubicBezTo>
                    <a:pt x="11263" y="6845"/>
                    <a:pt x="11266" y="6811"/>
                    <a:pt x="11266" y="6778"/>
                  </a:cubicBezTo>
                  <a:cubicBezTo>
                    <a:pt x="11266" y="6715"/>
                    <a:pt x="11255" y="6660"/>
                    <a:pt x="11242" y="6617"/>
                  </a:cubicBezTo>
                  <a:cubicBezTo>
                    <a:pt x="11227" y="6576"/>
                    <a:pt x="11212" y="6540"/>
                    <a:pt x="11186" y="6536"/>
                  </a:cubicBezTo>
                  <a:close/>
                  <a:moveTo>
                    <a:pt x="17984" y="14239"/>
                  </a:moveTo>
                  <a:cubicBezTo>
                    <a:pt x="17985" y="14283"/>
                    <a:pt x="17989" y="14347"/>
                    <a:pt x="18010" y="14419"/>
                  </a:cubicBezTo>
                  <a:cubicBezTo>
                    <a:pt x="18048" y="14553"/>
                    <a:pt x="18109" y="14564"/>
                    <a:pt x="18129" y="14564"/>
                  </a:cubicBezTo>
                  <a:cubicBezTo>
                    <a:pt x="18134" y="14564"/>
                    <a:pt x="18137" y="14563"/>
                    <a:pt x="18138" y="14563"/>
                  </a:cubicBezTo>
                  <a:cubicBezTo>
                    <a:pt x="18152" y="14560"/>
                    <a:pt x="18163" y="14531"/>
                    <a:pt x="18162" y="14498"/>
                  </a:cubicBezTo>
                  <a:cubicBezTo>
                    <a:pt x="18162" y="14495"/>
                    <a:pt x="18161" y="14406"/>
                    <a:pt x="18152" y="14303"/>
                  </a:cubicBezTo>
                  <a:cubicBezTo>
                    <a:pt x="18143" y="14201"/>
                    <a:pt x="18129" y="14081"/>
                    <a:pt x="18088" y="14014"/>
                  </a:cubicBezTo>
                  <a:cubicBezTo>
                    <a:pt x="18081" y="14002"/>
                    <a:pt x="18073" y="13989"/>
                    <a:pt x="18066" y="13977"/>
                  </a:cubicBezTo>
                  <a:cubicBezTo>
                    <a:pt x="18070" y="13978"/>
                    <a:pt x="18073" y="13979"/>
                    <a:pt x="18076" y="13979"/>
                  </a:cubicBezTo>
                  <a:cubicBezTo>
                    <a:pt x="18100" y="13978"/>
                    <a:pt x="18121" y="13966"/>
                    <a:pt x="18138" y="13939"/>
                  </a:cubicBezTo>
                  <a:cubicBezTo>
                    <a:pt x="18154" y="13913"/>
                    <a:pt x="18166" y="13866"/>
                    <a:pt x="18166" y="13817"/>
                  </a:cubicBezTo>
                  <a:cubicBezTo>
                    <a:pt x="18166" y="13796"/>
                    <a:pt x="18164" y="13775"/>
                    <a:pt x="18160" y="13754"/>
                  </a:cubicBezTo>
                  <a:cubicBezTo>
                    <a:pt x="18141" y="13667"/>
                    <a:pt x="18105" y="13666"/>
                    <a:pt x="18075" y="13663"/>
                  </a:cubicBezTo>
                  <a:cubicBezTo>
                    <a:pt x="18040" y="13663"/>
                    <a:pt x="18003" y="13680"/>
                    <a:pt x="17986" y="13688"/>
                  </a:cubicBezTo>
                  <a:cubicBezTo>
                    <a:pt x="17985" y="13688"/>
                    <a:pt x="17984" y="13689"/>
                    <a:pt x="17983" y="13689"/>
                  </a:cubicBezTo>
                  <a:cubicBezTo>
                    <a:pt x="17975" y="13689"/>
                    <a:pt x="17960" y="13678"/>
                    <a:pt x="17949" y="13665"/>
                  </a:cubicBezTo>
                  <a:cubicBezTo>
                    <a:pt x="17937" y="13652"/>
                    <a:pt x="17929" y="13639"/>
                    <a:pt x="17929" y="13639"/>
                  </a:cubicBezTo>
                  <a:cubicBezTo>
                    <a:pt x="17922" y="13628"/>
                    <a:pt x="17912" y="13626"/>
                    <a:pt x="17904" y="13633"/>
                  </a:cubicBezTo>
                  <a:cubicBezTo>
                    <a:pt x="17880" y="13654"/>
                    <a:pt x="17865" y="13711"/>
                    <a:pt x="17862" y="13758"/>
                  </a:cubicBezTo>
                  <a:cubicBezTo>
                    <a:pt x="17857" y="13806"/>
                    <a:pt x="17856" y="13858"/>
                    <a:pt x="17852" y="13926"/>
                  </a:cubicBezTo>
                  <a:cubicBezTo>
                    <a:pt x="17846" y="14012"/>
                    <a:pt x="17821" y="14082"/>
                    <a:pt x="17819" y="14182"/>
                  </a:cubicBezTo>
                  <a:cubicBezTo>
                    <a:pt x="17818" y="14226"/>
                    <a:pt x="17829" y="14276"/>
                    <a:pt x="17846" y="14305"/>
                  </a:cubicBezTo>
                  <a:cubicBezTo>
                    <a:pt x="17855" y="14321"/>
                    <a:pt x="17866" y="14328"/>
                    <a:pt x="17876" y="14328"/>
                  </a:cubicBezTo>
                  <a:cubicBezTo>
                    <a:pt x="17913" y="14323"/>
                    <a:pt x="17933" y="14267"/>
                    <a:pt x="17955" y="14225"/>
                  </a:cubicBezTo>
                  <a:cubicBezTo>
                    <a:pt x="17965" y="14203"/>
                    <a:pt x="17974" y="14182"/>
                    <a:pt x="17982" y="14169"/>
                  </a:cubicBezTo>
                  <a:cubicBezTo>
                    <a:pt x="17984" y="14189"/>
                    <a:pt x="17984" y="14208"/>
                    <a:pt x="17984" y="14239"/>
                  </a:cubicBezTo>
                  <a:close/>
                  <a:moveTo>
                    <a:pt x="10829" y="6686"/>
                  </a:moveTo>
                  <a:cubicBezTo>
                    <a:pt x="10801" y="6690"/>
                    <a:pt x="10786" y="6735"/>
                    <a:pt x="10771" y="6800"/>
                  </a:cubicBezTo>
                  <a:cubicBezTo>
                    <a:pt x="10768" y="6812"/>
                    <a:pt x="10766" y="6828"/>
                    <a:pt x="10766" y="6845"/>
                  </a:cubicBezTo>
                  <a:cubicBezTo>
                    <a:pt x="10766" y="6886"/>
                    <a:pt x="10778" y="6915"/>
                    <a:pt x="10787" y="6926"/>
                  </a:cubicBezTo>
                  <a:cubicBezTo>
                    <a:pt x="10797" y="6939"/>
                    <a:pt x="10807" y="6944"/>
                    <a:pt x="10818" y="6944"/>
                  </a:cubicBezTo>
                  <a:cubicBezTo>
                    <a:pt x="10835" y="6943"/>
                    <a:pt x="10859" y="6929"/>
                    <a:pt x="10871" y="6869"/>
                  </a:cubicBezTo>
                  <a:lnTo>
                    <a:pt x="10871" y="6869"/>
                  </a:lnTo>
                  <a:cubicBezTo>
                    <a:pt x="10874" y="6850"/>
                    <a:pt x="10875" y="6832"/>
                    <a:pt x="10875" y="6815"/>
                  </a:cubicBezTo>
                  <a:cubicBezTo>
                    <a:pt x="10875" y="6788"/>
                    <a:pt x="10873" y="6762"/>
                    <a:pt x="10866" y="6737"/>
                  </a:cubicBezTo>
                  <a:cubicBezTo>
                    <a:pt x="10860" y="6713"/>
                    <a:pt x="10847" y="6686"/>
                    <a:pt x="10829" y="6686"/>
                  </a:cubicBezTo>
                  <a:close/>
                  <a:moveTo>
                    <a:pt x="20741" y="17495"/>
                  </a:moveTo>
                  <a:cubicBezTo>
                    <a:pt x="20769" y="17495"/>
                    <a:pt x="20793" y="17434"/>
                    <a:pt x="20796" y="17364"/>
                  </a:cubicBezTo>
                  <a:lnTo>
                    <a:pt x="20769" y="17354"/>
                  </a:lnTo>
                  <a:lnTo>
                    <a:pt x="20796" y="17364"/>
                  </a:lnTo>
                  <a:cubicBezTo>
                    <a:pt x="20797" y="17353"/>
                    <a:pt x="20797" y="17341"/>
                    <a:pt x="20797" y="17330"/>
                  </a:cubicBezTo>
                  <a:cubicBezTo>
                    <a:pt x="20798" y="17226"/>
                    <a:pt x="20761" y="17113"/>
                    <a:pt x="20673" y="17063"/>
                  </a:cubicBezTo>
                  <a:cubicBezTo>
                    <a:pt x="20654" y="17051"/>
                    <a:pt x="20641" y="17044"/>
                    <a:pt x="20628" y="17043"/>
                  </a:cubicBezTo>
                  <a:cubicBezTo>
                    <a:pt x="20622" y="17044"/>
                    <a:pt x="20615" y="17044"/>
                    <a:pt x="20606" y="17056"/>
                  </a:cubicBezTo>
                  <a:cubicBezTo>
                    <a:pt x="20597" y="17067"/>
                    <a:pt x="20589" y="17100"/>
                    <a:pt x="20590" y="17121"/>
                  </a:cubicBezTo>
                  <a:cubicBezTo>
                    <a:pt x="20591" y="17154"/>
                    <a:pt x="20596" y="17167"/>
                    <a:pt x="20599" y="17183"/>
                  </a:cubicBezTo>
                  <a:cubicBezTo>
                    <a:pt x="20611" y="17226"/>
                    <a:pt x="20631" y="17276"/>
                    <a:pt x="20643" y="17328"/>
                  </a:cubicBezTo>
                  <a:cubicBezTo>
                    <a:pt x="20666" y="17419"/>
                    <a:pt x="20697" y="17490"/>
                    <a:pt x="20738" y="17495"/>
                  </a:cubicBezTo>
                  <a:cubicBezTo>
                    <a:pt x="20740" y="17495"/>
                    <a:pt x="20740" y="17495"/>
                    <a:pt x="20741" y="17495"/>
                  </a:cubicBezTo>
                  <a:close/>
                  <a:moveTo>
                    <a:pt x="21417" y="19929"/>
                  </a:moveTo>
                  <a:cubicBezTo>
                    <a:pt x="21401" y="19930"/>
                    <a:pt x="21391" y="19946"/>
                    <a:pt x="21385" y="19953"/>
                  </a:cubicBezTo>
                  <a:cubicBezTo>
                    <a:pt x="21379" y="19961"/>
                    <a:pt x="21378" y="19961"/>
                    <a:pt x="21376" y="19961"/>
                  </a:cubicBezTo>
                  <a:cubicBezTo>
                    <a:pt x="21374" y="19961"/>
                    <a:pt x="21368" y="19960"/>
                    <a:pt x="21355" y="19939"/>
                  </a:cubicBezTo>
                  <a:cubicBezTo>
                    <a:pt x="21331" y="19902"/>
                    <a:pt x="21323" y="19891"/>
                    <a:pt x="21322" y="19885"/>
                  </a:cubicBezTo>
                  <a:cubicBezTo>
                    <a:pt x="21319" y="19879"/>
                    <a:pt x="21313" y="19850"/>
                    <a:pt x="21297" y="19777"/>
                  </a:cubicBezTo>
                  <a:cubicBezTo>
                    <a:pt x="21286" y="19723"/>
                    <a:pt x="21277" y="19656"/>
                    <a:pt x="21267" y="19597"/>
                  </a:cubicBezTo>
                  <a:cubicBezTo>
                    <a:pt x="21262" y="19568"/>
                    <a:pt x="21256" y="19541"/>
                    <a:pt x="21248" y="19515"/>
                  </a:cubicBezTo>
                  <a:cubicBezTo>
                    <a:pt x="21239" y="19490"/>
                    <a:pt x="21224" y="19466"/>
                    <a:pt x="21206" y="19466"/>
                  </a:cubicBezTo>
                  <a:cubicBezTo>
                    <a:pt x="21194" y="19466"/>
                    <a:pt x="21182" y="19476"/>
                    <a:pt x="21171" y="19492"/>
                  </a:cubicBezTo>
                  <a:cubicBezTo>
                    <a:pt x="21152" y="19522"/>
                    <a:pt x="21151" y="19566"/>
                    <a:pt x="21150" y="19599"/>
                  </a:cubicBezTo>
                  <a:cubicBezTo>
                    <a:pt x="21151" y="19681"/>
                    <a:pt x="21165" y="19771"/>
                    <a:pt x="21186" y="19831"/>
                  </a:cubicBezTo>
                  <a:cubicBezTo>
                    <a:pt x="21188" y="19836"/>
                    <a:pt x="21196" y="19880"/>
                    <a:pt x="21199" y="19928"/>
                  </a:cubicBezTo>
                  <a:cubicBezTo>
                    <a:pt x="21204" y="19976"/>
                    <a:pt x="21206" y="20031"/>
                    <a:pt x="21206" y="20066"/>
                  </a:cubicBezTo>
                  <a:cubicBezTo>
                    <a:pt x="21206" y="20076"/>
                    <a:pt x="21206" y="20085"/>
                    <a:pt x="21206" y="20090"/>
                  </a:cubicBezTo>
                  <a:cubicBezTo>
                    <a:pt x="21202" y="20099"/>
                    <a:pt x="21189" y="20122"/>
                    <a:pt x="21177" y="20144"/>
                  </a:cubicBezTo>
                  <a:cubicBezTo>
                    <a:pt x="21164" y="20173"/>
                    <a:pt x="21145" y="20198"/>
                    <a:pt x="21143" y="20269"/>
                  </a:cubicBezTo>
                  <a:cubicBezTo>
                    <a:pt x="21142" y="20307"/>
                    <a:pt x="21153" y="20341"/>
                    <a:pt x="21164" y="20360"/>
                  </a:cubicBezTo>
                  <a:cubicBezTo>
                    <a:pt x="21194" y="20410"/>
                    <a:pt x="21226" y="20408"/>
                    <a:pt x="21249" y="20410"/>
                  </a:cubicBezTo>
                  <a:cubicBezTo>
                    <a:pt x="21252" y="20410"/>
                    <a:pt x="21255" y="20410"/>
                    <a:pt x="21258" y="20411"/>
                  </a:cubicBezTo>
                  <a:cubicBezTo>
                    <a:pt x="21250" y="20451"/>
                    <a:pt x="21237" y="20503"/>
                    <a:pt x="21235" y="20566"/>
                  </a:cubicBezTo>
                  <a:cubicBezTo>
                    <a:pt x="21229" y="20549"/>
                    <a:pt x="21220" y="20526"/>
                    <a:pt x="21210" y="20501"/>
                  </a:cubicBezTo>
                  <a:cubicBezTo>
                    <a:pt x="21202" y="20480"/>
                    <a:pt x="21192" y="20458"/>
                    <a:pt x="21183" y="20440"/>
                  </a:cubicBezTo>
                  <a:cubicBezTo>
                    <a:pt x="21173" y="20423"/>
                    <a:pt x="21170" y="20405"/>
                    <a:pt x="21148" y="20400"/>
                  </a:cubicBezTo>
                  <a:cubicBezTo>
                    <a:pt x="21138" y="20394"/>
                    <a:pt x="21119" y="20427"/>
                    <a:pt x="21118" y="20454"/>
                  </a:cubicBezTo>
                  <a:cubicBezTo>
                    <a:pt x="21117" y="20462"/>
                    <a:pt x="21111" y="20474"/>
                    <a:pt x="21098" y="20492"/>
                  </a:cubicBezTo>
                  <a:cubicBezTo>
                    <a:pt x="21084" y="20513"/>
                    <a:pt x="21063" y="20537"/>
                    <a:pt x="21044" y="20582"/>
                  </a:cubicBezTo>
                  <a:cubicBezTo>
                    <a:pt x="21023" y="20630"/>
                    <a:pt x="21020" y="20676"/>
                    <a:pt x="21015" y="20695"/>
                  </a:cubicBezTo>
                  <a:cubicBezTo>
                    <a:pt x="21011" y="20716"/>
                    <a:pt x="21002" y="20750"/>
                    <a:pt x="20960" y="20820"/>
                  </a:cubicBezTo>
                  <a:cubicBezTo>
                    <a:pt x="20872" y="20968"/>
                    <a:pt x="20764" y="21112"/>
                    <a:pt x="20733" y="21282"/>
                  </a:cubicBezTo>
                  <a:cubicBezTo>
                    <a:pt x="20729" y="21310"/>
                    <a:pt x="20727" y="21338"/>
                    <a:pt x="20727" y="21366"/>
                  </a:cubicBezTo>
                  <a:cubicBezTo>
                    <a:pt x="20726" y="21434"/>
                    <a:pt x="20744" y="21495"/>
                    <a:pt x="20768" y="21527"/>
                  </a:cubicBezTo>
                  <a:cubicBezTo>
                    <a:pt x="20793" y="21561"/>
                    <a:pt x="20823" y="21577"/>
                    <a:pt x="20860" y="21584"/>
                  </a:cubicBezTo>
                  <a:cubicBezTo>
                    <a:pt x="20890" y="21589"/>
                    <a:pt x="20904" y="21599"/>
                    <a:pt x="20922" y="21599"/>
                  </a:cubicBezTo>
                  <a:cubicBezTo>
                    <a:pt x="20922" y="21600"/>
                    <a:pt x="20923" y="21600"/>
                    <a:pt x="20924" y="21600"/>
                  </a:cubicBezTo>
                  <a:cubicBezTo>
                    <a:pt x="20938" y="21600"/>
                    <a:pt x="20955" y="21580"/>
                    <a:pt x="20964" y="21554"/>
                  </a:cubicBezTo>
                  <a:cubicBezTo>
                    <a:pt x="20974" y="21528"/>
                    <a:pt x="20984" y="21496"/>
                    <a:pt x="21002" y="21444"/>
                  </a:cubicBezTo>
                  <a:cubicBezTo>
                    <a:pt x="21056" y="21276"/>
                    <a:pt x="21105" y="21179"/>
                    <a:pt x="21173" y="21034"/>
                  </a:cubicBezTo>
                  <a:cubicBezTo>
                    <a:pt x="21236" y="20897"/>
                    <a:pt x="21246" y="20714"/>
                    <a:pt x="21248" y="20650"/>
                  </a:cubicBezTo>
                  <a:cubicBezTo>
                    <a:pt x="21256" y="20670"/>
                    <a:pt x="21266" y="20684"/>
                    <a:pt x="21277" y="20688"/>
                  </a:cubicBezTo>
                  <a:cubicBezTo>
                    <a:pt x="21283" y="20692"/>
                    <a:pt x="21290" y="20694"/>
                    <a:pt x="21296" y="20694"/>
                  </a:cubicBezTo>
                  <a:cubicBezTo>
                    <a:pt x="21328" y="20694"/>
                    <a:pt x="21349" y="20641"/>
                    <a:pt x="21361" y="20595"/>
                  </a:cubicBezTo>
                  <a:cubicBezTo>
                    <a:pt x="21373" y="20548"/>
                    <a:pt x="21381" y="20494"/>
                    <a:pt x="21390" y="20453"/>
                  </a:cubicBezTo>
                  <a:cubicBezTo>
                    <a:pt x="21411" y="20349"/>
                    <a:pt x="21425" y="20277"/>
                    <a:pt x="21453" y="20232"/>
                  </a:cubicBezTo>
                  <a:cubicBezTo>
                    <a:pt x="21471" y="20204"/>
                    <a:pt x="21481" y="20154"/>
                    <a:pt x="21480" y="20113"/>
                  </a:cubicBezTo>
                  <a:cubicBezTo>
                    <a:pt x="21480" y="20065"/>
                    <a:pt x="21472" y="20025"/>
                    <a:pt x="21462" y="19993"/>
                  </a:cubicBezTo>
                  <a:cubicBezTo>
                    <a:pt x="21451" y="19963"/>
                    <a:pt x="21441" y="19933"/>
                    <a:pt x="21417" y="19929"/>
                  </a:cubicBezTo>
                  <a:close/>
                  <a:moveTo>
                    <a:pt x="21571" y="16272"/>
                  </a:moveTo>
                  <a:lnTo>
                    <a:pt x="21571" y="16272"/>
                  </a:lnTo>
                  <a:cubicBezTo>
                    <a:pt x="21565" y="16266"/>
                    <a:pt x="21559" y="16263"/>
                    <a:pt x="21552" y="16263"/>
                  </a:cubicBezTo>
                  <a:cubicBezTo>
                    <a:pt x="21528" y="16265"/>
                    <a:pt x="21511" y="16295"/>
                    <a:pt x="21495" y="16326"/>
                  </a:cubicBezTo>
                  <a:cubicBezTo>
                    <a:pt x="21446" y="16425"/>
                    <a:pt x="21401" y="16597"/>
                    <a:pt x="21399" y="16599"/>
                  </a:cubicBezTo>
                  <a:cubicBezTo>
                    <a:pt x="21395" y="16615"/>
                    <a:pt x="21394" y="16634"/>
                    <a:pt x="21396" y="16651"/>
                  </a:cubicBezTo>
                  <a:cubicBezTo>
                    <a:pt x="21398" y="16669"/>
                    <a:pt x="21404" y="16683"/>
                    <a:pt x="21411" y="16691"/>
                  </a:cubicBezTo>
                  <a:cubicBezTo>
                    <a:pt x="21421" y="16702"/>
                    <a:pt x="21432" y="16706"/>
                    <a:pt x="21443" y="16706"/>
                  </a:cubicBezTo>
                  <a:lnTo>
                    <a:pt x="21443" y="16706"/>
                  </a:lnTo>
                  <a:cubicBezTo>
                    <a:pt x="21484" y="16705"/>
                    <a:pt x="21518" y="16648"/>
                    <a:pt x="21547" y="16584"/>
                  </a:cubicBezTo>
                  <a:cubicBezTo>
                    <a:pt x="21575" y="16517"/>
                    <a:pt x="21597" y="16450"/>
                    <a:pt x="21599" y="16369"/>
                  </a:cubicBezTo>
                  <a:cubicBezTo>
                    <a:pt x="21600" y="16335"/>
                    <a:pt x="21589" y="16285"/>
                    <a:pt x="21571" y="16272"/>
                  </a:cubicBezTo>
                  <a:close/>
                  <a:moveTo>
                    <a:pt x="17981" y="13656"/>
                  </a:moveTo>
                  <a:cubicBezTo>
                    <a:pt x="17985" y="13656"/>
                    <a:pt x="17989" y="13655"/>
                    <a:pt x="17994" y="13654"/>
                  </a:cubicBezTo>
                  <a:cubicBezTo>
                    <a:pt x="18051" y="13639"/>
                    <a:pt x="18172" y="13596"/>
                    <a:pt x="18192" y="13597"/>
                  </a:cubicBezTo>
                  <a:cubicBezTo>
                    <a:pt x="18224" y="13589"/>
                    <a:pt x="18234" y="13542"/>
                    <a:pt x="18246" y="13501"/>
                  </a:cubicBezTo>
                  <a:cubicBezTo>
                    <a:pt x="18257" y="13457"/>
                    <a:pt x="18265" y="13415"/>
                    <a:pt x="18266" y="13367"/>
                  </a:cubicBezTo>
                  <a:cubicBezTo>
                    <a:pt x="18266" y="13354"/>
                    <a:pt x="18265" y="13337"/>
                    <a:pt x="18260" y="13317"/>
                  </a:cubicBezTo>
                  <a:cubicBezTo>
                    <a:pt x="18255" y="13297"/>
                    <a:pt x="18242" y="13281"/>
                    <a:pt x="18233" y="13283"/>
                  </a:cubicBezTo>
                  <a:cubicBezTo>
                    <a:pt x="18202" y="13286"/>
                    <a:pt x="18076" y="13350"/>
                    <a:pt x="18045" y="13373"/>
                  </a:cubicBezTo>
                  <a:cubicBezTo>
                    <a:pt x="18045" y="13373"/>
                    <a:pt x="18044" y="13373"/>
                    <a:pt x="18043" y="13373"/>
                  </a:cubicBezTo>
                  <a:cubicBezTo>
                    <a:pt x="18031" y="13373"/>
                    <a:pt x="18007" y="13365"/>
                    <a:pt x="17987" y="13357"/>
                  </a:cubicBezTo>
                  <a:cubicBezTo>
                    <a:pt x="17967" y="13350"/>
                    <a:pt x="17950" y="13342"/>
                    <a:pt x="17950" y="13342"/>
                  </a:cubicBezTo>
                  <a:cubicBezTo>
                    <a:pt x="17940" y="13337"/>
                    <a:pt x="17931" y="13345"/>
                    <a:pt x="17924" y="13364"/>
                  </a:cubicBezTo>
                  <a:cubicBezTo>
                    <a:pt x="17910" y="13403"/>
                    <a:pt x="17901" y="13449"/>
                    <a:pt x="17901" y="13496"/>
                  </a:cubicBezTo>
                  <a:cubicBezTo>
                    <a:pt x="17901" y="13542"/>
                    <a:pt x="17910" y="13586"/>
                    <a:pt x="17925" y="13614"/>
                  </a:cubicBezTo>
                  <a:cubicBezTo>
                    <a:pt x="17940" y="13642"/>
                    <a:pt x="17960" y="13656"/>
                    <a:pt x="17981" y="13656"/>
                  </a:cubicBezTo>
                  <a:close/>
                  <a:moveTo>
                    <a:pt x="18128" y="15392"/>
                  </a:moveTo>
                  <a:cubicBezTo>
                    <a:pt x="18137" y="15414"/>
                    <a:pt x="18150" y="15423"/>
                    <a:pt x="18160" y="15423"/>
                  </a:cubicBezTo>
                  <a:cubicBezTo>
                    <a:pt x="18160" y="15423"/>
                    <a:pt x="18160" y="15423"/>
                    <a:pt x="18161" y="15423"/>
                  </a:cubicBezTo>
                  <a:cubicBezTo>
                    <a:pt x="18192" y="15419"/>
                    <a:pt x="18214" y="15377"/>
                    <a:pt x="18236" y="15340"/>
                  </a:cubicBezTo>
                  <a:cubicBezTo>
                    <a:pt x="18249" y="15317"/>
                    <a:pt x="18260" y="15293"/>
                    <a:pt x="18266" y="15280"/>
                  </a:cubicBezTo>
                  <a:cubicBezTo>
                    <a:pt x="18275" y="15275"/>
                    <a:pt x="18290" y="15267"/>
                    <a:pt x="18305" y="15252"/>
                  </a:cubicBezTo>
                  <a:cubicBezTo>
                    <a:pt x="18317" y="15240"/>
                    <a:pt x="18330" y="15225"/>
                    <a:pt x="18342" y="15200"/>
                  </a:cubicBezTo>
                  <a:cubicBezTo>
                    <a:pt x="18353" y="15176"/>
                    <a:pt x="18363" y="15137"/>
                    <a:pt x="18363" y="15091"/>
                  </a:cubicBezTo>
                  <a:cubicBezTo>
                    <a:pt x="18362" y="15025"/>
                    <a:pt x="18346" y="14975"/>
                    <a:pt x="18328" y="14935"/>
                  </a:cubicBezTo>
                  <a:cubicBezTo>
                    <a:pt x="18309" y="14897"/>
                    <a:pt x="18285" y="14868"/>
                    <a:pt x="18257" y="14866"/>
                  </a:cubicBezTo>
                  <a:cubicBezTo>
                    <a:pt x="18237" y="14865"/>
                    <a:pt x="18213" y="14891"/>
                    <a:pt x="18200" y="14942"/>
                  </a:cubicBezTo>
                  <a:cubicBezTo>
                    <a:pt x="18187" y="14991"/>
                    <a:pt x="18166" y="15045"/>
                    <a:pt x="18149" y="15101"/>
                  </a:cubicBezTo>
                  <a:cubicBezTo>
                    <a:pt x="18131" y="15158"/>
                    <a:pt x="18114" y="15217"/>
                    <a:pt x="18113" y="15293"/>
                  </a:cubicBezTo>
                  <a:cubicBezTo>
                    <a:pt x="18113" y="15300"/>
                    <a:pt x="18113" y="15308"/>
                    <a:pt x="18114" y="15317"/>
                  </a:cubicBezTo>
                  <a:cubicBezTo>
                    <a:pt x="18115" y="15343"/>
                    <a:pt x="18119" y="15370"/>
                    <a:pt x="18128" y="15392"/>
                  </a:cubicBezTo>
                  <a:close/>
                  <a:moveTo>
                    <a:pt x="19780" y="17360"/>
                  </a:moveTo>
                  <a:cubicBezTo>
                    <a:pt x="19747" y="17258"/>
                    <a:pt x="19724" y="17161"/>
                    <a:pt x="19726" y="17133"/>
                  </a:cubicBezTo>
                  <a:lnTo>
                    <a:pt x="19726" y="17133"/>
                  </a:lnTo>
                  <a:lnTo>
                    <a:pt x="19726" y="17128"/>
                  </a:lnTo>
                  <a:cubicBezTo>
                    <a:pt x="19726" y="17123"/>
                    <a:pt x="19726" y="17118"/>
                    <a:pt x="19726" y="17113"/>
                  </a:cubicBezTo>
                  <a:cubicBezTo>
                    <a:pt x="19727" y="17064"/>
                    <a:pt x="19716" y="17020"/>
                    <a:pt x="19702" y="16994"/>
                  </a:cubicBezTo>
                  <a:cubicBezTo>
                    <a:pt x="19664" y="16921"/>
                    <a:pt x="19608" y="16904"/>
                    <a:pt x="19584" y="16846"/>
                  </a:cubicBezTo>
                  <a:cubicBezTo>
                    <a:pt x="19569" y="16818"/>
                    <a:pt x="19555" y="16725"/>
                    <a:pt x="19545" y="16618"/>
                  </a:cubicBezTo>
                  <a:cubicBezTo>
                    <a:pt x="19535" y="16511"/>
                    <a:pt x="19528" y="16390"/>
                    <a:pt x="19514" y="16295"/>
                  </a:cubicBezTo>
                  <a:cubicBezTo>
                    <a:pt x="19485" y="16104"/>
                    <a:pt x="19430" y="15985"/>
                    <a:pt x="19381" y="15831"/>
                  </a:cubicBezTo>
                  <a:cubicBezTo>
                    <a:pt x="19360" y="15767"/>
                    <a:pt x="19341" y="15648"/>
                    <a:pt x="19327" y="15546"/>
                  </a:cubicBezTo>
                  <a:cubicBezTo>
                    <a:pt x="19320" y="15495"/>
                    <a:pt x="19314" y="15448"/>
                    <a:pt x="19308" y="15411"/>
                  </a:cubicBezTo>
                  <a:cubicBezTo>
                    <a:pt x="19305" y="15393"/>
                    <a:pt x="19302" y="15376"/>
                    <a:pt x="19299" y="15361"/>
                  </a:cubicBezTo>
                  <a:cubicBezTo>
                    <a:pt x="19296" y="15354"/>
                    <a:pt x="19294" y="15341"/>
                    <a:pt x="19289" y="15330"/>
                  </a:cubicBezTo>
                  <a:cubicBezTo>
                    <a:pt x="19315" y="15293"/>
                    <a:pt x="19330" y="15229"/>
                    <a:pt x="19344" y="15171"/>
                  </a:cubicBezTo>
                  <a:cubicBezTo>
                    <a:pt x="19362" y="15092"/>
                    <a:pt x="19377" y="15006"/>
                    <a:pt x="19385" y="14987"/>
                  </a:cubicBezTo>
                  <a:cubicBezTo>
                    <a:pt x="19388" y="14973"/>
                    <a:pt x="19421" y="14938"/>
                    <a:pt x="19446" y="14941"/>
                  </a:cubicBezTo>
                  <a:cubicBezTo>
                    <a:pt x="19457" y="14941"/>
                    <a:pt x="19466" y="14947"/>
                    <a:pt x="19470" y="14953"/>
                  </a:cubicBezTo>
                  <a:cubicBezTo>
                    <a:pt x="19475" y="14959"/>
                    <a:pt x="19476" y="14961"/>
                    <a:pt x="19477" y="14972"/>
                  </a:cubicBezTo>
                  <a:cubicBezTo>
                    <a:pt x="19488" y="15117"/>
                    <a:pt x="19524" y="15266"/>
                    <a:pt x="19593" y="15362"/>
                  </a:cubicBezTo>
                  <a:cubicBezTo>
                    <a:pt x="19640" y="15426"/>
                    <a:pt x="19688" y="15493"/>
                    <a:pt x="19729" y="15498"/>
                  </a:cubicBezTo>
                  <a:cubicBezTo>
                    <a:pt x="19744" y="15504"/>
                    <a:pt x="19770" y="15471"/>
                    <a:pt x="19772" y="15419"/>
                  </a:cubicBezTo>
                  <a:cubicBezTo>
                    <a:pt x="19773" y="15408"/>
                    <a:pt x="19773" y="15399"/>
                    <a:pt x="19773" y="15392"/>
                  </a:cubicBezTo>
                  <a:cubicBezTo>
                    <a:pt x="19773" y="15331"/>
                    <a:pt x="19763" y="15247"/>
                    <a:pt x="19749" y="15163"/>
                  </a:cubicBezTo>
                  <a:cubicBezTo>
                    <a:pt x="19734" y="15081"/>
                    <a:pt x="19718" y="15001"/>
                    <a:pt x="19685" y="14961"/>
                  </a:cubicBezTo>
                  <a:cubicBezTo>
                    <a:pt x="19674" y="14953"/>
                    <a:pt x="19645" y="14884"/>
                    <a:pt x="19623" y="14810"/>
                  </a:cubicBezTo>
                  <a:cubicBezTo>
                    <a:pt x="19602" y="14737"/>
                    <a:pt x="19586" y="14649"/>
                    <a:pt x="19587" y="14629"/>
                  </a:cubicBezTo>
                  <a:cubicBezTo>
                    <a:pt x="19587" y="14544"/>
                    <a:pt x="19560" y="14494"/>
                    <a:pt x="19540" y="14464"/>
                  </a:cubicBezTo>
                  <a:cubicBezTo>
                    <a:pt x="19518" y="14433"/>
                    <a:pt x="19497" y="14408"/>
                    <a:pt x="19487" y="14383"/>
                  </a:cubicBezTo>
                  <a:cubicBezTo>
                    <a:pt x="19463" y="14339"/>
                    <a:pt x="19435" y="14105"/>
                    <a:pt x="19340" y="14049"/>
                  </a:cubicBezTo>
                  <a:cubicBezTo>
                    <a:pt x="19270" y="14010"/>
                    <a:pt x="19254" y="13947"/>
                    <a:pt x="19168" y="13826"/>
                  </a:cubicBezTo>
                  <a:cubicBezTo>
                    <a:pt x="19114" y="13751"/>
                    <a:pt x="19034" y="13724"/>
                    <a:pt x="18969" y="13723"/>
                  </a:cubicBezTo>
                  <a:cubicBezTo>
                    <a:pt x="18943" y="13723"/>
                    <a:pt x="18921" y="13728"/>
                    <a:pt x="18902" y="13738"/>
                  </a:cubicBezTo>
                  <a:cubicBezTo>
                    <a:pt x="18892" y="13743"/>
                    <a:pt x="18884" y="13749"/>
                    <a:pt x="18875" y="13761"/>
                  </a:cubicBezTo>
                  <a:cubicBezTo>
                    <a:pt x="18874" y="13763"/>
                    <a:pt x="18872" y="13766"/>
                    <a:pt x="18869" y="13770"/>
                  </a:cubicBezTo>
                  <a:cubicBezTo>
                    <a:pt x="18859" y="13754"/>
                    <a:pt x="18846" y="13735"/>
                    <a:pt x="18829" y="13720"/>
                  </a:cubicBezTo>
                  <a:cubicBezTo>
                    <a:pt x="18794" y="13686"/>
                    <a:pt x="18762" y="13686"/>
                    <a:pt x="18743" y="13682"/>
                  </a:cubicBezTo>
                  <a:cubicBezTo>
                    <a:pt x="18734" y="13679"/>
                    <a:pt x="18728" y="13676"/>
                    <a:pt x="18726" y="13673"/>
                  </a:cubicBezTo>
                  <a:cubicBezTo>
                    <a:pt x="18724" y="13670"/>
                    <a:pt x="18724" y="13671"/>
                    <a:pt x="18721" y="13657"/>
                  </a:cubicBezTo>
                  <a:cubicBezTo>
                    <a:pt x="18712" y="13592"/>
                    <a:pt x="18690" y="13528"/>
                    <a:pt x="18656" y="13528"/>
                  </a:cubicBezTo>
                  <a:cubicBezTo>
                    <a:pt x="18627" y="13529"/>
                    <a:pt x="18602" y="13570"/>
                    <a:pt x="18578" y="13638"/>
                  </a:cubicBezTo>
                  <a:cubicBezTo>
                    <a:pt x="18569" y="13662"/>
                    <a:pt x="18561" y="13681"/>
                    <a:pt x="18555" y="13699"/>
                  </a:cubicBezTo>
                  <a:cubicBezTo>
                    <a:pt x="18549" y="13718"/>
                    <a:pt x="18540" y="13734"/>
                    <a:pt x="18539" y="13779"/>
                  </a:cubicBezTo>
                  <a:cubicBezTo>
                    <a:pt x="18539" y="13803"/>
                    <a:pt x="18545" y="13829"/>
                    <a:pt x="18552" y="13842"/>
                  </a:cubicBezTo>
                  <a:cubicBezTo>
                    <a:pt x="18570" y="13875"/>
                    <a:pt x="18588" y="13878"/>
                    <a:pt x="18624" y="13899"/>
                  </a:cubicBezTo>
                  <a:cubicBezTo>
                    <a:pt x="18655" y="13914"/>
                    <a:pt x="18678" y="13924"/>
                    <a:pt x="18691" y="13934"/>
                  </a:cubicBezTo>
                  <a:lnTo>
                    <a:pt x="18691" y="13934"/>
                  </a:lnTo>
                  <a:cubicBezTo>
                    <a:pt x="18689" y="13940"/>
                    <a:pt x="18688" y="13948"/>
                    <a:pt x="18684" y="13958"/>
                  </a:cubicBezTo>
                  <a:cubicBezTo>
                    <a:pt x="18658" y="14044"/>
                    <a:pt x="18636" y="14136"/>
                    <a:pt x="18635" y="14222"/>
                  </a:cubicBezTo>
                  <a:cubicBezTo>
                    <a:pt x="18633" y="14260"/>
                    <a:pt x="18646" y="14324"/>
                    <a:pt x="18670" y="14332"/>
                  </a:cubicBezTo>
                  <a:cubicBezTo>
                    <a:pt x="18676" y="14334"/>
                    <a:pt x="18681" y="14334"/>
                    <a:pt x="18686" y="14334"/>
                  </a:cubicBezTo>
                  <a:cubicBezTo>
                    <a:pt x="18717" y="14333"/>
                    <a:pt x="18759" y="14308"/>
                    <a:pt x="18782" y="14309"/>
                  </a:cubicBezTo>
                  <a:cubicBezTo>
                    <a:pt x="18783" y="14309"/>
                    <a:pt x="18784" y="14310"/>
                    <a:pt x="18785" y="14310"/>
                  </a:cubicBezTo>
                  <a:cubicBezTo>
                    <a:pt x="18785" y="14319"/>
                    <a:pt x="18785" y="14336"/>
                    <a:pt x="18790" y="14356"/>
                  </a:cubicBezTo>
                  <a:cubicBezTo>
                    <a:pt x="18798" y="14389"/>
                    <a:pt x="18810" y="14402"/>
                    <a:pt x="18824" y="14413"/>
                  </a:cubicBezTo>
                  <a:cubicBezTo>
                    <a:pt x="18838" y="14424"/>
                    <a:pt x="18857" y="14434"/>
                    <a:pt x="18887" y="14447"/>
                  </a:cubicBezTo>
                  <a:cubicBezTo>
                    <a:pt x="18983" y="14492"/>
                    <a:pt x="18990" y="14561"/>
                    <a:pt x="19015" y="14626"/>
                  </a:cubicBezTo>
                  <a:cubicBezTo>
                    <a:pt x="19022" y="14647"/>
                    <a:pt x="19035" y="14686"/>
                    <a:pt x="19046" y="14725"/>
                  </a:cubicBezTo>
                  <a:cubicBezTo>
                    <a:pt x="19051" y="14742"/>
                    <a:pt x="19055" y="14759"/>
                    <a:pt x="19058" y="14774"/>
                  </a:cubicBezTo>
                  <a:cubicBezTo>
                    <a:pt x="19040" y="14784"/>
                    <a:pt x="19025" y="14807"/>
                    <a:pt x="19013" y="14833"/>
                  </a:cubicBezTo>
                  <a:cubicBezTo>
                    <a:pt x="18998" y="14870"/>
                    <a:pt x="18985" y="14904"/>
                    <a:pt x="18983" y="14963"/>
                  </a:cubicBezTo>
                  <a:cubicBezTo>
                    <a:pt x="18981" y="14999"/>
                    <a:pt x="18998" y="15049"/>
                    <a:pt x="19015" y="15051"/>
                  </a:cubicBezTo>
                  <a:cubicBezTo>
                    <a:pt x="19021" y="15055"/>
                    <a:pt x="19027" y="15056"/>
                    <a:pt x="19033" y="15056"/>
                  </a:cubicBezTo>
                  <a:cubicBezTo>
                    <a:pt x="19063" y="15056"/>
                    <a:pt x="19105" y="15036"/>
                    <a:pt x="19127" y="15037"/>
                  </a:cubicBezTo>
                  <a:cubicBezTo>
                    <a:pt x="19127" y="15037"/>
                    <a:pt x="19127" y="15037"/>
                    <a:pt x="19127" y="15037"/>
                  </a:cubicBezTo>
                  <a:cubicBezTo>
                    <a:pt x="19133" y="15074"/>
                    <a:pt x="19145" y="15131"/>
                    <a:pt x="19161" y="15191"/>
                  </a:cubicBezTo>
                  <a:cubicBezTo>
                    <a:pt x="19181" y="15258"/>
                    <a:pt x="19203" y="15335"/>
                    <a:pt x="19241" y="15354"/>
                  </a:cubicBezTo>
                  <a:cubicBezTo>
                    <a:pt x="19236" y="15371"/>
                    <a:pt x="19235" y="15385"/>
                    <a:pt x="19231" y="15408"/>
                  </a:cubicBezTo>
                  <a:cubicBezTo>
                    <a:pt x="19217" y="15498"/>
                    <a:pt x="19201" y="15661"/>
                    <a:pt x="19201" y="15802"/>
                  </a:cubicBezTo>
                  <a:cubicBezTo>
                    <a:pt x="19201" y="15872"/>
                    <a:pt x="19204" y="15936"/>
                    <a:pt x="19219" y="15991"/>
                  </a:cubicBezTo>
                  <a:cubicBezTo>
                    <a:pt x="19224" y="16008"/>
                    <a:pt x="19227" y="16035"/>
                    <a:pt x="19227" y="16072"/>
                  </a:cubicBezTo>
                  <a:cubicBezTo>
                    <a:pt x="19228" y="16184"/>
                    <a:pt x="19195" y="16364"/>
                    <a:pt x="19174" y="16497"/>
                  </a:cubicBezTo>
                  <a:cubicBezTo>
                    <a:pt x="19173" y="16511"/>
                    <a:pt x="19170" y="16519"/>
                    <a:pt x="19169" y="16522"/>
                  </a:cubicBezTo>
                  <a:cubicBezTo>
                    <a:pt x="19168" y="16521"/>
                    <a:pt x="19164" y="16518"/>
                    <a:pt x="19160" y="16511"/>
                  </a:cubicBezTo>
                  <a:cubicBezTo>
                    <a:pt x="19139" y="16483"/>
                    <a:pt x="19108" y="16404"/>
                    <a:pt x="19077" y="16352"/>
                  </a:cubicBezTo>
                  <a:cubicBezTo>
                    <a:pt x="19021" y="16259"/>
                    <a:pt x="18950" y="16198"/>
                    <a:pt x="18923" y="16117"/>
                  </a:cubicBezTo>
                  <a:cubicBezTo>
                    <a:pt x="18922" y="16115"/>
                    <a:pt x="18921" y="16112"/>
                    <a:pt x="18921" y="16098"/>
                  </a:cubicBezTo>
                  <a:cubicBezTo>
                    <a:pt x="18920" y="16066"/>
                    <a:pt x="18931" y="15999"/>
                    <a:pt x="18943" y="15933"/>
                  </a:cubicBezTo>
                  <a:cubicBezTo>
                    <a:pt x="18955" y="15864"/>
                    <a:pt x="18968" y="15797"/>
                    <a:pt x="18969" y="15724"/>
                  </a:cubicBezTo>
                  <a:cubicBezTo>
                    <a:pt x="18969" y="15700"/>
                    <a:pt x="18967" y="15675"/>
                    <a:pt x="18961" y="15650"/>
                  </a:cubicBezTo>
                  <a:cubicBezTo>
                    <a:pt x="18940" y="15575"/>
                    <a:pt x="18906" y="15572"/>
                    <a:pt x="18875" y="15569"/>
                  </a:cubicBezTo>
                  <a:cubicBezTo>
                    <a:pt x="18848" y="15570"/>
                    <a:pt x="18820" y="15578"/>
                    <a:pt x="18797" y="15588"/>
                  </a:cubicBezTo>
                  <a:cubicBezTo>
                    <a:pt x="18786" y="15592"/>
                    <a:pt x="18776" y="15596"/>
                    <a:pt x="18768" y="15600"/>
                  </a:cubicBezTo>
                  <a:cubicBezTo>
                    <a:pt x="18767" y="15601"/>
                    <a:pt x="18765" y="15601"/>
                    <a:pt x="18763" y="15601"/>
                  </a:cubicBezTo>
                  <a:cubicBezTo>
                    <a:pt x="18759" y="15589"/>
                    <a:pt x="18749" y="15564"/>
                    <a:pt x="18740" y="15539"/>
                  </a:cubicBezTo>
                  <a:cubicBezTo>
                    <a:pt x="18726" y="15507"/>
                    <a:pt x="18710" y="15464"/>
                    <a:pt x="18681" y="15461"/>
                  </a:cubicBezTo>
                  <a:cubicBezTo>
                    <a:pt x="18659" y="15461"/>
                    <a:pt x="18647" y="15498"/>
                    <a:pt x="18643" y="15521"/>
                  </a:cubicBezTo>
                  <a:cubicBezTo>
                    <a:pt x="18636" y="15555"/>
                    <a:pt x="18633" y="15594"/>
                    <a:pt x="18630" y="15632"/>
                  </a:cubicBezTo>
                  <a:cubicBezTo>
                    <a:pt x="18621" y="15604"/>
                    <a:pt x="18610" y="15573"/>
                    <a:pt x="18599" y="15539"/>
                  </a:cubicBezTo>
                  <a:cubicBezTo>
                    <a:pt x="18593" y="15525"/>
                    <a:pt x="18589" y="15513"/>
                    <a:pt x="18584" y="15504"/>
                  </a:cubicBezTo>
                  <a:cubicBezTo>
                    <a:pt x="18579" y="15495"/>
                    <a:pt x="18576" y="15481"/>
                    <a:pt x="18559" y="15477"/>
                  </a:cubicBezTo>
                  <a:cubicBezTo>
                    <a:pt x="18543" y="15476"/>
                    <a:pt x="18531" y="15514"/>
                    <a:pt x="18531" y="15527"/>
                  </a:cubicBezTo>
                  <a:cubicBezTo>
                    <a:pt x="18529" y="15542"/>
                    <a:pt x="18529" y="15551"/>
                    <a:pt x="18529" y="15560"/>
                  </a:cubicBezTo>
                  <a:cubicBezTo>
                    <a:pt x="18529" y="15583"/>
                    <a:pt x="18531" y="15606"/>
                    <a:pt x="18531" y="15633"/>
                  </a:cubicBezTo>
                  <a:cubicBezTo>
                    <a:pt x="18531" y="15678"/>
                    <a:pt x="18527" y="15724"/>
                    <a:pt x="18516" y="15757"/>
                  </a:cubicBezTo>
                  <a:cubicBezTo>
                    <a:pt x="18493" y="15821"/>
                    <a:pt x="18484" y="15844"/>
                    <a:pt x="18476" y="15881"/>
                  </a:cubicBezTo>
                  <a:cubicBezTo>
                    <a:pt x="18470" y="15918"/>
                    <a:pt x="18469" y="15939"/>
                    <a:pt x="18460" y="16008"/>
                  </a:cubicBezTo>
                  <a:cubicBezTo>
                    <a:pt x="18456" y="16031"/>
                    <a:pt x="18452" y="16043"/>
                    <a:pt x="18451" y="16045"/>
                  </a:cubicBezTo>
                  <a:cubicBezTo>
                    <a:pt x="18450" y="16048"/>
                    <a:pt x="18450" y="16048"/>
                    <a:pt x="18450" y="16048"/>
                  </a:cubicBezTo>
                  <a:cubicBezTo>
                    <a:pt x="18450" y="16048"/>
                    <a:pt x="18450" y="16048"/>
                    <a:pt x="18449" y="16048"/>
                  </a:cubicBezTo>
                  <a:cubicBezTo>
                    <a:pt x="18446" y="16053"/>
                    <a:pt x="18418" y="16014"/>
                    <a:pt x="18393" y="15932"/>
                  </a:cubicBezTo>
                  <a:cubicBezTo>
                    <a:pt x="18374" y="15870"/>
                    <a:pt x="18352" y="15833"/>
                    <a:pt x="18326" y="15832"/>
                  </a:cubicBezTo>
                  <a:cubicBezTo>
                    <a:pt x="18287" y="15838"/>
                    <a:pt x="18269" y="15901"/>
                    <a:pt x="18255" y="15915"/>
                  </a:cubicBezTo>
                  <a:cubicBezTo>
                    <a:pt x="18226" y="15963"/>
                    <a:pt x="18216" y="16038"/>
                    <a:pt x="18202" y="16115"/>
                  </a:cubicBezTo>
                  <a:cubicBezTo>
                    <a:pt x="18190" y="16188"/>
                    <a:pt x="18178" y="16267"/>
                    <a:pt x="18174" y="16281"/>
                  </a:cubicBezTo>
                  <a:lnTo>
                    <a:pt x="18174" y="16281"/>
                  </a:lnTo>
                  <a:cubicBezTo>
                    <a:pt x="18170" y="16294"/>
                    <a:pt x="18139" y="16330"/>
                    <a:pt x="18109" y="16360"/>
                  </a:cubicBezTo>
                  <a:cubicBezTo>
                    <a:pt x="18078" y="16395"/>
                    <a:pt x="18047" y="16425"/>
                    <a:pt x="18027" y="16477"/>
                  </a:cubicBezTo>
                  <a:cubicBezTo>
                    <a:pt x="18007" y="16535"/>
                    <a:pt x="18000" y="16613"/>
                    <a:pt x="17994" y="16692"/>
                  </a:cubicBezTo>
                  <a:cubicBezTo>
                    <a:pt x="17989" y="16752"/>
                    <a:pt x="17986" y="16809"/>
                    <a:pt x="17985" y="16848"/>
                  </a:cubicBezTo>
                  <a:cubicBezTo>
                    <a:pt x="17974" y="16854"/>
                    <a:pt x="17953" y="16860"/>
                    <a:pt x="17932" y="16866"/>
                  </a:cubicBezTo>
                  <a:cubicBezTo>
                    <a:pt x="17905" y="16876"/>
                    <a:pt x="17875" y="16885"/>
                    <a:pt x="17850" y="16931"/>
                  </a:cubicBezTo>
                  <a:cubicBezTo>
                    <a:pt x="17841" y="16950"/>
                    <a:pt x="17828" y="16957"/>
                    <a:pt x="17810" y="16958"/>
                  </a:cubicBezTo>
                  <a:cubicBezTo>
                    <a:pt x="17788" y="16958"/>
                    <a:pt x="17763" y="16945"/>
                    <a:pt x="17739" y="16945"/>
                  </a:cubicBezTo>
                  <a:cubicBezTo>
                    <a:pt x="17717" y="16947"/>
                    <a:pt x="17703" y="16971"/>
                    <a:pt x="17684" y="17000"/>
                  </a:cubicBezTo>
                  <a:cubicBezTo>
                    <a:pt x="17629" y="17085"/>
                    <a:pt x="17551" y="17253"/>
                    <a:pt x="17522" y="17303"/>
                  </a:cubicBezTo>
                  <a:cubicBezTo>
                    <a:pt x="17485" y="17375"/>
                    <a:pt x="17479" y="17493"/>
                    <a:pt x="17477" y="17598"/>
                  </a:cubicBezTo>
                  <a:cubicBezTo>
                    <a:pt x="17478" y="17674"/>
                    <a:pt x="17482" y="17740"/>
                    <a:pt x="17496" y="17793"/>
                  </a:cubicBezTo>
                  <a:cubicBezTo>
                    <a:pt x="17510" y="17838"/>
                    <a:pt x="17533" y="17949"/>
                    <a:pt x="17535" y="17985"/>
                  </a:cubicBezTo>
                  <a:cubicBezTo>
                    <a:pt x="17511" y="18027"/>
                    <a:pt x="17506" y="18094"/>
                    <a:pt x="17504" y="18172"/>
                  </a:cubicBezTo>
                  <a:cubicBezTo>
                    <a:pt x="17504" y="18263"/>
                    <a:pt x="17518" y="18375"/>
                    <a:pt x="17554" y="18476"/>
                  </a:cubicBezTo>
                  <a:cubicBezTo>
                    <a:pt x="17593" y="18589"/>
                    <a:pt x="17593" y="18620"/>
                    <a:pt x="17593" y="18660"/>
                  </a:cubicBezTo>
                  <a:cubicBezTo>
                    <a:pt x="17593" y="18671"/>
                    <a:pt x="17593" y="18685"/>
                    <a:pt x="17593" y="18703"/>
                  </a:cubicBezTo>
                  <a:cubicBezTo>
                    <a:pt x="17593" y="18716"/>
                    <a:pt x="17593" y="18731"/>
                    <a:pt x="17594" y="18748"/>
                  </a:cubicBezTo>
                  <a:cubicBezTo>
                    <a:pt x="17597" y="18805"/>
                    <a:pt x="17609" y="18848"/>
                    <a:pt x="17622" y="18885"/>
                  </a:cubicBezTo>
                  <a:cubicBezTo>
                    <a:pt x="17635" y="18924"/>
                    <a:pt x="17651" y="18965"/>
                    <a:pt x="17670" y="19033"/>
                  </a:cubicBezTo>
                  <a:cubicBezTo>
                    <a:pt x="17674" y="19046"/>
                    <a:pt x="17675" y="19054"/>
                    <a:pt x="17675" y="19062"/>
                  </a:cubicBezTo>
                  <a:cubicBezTo>
                    <a:pt x="17676" y="19080"/>
                    <a:pt x="17663" y="19126"/>
                    <a:pt x="17640" y="19171"/>
                  </a:cubicBezTo>
                  <a:cubicBezTo>
                    <a:pt x="17619" y="19218"/>
                    <a:pt x="17594" y="19253"/>
                    <a:pt x="17580" y="19320"/>
                  </a:cubicBezTo>
                  <a:cubicBezTo>
                    <a:pt x="17577" y="19338"/>
                    <a:pt x="17576" y="19358"/>
                    <a:pt x="17576" y="19378"/>
                  </a:cubicBezTo>
                  <a:cubicBezTo>
                    <a:pt x="17579" y="19509"/>
                    <a:pt x="17627" y="19608"/>
                    <a:pt x="17653" y="19677"/>
                  </a:cubicBezTo>
                  <a:cubicBezTo>
                    <a:pt x="17673" y="19723"/>
                    <a:pt x="17700" y="19733"/>
                    <a:pt x="17724" y="19733"/>
                  </a:cubicBezTo>
                  <a:cubicBezTo>
                    <a:pt x="17764" y="19733"/>
                    <a:pt x="17806" y="19705"/>
                    <a:pt x="17837" y="19676"/>
                  </a:cubicBezTo>
                  <a:cubicBezTo>
                    <a:pt x="17864" y="19650"/>
                    <a:pt x="17889" y="19609"/>
                    <a:pt x="17912" y="19573"/>
                  </a:cubicBezTo>
                  <a:cubicBezTo>
                    <a:pt x="17934" y="19537"/>
                    <a:pt x="17955" y="19507"/>
                    <a:pt x="17960" y="19506"/>
                  </a:cubicBezTo>
                  <a:cubicBezTo>
                    <a:pt x="17972" y="19501"/>
                    <a:pt x="18017" y="19493"/>
                    <a:pt x="18056" y="19488"/>
                  </a:cubicBezTo>
                  <a:cubicBezTo>
                    <a:pt x="18095" y="19483"/>
                    <a:pt x="18131" y="19479"/>
                    <a:pt x="18131" y="19479"/>
                  </a:cubicBezTo>
                  <a:cubicBezTo>
                    <a:pt x="18141" y="19478"/>
                    <a:pt x="18149" y="19466"/>
                    <a:pt x="18154" y="19447"/>
                  </a:cubicBezTo>
                  <a:cubicBezTo>
                    <a:pt x="18154" y="19447"/>
                    <a:pt x="18205" y="19230"/>
                    <a:pt x="18240" y="19122"/>
                  </a:cubicBezTo>
                  <a:cubicBezTo>
                    <a:pt x="18244" y="19105"/>
                    <a:pt x="18257" y="19092"/>
                    <a:pt x="18278" y="19092"/>
                  </a:cubicBezTo>
                  <a:cubicBezTo>
                    <a:pt x="18296" y="19092"/>
                    <a:pt x="18316" y="19101"/>
                    <a:pt x="18332" y="19111"/>
                  </a:cubicBezTo>
                  <a:cubicBezTo>
                    <a:pt x="18347" y="19120"/>
                    <a:pt x="18357" y="19129"/>
                    <a:pt x="18357" y="19129"/>
                  </a:cubicBezTo>
                  <a:cubicBezTo>
                    <a:pt x="18366" y="19137"/>
                    <a:pt x="18376" y="19134"/>
                    <a:pt x="18384" y="19120"/>
                  </a:cubicBezTo>
                  <a:cubicBezTo>
                    <a:pt x="18384" y="19120"/>
                    <a:pt x="18385" y="19117"/>
                    <a:pt x="18390" y="19109"/>
                  </a:cubicBezTo>
                  <a:cubicBezTo>
                    <a:pt x="18407" y="19085"/>
                    <a:pt x="18453" y="19025"/>
                    <a:pt x="18543" y="18972"/>
                  </a:cubicBezTo>
                  <a:cubicBezTo>
                    <a:pt x="18566" y="18960"/>
                    <a:pt x="18581" y="18954"/>
                    <a:pt x="18591" y="18954"/>
                  </a:cubicBezTo>
                  <a:cubicBezTo>
                    <a:pt x="18600" y="18955"/>
                    <a:pt x="18601" y="18958"/>
                    <a:pt x="18602" y="18958"/>
                  </a:cubicBezTo>
                  <a:cubicBezTo>
                    <a:pt x="18602" y="18958"/>
                    <a:pt x="18602" y="18957"/>
                    <a:pt x="18602" y="18962"/>
                  </a:cubicBezTo>
                  <a:cubicBezTo>
                    <a:pt x="18605" y="18971"/>
                    <a:pt x="18609" y="19052"/>
                    <a:pt x="18645" y="19086"/>
                  </a:cubicBezTo>
                  <a:cubicBezTo>
                    <a:pt x="18695" y="19130"/>
                    <a:pt x="18754" y="19161"/>
                    <a:pt x="18781" y="19219"/>
                  </a:cubicBezTo>
                  <a:cubicBezTo>
                    <a:pt x="18785" y="19227"/>
                    <a:pt x="18787" y="19238"/>
                    <a:pt x="18788" y="19266"/>
                  </a:cubicBezTo>
                  <a:cubicBezTo>
                    <a:pt x="18788" y="19326"/>
                    <a:pt x="18772" y="19414"/>
                    <a:pt x="18767" y="19478"/>
                  </a:cubicBezTo>
                  <a:cubicBezTo>
                    <a:pt x="18767" y="19480"/>
                    <a:pt x="18766" y="19485"/>
                    <a:pt x="18766" y="19493"/>
                  </a:cubicBezTo>
                  <a:cubicBezTo>
                    <a:pt x="18766" y="19535"/>
                    <a:pt x="18780" y="19569"/>
                    <a:pt x="18791" y="19578"/>
                  </a:cubicBezTo>
                  <a:cubicBezTo>
                    <a:pt x="18802" y="19591"/>
                    <a:pt x="18813" y="19593"/>
                    <a:pt x="18823" y="19593"/>
                  </a:cubicBezTo>
                  <a:cubicBezTo>
                    <a:pt x="18840" y="19593"/>
                    <a:pt x="18858" y="19585"/>
                    <a:pt x="18874" y="19569"/>
                  </a:cubicBezTo>
                  <a:cubicBezTo>
                    <a:pt x="18889" y="19552"/>
                    <a:pt x="18907" y="19530"/>
                    <a:pt x="18913" y="19470"/>
                  </a:cubicBezTo>
                  <a:cubicBezTo>
                    <a:pt x="18915" y="19432"/>
                    <a:pt x="18930" y="19378"/>
                    <a:pt x="18968" y="19309"/>
                  </a:cubicBezTo>
                  <a:cubicBezTo>
                    <a:pt x="18967" y="19332"/>
                    <a:pt x="18966" y="19358"/>
                    <a:pt x="18966" y="19387"/>
                  </a:cubicBezTo>
                  <a:cubicBezTo>
                    <a:pt x="18966" y="19426"/>
                    <a:pt x="18968" y="19468"/>
                    <a:pt x="18974" y="19510"/>
                  </a:cubicBezTo>
                  <a:cubicBezTo>
                    <a:pt x="18977" y="19527"/>
                    <a:pt x="18980" y="19541"/>
                    <a:pt x="18985" y="19556"/>
                  </a:cubicBezTo>
                  <a:cubicBezTo>
                    <a:pt x="18991" y="19570"/>
                    <a:pt x="19001" y="19585"/>
                    <a:pt x="19012" y="19584"/>
                  </a:cubicBezTo>
                  <a:cubicBezTo>
                    <a:pt x="19024" y="19582"/>
                    <a:pt x="19032" y="19572"/>
                    <a:pt x="19037" y="19561"/>
                  </a:cubicBezTo>
                  <a:cubicBezTo>
                    <a:pt x="19041" y="19580"/>
                    <a:pt x="19045" y="19595"/>
                    <a:pt x="19046" y="19605"/>
                  </a:cubicBezTo>
                  <a:cubicBezTo>
                    <a:pt x="19052" y="19651"/>
                    <a:pt x="19063" y="19661"/>
                    <a:pt x="19071" y="19673"/>
                  </a:cubicBezTo>
                  <a:cubicBezTo>
                    <a:pt x="19083" y="19690"/>
                    <a:pt x="19096" y="19704"/>
                    <a:pt x="19104" y="19722"/>
                  </a:cubicBezTo>
                  <a:cubicBezTo>
                    <a:pt x="19112" y="19740"/>
                    <a:pt x="19116" y="19754"/>
                    <a:pt x="19117" y="19790"/>
                  </a:cubicBezTo>
                  <a:cubicBezTo>
                    <a:pt x="19117" y="19863"/>
                    <a:pt x="19116" y="19921"/>
                    <a:pt x="19118" y="19970"/>
                  </a:cubicBezTo>
                  <a:cubicBezTo>
                    <a:pt x="19121" y="20018"/>
                    <a:pt x="19124" y="20063"/>
                    <a:pt x="19142" y="20100"/>
                  </a:cubicBezTo>
                  <a:cubicBezTo>
                    <a:pt x="19157" y="20124"/>
                    <a:pt x="19166" y="20121"/>
                    <a:pt x="19177" y="20127"/>
                  </a:cubicBezTo>
                  <a:cubicBezTo>
                    <a:pt x="19210" y="20141"/>
                    <a:pt x="19248" y="20153"/>
                    <a:pt x="19269" y="20251"/>
                  </a:cubicBezTo>
                  <a:cubicBezTo>
                    <a:pt x="19282" y="20312"/>
                    <a:pt x="19296" y="20361"/>
                    <a:pt x="19325" y="20364"/>
                  </a:cubicBezTo>
                  <a:cubicBezTo>
                    <a:pt x="19353" y="20360"/>
                    <a:pt x="19365" y="20318"/>
                    <a:pt x="19375" y="20288"/>
                  </a:cubicBezTo>
                  <a:cubicBezTo>
                    <a:pt x="19383" y="20257"/>
                    <a:pt x="19391" y="20224"/>
                    <a:pt x="19397" y="20204"/>
                  </a:cubicBezTo>
                  <a:cubicBezTo>
                    <a:pt x="19397" y="20204"/>
                    <a:pt x="19397" y="20204"/>
                    <a:pt x="19398" y="20204"/>
                  </a:cubicBezTo>
                  <a:cubicBezTo>
                    <a:pt x="19412" y="20199"/>
                    <a:pt x="19459" y="20264"/>
                    <a:pt x="19467" y="20293"/>
                  </a:cubicBezTo>
                  <a:cubicBezTo>
                    <a:pt x="19475" y="20315"/>
                    <a:pt x="19488" y="20328"/>
                    <a:pt x="19499" y="20327"/>
                  </a:cubicBezTo>
                  <a:cubicBezTo>
                    <a:pt x="19530" y="20321"/>
                    <a:pt x="19546" y="20279"/>
                    <a:pt x="19571" y="20242"/>
                  </a:cubicBezTo>
                  <a:cubicBezTo>
                    <a:pt x="19595" y="20202"/>
                    <a:pt x="19622" y="20160"/>
                    <a:pt x="19651" y="20140"/>
                  </a:cubicBezTo>
                  <a:cubicBezTo>
                    <a:pt x="19689" y="20110"/>
                    <a:pt x="19705" y="20102"/>
                    <a:pt x="19722" y="20079"/>
                  </a:cubicBezTo>
                  <a:cubicBezTo>
                    <a:pt x="19740" y="20050"/>
                    <a:pt x="19745" y="20017"/>
                    <a:pt x="19754" y="19980"/>
                  </a:cubicBezTo>
                  <a:cubicBezTo>
                    <a:pt x="19778" y="19871"/>
                    <a:pt x="19792" y="19652"/>
                    <a:pt x="19835" y="19493"/>
                  </a:cubicBezTo>
                  <a:cubicBezTo>
                    <a:pt x="19883" y="19313"/>
                    <a:pt x="19946" y="19008"/>
                    <a:pt x="19947" y="18753"/>
                  </a:cubicBezTo>
                  <a:cubicBezTo>
                    <a:pt x="19946" y="18518"/>
                    <a:pt x="19944" y="17987"/>
                    <a:pt x="19882" y="17713"/>
                  </a:cubicBezTo>
                  <a:cubicBezTo>
                    <a:pt x="19853" y="17587"/>
                    <a:pt x="19812" y="17465"/>
                    <a:pt x="19780" y="17360"/>
                  </a:cubicBezTo>
                  <a:close/>
                  <a:moveTo>
                    <a:pt x="18267" y="11930"/>
                  </a:moveTo>
                  <a:cubicBezTo>
                    <a:pt x="18261" y="11917"/>
                    <a:pt x="18253" y="11912"/>
                    <a:pt x="18245" y="11914"/>
                  </a:cubicBezTo>
                  <a:cubicBezTo>
                    <a:pt x="18237" y="11916"/>
                    <a:pt x="18230" y="11926"/>
                    <a:pt x="18226" y="11942"/>
                  </a:cubicBezTo>
                  <a:cubicBezTo>
                    <a:pt x="18205" y="12016"/>
                    <a:pt x="18191" y="12063"/>
                    <a:pt x="18182" y="12088"/>
                  </a:cubicBezTo>
                  <a:cubicBezTo>
                    <a:pt x="18179" y="12097"/>
                    <a:pt x="18176" y="12102"/>
                    <a:pt x="18174" y="12105"/>
                  </a:cubicBezTo>
                  <a:cubicBezTo>
                    <a:pt x="18170" y="12100"/>
                    <a:pt x="18158" y="12082"/>
                    <a:pt x="18142" y="12064"/>
                  </a:cubicBezTo>
                  <a:cubicBezTo>
                    <a:pt x="18131" y="12052"/>
                    <a:pt x="18119" y="12046"/>
                    <a:pt x="18109" y="12046"/>
                  </a:cubicBezTo>
                  <a:cubicBezTo>
                    <a:pt x="18075" y="12048"/>
                    <a:pt x="18047" y="12087"/>
                    <a:pt x="18024" y="12133"/>
                  </a:cubicBezTo>
                  <a:cubicBezTo>
                    <a:pt x="18003" y="12181"/>
                    <a:pt x="17984" y="12231"/>
                    <a:pt x="17983" y="12302"/>
                  </a:cubicBezTo>
                  <a:cubicBezTo>
                    <a:pt x="17983" y="12318"/>
                    <a:pt x="17984" y="12336"/>
                    <a:pt x="17988" y="12353"/>
                  </a:cubicBezTo>
                  <a:cubicBezTo>
                    <a:pt x="18000" y="12403"/>
                    <a:pt x="18020" y="12410"/>
                    <a:pt x="18035" y="12415"/>
                  </a:cubicBezTo>
                  <a:cubicBezTo>
                    <a:pt x="18059" y="12422"/>
                    <a:pt x="18085" y="12419"/>
                    <a:pt x="18107" y="12426"/>
                  </a:cubicBezTo>
                  <a:cubicBezTo>
                    <a:pt x="18129" y="12433"/>
                    <a:pt x="18139" y="12447"/>
                    <a:pt x="18142" y="12465"/>
                  </a:cubicBezTo>
                  <a:cubicBezTo>
                    <a:pt x="18151" y="12511"/>
                    <a:pt x="18157" y="12544"/>
                    <a:pt x="18166" y="12574"/>
                  </a:cubicBezTo>
                  <a:cubicBezTo>
                    <a:pt x="18174" y="12605"/>
                    <a:pt x="18192" y="12630"/>
                    <a:pt x="18209" y="12630"/>
                  </a:cubicBezTo>
                  <a:cubicBezTo>
                    <a:pt x="18209" y="12630"/>
                    <a:pt x="18210" y="12630"/>
                    <a:pt x="18211" y="12629"/>
                  </a:cubicBezTo>
                  <a:cubicBezTo>
                    <a:pt x="18224" y="12629"/>
                    <a:pt x="18235" y="12623"/>
                    <a:pt x="18249" y="12614"/>
                  </a:cubicBezTo>
                  <a:cubicBezTo>
                    <a:pt x="18283" y="12595"/>
                    <a:pt x="18308" y="12539"/>
                    <a:pt x="18327" y="12475"/>
                  </a:cubicBezTo>
                  <a:cubicBezTo>
                    <a:pt x="18347" y="12410"/>
                    <a:pt x="18360" y="12337"/>
                    <a:pt x="18360" y="12263"/>
                  </a:cubicBezTo>
                  <a:cubicBezTo>
                    <a:pt x="18360" y="12242"/>
                    <a:pt x="18359" y="12222"/>
                    <a:pt x="18356" y="12201"/>
                  </a:cubicBezTo>
                  <a:cubicBezTo>
                    <a:pt x="18335" y="12072"/>
                    <a:pt x="18268" y="11934"/>
                    <a:pt x="18267" y="11930"/>
                  </a:cubicBezTo>
                  <a:close/>
                  <a:moveTo>
                    <a:pt x="19637" y="20442"/>
                  </a:moveTo>
                  <a:cubicBezTo>
                    <a:pt x="19605" y="20448"/>
                    <a:pt x="19584" y="20491"/>
                    <a:pt x="19558" y="20528"/>
                  </a:cubicBezTo>
                  <a:cubicBezTo>
                    <a:pt x="19545" y="20547"/>
                    <a:pt x="19533" y="20566"/>
                    <a:pt x="19524" y="20578"/>
                  </a:cubicBezTo>
                  <a:cubicBezTo>
                    <a:pt x="19519" y="20584"/>
                    <a:pt x="19515" y="20589"/>
                    <a:pt x="19512" y="20591"/>
                  </a:cubicBezTo>
                  <a:cubicBezTo>
                    <a:pt x="19512" y="20591"/>
                    <a:pt x="19512" y="20592"/>
                    <a:pt x="19511" y="20592"/>
                  </a:cubicBezTo>
                  <a:cubicBezTo>
                    <a:pt x="19488" y="20577"/>
                    <a:pt x="19437" y="20526"/>
                    <a:pt x="19437" y="20526"/>
                  </a:cubicBezTo>
                  <a:cubicBezTo>
                    <a:pt x="19426" y="20514"/>
                    <a:pt x="19414" y="20521"/>
                    <a:pt x="19406" y="20543"/>
                  </a:cubicBezTo>
                  <a:cubicBezTo>
                    <a:pt x="19392" y="20580"/>
                    <a:pt x="19383" y="20619"/>
                    <a:pt x="19383" y="20663"/>
                  </a:cubicBezTo>
                  <a:cubicBezTo>
                    <a:pt x="19385" y="20745"/>
                    <a:pt x="19410" y="20779"/>
                    <a:pt x="19422" y="20807"/>
                  </a:cubicBezTo>
                  <a:cubicBezTo>
                    <a:pt x="19437" y="20836"/>
                    <a:pt x="19443" y="20853"/>
                    <a:pt x="19442" y="20872"/>
                  </a:cubicBezTo>
                  <a:cubicBezTo>
                    <a:pt x="19442" y="20876"/>
                    <a:pt x="19442" y="20881"/>
                    <a:pt x="19442" y="20888"/>
                  </a:cubicBezTo>
                  <a:cubicBezTo>
                    <a:pt x="19440" y="20902"/>
                    <a:pt x="19439" y="20918"/>
                    <a:pt x="19439" y="20934"/>
                  </a:cubicBezTo>
                  <a:cubicBezTo>
                    <a:pt x="19438" y="20977"/>
                    <a:pt x="19448" y="21023"/>
                    <a:pt x="19463" y="21045"/>
                  </a:cubicBezTo>
                  <a:cubicBezTo>
                    <a:pt x="19477" y="21066"/>
                    <a:pt x="19493" y="21071"/>
                    <a:pt x="19507" y="21071"/>
                  </a:cubicBezTo>
                  <a:cubicBezTo>
                    <a:pt x="19537" y="21069"/>
                    <a:pt x="19565" y="21048"/>
                    <a:pt x="19582" y="21030"/>
                  </a:cubicBezTo>
                  <a:cubicBezTo>
                    <a:pt x="19599" y="21008"/>
                    <a:pt x="19605" y="20981"/>
                    <a:pt x="19616" y="20944"/>
                  </a:cubicBezTo>
                  <a:cubicBezTo>
                    <a:pt x="19643" y="20836"/>
                    <a:pt x="19675" y="20662"/>
                    <a:pt x="19676" y="20549"/>
                  </a:cubicBezTo>
                  <a:cubicBezTo>
                    <a:pt x="19676" y="20536"/>
                    <a:pt x="19675" y="20524"/>
                    <a:pt x="19674" y="20510"/>
                  </a:cubicBezTo>
                  <a:cubicBezTo>
                    <a:pt x="19671" y="20471"/>
                    <a:pt x="19650" y="20438"/>
                    <a:pt x="19637" y="20442"/>
                  </a:cubicBezTo>
                  <a:close/>
                  <a:moveTo>
                    <a:pt x="18235" y="11380"/>
                  </a:moveTo>
                  <a:cubicBezTo>
                    <a:pt x="18235" y="11380"/>
                    <a:pt x="18234" y="11380"/>
                    <a:pt x="18233" y="11380"/>
                  </a:cubicBezTo>
                  <a:cubicBezTo>
                    <a:pt x="18213" y="11384"/>
                    <a:pt x="18207" y="11404"/>
                    <a:pt x="18201" y="11420"/>
                  </a:cubicBezTo>
                  <a:cubicBezTo>
                    <a:pt x="18182" y="11471"/>
                    <a:pt x="18164" y="11552"/>
                    <a:pt x="18163" y="11641"/>
                  </a:cubicBezTo>
                  <a:cubicBezTo>
                    <a:pt x="18163" y="11664"/>
                    <a:pt x="18165" y="11691"/>
                    <a:pt x="18170" y="11715"/>
                  </a:cubicBezTo>
                  <a:cubicBezTo>
                    <a:pt x="18170" y="11715"/>
                    <a:pt x="18169" y="11714"/>
                    <a:pt x="18169" y="11713"/>
                  </a:cubicBezTo>
                  <a:cubicBezTo>
                    <a:pt x="18148" y="11654"/>
                    <a:pt x="18122" y="11590"/>
                    <a:pt x="18082" y="11587"/>
                  </a:cubicBezTo>
                  <a:cubicBezTo>
                    <a:pt x="18072" y="11587"/>
                    <a:pt x="18062" y="11591"/>
                    <a:pt x="18052" y="11601"/>
                  </a:cubicBezTo>
                  <a:cubicBezTo>
                    <a:pt x="18039" y="11617"/>
                    <a:pt x="18036" y="11633"/>
                    <a:pt x="18031" y="11649"/>
                  </a:cubicBezTo>
                  <a:cubicBezTo>
                    <a:pt x="18017" y="11700"/>
                    <a:pt x="18004" y="11777"/>
                    <a:pt x="18003" y="11855"/>
                  </a:cubicBezTo>
                  <a:cubicBezTo>
                    <a:pt x="18003" y="11885"/>
                    <a:pt x="18005" y="11917"/>
                    <a:pt x="18015" y="11947"/>
                  </a:cubicBezTo>
                  <a:cubicBezTo>
                    <a:pt x="18024" y="11979"/>
                    <a:pt x="18042" y="11998"/>
                    <a:pt x="18058" y="11996"/>
                  </a:cubicBezTo>
                  <a:cubicBezTo>
                    <a:pt x="18086" y="11996"/>
                    <a:pt x="18129" y="12009"/>
                    <a:pt x="18162" y="12010"/>
                  </a:cubicBezTo>
                  <a:cubicBezTo>
                    <a:pt x="18173" y="12009"/>
                    <a:pt x="18182" y="12008"/>
                    <a:pt x="18192" y="12002"/>
                  </a:cubicBezTo>
                  <a:cubicBezTo>
                    <a:pt x="18198" y="11998"/>
                    <a:pt x="18203" y="11993"/>
                    <a:pt x="18210" y="11981"/>
                  </a:cubicBezTo>
                  <a:cubicBezTo>
                    <a:pt x="18216" y="11969"/>
                    <a:pt x="18222" y="11945"/>
                    <a:pt x="18222" y="11922"/>
                  </a:cubicBezTo>
                  <a:cubicBezTo>
                    <a:pt x="18221" y="11898"/>
                    <a:pt x="18218" y="11883"/>
                    <a:pt x="18214" y="11870"/>
                  </a:cubicBezTo>
                  <a:cubicBezTo>
                    <a:pt x="18208" y="11848"/>
                    <a:pt x="18197" y="11804"/>
                    <a:pt x="18183" y="11757"/>
                  </a:cubicBezTo>
                  <a:cubicBezTo>
                    <a:pt x="18196" y="11783"/>
                    <a:pt x="18214" y="11795"/>
                    <a:pt x="18232" y="11795"/>
                  </a:cubicBezTo>
                  <a:cubicBezTo>
                    <a:pt x="18235" y="11795"/>
                    <a:pt x="18237" y="11795"/>
                    <a:pt x="18240" y="11794"/>
                  </a:cubicBezTo>
                  <a:cubicBezTo>
                    <a:pt x="18292" y="11791"/>
                    <a:pt x="18327" y="11698"/>
                    <a:pt x="18325" y="11606"/>
                  </a:cubicBezTo>
                  <a:cubicBezTo>
                    <a:pt x="18324" y="11500"/>
                    <a:pt x="18290" y="11392"/>
                    <a:pt x="18235" y="11380"/>
                  </a:cubicBezTo>
                  <a:close/>
                  <a:moveTo>
                    <a:pt x="11515" y="7011"/>
                  </a:moveTo>
                  <a:cubicBezTo>
                    <a:pt x="11513" y="7014"/>
                    <a:pt x="11475" y="6993"/>
                    <a:pt x="11443" y="6992"/>
                  </a:cubicBezTo>
                  <a:cubicBezTo>
                    <a:pt x="11426" y="6993"/>
                    <a:pt x="11408" y="6996"/>
                    <a:pt x="11391" y="7024"/>
                  </a:cubicBezTo>
                  <a:cubicBezTo>
                    <a:pt x="11382" y="7037"/>
                    <a:pt x="11375" y="7069"/>
                    <a:pt x="11376" y="7093"/>
                  </a:cubicBezTo>
                  <a:cubicBezTo>
                    <a:pt x="11378" y="7158"/>
                    <a:pt x="11393" y="7183"/>
                    <a:pt x="11406" y="7216"/>
                  </a:cubicBezTo>
                  <a:cubicBezTo>
                    <a:pt x="11421" y="7247"/>
                    <a:pt x="11437" y="7274"/>
                    <a:pt x="11452" y="7291"/>
                  </a:cubicBezTo>
                  <a:cubicBezTo>
                    <a:pt x="11458" y="7296"/>
                    <a:pt x="11468" y="7319"/>
                    <a:pt x="11479" y="7347"/>
                  </a:cubicBezTo>
                  <a:cubicBezTo>
                    <a:pt x="11491" y="7373"/>
                    <a:pt x="11501" y="7406"/>
                    <a:pt x="11523" y="7424"/>
                  </a:cubicBezTo>
                  <a:lnTo>
                    <a:pt x="11523" y="7424"/>
                  </a:lnTo>
                  <a:lnTo>
                    <a:pt x="11523" y="7424"/>
                  </a:lnTo>
                  <a:lnTo>
                    <a:pt x="11523" y="7424"/>
                  </a:lnTo>
                  <a:cubicBezTo>
                    <a:pt x="11530" y="7429"/>
                    <a:pt x="11538" y="7431"/>
                    <a:pt x="11546" y="7431"/>
                  </a:cubicBezTo>
                  <a:cubicBezTo>
                    <a:pt x="11561" y="7430"/>
                    <a:pt x="11579" y="7425"/>
                    <a:pt x="11596" y="7402"/>
                  </a:cubicBezTo>
                  <a:cubicBezTo>
                    <a:pt x="11613" y="7380"/>
                    <a:pt x="11629" y="7329"/>
                    <a:pt x="11628" y="7269"/>
                  </a:cubicBezTo>
                  <a:cubicBezTo>
                    <a:pt x="11628" y="7246"/>
                    <a:pt x="11626" y="7223"/>
                    <a:pt x="11623" y="7199"/>
                  </a:cubicBezTo>
                  <a:cubicBezTo>
                    <a:pt x="11599" y="7020"/>
                    <a:pt x="11531" y="7007"/>
                    <a:pt x="11515" y="7011"/>
                  </a:cubicBezTo>
                  <a:close/>
                  <a:moveTo>
                    <a:pt x="4578" y="1060"/>
                  </a:moveTo>
                  <a:cubicBezTo>
                    <a:pt x="4565" y="1060"/>
                    <a:pt x="4535" y="1044"/>
                    <a:pt x="4505" y="1043"/>
                  </a:cubicBezTo>
                  <a:cubicBezTo>
                    <a:pt x="4486" y="1043"/>
                    <a:pt x="4463" y="1050"/>
                    <a:pt x="4444" y="1085"/>
                  </a:cubicBezTo>
                  <a:cubicBezTo>
                    <a:pt x="4427" y="1117"/>
                    <a:pt x="4422" y="1162"/>
                    <a:pt x="4422" y="1202"/>
                  </a:cubicBezTo>
                  <a:cubicBezTo>
                    <a:pt x="4422" y="1279"/>
                    <a:pt x="4440" y="1374"/>
                    <a:pt x="4485" y="1390"/>
                  </a:cubicBezTo>
                  <a:cubicBezTo>
                    <a:pt x="4489" y="1391"/>
                    <a:pt x="4492" y="1391"/>
                    <a:pt x="4495" y="1391"/>
                  </a:cubicBezTo>
                  <a:cubicBezTo>
                    <a:pt x="4526" y="1390"/>
                    <a:pt x="4558" y="1365"/>
                    <a:pt x="4574" y="1360"/>
                  </a:cubicBezTo>
                  <a:cubicBezTo>
                    <a:pt x="4578" y="1391"/>
                    <a:pt x="4584" y="1440"/>
                    <a:pt x="4593" y="1487"/>
                  </a:cubicBezTo>
                  <a:cubicBezTo>
                    <a:pt x="4605" y="1547"/>
                    <a:pt x="4624" y="1625"/>
                    <a:pt x="4667" y="1629"/>
                  </a:cubicBezTo>
                  <a:cubicBezTo>
                    <a:pt x="4680" y="1629"/>
                    <a:pt x="4692" y="1619"/>
                    <a:pt x="4704" y="1603"/>
                  </a:cubicBezTo>
                  <a:cubicBezTo>
                    <a:pt x="4738" y="1556"/>
                    <a:pt x="4757" y="1505"/>
                    <a:pt x="4767" y="1468"/>
                  </a:cubicBezTo>
                  <a:cubicBezTo>
                    <a:pt x="4772" y="1452"/>
                    <a:pt x="4775" y="1439"/>
                    <a:pt x="4777" y="1433"/>
                  </a:cubicBezTo>
                  <a:cubicBezTo>
                    <a:pt x="4789" y="1421"/>
                    <a:pt x="4794" y="1398"/>
                    <a:pt x="4796" y="1383"/>
                  </a:cubicBezTo>
                  <a:cubicBezTo>
                    <a:pt x="4798" y="1366"/>
                    <a:pt x="4799" y="1351"/>
                    <a:pt x="4799" y="1335"/>
                  </a:cubicBezTo>
                  <a:cubicBezTo>
                    <a:pt x="4797" y="1247"/>
                    <a:pt x="4785" y="1125"/>
                    <a:pt x="4751" y="1055"/>
                  </a:cubicBezTo>
                  <a:cubicBezTo>
                    <a:pt x="4730" y="1021"/>
                    <a:pt x="4707" y="1018"/>
                    <a:pt x="4683" y="1017"/>
                  </a:cubicBezTo>
                  <a:cubicBezTo>
                    <a:pt x="4644" y="1018"/>
                    <a:pt x="4606" y="1033"/>
                    <a:pt x="4583" y="1059"/>
                  </a:cubicBezTo>
                  <a:lnTo>
                    <a:pt x="4583" y="1059"/>
                  </a:lnTo>
                  <a:cubicBezTo>
                    <a:pt x="4582" y="1059"/>
                    <a:pt x="4580" y="1060"/>
                    <a:pt x="4578" y="1060"/>
                  </a:cubicBezTo>
                  <a:close/>
                  <a:moveTo>
                    <a:pt x="568" y="4292"/>
                  </a:moveTo>
                  <a:lnTo>
                    <a:pt x="568" y="4291"/>
                  </a:lnTo>
                  <a:cubicBezTo>
                    <a:pt x="561" y="4285"/>
                    <a:pt x="553" y="4280"/>
                    <a:pt x="545" y="4280"/>
                  </a:cubicBezTo>
                  <a:cubicBezTo>
                    <a:pt x="524" y="4278"/>
                    <a:pt x="508" y="4318"/>
                    <a:pt x="503" y="4346"/>
                  </a:cubicBezTo>
                  <a:cubicBezTo>
                    <a:pt x="494" y="4390"/>
                    <a:pt x="492" y="4433"/>
                    <a:pt x="487" y="4463"/>
                  </a:cubicBezTo>
                  <a:cubicBezTo>
                    <a:pt x="482" y="4496"/>
                    <a:pt x="479" y="4502"/>
                    <a:pt x="475" y="4504"/>
                  </a:cubicBezTo>
                  <a:cubicBezTo>
                    <a:pt x="453" y="4517"/>
                    <a:pt x="430" y="4535"/>
                    <a:pt x="411" y="4557"/>
                  </a:cubicBezTo>
                  <a:cubicBezTo>
                    <a:pt x="402" y="4569"/>
                    <a:pt x="393" y="4580"/>
                    <a:pt x="386" y="4594"/>
                  </a:cubicBezTo>
                  <a:cubicBezTo>
                    <a:pt x="379" y="4609"/>
                    <a:pt x="369" y="4627"/>
                    <a:pt x="368" y="4671"/>
                  </a:cubicBezTo>
                  <a:cubicBezTo>
                    <a:pt x="368" y="4697"/>
                    <a:pt x="375" y="4722"/>
                    <a:pt x="381" y="4733"/>
                  </a:cubicBezTo>
                  <a:cubicBezTo>
                    <a:pt x="388" y="4746"/>
                    <a:pt x="394" y="4752"/>
                    <a:pt x="401" y="4757"/>
                  </a:cubicBezTo>
                  <a:cubicBezTo>
                    <a:pt x="414" y="4766"/>
                    <a:pt x="428" y="4768"/>
                    <a:pt x="443" y="4768"/>
                  </a:cubicBezTo>
                  <a:cubicBezTo>
                    <a:pt x="468" y="4768"/>
                    <a:pt x="495" y="4760"/>
                    <a:pt x="518" y="4746"/>
                  </a:cubicBezTo>
                  <a:cubicBezTo>
                    <a:pt x="542" y="4728"/>
                    <a:pt x="559" y="4724"/>
                    <a:pt x="576" y="4670"/>
                  </a:cubicBezTo>
                  <a:cubicBezTo>
                    <a:pt x="583" y="4637"/>
                    <a:pt x="585" y="4606"/>
                    <a:pt x="589" y="4564"/>
                  </a:cubicBezTo>
                  <a:cubicBezTo>
                    <a:pt x="591" y="4522"/>
                    <a:pt x="593" y="4476"/>
                    <a:pt x="593" y="4434"/>
                  </a:cubicBezTo>
                  <a:cubicBezTo>
                    <a:pt x="593" y="4409"/>
                    <a:pt x="592" y="4387"/>
                    <a:pt x="591" y="4365"/>
                  </a:cubicBezTo>
                  <a:cubicBezTo>
                    <a:pt x="587" y="4346"/>
                    <a:pt x="589" y="4317"/>
                    <a:pt x="568" y="4292"/>
                  </a:cubicBezTo>
                  <a:close/>
                  <a:moveTo>
                    <a:pt x="6352" y="10128"/>
                  </a:moveTo>
                  <a:cubicBezTo>
                    <a:pt x="6319" y="10128"/>
                    <a:pt x="6288" y="10146"/>
                    <a:pt x="6268" y="10155"/>
                  </a:cubicBezTo>
                  <a:cubicBezTo>
                    <a:pt x="6237" y="10175"/>
                    <a:pt x="6212" y="10234"/>
                    <a:pt x="6184" y="10292"/>
                  </a:cubicBezTo>
                  <a:cubicBezTo>
                    <a:pt x="6158" y="10349"/>
                    <a:pt x="6135" y="10404"/>
                    <a:pt x="6135" y="10405"/>
                  </a:cubicBezTo>
                  <a:cubicBezTo>
                    <a:pt x="6128" y="10421"/>
                    <a:pt x="6126" y="10446"/>
                    <a:pt x="6129" y="10467"/>
                  </a:cubicBezTo>
                  <a:cubicBezTo>
                    <a:pt x="6132" y="10489"/>
                    <a:pt x="6140" y="10506"/>
                    <a:pt x="6149" y="10511"/>
                  </a:cubicBezTo>
                  <a:cubicBezTo>
                    <a:pt x="6150" y="10511"/>
                    <a:pt x="6206" y="10540"/>
                    <a:pt x="6247" y="10540"/>
                  </a:cubicBezTo>
                  <a:cubicBezTo>
                    <a:pt x="6269" y="10538"/>
                    <a:pt x="6285" y="10579"/>
                    <a:pt x="6321" y="10633"/>
                  </a:cubicBezTo>
                  <a:cubicBezTo>
                    <a:pt x="6331" y="10648"/>
                    <a:pt x="6343" y="10652"/>
                    <a:pt x="6353" y="10652"/>
                  </a:cubicBezTo>
                  <a:cubicBezTo>
                    <a:pt x="6377" y="10651"/>
                    <a:pt x="6397" y="10630"/>
                    <a:pt x="6414" y="10613"/>
                  </a:cubicBezTo>
                  <a:cubicBezTo>
                    <a:pt x="6423" y="10604"/>
                    <a:pt x="6431" y="10595"/>
                    <a:pt x="6436" y="10590"/>
                  </a:cubicBezTo>
                  <a:cubicBezTo>
                    <a:pt x="6437" y="10589"/>
                    <a:pt x="6438" y="10588"/>
                    <a:pt x="6439" y="10588"/>
                  </a:cubicBezTo>
                  <a:cubicBezTo>
                    <a:pt x="6441" y="10594"/>
                    <a:pt x="6445" y="10603"/>
                    <a:pt x="6448" y="10612"/>
                  </a:cubicBezTo>
                  <a:cubicBezTo>
                    <a:pt x="6455" y="10625"/>
                    <a:pt x="6458" y="10650"/>
                    <a:pt x="6482" y="10657"/>
                  </a:cubicBezTo>
                  <a:cubicBezTo>
                    <a:pt x="6503" y="10656"/>
                    <a:pt x="6513" y="10615"/>
                    <a:pt x="6515" y="10595"/>
                  </a:cubicBezTo>
                  <a:cubicBezTo>
                    <a:pt x="6519" y="10571"/>
                    <a:pt x="6520" y="10547"/>
                    <a:pt x="6521" y="10510"/>
                  </a:cubicBezTo>
                  <a:cubicBezTo>
                    <a:pt x="6521" y="10502"/>
                    <a:pt x="6522" y="10494"/>
                    <a:pt x="6522" y="10485"/>
                  </a:cubicBezTo>
                  <a:cubicBezTo>
                    <a:pt x="6521" y="10269"/>
                    <a:pt x="6443" y="10172"/>
                    <a:pt x="6399" y="10143"/>
                  </a:cubicBezTo>
                  <a:cubicBezTo>
                    <a:pt x="6383" y="10131"/>
                    <a:pt x="6367" y="10128"/>
                    <a:pt x="6352" y="10128"/>
                  </a:cubicBezTo>
                  <a:close/>
                  <a:moveTo>
                    <a:pt x="243" y="4680"/>
                  </a:moveTo>
                  <a:cubicBezTo>
                    <a:pt x="230" y="4667"/>
                    <a:pt x="173" y="4609"/>
                    <a:pt x="172" y="4609"/>
                  </a:cubicBezTo>
                  <a:lnTo>
                    <a:pt x="164" y="4604"/>
                  </a:lnTo>
                  <a:cubicBezTo>
                    <a:pt x="149" y="4600"/>
                    <a:pt x="134" y="4599"/>
                    <a:pt x="119" y="4599"/>
                  </a:cubicBezTo>
                  <a:cubicBezTo>
                    <a:pt x="95" y="4599"/>
                    <a:pt x="72" y="4603"/>
                    <a:pt x="52" y="4616"/>
                  </a:cubicBezTo>
                  <a:cubicBezTo>
                    <a:pt x="33" y="4628"/>
                    <a:pt x="14" y="4646"/>
                    <a:pt x="3" y="4701"/>
                  </a:cubicBezTo>
                  <a:cubicBezTo>
                    <a:pt x="1" y="4711"/>
                    <a:pt x="0" y="4724"/>
                    <a:pt x="0" y="4737"/>
                  </a:cubicBezTo>
                  <a:cubicBezTo>
                    <a:pt x="0" y="4781"/>
                    <a:pt x="12" y="4808"/>
                    <a:pt x="21" y="4824"/>
                  </a:cubicBezTo>
                  <a:cubicBezTo>
                    <a:pt x="50" y="4870"/>
                    <a:pt x="91" y="4887"/>
                    <a:pt x="126" y="4890"/>
                  </a:cubicBezTo>
                  <a:cubicBezTo>
                    <a:pt x="150" y="4889"/>
                    <a:pt x="179" y="4872"/>
                    <a:pt x="204" y="4853"/>
                  </a:cubicBezTo>
                  <a:cubicBezTo>
                    <a:pt x="216" y="4843"/>
                    <a:pt x="227" y="4833"/>
                    <a:pt x="236" y="4822"/>
                  </a:cubicBezTo>
                  <a:cubicBezTo>
                    <a:pt x="240" y="4817"/>
                    <a:pt x="245" y="4811"/>
                    <a:pt x="249" y="4804"/>
                  </a:cubicBezTo>
                  <a:cubicBezTo>
                    <a:pt x="252" y="4795"/>
                    <a:pt x="261" y="4790"/>
                    <a:pt x="263" y="4744"/>
                  </a:cubicBezTo>
                  <a:cubicBezTo>
                    <a:pt x="263" y="4706"/>
                    <a:pt x="249" y="4683"/>
                    <a:pt x="243" y="4680"/>
                  </a:cubicBezTo>
                  <a:close/>
                  <a:moveTo>
                    <a:pt x="6617" y="10326"/>
                  </a:moveTo>
                  <a:lnTo>
                    <a:pt x="6617" y="10326"/>
                  </a:lnTo>
                  <a:lnTo>
                    <a:pt x="6617" y="10326"/>
                  </a:lnTo>
                  <a:cubicBezTo>
                    <a:pt x="6578" y="10350"/>
                    <a:pt x="6566" y="10437"/>
                    <a:pt x="6566" y="10503"/>
                  </a:cubicBezTo>
                  <a:cubicBezTo>
                    <a:pt x="6566" y="10544"/>
                    <a:pt x="6570" y="10586"/>
                    <a:pt x="6580" y="10622"/>
                  </a:cubicBezTo>
                  <a:cubicBezTo>
                    <a:pt x="6589" y="10657"/>
                    <a:pt x="6607" y="10692"/>
                    <a:pt x="6630" y="10692"/>
                  </a:cubicBezTo>
                  <a:cubicBezTo>
                    <a:pt x="6630" y="10692"/>
                    <a:pt x="6630" y="10692"/>
                    <a:pt x="6630" y="10692"/>
                  </a:cubicBezTo>
                  <a:cubicBezTo>
                    <a:pt x="6638" y="10692"/>
                    <a:pt x="6645" y="10688"/>
                    <a:pt x="6653" y="10682"/>
                  </a:cubicBezTo>
                  <a:cubicBezTo>
                    <a:pt x="6686" y="10656"/>
                    <a:pt x="6702" y="10581"/>
                    <a:pt x="6701" y="10518"/>
                  </a:cubicBezTo>
                  <a:cubicBezTo>
                    <a:pt x="6700" y="10429"/>
                    <a:pt x="6678" y="10329"/>
                    <a:pt x="6630" y="10323"/>
                  </a:cubicBezTo>
                  <a:cubicBezTo>
                    <a:pt x="6626" y="10323"/>
                    <a:pt x="6622" y="10323"/>
                    <a:pt x="6617" y="10326"/>
                  </a:cubicBezTo>
                  <a:lnTo>
                    <a:pt x="6617" y="10326"/>
                  </a:lnTo>
                  <a:cubicBezTo>
                    <a:pt x="6617" y="10326"/>
                    <a:pt x="6617" y="10326"/>
                    <a:pt x="6617" y="10326"/>
                  </a:cubicBezTo>
                  <a:close/>
                  <a:moveTo>
                    <a:pt x="5796" y="2976"/>
                  </a:moveTo>
                  <a:cubicBezTo>
                    <a:pt x="5787" y="2976"/>
                    <a:pt x="5778" y="2980"/>
                    <a:pt x="5769" y="2988"/>
                  </a:cubicBezTo>
                  <a:lnTo>
                    <a:pt x="5769" y="2988"/>
                  </a:lnTo>
                  <a:cubicBezTo>
                    <a:pt x="5747" y="3004"/>
                    <a:pt x="5727" y="3045"/>
                    <a:pt x="5727" y="3102"/>
                  </a:cubicBezTo>
                  <a:cubicBezTo>
                    <a:pt x="5731" y="3193"/>
                    <a:pt x="5761" y="3230"/>
                    <a:pt x="5793" y="3234"/>
                  </a:cubicBezTo>
                  <a:cubicBezTo>
                    <a:pt x="5801" y="3234"/>
                    <a:pt x="5811" y="3230"/>
                    <a:pt x="5820" y="3221"/>
                  </a:cubicBezTo>
                  <a:cubicBezTo>
                    <a:pt x="5840" y="3197"/>
                    <a:pt x="5854" y="3150"/>
                    <a:pt x="5853" y="3102"/>
                  </a:cubicBezTo>
                  <a:cubicBezTo>
                    <a:pt x="5853" y="3069"/>
                    <a:pt x="5848" y="3037"/>
                    <a:pt x="5837" y="3013"/>
                  </a:cubicBezTo>
                  <a:cubicBezTo>
                    <a:pt x="5826" y="2990"/>
                    <a:pt x="5811" y="2976"/>
                    <a:pt x="5796" y="2976"/>
                  </a:cubicBezTo>
                  <a:close/>
                  <a:moveTo>
                    <a:pt x="4334" y="372"/>
                  </a:moveTo>
                  <a:cubicBezTo>
                    <a:pt x="4368" y="371"/>
                    <a:pt x="4421" y="343"/>
                    <a:pt x="4447" y="343"/>
                  </a:cubicBezTo>
                  <a:lnTo>
                    <a:pt x="4447" y="343"/>
                  </a:lnTo>
                  <a:cubicBezTo>
                    <a:pt x="4448" y="355"/>
                    <a:pt x="4450" y="372"/>
                    <a:pt x="4454" y="393"/>
                  </a:cubicBezTo>
                  <a:cubicBezTo>
                    <a:pt x="4465" y="438"/>
                    <a:pt x="4485" y="457"/>
                    <a:pt x="4511" y="466"/>
                  </a:cubicBezTo>
                  <a:cubicBezTo>
                    <a:pt x="4557" y="485"/>
                    <a:pt x="4578" y="505"/>
                    <a:pt x="4611" y="506"/>
                  </a:cubicBezTo>
                  <a:cubicBezTo>
                    <a:pt x="4612" y="506"/>
                    <a:pt x="4612" y="506"/>
                    <a:pt x="4613" y="506"/>
                  </a:cubicBezTo>
                  <a:cubicBezTo>
                    <a:pt x="4626" y="506"/>
                    <a:pt x="4640" y="488"/>
                    <a:pt x="4647" y="462"/>
                  </a:cubicBezTo>
                  <a:cubicBezTo>
                    <a:pt x="4653" y="438"/>
                    <a:pt x="4655" y="412"/>
                    <a:pt x="4655" y="389"/>
                  </a:cubicBezTo>
                  <a:cubicBezTo>
                    <a:pt x="4654" y="325"/>
                    <a:pt x="4644" y="257"/>
                    <a:pt x="4627" y="197"/>
                  </a:cubicBezTo>
                  <a:cubicBezTo>
                    <a:pt x="4616" y="157"/>
                    <a:pt x="4611" y="129"/>
                    <a:pt x="4595" y="102"/>
                  </a:cubicBezTo>
                  <a:cubicBezTo>
                    <a:pt x="4579" y="79"/>
                    <a:pt x="4565" y="71"/>
                    <a:pt x="4534" y="47"/>
                  </a:cubicBezTo>
                  <a:cubicBezTo>
                    <a:pt x="4488" y="10"/>
                    <a:pt x="4442" y="0"/>
                    <a:pt x="4404" y="0"/>
                  </a:cubicBezTo>
                  <a:cubicBezTo>
                    <a:pt x="4387" y="0"/>
                    <a:pt x="4372" y="2"/>
                    <a:pt x="4359" y="5"/>
                  </a:cubicBezTo>
                  <a:cubicBezTo>
                    <a:pt x="4341" y="9"/>
                    <a:pt x="4319" y="3"/>
                    <a:pt x="4295" y="18"/>
                  </a:cubicBezTo>
                  <a:cubicBezTo>
                    <a:pt x="4269" y="29"/>
                    <a:pt x="4243" y="89"/>
                    <a:pt x="4239" y="173"/>
                  </a:cubicBezTo>
                  <a:cubicBezTo>
                    <a:pt x="4238" y="180"/>
                    <a:pt x="4238" y="189"/>
                    <a:pt x="4238" y="198"/>
                  </a:cubicBezTo>
                  <a:cubicBezTo>
                    <a:pt x="4240" y="315"/>
                    <a:pt x="4288" y="372"/>
                    <a:pt x="4334" y="372"/>
                  </a:cubicBezTo>
                  <a:close/>
                  <a:moveTo>
                    <a:pt x="13768" y="1511"/>
                  </a:moveTo>
                  <a:lnTo>
                    <a:pt x="13768" y="1511"/>
                  </a:lnTo>
                  <a:cubicBezTo>
                    <a:pt x="13807" y="1545"/>
                    <a:pt x="13868" y="1557"/>
                    <a:pt x="13918" y="1635"/>
                  </a:cubicBezTo>
                  <a:cubicBezTo>
                    <a:pt x="13954" y="1690"/>
                    <a:pt x="13997" y="1725"/>
                    <a:pt x="14039" y="1726"/>
                  </a:cubicBezTo>
                  <a:lnTo>
                    <a:pt x="14040" y="1726"/>
                  </a:lnTo>
                  <a:cubicBezTo>
                    <a:pt x="14072" y="1726"/>
                    <a:pt x="14105" y="1701"/>
                    <a:pt x="14128" y="1637"/>
                  </a:cubicBezTo>
                  <a:cubicBezTo>
                    <a:pt x="14143" y="1595"/>
                    <a:pt x="14148" y="1545"/>
                    <a:pt x="14148" y="1500"/>
                  </a:cubicBezTo>
                  <a:cubicBezTo>
                    <a:pt x="14148" y="1452"/>
                    <a:pt x="14143" y="1409"/>
                    <a:pt x="14134" y="1372"/>
                  </a:cubicBezTo>
                  <a:cubicBezTo>
                    <a:pt x="14125" y="1336"/>
                    <a:pt x="14114" y="1303"/>
                    <a:pt x="14093" y="1290"/>
                  </a:cubicBezTo>
                  <a:cubicBezTo>
                    <a:pt x="14093" y="1290"/>
                    <a:pt x="14093" y="1289"/>
                    <a:pt x="14093" y="1289"/>
                  </a:cubicBezTo>
                  <a:cubicBezTo>
                    <a:pt x="14093" y="1287"/>
                    <a:pt x="14092" y="1283"/>
                    <a:pt x="14092" y="1276"/>
                  </a:cubicBezTo>
                  <a:cubicBezTo>
                    <a:pt x="14092" y="1260"/>
                    <a:pt x="14097" y="1221"/>
                    <a:pt x="14127" y="1174"/>
                  </a:cubicBezTo>
                  <a:cubicBezTo>
                    <a:pt x="14195" y="1070"/>
                    <a:pt x="14265" y="947"/>
                    <a:pt x="14333" y="923"/>
                  </a:cubicBezTo>
                  <a:cubicBezTo>
                    <a:pt x="14373" y="909"/>
                    <a:pt x="14444" y="897"/>
                    <a:pt x="14509" y="897"/>
                  </a:cubicBezTo>
                  <a:cubicBezTo>
                    <a:pt x="14562" y="897"/>
                    <a:pt x="14613" y="906"/>
                    <a:pt x="14635" y="922"/>
                  </a:cubicBezTo>
                  <a:cubicBezTo>
                    <a:pt x="14643" y="928"/>
                    <a:pt x="14651" y="930"/>
                    <a:pt x="14658" y="930"/>
                  </a:cubicBezTo>
                  <a:cubicBezTo>
                    <a:pt x="14702" y="928"/>
                    <a:pt x="14739" y="867"/>
                    <a:pt x="14772" y="802"/>
                  </a:cubicBezTo>
                  <a:cubicBezTo>
                    <a:pt x="14805" y="735"/>
                    <a:pt x="14831" y="660"/>
                    <a:pt x="14846" y="605"/>
                  </a:cubicBezTo>
                  <a:cubicBezTo>
                    <a:pt x="14851" y="586"/>
                    <a:pt x="14854" y="564"/>
                    <a:pt x="14854" y="542"/>
                  </a:cubicBezTo>
                  <a:cubicBezTo>
                    <a:pt x="14853" y="483"/>
                    <a:pt x="14836" y="446"/>
                    <a:pt x="14820" y="425"/>
                  </a:cubicBezTo>
                  <a:cubicBezTo>
                    <a:pt x="14803" y="404"/>
                    <a:pt x="14784" y="393"/>
                    <a:pt x="14763" y="393"/>
                  </a:cubicBezTo>
                  <a:cubicBezTo>
                    <a:pt x="14736" y="393"/>
                    <a:pt x="14705" y="414"/>
                    <a:pt x="14686" y="482"/>
                  </a:cubicBezTo>
                  <a:cubicBezTo>
                    <a:pt x="14684" y="504"/>
                    <a:pt x="14636" y="539"/>
                    <a:pt x="14589" y="536"/>
                  </a:cubicBezTo>
                  <a:cubicBezTo>
                    <a:pt x="14553" y="537"/>
                    <a:pt x="14514" y="521"/>
                    <a:pt x="14508" y="514"/>
                  </a:cubicBezTo>
                  <a:cubicBezTo>
                    <a:pt x="14499" y="505"/>
                    <a:pt x="14493" y="505"/>
                    <a:pt x="14485" y="505"/>
                  </a:cubicBezTo>
                  <a:cubicBezTo>
                    <a:pt x="14449" y="506"/>
                    <a:pt x="14383" y="537"/>
                    <a:pt x="14317" y="566"/>
                  </a:cubicBezTo>
                  <a:cubicBezTo>
                    <a:pt x="14252" y="596"/>
                    <a:pt x="14186" y="626"/>
                    <a:pt x="14169" y="625"/>
                  </a:cubicBezTo>
                  <a:cubicBezTo>
                    <a:pt x="14129" y="626"/>
                    <a:pt x="14105" y="691"/>
                    <a:pt x="14085" y="743"/>
                  </a:cubicBezTo>
                  <a:cubicBezTo>
                    <a:pt x="14064" y="799"/>
                    <a:pt x="14043" y="854"/>
                    <a:pt x="14013" y="891"/>
                  </a:cubicBezTo>
                  <a:cubicBezTo>
                    <a:pt x="13940" y="979"/>
                    <a:pt x="13842" y="1109"/>
                    <a:pt x="13807" y="1150"/>
                  </a:cubicBezTo>
                  <a:cubicBezTo>
                    <a:pt x="13769" y="1203"/>
                    <a:pt x="13742" y="1304"/>
                    <a:pt x="13740" y="1404"/>
                  </a:cubicBezTo>
                  <a:cubicBezTo>
                    <a:pt x="13739" y="1439"/>
                    <a:pt x="13747" y="1492"/>
                    <a:pt x="13768" y="151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4" name="Line">
              <a:extLst>
                <a:ext uri="{FF2B5EF4-FFF2-40B4-BE49-F238E27FC236}">
                  <a16:creationId xmlns:a16="http://schemas.microsoft.com/office/drawing/2014/main" id="{75A58D29-2F54-9748-B97F-C686D0C1BDA1}"/>
                </a:ext>
              </a:extLst>
            </p:cNvPr>
            <p:cNvSpPr/>
            <p:nvPr/>
          </p:nvSpPr>
          <p:spPr>
            <a:xfrm>
              <a:off x="5956299" y="4140199"/>
              <a:ext cx="324100" cy="217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</a:path>
              </a:pathLst>
            </a:custGeom>
            <a:noFill/>
            <a:ln w="30290">
              <a:solidFill>
                <a:srgbClr val="008200"/>
              </a:solidFill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5" name="Line">
              <a:extLst>
                <a:ext uri="{FF2B5EF4-FFF2-40B4-BE49-F238E27FC236}">
                  <a16:creationId xmlns:a16="http://schemas.microsoft.com/office/drawing/2014/main" id="{76A51444-3348-5E4D-9009-E3530C906D1B}"/>
                </a:ext>
              </a:extLst>
            </p:cNvPr>
            <p:cNvSpPr/>
            <p:nvPr/>
          </p:nvSpPr>
          <p:spPr>
            <a:xfrm>
              <a:off x="7213599" y="4051299"/>
              <a:ext cx="291606" cy="146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</a:path>
              </a:pathLst>
            </a:custGeom>
            <a:noFill/>
            <a:ln w="30290">
              <a:solidFill>
                <a:srgbClr val="008200"/>
              </a:solidFill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6" name="Line">
              <a:extLst>
                <a:ext uri="{FF2B5EF4-FFF2-40B4-BE49-F238E27FC236}">
                  <a16:creationId xmlns:a16="http://schemas.microsoft.com/office/drawing/2014/main" id="{F7CDA32B-0E83-624E-82DD-9E75C892871D}"/>
                </a:ext>
              </a:extLst>
            </p:cNvPr>
            <p:cNvSpPr/>
            <p:nvPr/>
          </p:nvSpPr>
          <p:spPr>
            <a:xfrm>
              <a:off x="6896099" y="5016499"/>
              <a:ext cx="285950" cy="151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noFill/>
            <a:ln w="30290">
              <a:solidFill>
                <a:srgbClr val="008200"/>
              </a:solidFill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7" name="Line">
              <a:extLst>
                <a:ext uri="{FF2B5EF4-FFF2-40B4-BE49-F238E27FC236}">
                  <a16:creationId xmlns:a16="http://schemas.microsoft.com/office/drawing/2014/main" id="{EEF708EC-CA88-F748-B35B-7B2B714E79B4}"/>
                </a:ext>
              </a:extLst>
            </p:cNvPr>
            <p:cNvSpPr/>
            <p:nvPr/>
          </p:nvSpPr>
          <p:spPr>
            <a:xfrm>
              <a:off x="9220200" y="4851399"/>
              <a:ext cx="195982" cy="429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noFill/>
            <a:ln w="30290">
              <a:solidFill>
                <a:srgbClr val="008200"/>
              </a:solidFill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8" name="Circle">
              <a:extLst>
                <a:ext uri="{FF2B5EF4-FFF2-40B4-BE49-F238E27FC236}">
                  <a16:creationId xmlns:a16="http://schemas.microsoft.com/office/drawing/2014/main" id="{F4039127-2603-AD4B-831D-1FF91DB4F1CB}"/>
                </a:ext>
              </a:extLst>
            </p:cNvPr>
            <p:cNvSpPr/>
            <p:nvPr/>
          </p:nvSpPr>
          <p:spPr>
            <a:xfrm>
              <a:off x="5778500" y="3835400"/>
              <a:ext cx="363489" cy="363489"/>
            </a:xfrm>
            <a:prstGeom prst="ellipse">
              <a:avLst/>
            </a:prstGeom>
            <a:solidFill>
              <a:schemeClr val="bg1"/>
            </a:solidFill>
            <a:ln w="30277">
              <a:solidFill>
                <a:srgbClr val="008200"/>
              </a:solidFill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dirty="0"/>
            </a:p>
          </p:txBody>
        </p:sp>
        <p:sp>
          <p:nvSpPr>
            <p:cNvPr id="119" name="Circle">
              <a:extLst>
                <a:ext uri="{FF2B5EF4-FFF2-40B4-BE49-F238E27FC236}">
                  <a16:creationId xmlns:a16="http://schemas.microsoft.com/office/drawing/2014/main" id="{6FAA1965-CB50-AF4C-8EC1-07ED592C2AEA}"/>
                </a:ext>
              </a:extLst>
            </p:cNvPr>
            <p:cNvSpPr/>
            <p:nvPr/>
          </p:nvSpPr>
          <p:spPr>
            <a:xfrm>
              <a:off x="6997700" y="4711700"/>
              <a:ext cx="363489" cy="363495"/>
            </a:xfrm>
            <a:prstGeom prst="ellipse">
              <a:avLst/>
            </a:prstGeom>
            <a:solidFill>
              <a:schemeClr val="bg1"/>
            </a:solidFill>
            <a:ln w="30290">
              <a:solidFill>
                <a:srgbClr val="008200"/>
              </a:solidFill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0" name="Circle">
              <a:extLst>
                <a:ext uri="{FF2B5EF4-FFF2-40B4-BE49-F238E27FC236}">
                  <a16:creationId xmlns:a16="http://schemas.microsoft.com/office/drawing/2014/main" id="{0196F6F1-5E09-FB47-AEE1-688626609D1F}"/>
                </a:ext>
              </a:extLst>
            </p:cNvPr>
            <p:cNvSpPr/>
            <p:nvPr/>
          </p:nvSpPr>
          <p:spPr>
            <a:xfrm>
              <a:off x="9232900" y="4533900"/>
              <a:ext cx="363489" cy="363489"/>
            </a:xfrm>
            <a:prstGeom prst="ellipse">
              <a:avLst/>
            </a:prstGeom>
            <a:solidFill>
              <a:schemeClr val="bg1"/>
            </a:solidFill>
            <a:ln w="30290">
              <a:solidFill>
                <a:srgbClr val="008200"/>
              </a:solidFill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1" name="Circle">
              <a:extLst>
                <a:ext uri="{FF2B5EF4-FFF2-40B4-BE49-F238E27FC236}">
                  <a16:creationId xmlns:a16="http://schemas.microsoft.com/office/drawing/2014/main" id="{C2DDEEA5-7B4F-284D-A518-3A78394CE751}"/>
                </a:ext>
              </a:extLst>
            </p:cNvPr>
            <p:cNvSpPr/>
            <p:nvPr/>
          </p:nvSpPr>
          <p:spPr>
            <a:xfrm>
              <a:off x="7023100" y="3733800"/>
              <a:ext cx="363514" cy="363489"/>
            </a:xfrm>
            <a:prstGeom prst="ellipse">
              <a:avLst/>
            </a:prstGeom>
            <a:solidFill>
              <a:schemeClr val="bg1"/>
            </a:solidFill>
            <a:ln w="30290">
              <a:solidFill>
                <a:srgbClr val="008200"/>
              </a:solidFill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2" name="24%">
              <a:extLst>
                <a:ext uri="{FF2B5EF4-FFF2-40B4-BE49-F238E27FC236}">
                  <a16:creationId xmlns:a16="http://schemas.microsoft.com/office/drawing/2014/main" id="{1C395813-61D7-344D-B6DF-7DC44EFFAA9B}"/>
                </a:ext>
              </a:extLst>
            </p:cNvPr>
            <p:cNvSpPr/>
            <p:nvPr/>
          </p:nvSpPr>
          <p:spPr>
            <a:xfrm>
              <a:off x="5805860" y="3924982"/>
              <a:ext cx="330981" cy="189132"/>
            </a:xfrm>
            <a:prstGeom prst="rect">
              <a:avLst/>
            </a:prstGeom>
            <a:noFill/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lnSpc>
                  <a:spcPts val="1100"/>
                </a:lnSpc>
                <a:tabLst>
                  <a:tab pos="1066800" algn="l"/>
                </a:tabLst>
                <a:defRPr sz="954">
                  <a:latin typeface="Roboto"/>
                  <a:ea typeface="Roboto"/>
                  <a:cs typeface="Roboto"/>
                  <a:sym typeface="Roboto"/>
                </a:defRPr>
              </a:lvl1pPr>
            </a:lstStyle>
            <a:p>
              <a:r>
                <a:rPr sz="1100" b="1" dirty="0">
                  <a:latin typeface="Montserrat" pitchFamily="2" charset="77"/>
                </a:rPr>
                <a:t>24%</a:t>
              </a:r>
            </a:p>
          </p:txBody>
        </p:sp>
        <p:sp>
          <p:nvSpPr>
            <p:cNvPr id="123" name="37%">
              <a:extLst>
                <a:ext uri="{FF2B5EF4-FFF2-40B4-BE49-F238E27FC236}">
                  <a16:creationId xmlns:a16="http://schemas.microsoft.com/office/drawing/2014/main" id="{BE25C0BE-8E17-4D42-B312-2070C7FD1C61}"/>
                </a:ext>
              </a:extLst>
            </p:cNvPr>
            <p:cNvSpPr/>
            <p:nvPr/>
          </p:nvSpPr>
          <p:spPr>
            <a:xfrm>
              <a:off x="7027759" y="4797685"/>
              <a:ext cx="346279" cy="191524"/>
            </a:xfrm>
            <a:prstGeom prst="rect">
              <a:avLst/>
            </a:prstGeom>
            <a:noFill/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lnSpc>
                  <a:spcPts val="1100"/>
                </a:lnSpc>
                <a:tabLst>
                  <a:tab pos="1066800" algn="l"/>
                </a:tabLst>
                <a:defRPr sz="954">
                  <a:latin typeface="Roboto"/>
                  <a:ea typeface="Roboto"/>
                  <a:cs typeface="Roboto"/>
                  <a:sym typeface="Roboto"/>
                </a:defRPr>
              </a:lvl1pPr>
            </a:lstStyle>
            <a:p>
              <a:pPr algn="ctr"/>
              <a:r>
                <a:rPr sz="1200" b="1" dirty="0">
                  <a:latin typeface="Montserrat" pitchFamily="2" charset="77"/>
                </a:rPr>
                <a:t>37%</a:t>
              </a:r>
            </a:p>
          </p:txBody>
        </p:sp>
        <p:sp>
          <p:nvSpPr>
            <p:cNvPr id="124" name="57%">
              <a:extLst>
                <a:ext uri="{FF2B5EF4-FFF2-40B4-BE49-F238E27FC236}">
                  <a16:creationId xmlns:a16="http://schemas.microsoft.com/office/drawing/2014/main" id="{64A83680-D0D7-C14A-B1E1-764FBE68877C}"/>
                </a:ext>
              </a:extLst>
            </p:cNvPr>
            <p:cNvSpPr/>
            <p:nvPr/>
          </p:nvSpPr>
          <p:spPr>
            <a:xfrm>
              <a:off x="9188789" y="4630454"/>
              <a:ext cx="515746" cy="191524"/>
            </a:xfrm>
            <a:prstGeom prst="rect">
              <a:avLst/>
            </a:prstGeom>
            <a:noFill/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38100" tIns="38100" rIns="38100" bIns="38100" anchor="ctr">
              <a:spAutoFit/>
            </a:bodyPr>
            <a:lstStyle>
              <a:lvl1pPr>
                <a:lnSpc>
                  <a:spcPts val="1100"/>
                </a:lnSpc>
                <a:tabLst>
                  <a:tab pos="1066800" algn="l"/>
                </a:tabLst>
                <a:defRPr sz="954">
                  <a:latin typeface="Roboto"/>
                  <a:ea typeface="Roboto"/>
                  <a:cs typeface="Roboto"/>
                  <a:sym typeface="Roboto"/>
                </a:defRPr>
              </a:lvl1pPr>
            </a:lstStyle>
            <a:p>
              <a:pPr algn="ctr"/>
              <a:r>
                <a:rPr sz="1200" b="1" dirty="0">
                  <a:latin typeface="Montserrat" pitchFamily="2" charset="77"/>
                </a:rPr>
                <a:t>57%</a:t>
              </a:r>
            </a:p>
          </p:txBody>
        </p:sp>
        <p:sp>
          <p:nvSpPr>
            <p:cNvPr id="125" name="71%">
              <a:extLst>
                <a:ext uri="{FF2B5EF4-FFF2-40B4-BE49-F238E27FC236}">
                  <a16:creationId xmlns:a16="http://schemas.microsoft.com/office/drawing/2014/main" id="{D1CE652F-124D-8845-A625-4F6AD99A93BC}"/>
                </a:ext>
              </a:extLst>
            </p:cNvPr>
            <p:cNvSpPr/>
            <p:nvPr/>
          </p:nvSpPr>
          <p:spPr>
            <a:xfrm>
              <a:off x="7085182" y="3823583"/>
              <a:ext cx="297605" cy="189132"/>
            </a:xfrm>
            <a:prstGeom prst="rect">
              <a:avLst/>
            </a:prstGeom>
            <a:noFill/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38100" tIns="38100" rIns="38100" bIns="38100" anchor="ctr">
              <a:spAutoFit/>
            </a:bodyPr>
            <a:lstStyle>
              <a:lvl1pPr>
                <a:lnSpc>
                  <a:spcPts val="1100"/>
                </a:lnSpc>
                <a:tabLst>
                  <a:tab pos="1066800" algn="l"/>
                </a:tabLst>
                <a:defRPr sz="954">
                  <a:latin typeface="Roboto"/>
                  <a:ea typeface="Roboto"/>
                  <a:cs typeface="Roboto"/>
                  <a:sym typeface="Roboto"/>
                </a:defRPr>
              </a:lvl1pPr>
            </a:lstStyle>
            <a:p>
              <a:pPr algn="ctr"/>
              <a:r>
                <a:rPr sz="1100" b="1" dirty="0">
                  <a:latin typeface="Montserrat" pitchFamily="2" charset="77"/>
                </a:rPr>
                <a:t>71%</a:t>
              </a:r>
            </a:p>
          </p:txBody>
        </p:sp>
      </p:grpSp>
      <p:sp>
        <p:nvSpPr>
          <p:cNvPr id="126" name="Subtitle 2">
            <a:extLst>
              <a:ext uri="{FF2B5EF4-FFF2-40B4-BE49-F238E27FC236}">
                <a16:creationId xmlns:a16="http://schemas.microsoft.com/office/drawing/2014/main" id="{2EC31F96-8E40-394A-B5B4-960A6E199888}"/>
              </a:ext>
            </a:extLst>
          </p:cNvPr>
          <p:cNvSpPr txBox="1">
            <a:spLocks/>
          </p:cNvSpPr>
          <p:nvPr/>
        </p:nvSpPr>
        <p:spPr>
          <a:xfrm>
            <a:off x="1599389" y="2078622"/>
            <a:ext cx="3782414" cy="353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POTENTIAL</a:t>
            </a:r>
            <a:r>
              <a:rPr lang="en-US" sz="1600" b="1" spc="6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 MARKET</a:t>
            </a:r>
          </a:p>
        </p:txBody>
      </p:sp>
      <p:sp>
        <p:nvSpPr>
          <p:cNvPr id="127" name="Subtitle 2">
            <a:extLst>
              <a:ext uri="{FF2B5EF4-FFF2-40B4-BE49-F238E27FC236}">
                <a16:creationId xmlns:a16="http://schemas.microsoft.com/office/drawing/2014/main" id="{7333A0F1-A3A5-EB4F-8040-EC0E6191196F}"/>
              </a:ext>
            </a:extLst>
          </p:cNvPr>
          <p:cNvSpPr txBox="1">
            <a:spLocks/>
          </p:cNvSpPr>
          <p:nvPr/>
        </p:nvSpPr>
        <p:spPr>
          <a:xfrm>
            <a:off x="1564185" y="2482825"/>
            <a:ext cx="4552028" cy="72289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</a:t>
            </a:r>
          </a:p>
        </p:txBody>
      </p:sp>
      <p:sp>
        <p:nvSpPr>
          <p:cNvPr id="128" name="Subtitle 2">
            <a:extLst>
              <a:ext uri="{FF2B5EF4-FFF2-40B4-BE49-F238E27FC236}">
                <a16:creationId xmlns:a16="http://schemas.microsoft.com/office/drawing/2014/main" id="{0FA1A323-A60B-BB47-9A86-48A11A5610B1}"/>
              </a:ext>
            </a:extLst>
          </p:cNvPr>
          <p:cNvSpPr txBox="1">
            <a:spLocks/>
          </p:cNvSpPr>
          <p:nvPr/>
        </p:nvSpPr>
        <p:spPr>
          <a:xfrm>
            <a:off x="1608497" y="3418895"/>
            <a:ext cx="3777510" cy="353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MARKET VOLUME</a:t>
            </a:r>
          </a:p>
        </p:txBody>
      </p:sp>
      <p:sp>
        <p:nvSpPr>
          <p:cNvPr id="129" name="Subtitle 2">
            <a:extLst>
              <a:ext uri="{FF2B5EF4-FFF2-40B4-BE49-F238E27FC236}">
                <a16:creationId xmlns:a16="http://schemas.microsoft.com/office/drawing/2014/main" id="{479818FF-32A4-9649-B99F-1DDDFF17805A}"/>
              </a:ext>
            </a:extLst>
          </p:cNvPr>
          <p:cNvSpPr txBox="1">
            <a:spLocks/>
          </p:cNvSpPr>
          <p:nvPr/>
        </p:nvSpPr>
        <p:spPr>
          <a:xfrm>
            <a:off x="1570841" y="3787451"/>
            <a:ext cx="4201848" cy="72195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</a:t>
            </a:r>
          </a:p>
        </p:txBody>
      </p:sp>
      <p:sp>
        <p:nvSpPr>
          <p:cNvPr id="130" name="Subtitle 2">
            <a:extLst>
              <a:ext uri="{FF2B5EF4-FFF2-40B4-BE49-F238E27FC236}">
                <a16:creationId xmlns:a16="http://schemas.microsoft.com/office/drawing/2014/main" id="{052D240A-A3C6-2C4D-A169-78248BEF7EDE}"/>
              </a:ext>
            </a:extLst>
          </p:cNvPr>
          <p:cNvSpPr txBox="1">
            <a:spLocks/>
          </p:cNvSpPr>
          <p:nvPr/>
        </p:nvSpPr>
        <p:spPr>
          <a:xfrm>
            <a:off x="1689219" y="4796380"/>
            <a:ext cx="3772607" cy="3526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MARKET CAPACITY</a:t>
            </a:r>
          </a:p>
        </p:txBody>
      </p:sp>
      <p:sp>
        <p:nvSpPr>
          <p:cNvPr id="131" name="Subtitle 2">
            <a:extLst>
              <a:ext uri="{FF2B5EF4-FFF2-40B4-BE49-F238E27FC236}">
                <a16:creationId xmlns:a16="http://schemas.microsoft.com/office/drawing/2014/main" id="{4BD6595E-E075-6B4C-B069-7CD4D7D93FEA}"/>
              </a:ext>
            </a:extLst>
          </p:cNvPr>
          <p:cNvSpPr txBox="1">
            <a:spLocks/>
          </p:cNvSpPr>
          <p:nvPr/>
        </p:nvSpPr>
        <p:spPr>
          <a:xfrm>
            <a:off x="1675063" y="5149004"/>
            <a:ext cx="4434533" cy="64795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5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5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8BE4A56D-B9D0-AE42-9069-DF2D845228B1}"/>
              </a:ext>
            </a:extLst>
          </p:cNvPr>
          <p:cNvGrpSpPr/>
          <p:nvPr/>
        </p:nvGrpSpPr>
        <p:grpSpPr>
          <a:xfrm>
            <a:off x="806073" y="2477177"/>
            <a:ext cx="385001" cy="367094"/>
            <a:chOff x="3519489" y="2917825"/>
            <a:chExt cx="341313" cy="325438"/>
          </a:xfrm>
          <a:solidFill>
            <a:srgbClr val="FFC000"/>
          </a:solidFill>
        </p:grpSpPr>
        <p:sp>
          <p:nvSpPr>
            <p:cNvPr id="133" name="Freeform 106">
              <a:extLst>
                <a:ext uri="{FF2B5EF4-FFF2-40B4-BE49-F238E27FC236}">
                  <a16:creationId xmlns:a16="http://schemas.microsoft.com/office/drawing/2014/main" id="{C0C7B1F6-7220-724A-A389-1E7EE1F6F7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19489" y="2917825"/>
              <a:ext cx="341313" cy="325438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7 w 128"/>
                <a:gd name="T13" fmla="*/ 110 h 122"/>
                <a:gd name="T14" fmla="*/ 34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1" y="106"/>
                    <a:pt x="39" y="109"/>
                    <a:pt x="37" y="110"/>
                  </a:cubicBezTo>
                  <a:cubicBezTo>
                    <a:pt x="36" y="111"/>
                    <a:pt x="35" y="112"/>
                    <a:pt x="34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4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1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4" name="Freeform 107">
              <a:extLst>
                <a:ext uri="{FF2B5EF4-FFF2-40B4-BE49-F238E27FC236}">
                  <a16:creationId xmlns:a16="http://schemas.microsoft.com/office/drawing/2014/main" id="{9730ECC7-549B-C04E-BF53-79CE4AA5A2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62351" y="2960688"/>
              <a:ext cx="255588" cy="1714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5" name="Freeform 108">
              <a:extLst>
                <a:ext uri="{FF2B5EF4-FFF2-40B4-BE49-F238E27FC236}">
                  <a16:creationId xmlns:a16="http://schemas.microsoft.com/office/drawing/2014/main" id="{5B423E08-CEEA-A240-90D9-2AF305114E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3476" y="3136900"/>
              <a:ext cx="31750" cy="31750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6" name="Freeform 109">
              <a:extLst>
                <a:ext uri="{FF2B5EF4-FFF2-40B4-BE49-F238E27FC236}">
                  <a16:creationId xmlns:a16="http://schemas.microsoft.com/office/drawing/2014/main" id="{A9C31DB1-B708-304D-B868-92D86223D8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38551" y="2995613"/>
              <a:ext cx="101600" cy="101600"/>
            </a:xfrm>
            <a:custGeom>
              <a:avLst/>
              <a:gdLst>
                <a:gd name="T0" fmla="*/ 19 w 38"/>
                <a:gd name="T1" fmla="*/ 0 h 38"/>
                <a:gd name="T2" fmla="*/ 0 w 38"/>
                <a:gd name="T3" fmla="*/ 19 h 38"/>
                <a:gd name="T4" fmla="*/ 19 w 38"/>
                <a:gd name="T5" fmla="*/ 38 h 38"/>
                <a:gd name="T6" fmla="*/ 38 w 38"/>
                <a:gd name="T7" fmla="*/ 19 h 38"/>
                <a:gd name="T8" fmla="*/ 19 w 38"/>
                <a:gd name="T9" fmla="*/ 0 h 38"/>
                <a:gd name="T10" fmla="*/ 19 w 38"/>
                <a:gd name="T11" fmla="*/ 34 h 38"/>
                <a:gd name="T12" fmla="*/ 4 w 38"/>
                <a:gd name="T13" fmla="*/ 19 h 38"/>
                <a:gd name="T14" fmla="*/ 18 w 38"/>
                <a:gd name="T15" fmla="*/ 4 h 38"/>
                <a:gd name="T16" fmla="*/ 18 w 38"/>
                <a:gd name="T17" fmla="*/ 22 h 38"/>
                <a:gd name="T18" fmla="*/ 34 w 38"/>
                <a:gd name="T19" fmla="*/ 16 h 38"/>
                <a:gd name="T20" fmla="*/ 34 w 38"/>
                <a:gd name="T21" fmla="*/ 19 h 38"/>
                <a:gd name="T22" fmla="*/ 19 w 38"/>
                <a:gd name="T23" fmla="*/ 3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38">
                  <a:moveTo>
                    <a:pt x="19" y="0"/>
                  </a:moveTo>
                  <a:cubicBezTo>
                    <a:pt x="8" y="0"/>
                    <a:pt x="0" y="8"/>
                    <a:pt x="0" y="19"/>
                  </a:cubicBezTo>
                  <a:cubicBezTo>
                    <a:pt x="0" y="29"/>
                    <a:pt x="8" y="38"/>
                    <a:pt x="19" y="38"/>
                  </a:cubicBezTo>
                  <a:cubicBezTo>
                    <a:pt x="30" y="38"/>
                    <a:pt x="38" y="29"/>
                    <a:pt x="38" y="19"/>
                  </a:cubicBezTo>
                  <a:cubicBezTo>
                    <a:pt x="38" y="8"/>
                    <a:pt x="30" y="0"/>
                    <a:pt x="19" y="0"/>
                  </a:cubicBezTo>
                  <a:close/>
                  <a:moveTo>
                    <a:pt x="19" y="34"/>
                  </a:moveTo>
                  <a:cubicBezTo>
                    <a:pt x="11" y="34"/>
                    <a:pt x="4" y="27"/>
                    <a:pt x="4" y="19"/>
                  </a:cubicBezTo>
                  <a:cubicBezTo>
                    <a:pt x="4" y="11"/>
                    <a:pt x="10" y="5"/>
                    <a:pt x="18" y="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34" y="16"/>
                    <a:pt x="34" y="16"/>
                    <a:pt x="34" y="16"/>
                  </a:cubicBezTo>
                  <a:cubicBezTo>
                    <a:pt x="34" y="17"/>
                    <a:pt x="34" y="18"/>
                    <a:pt x="34" y="19"/>
                  </a:cubicBezTo>
                  <a:cubicBezTo>
                    <a:pt x="34" y="27"/>
                    <a:pt x="27" y="34"/>
                    <a:pt x="19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0D4A1CF1-6724-674E-B1EB-88E93C952047}"/>
              </a:ext>
            </a:extLst>
          </p:cNvPr>
          <p:cNvGrpSpPr/>
          <p:nvPr/>
        </p:nvGrpSpPr>
        <p:grpSpPr>
          <a:xfrm>
            <a:off x="746226" y="3773293"/>
            <a:ext cx="483505" cy="481854"/>
            <a:chOff x="8588375" y="100013"/>
            <a:chExt cx="930276" cy="927101"/>
          </a:xfrm>
          <a:solidFill>
            <a:srgbClr val="FFC000"/>
          </a:solidFill>
        </p:grpSpPr>
        <p:sp>
          <p:nvSpPr>
            <p:cNvPr id="138" name="Freeform 16">
              <a:extLst>
                <a:ext uri="{FF2B5EF4-FFF2-40B4-BE49-F238E27FC236}">
                  <a16:creationId xmlns:a16="http://schemas.microsoft.com/office/drawing/2014/main" id="{B385CA8F-A196-6F43-9340-C684E809D44A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1750" y="187326"/>
              <a:ext cx="509588" cy="504825"/>
            </a:xfrm>
            <a:custGeom>
              <a:avLst/>
              <a:gdLst>
                <a:gd name="T0" fmla="*/ 7 w 134"/>
                <a:gd name="T1" fmla="*/ 133 h 133"/>
                <a:gd name="T2" fmla="*/ 3 w 134"/>
                <a:gd name="T3" fmla="*/ 131 h 133"/>
                <a:gd name="T4" fmla="*/ 3 w 134"/>
                <a:gd name="T5" fmla="*/ 123 h 133"/>
                <a:gd name="T6" fmla="*/ 123 w 134"/>
                <a:gd name="T7" fmla="*/ 3 h 133"/>
                <a:gd name="T8" fmla="*/ 131 w 134"/>
                <a:gd name="T9" fmla="*/ 3 h 133"/>
                <a:gd name="T10" fmla="*/ 131 w 134"/>
                <a:gd name="T11" fmla="*/ 11 h 133"/>
                <a:gd name="T12" fmla="*/ 11 w 134"/>
                <a:gd name="T13" fmla="*/ 131 h 133"/>
                <a:gd name="T14" fmla="*/ 7 w 134"/>
                <a:gd name="T15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4" h="133">
                  <a:moveTo>
                    <a:pt x="7" y="133"/>
                  </a:moveTo>
                  <a:cubicBezTo>
                    <a:pt x="5" y="133"/>
                    <a:pt x="4" y="132"/>
                    <a:pt x="3" y="131"/>
                  </a:cubicBezTo>
                  <a:cubicBezTo>
                    <a:pt x="0" y="129"/>
                    <a:pt x="0" y="125"/>
                    <a:pt x="3" y="123"/>
                  </a:cubicBezTo>
                  <a:cubicBezTo>
                    <a:pt x="123" y="3"/>
                    <a:pt x="123" y="3"/>
                    <a:pt x="123" y="3"/>
                  </a:cubicBezTo>
                  <a:cubicBezTo>
                    <a:pt x="125" y="0"/>
                    <a:pt x="129" y="0"/>
                    <a:pt x="131" y="3"/>
                  </a:cubicBezTo>
                  <a:cubicBezTo>
                    <a:pt x="134" y="5"/>
                    <a:pt x="134" y="9"/>
                    <a:pt x="131" y="11"/>
                  </a:cubicBezTo>
                  <a:cubicBezTo>
                    <a:pt x="11" y="131"/>
                    <a:pt x="11" y="131"/>
                    <a:pt x="11" y="131"/>
                  </a:cubicBezTo>
                  <a:cubicBezTo>
                    <a:pt x="10" y="132"/>
                    <a:pt x="9" y="133"/>
                    <a:pt x="7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9" name="Freeform 17">
              <a:extLst>
                <a:ext uri="{FF2B5EF4-FFF2-40B4-BE49-F238E27FC236}">
                  <a16:creationId xmlns:a16="http://schemas.microsoft.com/office/drawing/2014/main" id="{7A987F6B-4F70-BC48-97C9-76663758BB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64638" y="100013"/>
              <a:ext cx="354013" cy="346075"/>
            </a:xfrm>
            <a:custGeom>
              <a:avLst/>
              <a:gdLst>
                <a:gd name="T0" fmla="*/ 41 w 93"/>
                <a:gd name="T1" fmla="*/ 91 h 91"/>
                <a:gd name="T2" fmla="*/ 15 w 93"/>
                <a:gd name="T3" fmla="*/ 78 h 91"/>
                <a:gd name="T4" fmla="*/ 3 w 93"/>
                <a:gd name="T5" fmla="*/ 46 h 91"/>
                <a:gd name="T6" fmla="*/ 61 w 93"/>
                <a:gd name="T7" fmla="*/ 0 h 91"/>
                <a:gd name="T8" fmla="*/ 67 w 93"/>
                <a:gd name="T9" fmla="*/ 1 h 91"/>
                <a:gd name="T10" fmla="*/ 69 w 93"/>
                <a:gd name="T11" fmla="*/ 6 h 91"/>
                <a:gd name="T12" fmla="*/ 69 w 93"/>
                <a:gd name="T13" fmla="*/ 24 h 91"/>
                <a:gd name="T14" fmla="*/ 87 w 93"/>
                <a:gd name="T15" fmla="*/ 24 h 91"/>
                <a:gd name="T16" fmla="*/ 92 w 93"/>
                <a:gd name="T17" fmla="*/ 26 h 91"/>
                <a:gd name="T18" fmla="*/ 93 w 93"/>
                <a:gd name="T19" fmla="*/ 32 h 91"/>
                <a:gd name="T20" fmla="*/ 41 w 93"/>
                <a:gd name="T21" fmla="*/ 91 h 91"/>
                <a:gd name="T22" fmla="*/ 57 w 93"/>
                <a:gd name="T23" fmla="*/ 15 h 91"/>
                <a:gd name="T24" fmla="*/ 15 w 93"/>
                <a:gd name="T25" fmla="*/ 48 h 91"/>
                <a:gd name="T26" fmla="*/ 23 w 93"/>
                <a:gd name="T27" fmla="*/ 70 h 91"/>
                <a:gd name="T28" fmla="*/ 41 w 93"/>
                <a:gd name="T29" fmla="*/ 79 h 91"/>
                <a:gd name="T30" fmla="*/ 78 w 93"/>
                <a:gd name="T31" fmla="*/ 36 h 91"/>
                <a:gd name="T32" fmla="*/ 63 w 93"/>
                <a:gd name="T33" fmla="*/ 36 h 91"/>
                <a:gd name="T34" fmla="*/ 57 w 93"/>
                <a:gd name="T35" fmla="*/ 30 h 91"/>
                <a:gd name="T36" fmla="*/ 57 w 93"/>
                <a:gd name="T37" fmla="*/ 1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3" h="91">
                  <a:moveTo>
                    <a:pt x="41" y="91"/>
                  </a:moveTo>
                  <a:cubicBezTo>
                    <a:pt x="32" y="91"/>
                    <a:pt x="23" y="87"/>
                    <a:pt x="15" y="78"/>
                  </a:cubicBezTo>
                  <a:cubicBezTo>
                    <a:pt x="4" y="68"/>
                    <a:pt x="0" y="57"/>
                    <a:pt x="3" y="46"/>
                  </a:cubicBezTo>
                  <a:cubicBezTo>
                    <a:pt x="9" y="18"/>
                    <a:pt x="56" y="2"/>
                    <a:pt x="61" y="0"/>
                  </a:cubicBezTo>
                  <a:cubicBezTo>
                    <a:pt x="63" y="0"/>
                    <a:pt x="65" y="0"/>
                    <a:pt x="67" y="1"/>
                  </a:cubicBezTo>
                  <a:cubicBezTo>
                    <a:pt x="68" y="2"/>
                    <a:pt x="69" y="4"/>
                    <a:pt x="69" y="6"/>
                  </a:cubicBezTo>
                  <a:cubicBezTo>
                    <a:pt x="69" y="24"/>
                    <a:pt x="69" y="24"/>
                    <a:pt x="69" y="24"/>
                  </a:cubicBezTo>
                  <a:cubicBezTo>
                    <a:pt x="87" y="24"/>
                    <a:pt x="87" y="24"/>
                    <a:pt x="87" y="24"/>
                  </a:cubicBezTo>
                  <a:cubicBezTo>
                    <a:pt x="89" y="24"/>
                    <a:pt x="91" y="25"/>
                    <a:pt x="92" y="26"/>
                  </a:cubicBezTo>
                  <a:cubicBezTo>
                    <a:pt x="93" y="28"/>
                    <a:pt x="93" y="30"/>
                    <a:pt x="93" y="32"/>
                  </a:cubicBezTo>
                  <a:cubicBezTo>
                    <a:pt x="91" y="38"/>
                    <a:pt x="72" y="91"/>
                    <a:pt x="41" y="91"/>
                  </a:cubicBezTo>
                  <a:close/>
                  <a:moveTo>
                    <a:pt x="57" y="15"/>
                  </a:moveTo>
                  <a:cubicBezTo>
                    <a:pt x="42" y="21"/>
                    <a:pt x="18" y="33"/>
                    <a:pt x="15" y="48"/>
                  </a:cubicBezTo>
                  <a:cubicBezTo>
                    <a:pt x="13" y="55"/>
                    <a:pt x="16" y="62"/>
                    <a:pt x="23" y="70"/>
                  </a:cubicBezTo>
                  <a:cubicBezTo>
                    <a:pt x="29" y="76"/>
                    <a:pt x="35" y="79"/>
                    <a:pt x="41" y="79"/>
                  </a:cubicBezTo>
                  <a:cubicBezTo>
                    <a:pt x="57" y="79"/>
                    <a:pt x="72" y="53"/>
                    <a:pt x="78" y="36"/>
                  </a:cubicBezTo>
                  <a:cubicBezTo>
                    <a:pt x="63" y="36"/>
                    <a:pt x="63" y="36"/>
                    <a:pt x="63" y="36"/>
                  </a:cubicBezTo>
                  <a:cubicBezTo>
                    <a:pt x="60" y="36"/>
                    <a:pt x="57" y="33"/>
                    <a:pt x="57" y="30"/>
                  </a:cubicBezTo>
                  <a:lnTo>
                    <a:pt x="57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0" name="Freeform 18">
              <a:extLst>
                <a:ext uri="{FF2B5EF4-FFF2-40B4-BE49-F238E27FC236}">
                  <a16:creationId xmlns:a16="http://schemas.microsoft.com/office/drawing/2014/main" id="{C477F4C4-BED2-814D-B231-A620AD24D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9290050" y="142876"/>
              <a:ext cx="46038" cy="185738"/>
            </a:xfrm>
            <a:custGeom>
              <a:avLst/>
              <a:gdLst>
                <a:gd name="T0" fmla="*/ 6 w 12"/>
                <a:gd name="T1" fmla="*/ 49 h 49"/>
                <a:gd name="T2" fmla="*/ 0 w 12"/>
                <a:gd name="T3" fmla="*/ 43 h 49"/>
                <a:gd name="T4" fmla="*/ 0 w 12"/>
                <a:gd name="T5" fmla="*/ 6 h 49"/>
                <a:gd name="T6" fmla="*/ 6 w 12"/>
                <a:gd name="T7" fmla="*/ 0 h 49"/>
                <a:gd name="T8" fmla="*/ 12 w 12"/>
                <a:gd name="T9" fmla="*/ 6 h 49"/>
                <a:gd name="T10" fmla="*/ 12 w 12"/>
                <a:gd name="T11" fmla="*/ 43 h 49"/>
                <a:gd name="T12" fmla="*/ 6 w 12"/>
                <a:gd name="T13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49">
                  <a:moveTo>
                    <a:pt x="6" y="49"/>
                  </a:moveTo>
                  <a:cubicBezTo>
                    <a:pt x="3" y="49"/>
                    <a:pt x="0" y="46"/>
                    <a:pt x="0" y="4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0"/>
                    <a:pt x="12" y="2"/>
                    <a:pt x="12" y="6"/>
                  </a:cubicBezTo>
                  <a:cubicBezTo>
                    <a:pt x="12" y="43"/>
                    <a:pt x="12" y="43"/>
                    <a:pt x="12" y="43"/>
                  </a:cubicBezTo>
                  <a:cubicBezTo>
                    <a:pt x="12" y="46"/>
                    <a:pt x="9" y="49"/>
                    <a:pt x="6" y="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1" name="Freeform 19">
              <a:extLst>
                <a:ext uri="{FF2B5EF4-FFF2-40B4-BE49-F238E27FC236}">
                  <a16:creationId xmlns:a16="http://schemas.microsoft.com/office/drawing/2014/main" id="{80C3FA35-5CC4-1D42-8256-71C91F356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8375" y="882651"/>
              <a:ext cx="147638" cy="144463"/>
            </a:xfrm>
            <a:custGeom>
              <a:avLst/>
              <a:gdLst>
                <a:gd name="T0" fmla="*/ 7 w 39"/>
                <a:gd name="T1" fmla="*/ 38 h 38"/>
                <a:gd name="T2" fmla="*/ 3 w 39"/>
                <a:gd name="T3" fmla="*/ 36 h 38"/>
                <a:gd name="T4" fmla="*/ 3 w 39"/>
                <a:gd name="T5" fmla="*/ 28 h 38"/>
                <a:gd name="T6" fmla="*/ 29 w 39"/>
                <a:gd name="T7" fmla="*/ 2 h 38"/>
                <a:gd name="T8" fmla="*/ 37 w 39"/>
                <a:gd name="T9" fmla="*/ 2 h 38"/>
                <a:gd name="T10" fmla="*/ 37 w 39"/>
                <a:gd name="T11" fmla="*/ 10 h 38"/>
                <a:gd name="T12" fmla="*/ 11 w 39"/>
                <a:gd name="T13" fmla="*/ 36 h 38"/>
                <a:gd name="T14" fmla="*/ 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7" y="38"/>
                  </a:moveTo>
                  <a:cubicBezTo>
                    <a:pt x="5" y="38"/>
                    <a:pt x="4" y="37"/>
                    <a:pt x="3" y="36"/>
                  </a:cubicBezTo>
                  <a:cubicBezTo>
                    <a:pt x="0" y="34"/>
                    <a:pt x="0" y="30"/>
                    <a:pt x="3" y="28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0"/>
                    <a:pt x="35" y="0"/>
                    <a:pt x="37" y="2"/>
                  </a:cubicBezTo>
                  <a:cubicBezTo>
                    <a:pt x="39" y="4"/>
                    <a:pt x="39" y="8"/>
                    <a:pt x="37" y="1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0" y="37"/>
                    <a:pt x="9" y="38"/>
                    <a:pt x="7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2" name="Freeform 20">
              <a:extLst>
                <a:ext uri="{FF2B5EF4-FFF2-40B4-BE49-F238E27FC236}">
                  <a16:creationId xmlns:a16="http://schemas.microsoft.com/office/drawing/2014/main" id="{BEE4D86E-D17B-E947-842F-467D0D57B670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1463" y="882651"/>
              <a:ext cx="147638" cy="144463"/>
            </a:xfrm>
            <a:custGeom>
              <a:avLst/>
              <a:gdLst>
                <a:gd name="T0" fmla="*/ 32 w 39"/>
                <a:gd name="T1" fmla="*/ 38 h 38"/>
                <a:gd name="T2" fmla="*/ 28 w 39"/>
                <a:gd name="T3" fmla="*/ 36 h 38"/>
                <a:gd name="T4" fmla="*/ 2 w 39"/>
                <a:gd name="T5" fmla="*/ 10 h 38"/>
                <a:gd name="T6" fmla="*/ 2 w 39"/>
                <a:gd name="T7" fmla="*/ 2 h 38"/>
                <a:gd name="T8" fmla="*/ 10 w 39"/>
                <a:gd name="T9" fmla="*/ 2 h 38"/>
                <a:gd name="T10" fmla="*/ 36 w 39"/>
                <a:gd name="T11" fmla="*/ 28 h 38"/>
                <a:gd name="T12" fmla="*/ 36 w 39"/>
                <a:gd name="T13" fmla="*/ 36 h 38"/>
                <a:gd name="T14" fmla="*/ 32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32" y="38"/>
                  </a:moveTo>
                  <a:cubicBezTo>
                    <a:pt x="30" y="38"/>
                    <a:pt x="29" y="37"/>
                    <a:pt x="28" y="36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8"/>
                    <a:pt x="0" y="4"/>
                    <a:pt x="2" y="2"/>
                  </a:cubicBezTo>
                  <a:cubicBezTo>
                    <a:pt x="4" y="0"/>
                    <a:pt x="8" y="0"/>
                    <a:pt x="10" y="2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9" y="30"/>
                    <a:pt x="39" y="34"/>
                    <a:pt x="36" y="36"/>
                  </a:cubicBezTo>
                  <a:cubicBezTo>
                    <a:pt x="35" y="37"/>
                    <a:pt x="34" y="38"/>
                    <a:pt x="32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3" name="Freeform 21">
              <a:extLst>
                <a:ext uri="{FF2B5EF4-FFF2-40B4-BE49-F238E27FC236}">
                  <a16:creationId xmlns:a16="http://schemas.microsoft.com/office/drawing/2014/main" id="{ED7C74A5-F2F7-7344-BC98-E9BA27E179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91550" y="312738"/>
              <a:ext cx="714375" cy="714375"/>
            </a:xfrm>
            <a:custGeom>
              <a:avLst/>
              <a:gdLst>
                <a:gd name="T0" fmla="*/ 94 w 188"/>
                <a:gd name="T1" fmla="*/ 188 h 188"/>
                <a:gd name="T2" fmla="*/ 0 w 188"/>
                <a:gd name="T3" fmla="*/ 94 h 188"/>
                <a:gd name="T4" fmla="*/ 94 w 188"/>
                <a:gd name="T5" fmla="*/ 0 h 188"/>
                <a:gd name="T6" fmla="*/ 188 w 188"/>
                <a:gd name="T7" fmla="*/ 94 h 188"/>
                <a:gd name="T8" fmla="*/ 94 w 188"/>
                <a:gd name="T9" fmla="*/ 188 h 188"/>
                <a:gd name="T10" fmla="*/ 94 w 188"/>
                <a:gd name="T11" fmla="*/ 12 h 188"/>
                <a:gd name="T12" fmla="*/ 12 w 188"/>
                <a:gd name="T13" fmla="*/ 94 h 188"/>
                <a:gd name="T14" fmla="*/ 94 w 188"/>
                <a:gd name="T15" fmla="*/ 176 h 188"/>
                <a:gd name="T16" fmla="*/ 176 w 188"/>
                <a:gd name="T17" fmla="*/ 94 h 188"/>
                <a:gd name="T18" fmla="*/ 94 w 188"/>
                <a:gd name="T19" fmla="*/ 12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8" h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46" y="0"/>
                    <a:pt x="188" y="42"/>
                    <a:pt x="188" y="94"/>
                  </a:cubicBezTo>
                  <a:cubicBezTo>
                    <a:pt x="188" y="146"/>
                    <a:pt x="146" y="188"/>
                    <a:pt x="94" y="188"/>
                  </a:cubicBezTo>
                  <a:close/>
                  <a:moveTo>
                    <a:pt x="94" y="12"/>
                  </a:moveTo>
                  <a:cubicBezTo>
                    <a:pt x="49" y="12"/>
                    <a:pt x="12" y="49"/>
                    <a:pt x="12" y="94"/>
                  </a:cubicBezTo>
                  <a:cubicBezTo>
                    <a:pt x="12" y="139"/>
                    <a:pt x="49" y="176"/>
                    <a:pt x="94" y="176"/>
                  </a:cubicBezTo>
                  <a:cubicBezTo>
                    <a:pt x="139" y="176"/>
                    <a:pt x="176" y="139"/>
                    <a:pt x="176" y="94"/>
                  </a:cubicBezTo>
                  <a:cubicBezTo>
                    <a:pt x="176" y="49"/>
                    <a:pt x="139" y="12"/>
                    <a:pt x="9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4" name="Freeform 22">
              <a:extLst>
                <a:ext uri="{FF2B5EF4-FFF2-40B4-BE49-F238E27FC236}">
                  <a16:creationId xmlns:a16="http://schemas.microsoft.com/office/drawing/2014/main" id="{A67AE71F-4A79-9B4F-91D9-5AE9E1DFE6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13788" y="434976"/>
              <a:ext cx="469900" cy="469900"/>
            </a:xfrm>
            <a:custGeom>
              <a:avLst/>
              <a:gdLst>
                <a:gd name="T0" fmla="*/ 62 w 124"/>
                <a:gd name="T1" fmla="*/ 124 h 124"/>
                <a:gd name="T2" fmla="*/ 0 w 124"/>
                <a:gd name="T3" fmla="*/ 62 h 124"/>
                <a:gd name="T4" fmla="*/ 62 w 124"/>
                <a:gd name="T5" fmla="*/ 0 h 124"/>
                <a:gd name="T6" fmla="*/ 124 w 124"/>
                <a:gd name="T7" fmla="*/ 62 h 124"/>
                <a:gd name="T8" fmla="*/ 62 w 124"/>
                <a:gd name="T9" fmla="*/ 124 h 124"/>
                <a:gd name="T10" fmla="*/ 62 w 124"/>
                <a:gd name="T11" fmla="*/ 12 h 124"/>
                <a:gd name="T12" fmla="*/ 12 w 124"/>
                <a:gd name="T13" fmla="*/ 62 h 124"/>
                <a:gd name="T14" fmla="*/ 62 w 124"/>
                <a:gd name="T15" fmla="*/ 112 h 124"/>
                <a:gd name="T16" fmla="*/ 112 w 124"/>
                <a:gd name="T17" fmla="*/ 62 h 124"/>
                <a:gd name="T18" fmla="*/ 62 w 124"/>
                <a:gd name="T19" fmla="*/ 1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4" h="124">
                  <a:moveTo>
                    <a:pt x="62" y="124"/>
                  </a:moveTo>
                  <a:cubicBezTo>
                    <a:pt x="28" y="124"/>
                    <a:pt x="0" y="96"/>
                    <a:pt x="0" y="62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96" y="0"/>
                    <a:pt x="124" y="28"/>
                    <a:pt x="124" y="62"/>
                  </a:cubicBezTo>
                  <a:cubicBezTo>
                    <a:pt x="124" y="96"/>
                    <a:pt x="96" y="124"/>
                    <a:pt x="62" y="124"/>
                  </a:cubicBezTo>
                  <a:close/>
                  <a:moveTo>
                    <a:pt x="62" y="12"/>
                  </a:moveTo>
                  <a:cubicBezTo>
                    <a:pt x="34" y="12"/>
                    <a:pt x="12" y="34"/>
                    <a:pt x="12" y="62"/>
                  </a:cubicBezTo>
                  <a:cubicBezTo>
                    <a:pt x="12" y="90"/>
                    <a:pt x="34" y="112"/>
                    <a:pt x="62" y="112"/>
                  </a:cubicBezTo>
                  <a:cubicBezTo>
                    <a:pt x="90" y="112"/>
                    <a:pt x="112" y="90"/>
                    <a:pt x="112" y="62"/>
                  </a:cubicBezTo>
                  <a:cubicBezTo>
                    <a:pt x="112" y="34"/>
                    <a:pt x="90" y="12"/>
                    <a:pt x="6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5" name="Freeform 23">
              <a:extLst>
                <a:ext uri="{FF2B5EF4-FFF2-40B4-BE49-F238E27FC236}">
                  <a16:creationId xmlns:a16="http://schemas.microsoft.com/office/drawing/2014/main" id="{3BF86507-5BAB-7743-B9EA-A17EF3D385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34438" y="555626"/>
              <a:ext cx="228600" cy="228600"/>
            </a:xfrm>
            <a:custGeom>
              <a:avLst/>
              <a:gdLst>
                <a:gd name="T0" fmla="*/ 30 w 60"/>
                <a:gd name="T1" fmla="*/ 60 h 60"/>
                <a:gd name="T2" fmla="*/ 0 w 60"/>
                <a:gd name="T3" fmla="*/ 30 h 60"/>
                <a:gd name="T4" fmla="*/ 30 w 60"/>
                <a:gd name="T5" fmla="*/ 0 h 60"/>
                <a:gd name="T6" fmla="*/ 60 w 60"/>
                <a:gd name="T7" fmla="*/ 30 h 60"/>
                <a:gd name="T8" fmla="*/ 30 w 60"/>
                <a:gd name="T9" fmla="*/ 60 h 60"/>
                <a:gd name="T10" fmla="*/ 30 w 60"/>
                <a:gd name="T11" fmla="*/ 12 h 60"/>
                <a:gd name="T12" fmla="*/ 12 w 60"/>
                <a:gd name="T13" fmla="*/ 30 h 60"/>
                <a:gd name="T14" fmla="*/ 30 w 60"/>
                <a:gd name="T15" fmla="*/ 48 h 60"/>
                <a:gd name="T16" fmla="*/ 48 w 60"/>
                <a:gd name="T17" fmla="*/ 30 h 60"/>
                <a:gd name="T18" fmla="*/ 30 w 60"/>
                <a:gd name="T19" fmla="*/ 1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60">
                  <a:moveTo>
                    <a:pt x="30" y="60"/>
                  </a:moveTo>
                  <a:cubicBezTo>
                    <a:pt x="13" y="60"/>
                    <a:pt x="0" y="47"/>
                    <a:pt x="0" y="30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47" y="0"/>
                    <a:pt x="60" y="13"/>
                    <a:pt x="60" y="30"/>
                  </a:cubicBezTo>
                  <a:cubicBezTo>
                    <a:pt x="60" y="47"/>
                    <a:pt x="47" y="60"/>
                    <a:pt x="30" y="60"/>
                  </a:cubicBezTo>
                  <a:close/>
                  <a:moveTo>
                    <a:pt x="30" y="12"/>
                  </a:moveTo>
                  <a:cubicBezTo>
                    <a:pt x="20" y="12"/>
                    <a:pt x="12" y="20"/>
                    <a:pt x="12" y="30"/>
                  </a:cubicBezTo>
                  <a:cubicBezTo>
                    <a:pt x="12" y="40"/>
                    <a:pt x="20" y="48"/>
                    <a:pt x="30" y="48"/>
                  </a:cubicBezTo>
                  <a:cubicBezTo>
                    <a:pt x="40" y="48"/>
                    <a:pt x="48" y="40"/>
                    <a:pt x="48" y="30"/>
                  </a:cubicBezTo>
                  <a:cubicBezTo>
                    <a:pt x="48" y="20"/>
                    <a:pt x="40" y="12"/>
                    <a:pt x="3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6" name="Freeform 24">
              <a:extLst>
                <a:ext uri="{FF2B5EF4-FFF2-40B4-BE49-F238E27FC236}">
                  <a16:creationId xmlns:a16="http://schemas.microsoft.com/office/drawing/2014/main" id="{44F43D1E-1A19-A44C-9E85-46CCCE4FFB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10638" y="631826"/>
              <a:ext cx="76200" cy="76200"/>
            </a:xfrm>
            <a:custGeom>
              <a:avLst/>
              <a:gdLst>
                <a:gd name="T0" fmla="*/ 10 w 20"/>
                <a:gd name="T1" fmla="*/ 20 h 20"/>
                <a:gd name="T2" fmla="*/ 0 w 20"/>
                <a:gd name="T3" fmla="*/ 10 h 20"/>
                <a:gd name="T4" fmla="*/ 10 w 20"/>
                <a:gd name="T5" fmla="*/ 0 h 20"/>
                <a:gd name="T6" fmla="*/ 20 w 20"/>
                <a:gd name="T7" fmla="*/ 10 h 20"/>
                <a:gd name="T8" fmla="*/ 10 w 20"/>
                <a:gd name="T9" fmla="*/ 20 h 20"/>
                <a:gd name="T10" fmla="*/ 10 w 20"/>
                <a:gd name="T11" fmla="*/ 8 h 20"/>
                <a:gd name="T12" fmla="*/ 8 w 20"/>
                <a:gd name="T13" fmla="*/ 10 h 20"/>
                <a:gd name="T14" fmla="*/ 10 w 20"/>
                <a:gd name="T15" fmla="*/ 12 h 20"/>
                <a:gd name="T16" fmla="*/ 12 w 20"/>
                <a:gd name="T17" fmla="*/ 10 h 20"/>
                <a:gd name="T18" fmla="*/ 10 w 20"/>
                <a:gd name="T19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cubicBezTo>
                    <a:pt x="4" y="20"/>
                    <a:pt x="0" y="16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16" y="0"/>
                    <a:pt x="20" y="4"/>
                    <a:pt x="20" y="10"/>
                  </a:cubicBezTo>
                  <a:cubicBezTo>
                    <a:pt x="20" y="16"/>
                    <a:pt x="16" y="20"/>
                    <a:pt x="10" y="20"/>
                  </a:cubicBezTo>
                  <a:close/>
                  <a:moveTo>
                    <a:pt x="10" y="8"/>
                  </a:moveTo>
                  <a:cubicBezTo>
                    <a:pt x="9" y="8"/>
                    <a:pt x="8" y="9"/>
                    <a:pt x="8" y="10"/>
                  </a:cubicBezTo>
                  <a:cubicBezTo>
                    <a:pt x="8" y="11"/>
                    <a:pt x="9" y="12"/>
                    <a:pt x="10" y="12"/>
                  </a:cubicBezTo>
                  <a:cubicBezTo>
                    <a:pt x="11" y="12"/>
                    <a:pt x="12" y="11"/>
                    <a:pt x="12" y="10"/>
                  </a:cubicBezTo>
                  <a:cubicBezTo>
                    <a:pt x="12" y="9"/>
                    <a:pt x="11" y="8"/>
                    <a:pt x="1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6685F8CF-5DD3-D94B-AEF9-3441EDB52155}"/>
              </a:ext>
            </a:extLst>
          </p:cNvPr>
          <p:cNvGrpSpPr/>
          <p:nvPr/>
        </p:nvGrpSpPr>
        <p:grpSpPr>
          <a:xfrm>
            <a:off x="829033" y="5149004"/>
            <a:ext cx="356477" cy="310253"/>
            <a:chOff x="6009735" y="4805391"/>
            <a:chExt cx="356477" cy="310253"/>
          </a:xfrm>
          <a:solidFill>
            <a:srgbClr val="FFC000"/>
          </a:solidFill>
        </p:grpSpPr>
        <p:sp>
          <p:nvSpPr>
            <p:cNvPr id="148" name="Freeform 98">
              <a:extLst>
                <a:ext uri="{FF2B5EF4-FFF2-40B4-BE49-F238E27FC236}">
                  <a16:creationId xmlns:a16="http://schemas.microsoft.com/office/drawing/2014/main" id="{6915025E-7B14-4E42-8E82-EE7FA37B7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9735" y="4980104"/>
              <a:ext cx="78347" cy="135540"/>
            </a:xfrm>
            <a:custGeom>
              <a:avLst/>
              <a:gdLst>
                <a:gd name="T0" fmla="*/ 100 w 100"/>
                <a:gd name="T1" fmla="*/ 173 h 173"/>
                <a:gd name="T2" fmla="*/ 100 w 100"/>
                <a:gd name="T3" fmla="*/ 0 h 173"/>
                <a:gd name="T4" fmla="*/ 10 w 100"/>
                <a:gd name="T5" fmla="*/ 92 h 173"/>
                <a:gd name="T6" fmla="*/ 0 w 100"/>
                <a:gd name="T7" fmla="*/ 83 h 173"/>
                <a:gd name="T8" fmla="*/ 0 w 100"/>
                <a:gd name="T9" fmla="*/ 173 h 173"/>
                <a:gd name="T10" fmla="*/ 100 w 100"/>
                <a:gd name="T11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73">
                  <a:moveTo>
                    <a:pt x="100" y="173"/>
                  </a:moveTo>
                  <a:lnTo>
                    <a:pt x="100" y="0"/>
                  </a:lnTo>
                  <a:lnTo>
                    <a:pt x="10" y="92"/>
                  </a:lnTo>
                  <a:lnTo>
                    <a:pt x="0" y="83"/>
                  </a:lnTo>
                  <a:lnTo>
                    <a:pt x="0" y="173"/>
                  </a:lnTo>
                  <a:lnTo>
                    <a:pt x="100" y="173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9" name="Freeform 99">
              <a:extLst>
                <a:ext uri="{FF2B5EF4-FFF2-40B4-BE49-F238E27FC236}">
                  <a16:creationId xmlns:a16="http://schemas.microsoft.com/office/drawing/2014/main" id="{92D68010-75D7-C14D-B03E-4613017D6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2967" y="4940931"/>
              <a:ext cx="77563" cy="174713"/>
            </a:xfrm>
            <a:custGeom>
              <a:avLst/>
              <a:gdLst>
                <a:gd name="T0" fmla="*/ 99 w 99"/>
                <a:gd name="T1" fmla="*/ 223 h 223"/>
                <a:gd name="T2" fmla="*/ 99 w 99"/>
                <a:gd name="T3" fmla="*/ 78 h 223"/>
                <a:gd name="T4" fmla="*/ 28 w 99"/>
                <a:gd name="T5" fmla="*/ 0 h 223"/>
                <a:gd name="T6" fmla="*/ 0 w 99"/>
                <a:gd name="T7" fmla="*/ 26 h 223"/>
                <a:gd name="T8" fmla="*/ 0 w 99"/>
                <a:gd name="T9" fmla="*/ 223 h 223"/>
                <a:gd name="T10" fmla="*/ 99 w 99"/>
                <a:gd name="T11" fmla="*/ 22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23">
                  <a:moveTo>
                    <a:pt x="99" y="223"/>
                  </a:moveTo>
                  <a:lnTo>
                    <a:pt x="99" y="78"/>
                  </a:lnTo>
                  <a:lnTo>
                    <a:pt x="28" y="0"/>
                  </a:lnTo>
                  <a:lnTo>
                    <a:pt x="0" y="26"/>
                  </a:lnTo>
                  <a:lnTo>
                    <a:pt x="0" y="223"/>
                  </a:lnTo>
                  <a:lnTo>
                    <a:pt x="99" y="223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0" name="Freeform 100">
              <a:extLst>
                <a:ext uri="{FF2B5EF4-FFF2-40B4-BE49-F238E27FC236}">
                  <a16:creationId xmlns:a16="http://schemas.microsoft.com/office/drawing/2014/main" id="{DD078396-F0E7-2F49-A2E2-3F9CEEF65CA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5416" y="4969136"/>
              <a:ext cx="77563" cy="146508"/>
            </a:xfrm>
            <a:custGeom>
              <a:avLst/>
              <a:gdLst>
                <a:gd name="T0" fmla="*/ 99 w 99"/>
                <a:gd name="T1" fmla="*/ 187 h 187"/>
                <a:gd name="T2" fmla="*/ 99 w 99"/>
                <a:gd name="T3" fmla="*/ 0 h 187"/>
                <a:gd name="T4" fmla="*/ 14 w 99"/>
                <a:gd name="T5" fmla="*/ 78 h 187"/>
                <a:gd name="T6" fmla="*/ 0 w 99"/>
                <a:gd name="T7" fmla="*/ 61 h 187"/>
                <a:gd name="T8" fmla="*/ 0 w 99"/>
                <a:gd name="T9" fmla="*/ 187 h 187"/>
                <a:gd name="T10" fmla="*/ 99 w 99"/>
                <a:gd name="T11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187">
                  <a:moveTo>
                    <a:pt x="99" y="187"/>
                  </a:moveTo>
                  <a:lnTo>
                    <a:pt x="99" y="0"/>
                  </a:lnTo>
                  <a:lnTo>
                    <a:pt x="14" y="78"/>
                  </a:lnTo>
                  <a:lnTo>
                    <a:pt x="0" y="61"/>
                  </a:lnTo>
                  <a:lnTo>
                    <a:pt x="0" y="187"/>
                  </a:lnTo>
                  <a:lnTo>
                    <a:pt x="99" y="187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1" name="Freeform 101">
              <a:extLst>
                <a:ext uri="{FF2B5EF4-FFF2-40B4-BE49-F238E27FC236}">
                  <a16:creationId xmlns:a16="http://schemas.microsoft.com/office/drawing/2014/main" id="{EABEB6D0-5E41-B24D-AB30-1E19FE56E52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7865" y="4883738"/>
              <a:ext cx="78347" cy="231906"/>
            </a:xfrm>
            <a:custGeom>
              <a:avLst/>
              <a:gdLst>
                <a:gd name="T0" fmla="*/ 100 w 100"/>
                <a:gd name="T1" fmla="*/ 296 h 296"/>
                <a:gd name="T2" fmla="*/ 100 w 100"/>
                <a:gd name="T3" fmla="*/ 0 h 296"/>
                <a:gd name="T4" fmla="*/ 0 w 100"/>
                <a:gd name="T5" fmla="*/ 92 h 296"/>
                <a:gd name="T6" fmla="*/ 0 w 100"/>
                <a:gd name="T7" fmla="*/ 296 h 296"/>
                <a:gd name="T8" fmla="*/ 100 w 100"/>
                <a:gd name="T9" fmla="*/ 296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296">
                  <a:moveTo>
                    <a:pt x="100" y="296"/>
                  </a:moveTo>
                  <a:lnTo>
                    <a:pt x="100" y="0"/>
                  </a:lnTo>
                  <a:lnTo>
                    <a:pt x="0" y="92"/>
                  </a:lnTo>
                  <a:lnTo>
                    <a:pt x="0" y="296"/>
                  </a:lnTo>
                  <a:lnTo>
                    <a:pt x="100" y="296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2" name="Freeform 102">
              <a:extLst>
                <a:ext uri="{FF2B5EF4-FFF2-40B4-BE49-F238E27FC236}">
                  <a16:creationId xmlns:a16="http://schemas.microsoft.com/office/drawing/2014/main" id="{D45B32EC-6206-5D49-8CB4-3109B68C2F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9735" y="4805391"/>
              <a:ext cx="356477" cy="213103"/>
            </a:xfrm>
            <a:custGeom>
              <a:avLst/>
              <a:gdLst>
                <a:gd name="T0" fmla="*/ 191 w 192"/>
                <a:gd name="T1" fmla="*/ 0 h 115"/>
                <a:gd name="T2" fmla="*/ 108 w 192"/>
                <a:gd name="T3" fmla="*/ 76 h 115"/>
                <a:gd name="T4" fmla="*/ 69 w 192"/>
                <a:gd name="T5" fmla="*/ 36 h 115"/>
                <a:gd name="T6" fmla="*/ 62 w 192"/>
                <a:gd name="T7" fmla="*/ 33 h 115"/>
                <a:gd name="T8" fmla="*/ 56 w 192"/>
                <a:gd name="T9" fmla="*/ 36 h 115"/>
                <a:gd name="T10" fmla="*/ 0 w 192"/>
                <a:gd name="T11" fmla="*/ 92 h 115"/>
                <a:gd name="T12" fmla="*/ 0 w 192"/>
                <a:gd name="T13" fmla="*/ 112 h 115"/>
                <a:gd name="T14" fmla="*/ 4 w 192"/>
                <a:gd name="T15" fmla="*/ 115 h 115"/>
                <a:gd name="T16" fmla="*/ 62 w 192"/>
                <a:gd name="T17" fmla="*/ 56 h 115"/>
                <a:gd name="T18" fmla="*/ 101 w 192"/>
                <a:gd name="T19" fmla="*/ 95 h 115"/>
                <a:gd name="T20" fmla="*/ 114 w 192"/>
                <a:gd name="T21" fmla="*/ 96 h 115"/>
                <a:gd name="T22" fmla="*/ 192 w 192"/>
                <a:gd name="T23" fmla="*/ 24 h 115"/>
                <a:gd name="T24" fmla="*/ 192 w 192"/>
                <a:gd name="T25" fmla="*/ 1 h 115"/>
                <a:gd name="T26" fmla="*/ 191 w 192"/>
                <a:gd name="T2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2" h="115">
                  <a:moveTo>
                    <a:pt x="191" y="0"/>
                  </a:moveTo>
                  <a:cubicBezTo>
                    <a:pt x="108" y="76"/>
                    <a:pt x="108" y="76"/>
                    <a:pt x="108" y="76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7" y="34"/>
                    <a:pt x="65" y="33"/>
                    <a:pt x="62" y="33"/>
                  </a:cubicBezTo>
                  <a:cubicBezTo>
                    <a:pt x="60" y="33"/>
                    <a:pt x="57" y="34"/>
                    <a:pt x="56" y="36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62" y="56"/>
                    <a:pt x="62" y="56"/>
                    <a:pt x="62" y="56"/>
                  </a:cubicBezTo>
                  <a:cubicBezTo>
                    <a:pt x="101" y="95"/>
                    <a:pt x="101" y="95"/>
                    <a:pt x="101" y="95"/>
                  </a:cubicBezTo>
                  <a:cubicBezTo>
                    <a:pt x="104" y="99"/>
                    <a:pt x="110" y="99"/>
                    <a:pt x="114" y="96"/>
                  </a:cubicBezTo>
                  <a:cubicBezTo>
                    <a:pt x="192" y="24"/>
                    <a:pt x="192" y="24"/>
                    <a:pt x="192" y="24"/>
                  </a:cubicBezTo>
                  <a:cubicBezTo>
                    <a:pt x="192" y="1"/>
                    <a:pt x="192" y="1"/>
                    <a:pt x="192" y="1"/>
                  </a:cubicBezTo>
                  <a:lnTo>
                    <a:pt x="191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4050108362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0E930-A7FC-7C4A-8070-DB3276A6DE6D}"/>
              </a:ext>
            </a:extLst>
          </p:cNvPr>
          <p:cNvSpPr txBox="1">
            <a:spLocks/>
          </p:cNvSpPr>
          <p:nvPr/>
        </p:nvSpPr>
        <p:spPr>
          <a:xfrm>
            <a:off x="1221090" y="1584736"/>
            <a:ext cx="6011333" cy="10242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4000" b="1" spc="3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ASIA MARKET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DE5C50-AFF5-8F46-903B-7052CE3E24D0}"/>
              </a:ext>
            </a:extLst>
          </p:cNvPr>
          <p:cNvSpPr txBox="1">
            <a:spLocks/>
          </p:cNvSpPr>
          <p:nvPr/>
        </p:nvSpPr>
        <p:spPr>
          <a:xfrm>
            <a:off x="1221090" y="2849792"/>
            <a:ext cx="5162093" cy="353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ASIA REGIONAL MARKET</a:t>
            </a:r>
            <a:endParaRPr lang="en-US" sz="1600" b="1" spc="600" dirty="0">
              <a:solidFill>
                <a:srgbClr val="FFC000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60A6A1D-C2A8-CB45-B330-AB160FF8E1F2}"/>
              </a:ext>
            </a:extLst>
          </p:cNvPr>
          <p:cNvSpPr txBox="1">
            <a:spLocks/>
          </p:cNvSpPr>
          <p:nvPr/>
        </p:nvSpPr>
        <p:spPr>
          <a:xfrm>
            <a:off x="1221090" y="3684954"/>
            <a:ext cx="4095750" cy="14779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</a:pP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quae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architecto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beatae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vitae dicta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sunt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explicabo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E282CEC-CCEB-CD45-A92B-F536507F0CE6}"/>
              </a:ext>
            </a:extLst>
          </p:cNvPr>
          <p:cNvGrpSpPr/>
          <p:nvPr/>
        </p:nvGrpSpPr>
        <p:grpSpPr>
          <a:xfrm>
            <a:off x="454182" y="304828"/>
            <a:ext cx="11385234" cy="6265544"/>
            <a:chOff x="454182" y="304828"/>
            <a:chExt cx="11385234" cy="626554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CDDD6DF-9C14-544E-9A17-D46D7B85D0B8}"/>
                </a:ext>
              </a:extLst>
            </p:cNvPr>
            <p:cNvSpPr/>
            <p:nvPr/>
          </p:nvSpPr>
          <p:spPr>
            <a:xfrm>
              <a:off x="567267" y="460244"/>
              <a:ext cx="11116733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BCE6FB2-CB24-4242-997E-75C826C9B0F3}"/>
                </a:ext>
              </a:extLst>
            </p:cNvPr>
            <p:cNvSpPr/>
            <p:nvPr/>
          </p:nvSpPr>
          <p:spPr>
            <a:xfrm>
              <a:off x="479583" y="30482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2F779C7-3C23-0144-A2BC-AED7158E4D72}"/>
                </a:ext>
              </a:extLst>
            </p:cNvPr>
            <p:cNvSpPr/>
            <p:nvPr/>
          </p:nvSpPr>
          <p:spPr>
            <a:xfrm>
              <a:off x="11528584" y="32456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76BCA71-EA35-CD48-82A1-1B7FED721A91}"/>
                </a:ext>
              </a:extLst>
            </p:cNvPr>
            <p:cNvSpPr/>
            <p:nvPr/>
          </p:nvSpPr>
          <p:spPr>
            <a:xfrm>
              <a:off x="454182" y="6259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6BC536B-BE8B-D348-AC9D-1AADBA31C028}"/>
                </a:ext>
              </a:extLst>
            </p:cNvPr>
            <p:cNvSpPr/>
            <p:nvPr/>
          </p:nvSpPr>
          <p:spPr>
            <a:xfrm>
              <a:off x="11528584" y="622289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1184DF6-D55B-A141-8923-80A7A9B31511}"/>
              </a:ext>
            </a:extLst>
          </p:cNvPr>
          <p:cNvGrpSpPr/>
          <p:nvPr/>
        </p:nvGrpSpPr>
        <p:grpSpPr>
          <a:xfrm>
            <a:off x="6343424" y="1139134"/>
            <a:ext cx="4401643" cy="4596932"/>
            <a:chOff x="5118099" y="6464300"/>
            <a:chExt cx="4401643" cy="4596932"/>
          </a:xfrm>
          <a:solidFill>
            <a:schemeClr val="bg1"/>
          </a:solidFill>
        </p:grpSpPr>
        <p:sp>
          <p:nvSpPr>
            <p:cNvPr id="12" name="Shape">
              <a:extLst>
                <a:ext uri="{FF2B5EF4-FFF2-40B4-BE49-F238E27FC236}">
                  <a16:creationId xmlns:a16="http://schemas.microsoft.com/office/drawing/2014/main" id="{911E8AB8-2553-3149-8B48-724E59A2B288}"/>
                </a:ext>
              </a:extLst>
            </p:cNvPr>
            <p:cNvSpPr/>
            <p:nvPr/>
          </p:nvSpPr>
          <p:spPr>
            <a:xfrm>
              <a:off x="5118099" y="7061199"/>
              <a:ext cx="4401643" cy="3769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88" extrusionOk="0">
                  <a:moveTo>
                    <a:pt x="14740" y="4157"/>
                  </a:moveTo>
                  <a:cubicBezTo>
                    <a:pt x="14736" y="4151"/>
                    <a:pt x="14734" y="4141"/>
                    <a:pt x="14729" y="4138"/>
                  </a:cubicBezTo>
                  <a:cubicBezTo>
                    <a:pt x="14712" y="4122"/>
                    <a:pt x="14694" y="4107"/>
                    <a:pt x="14675" y="4094"/>
                  </a:cubicBezTo>
                  <a:cubicBezTo>
                    <a:pt x="14667" y="4088"/>
                    <a:pt x="14654" y="4086"/>
                    <a:pt x="14649" y="4102"/>
                  </a:cubicBezTo>
                  <a:cubicBezTo>
                    <a:pt x="14647" y="4107"/>
                    <a:pt x="14649" y="4120"/>
                    <a:pt x="14653" y="4126"/>
                  </a:cubicBezTo>
                  <a:cubicBezTo>
                    <a:pt x="14669" y="4155"/>
                    <a:pt x="14686" y="4185"/>
                    <a:pt x="14719" y="4181"/>
                  </a:cubicBezTo>
                  <a:cubicBezTo>
                    <a:pt x="14729" y="4180"/>
                    <a:pt x="14738" y="4173"/>
                    <a:pt x="14740" y="4157"/>
                  </a:cubicBezTo>
                  <a:close/>
                  <a:moveTo>
                    <a:pt x="1176" y="16110"/>
                  </a:moveTo>
                  <a:cubicBezTo>
                    <a:pt x="1204" y="16059"/>
                    <a:pt x="1204" y="16013"/>
                    <a:pt x="1207" y="15970"/>
                  </a:cubicBezTo>
                  <a:cubicBezTo>
                    <a:pt x="1208" y="15956"/>
                    <a:pt x="1199" y="15943"/>
                    <a:pt x="1188" y="15942"/>
                  </a:cubicBezTo>
                  <a:cubicBezTo>
                    <a:pt x="1177" y="15940"/>
                    <a:pt x="1169" y="15950"/>
                    <a:pt x="1165" y="15964"/>
                  </a:cubicBezTo>
                  <a:cubicBezTo>
                    <a:pt x="1163" y="15973"/>
                    <a:pt x="1162" y="15982"/>
                    <a:pt x="1162" y="15991"/>
                  </a:cubicBezTo>
                  <a:cubicBezTo>
                    <a:pt x="1166" y="16025"/>
                    <a:pt x="1170" y="16060"/>
                    <a:pt x="1176" y="16110"/>
                  </a:cubicBezTo>
                  <a:close/>
                  <a:moveTo>
                    <a:pt x="6761" y="5910"/>
                  </a:moveTo>
                  <a:cubicBezTo>
                    <a:pt x="6755" y="5884"/>
                    <a:pt x="6749" y="5857"/>
                    <a:pt x="6742" y="5831"/>
                  </a:cubicBezTo>
                  <a:cubicBezTo>
                    <a:pt x="6740" y="5821"/>
                    <a:pt x="6732" y="5817"/>
                    <a:pt x="6728" y="5824"/>
                  </a:cubicBezTo>
                  <a:cubicBezTo>
                    <a:pt x="6724" y="5831"/>
                    <a:pt x="6723" y="5841"/>
                    <a:pt x="6724" y="5849"/>
                  </a:cubicBezTo>
                  <a:cubicBezTo>
                    <a:pt x="6725" y="5881"/>
                    <a:pt x="6741" y="5897"/>
                    <a:pt x="6762" y="5909"/>
                  </a:cubicBezTo>
                  <a:cubicBezTo>
                    <a:pt x="6775" y="5936"/>
                    <a:pt x="6785" y="5966"/>
                    <a:pt x="6810" y="5979"/>
                  </a:cubicBezTo>
                  <a:cubicBezTo>
                    <a:pt x="6826" y="5987"/>
                    <a:pt x="6850" y="5993"/>
                    <a:pt x="6858" y="5975"/>
                  </a:cubicBezTo>
                  <a:cubicBezTo>
                    <a:pt x="6874" y="5942"/>
                    <a:pt x="6845" y="5943"/>
                    <a:pt x="6832" y="5937"/>
                  </a:cubicBezTo>
                  <a:cubicBezTo>
                    <a:pt x="6809" y="5925"/>
                    <a:pt x="6784" y="5919"/>
                    <a:pt x="6761" y="5910"/>
                  </a:cubicBezTo>
                  <a:close/>
                  <a:moveTo>
                    <a:pt x="6653" y="5318"/>
                  </a:moveTo>
                  <a:cubicBezTo>
                    <a:pt x="6641" y="5289"/>
                    <a:pt x="6622" y="5267"/>
                    <a:pt x="6601" y="5248"/>
                  </a:cubicBezTo>
                  <a:cubicBezTo>
                    <a:pt x="6562" y="5214"/>
                    <a:pt x="6520" y="5200"/>
                    <a:pt x="6480" y="5239"/>
                  </a:cubicBezTo>
                  <a:cubicBezTo>
                    <a:pt x="6423" y="5294"/>
                    <a:pt x="6363" y="5264"/>
                    <a:pt x="6303" y="5257"/>
                  </a:cubicBezTo>
                  <a:cubicBezTo>
                    <a:pt x="6280" y="5254"/>
                    <a:pt x="6264" y="5227"/>
                    <a:pt x="6265" y="5197"/>
                  </a:cubicBezTo>
                  <a:cubicBezTo>
                    <a:pt x="6266" y="5112"/>
                    <a:pt x="6252" y="5032"/>
                    <a:pt x="6230" y="4951"/>
                  </a:cubicBezTo>
                  <a:cubicBezTo>
                    <a:pt x="6223" y="4928"/>
                    <a:pt x="6226" y="4894"/>
                    <a:pt x="6234" y="4869"/>
                  </a:cubicBezTo>
                  <a:cubicBezTo>
                    <a:pt x="6255" y="4795"/>
                    <a:pt x="6262" y="4716"/>
                    <a:pt x="6292" y="4644"/>
                  </a:cubicBezTo>
                  <a:cubicBezTo>
                    <a:pt x="6327" y="4556"/>
                    <a:pt x="6335" y="4466"/>
                    <a:pt x="6287" y="4378"/>
                  </a:cubicBezTo>
                  <a:cubicBezTo>
                    <a:pt x="6279" y="4364"/>
                    <a:pt x="6272" y="4346"/>
                    <a:pt x="6270" y="4328"/>
                  </a:cubicBezTo>
                  <a:cubicBezTo>
                    <a:pt x="6260" y="4241"/>
                    <a:pt x="6228" y="4169"/>
                    <a:pt x="6186" y="4103"/>
                  </a:cubicBezTo>
                  <a:cubicBezTo>
                    <a:pt x="6160" y="4062"/>
                    <a:pt x="6155" y="4021"/>
                    <a:pt x="6176" y="3974"/>
                  </a:cubicBezTo>
                  <a:cubicBezTo>
                    <a:pt x="6185" y="3955"/>
                    <a:pt x="6193" y="3932"/>
                    <a:pt x="6196" y="3909"/>
                  </a:cubicBezTo>
                  <a:cubicBezTo>
                    <a:pt x="6205" y="3849"/>
                    <a:pt x="6235" y="3811"/>
                    <a:pt x="6272" y="3780"/>
                  </a:cubicBezTo>
                  <a:cubicBezTo>
                    <a:pt x="6287" y="3766"/>
                    <a:pt x="6302" y="3755"/>
                    <a:pt x="6318" y="3741"/>
                  </a:cubicBezTo>
                  <a:cubicBezTo>
                    <a:pt x="6410" y="3656"/>
                    <a:pt x="6431" y="3586"/>
                    <a:pt x="6405" y="3440"/>
                  </a:cubicBezTo>
                  <a:cubicBezTo>
                    <a:pt x="6401" y="3417"/>
                    <a:pt x="6396" y="3395"/>
                    <a:pt x="6391" y="3372"/>
                  </a:cubicBezTo>
                  <a:cubicBezTo>
                    <a:pt x="6384" y="3344"/>
                    <a:pt x="6386" y="3317"/>
                    <a:pt x="6393" y="3290"/>
                  </a:cubicBezTo>
                  <a:lnTo>
                    <a:pt x="6393" y="3290"/>
                  </a:lnTo>
                  <a:cubicBezTo>
                    <a:pt x="6443" y="3296"/>
                    <a:pt x="6472" y="3335"/>
                    <a:pt x="6482" y="3396"/>
                  </a:cubicBezTo>
                  <a:cubicBezTo>
                    <a:pt x="6498" y="3491"/>
                    <a:pt x="6512" y="3588"/>
                    <a:pt x="6496" y="3687"/>
                  </a:cubicBezTo>
                  <a:cubicBezTo>
                    <a:pt x="6489" y="3733"/>
                    <a:pt x="6483" y="3780"/>
                    <a:pt x="6475" y="3825"/>
                  </a:cubicBezTo>
                  <a:cubicBezTo>
                    <a:pt x="6469" y="3863"/>
                    <a:pt x="6468" y="3899"/>
                    <a:pt x="6480" y="3935"/>
                  </a:cubicBezTo>
                  <a:cubicBezTo>
                    <a:pt x="6496" y="3980"/>
                    <a:pt x="6498" y="4024"/>
                    <a:pt x="6483" y="4071"/>
                  </a:cubicBezTo>
                  <a:cubicBezTo>
                    <a:pt x="6474" y="4102"/>
                    <a:pt x="6487" y="4128"/>
                    <a:pt x="6508" y="4140"/>
                  </a:cubicBezTo>
                  <a:cubicBezTo>
                    <a:pt x="6537" y="4157"/>
                    <a:pt x="6568" y="4171"/>
                    <a:pt x="6599" y="4181"/>
                  </a:cubicBezTo>
                  <a:cubicBezTo>
                    <a:pt x="6626" y="4191"/>
                    <a:pt x="6656" y="4197"/>
                    <a:pt x="6684" y="4205"/>
                  </a:cubicBezTo>
                  <a:cubicBezTo>
                    <a:pt x="6732" y="4217"/>
                    <a:pt x="6784" y="4218"/>
                    <a:pt x="6825" y="4312"/>
                  </a:cubicBezTo>
                  <a:cubicBezTo>
                    <a:pt x="6829" y="4221"/>
                    <a:pt x="6813" y="4183"/>
                    <a:pt x="6775" y="4166"/>
                  </a:cubicBezTo>
                  <a:cubicBezTo>
                    <a:pt x="6719" y="4141"/>
                    <a:pt x="6673" y="4094"/>
                    <a:pt x="6629" y="4047"/>
                  </a:cubicBezTo>
                  <a:cubicBezTo>
                    <a:pt x="6579" y="3992"/>
                    <a:pt x="6566" y="3913"/>
                    <a:pt x="6563" y="3832"/>
                  </a:cubicBezTo>
                  <a:cubicBezTo>
                    <a:pt x="6563" y="3821"/>
                    <a:pt x="6573" y="3805"/>
                    <a:pt x="6581" y="3800"/>
                  </a:cubicBezTo>
                  <a:cubicBezTo>
                    <a:pt x="6589" y="3795"/>
                    <a:pt x="6604" y="3794"/>
                    <a:pt x="6611" y="3801"/>
                  </a:cubicBezTo>
                  <a:cubicBezTo>
                    <a:pt x="6626" y="3814"/>
                    <a:pt x="6638" y="3832"/>
                    <a:pt x="6648" y="3851"/>
                  </a:cubicBezTo>
                  <a:cubicBezTo>
                    <a:pt x="6692" y="3933"/>
                    <a:pt x="6704" y="3905"/>
                    <a:pt x="6754" y="3870"/>
                  </a:cubicBezTo>
                  <a:cubicBezTo>
                    <a:pt x="6766" y="3861"/>
                    <a:pt x="6778" y="3849"/>
                    <a:pt x="6789" y="3837"/>
                  </a:cubicBezTo>
                  <a:cubicBezTo>
                    <a:pt x="6811" y="3813"/>
                    <a:pt x="6812" y="3778"/>
                    <a:pt x="6787" y="3755"/>
                  </a:cubicBezTo>
                  <a:cubicBezTo>
                    <a:pt x="6762" y="3733"/>
                    <a:pt x="6738" y="3715"/>
                    <a:pt x="6749" y="3668"/>
                  </a:cubicBezTo>
                  <a:cubicBezTo>
                    <a:pt x="6755" y="3644"/>
                    <a:pt x="6741" y="3639"/>
                    <a:pt x="6726" y="3630"/>
                  </a:cubicBezTo>
                  <a:cubicBezTo>
                    <a:pt x="6684" y="3605"/>
                    <a:pt x="6678" y="3582"/>
                    <a:pt x="6699" y="3539"/>
                  </a:cubicBezTo>
                  <a:cubicBezTo>
                    <a:pt x="6708" y="3518"/>
                    <a:pt x="6719" y="3499"/>
                    <a:pt x="6731" y="3482"/>
                  </a:cubicBezTo>
                  <a:cubicBezTo>
                    <a:pt x="6773" y="3426"/>
                    <a:pt x="6832" y="3429"/>
                    <a:pt x="6856" y="3500"/>
                  </a:cubicBezTo>
                  <a:cubicBezTo>
                    <a:pt x="6874" y="3554"/>
                    <a:pt x="6895" y="3570"/>
                    <a:pt x="6935" y="3568"/>
                  </a:cubicBezTo>
                  <a:cubicBezTo>
                    <a:pt x="6996" y="3567"/>
                    <a:pt x="7047" y="3597"/>
                    <a:pt x="7092" y="3648"/>
                  </a:cubicBezTo>
                  <a:cubicBezTo>
                    <a:pt x="7148" y="3709"/>
                    <a:pt x="7205" y="3764"/>
                    <a:pt x="7246" y="3844"/>
                  </a:cubicBezTo>
                  <a:cubicBezTo>
                    <a:pt x="7284" y="3916"/>
                    <a:pt x="7336" y="3949"/>
                    <a:pt x="7405" y="3923"/>
                  </a:cubicBezTo>
                  <a:cubicBezTo>
                    <a:pt x="7426" y="3916"/>
                    <a:pt x="7448" y="3915"/>
                    <a:pt x="7469" y="3917"/>
                  </a:cubicBezTo>
                  <a:cubicBezTo>
                    <a:pt x="7498" y="3920"/>
                    <a:pt x="7520" y="3962"/>
                    <a:pt x="7513" y="4000"/>
                  </a:cubicBezTo>
                  <a:cubicBezTo>
                    <a:pt x="7500" y="4058"/>
                    <a:pt x="7487" y="4117"/>
                    <a:pt x="7443" y="4153"/>
                  </a:cubicBezTo>
                  <a:cubicBezTo>
                    <a:pt x="7409" y="4181"/>
                    <a:pt x="7397" y="4221"/>
                    <a:pt x="7397" y="4272"/>
                  </a:cubicBezTo>
                  <a:cubicBezTo>
                    <a:pt x="7400" y="4342"/>
                    <a:pt x="7398" y="4413"/>
                    <a:pt x="7397" y="4483"/>
                  </a:cubicBezTo>
                  <a:cubicBezTo>
                    <a:pt x="7397" y="4513"/>
                    <a:pt x="7405" y="4537"/>
                    <a:pt x="7417" y="4561"/>
                  </a:cubicBezTo>
                  <a:cubicBezTo>
                    <a:pt x="7431" y="4587"/>
                    <a:pt x="7439" y="4619"/>
                    <a:pt x="7450" y="4649"/>
                  </a:cubicBezTo>
                  <a:cubicBezTo>
                    <a:pt x="7461" y="4681"/>
                    <a:pt x="7435" y="4737"/>
                    <a:pt x="7473" y="4744"/>
                  </a:cubicBezTo>
                  <a:cubicBezTo>
                    <a:pt x="7501" y="4749"/>
                    <a:pt x="7502" y="4688"/>
                    <a:pt x="7526" y="4664"/>
                  </a:cubicBezTo>
                  <a:cubicBezTo>
                    <a:pt x="7570" y="4618"/>
                    <a:pt x="7573" y="4551"/>
                    <a:pt x="7565" y="4483"/>
                  </a:cubicBezTo>
                  <a:cubicBezTo>
                    <a:pt x="7559" y="4428"/>
                    <a:pt x="7551" y="4371"/>
                    <a:pt x="7529" y="4322"/>
                  </a:cubicBezTo>
                  <a:cubicBezTo>
                    <a:pt x="7494" y="4245"/>
                    <a:pt x="7500" y="4170"/>
                    <a:pt x="7526" y="4093"/>
                  </a:cubicBezTo>
                  <a:cubicBezTo>
                    <a:pt x="7533" y="4072"/>
                    <a:pt x="7541" y="4050"/>
                    <a:pt x="7547" y="4028"/>
                  </a:cubicBezTo>
                  <a:cubicBezTo>
                    <a:pt x="7561" y="3966"/>
                    <a:pt x="7552" y="3913"/>
                    <a:pt x="7509" y="3881"/>
                  </a:cubicBezTo>
                  <a:cubicBezTo>
                    <a:pt x="7442" y="3832"/>
                    <a:pt x="7393" y="3772"/>
                    <a:pt x="7375" y="3672"/>
                  </a:cubicBezTo>
                  <a:cubicBezTo>
                    <a:pt x="7369" y="3645"/>
                    <a:pt x="7347" y="3630"/>
                    <a:pt x="7326" y="3619"/>
                  </a:cubicBezTo>
                  <a:cubicBezTo>
                    <a:pt x="7306" y="3609"/>
                    <a:pt x="7285" y="3603"/>
                    <a:pt x="7265" y="3594"/>
                  </a:cubicBezTo>
                  <a:cubicBezTo>
                    <a:pt x="7228" y="3577"/>
                    <a:pt x="7205" y="3542"/>
                    <a:pt x="7195" y="3494"/>
                  </a:cubicBezTo>
                  <a:cubicBezTo>
                    <a:pt x="7185" y="3439"/>
                    <a:pt x="7176" y="3384"/>
                    <a:pt x="7186" y="3327"/>
                  </a:cubicBezTo>
                  <a:cubicBezTo>
                    <a:pt x="7198" y="3264"/>
                    <a:pt x="7189" y="3209"/>
                    <a:pt x="7159" y="3155"/>
                  </a:cubicBezTo>
                  <a:cubicBezTo>
                    <a:pt x="7109" y="3067"/>
                    <a:pt x="7137" y="2976"/>
                    <a:pt x="7163" y="2888"/>
                  </a:cubicBezTo>
                  <a:cubicBezTo>
                    <a:pt x="7171" y="2861"/>
                    <a:pt x="7195" y="2852"/>
                    <a:pt x="7216" y="2843"/>
                  </a:cubicBezTo>
                  <a:cubicBezTo>
                    <a:pt x="7284" y="2809"/>
                    <a:pt x="7357" y="2798"/>
                    <a:pt x="7429" y="2803"/>
                  </a:cubicBezTo>
                  <a:cubicBezTo>
                    <a:pt x="7488" y="2807"/>
                    <a:pt x="7543" y="2797"/>
                    <a:pt x="7599" y="2777"/>
                  </a:cubicBezTo>
                  <a:cubicBezTo>
                    <a:pt x="7645" y="2761"/>
                    <a:pt x="7688" y="2739"/>
                    <a:pt x="7737" y="2746"/>
                  </a:cubicBezTo>
                  <a:cubicBezTo>
                    <a:pt x="7759" y="2750"/>
                    <a:pt x="7778" y="2733"/>
                    <a:pt x="7797" y="2721"/>
                  </a:cubicBezTo>
                  <a:cubicBezTo>
                    <a:pt x="7823" y="2704"/>
                    <a:pt x="7850" y="2691"/>
                    <a:pt x="7878" y="2678"/>
                  </a:cubicBezTo>
                  <a:cubicBezTo>
                    <a:pt x="7928" y="2654"/>
                    <a:pt x="7953" y="2612"/>
                    <a:pt x="7953" y="2545"/>
                  </a:cubicBezTo>
                  <a:cubicBezTo>
                    <a:pt x="7953" y="2507"/>
                    <a:pt x="7946" y="2468"/>
                    <a:pt x="7916" y="2449"/>
                  </a:cubicBezTo>
                  <a:cubicBezTo>
                    <a:pt x="7878" y="2427"/>
                    <a:pt x="7852" y="2394"/>
                    <a:pt x="7831" y="2347"/>
                  </a:cubicBezTo>
                  <a:cubicBezTo>
                    <a:pt x="7820" y="2325"/>
                    <a:pt x="7797" y="2315"/>
                    <a:pt x="7780" y="2298"/>
                  </a:cubicBezTo>
                  <a:cubicBezTo>
                    <a:pt x="7759" y="2277"/>
                    <a:pt x="7761" y="2238"/>
                    <a:pt x="7785" y="2232"/>
                  </a:cubicBezTo>
                  <a:cubicBezTo>
                    <a:pt x="7822" y="2223"/>
                    <a:pt x="7826" y="2196"/>
                    <a:pt x="7832" y="2155"/>
                  </a:cubicBezTo>
                  <a:cubicBezTo>
                    <a:pt x="7841" y="2093"/>
                    <a:pt x="7860" y="2087"/>
                    <a:pt x="7910" y="2107"/>
                  </a:cubicBezTo>
                  <a:cubicBezTo>
                    <a:pt x="7949" y="2123"/>
                    <a:pt x="7963" y="2119"/>
                    <a:pt x="7982" y="2078"/>
                  </a:cubicBezTo>
                  <a:cubicBezTo>
                    <a:pt x="8006" y="2026"/>
                    <a:pt x="8034" y="1974"/>
                    <a:pt x="7997" y="1911"/>
                  </a:cubicBezTo>
                  <a:cubicBezTo>
                    <a:pt x="7990" y="1900"/>
                    <a:pt x="8000" y="1886"/>
                    <a:pt x="8011" y="1879"/>
                  </a:cubicBezTo>
                  <a:cubicBezTo>
                    <a:pt x="8017" y="1875"/>
                    <a:pt x="8025" y="1871"/>
                    <a:pt x="8031" y="1872"/>
                  </a:cubicBezTo>
                  <a:cubicBezTo>
                    <a:pt x="8094" y="1889"/>
                    <a:pt x="8132" y="1845"/>
                    <a:pt x="8167" y="1786"/>
                  </a:cubicBezTo>
                  <a:cubicBezTo>
                    <a:pt x="8187" y="1753"/>
                    <a:pt x="8213" y="1726"/>
                    <a:pt x="8236" y="1696"/>
                  </a:cubicBezTo>
                  <a:cubicBezTo>
                    <a:pt x="8244" y="1686"/>
                    <a:pt x="8250" y="1670"/>
                    <a:pt x="8260" y="1668"/>
                  </a:cubicBezTo>
                  <a:cubicBezTo>
                    <a:pt x="8362" y="1644"/>
                    <a:pt x="8429" y="1510"/>
                    <a:pt x="8540" y="1513"/>
                  </a:cubicBezTo>
                  <a:cubicBezTo>
                    <a:pt x="8623" y="1468"/>
                    <a:pt x="8712" y="1446"/>
                    <a:pt x="8791" y="1389"/>
                  </a:cubicBezTo>
                  <a:cubicBezTo>
                    <a:pt x="8817" y="1371"/>
                    <a:pt x="8818" y="1350"/>
                    <a:pt x="8794" y="1326"/>
                  </a:cubicBezTo>
                  <a:cubicBezTo>
                    <a:pt x="8789" y="1320"/>
                    <a:pt x="8781" y="1319"/>
                    <a:pt x="8775" y="1312"/>
                  </a:cubicBezTo>
                  <a:cubicBezTo>
                    <a:pt x="8754" y="1288"/>
                    <a:pt x="8757" y="1256"/>
                    <a:pt x="8782" y="1250"/>
                  </a:cubicBezTo>
                  <a:cubicBezTo>
                    <a:pt x="8866" y="1227"/>
                    <a:pt x="8947" y="1184"/>
                    <a:pt x="9034" y="1190"/>
                  </a:cubicBezTo>
                  <a:cubicBezTo>
                    <a:pt x="9053" y="1190"/>
                    <a:pt x="9069" y="1184"/>
                    <a:pt x="9088" y="1180"/>
                  </a:cubicBezTo>
                  <a:cubicBezTo>
                    <a:pt x="9111" y="1172"/>
                    <a:pt x="9111" y="1155"/>
                    <a:pt x="9101" y="1128"/>
                  </a:cubicBezTo>
                  <a:cubicBezTo>
                    <a:pt x="9090" y="1101"/>
                    <a:pt x="9102" y="1083"/>
                    <a:pt x="9121" y="1075"/>
                  </a:cubicBezTo>
                  <a:cubicBezTo>
                    <a:pt x="9160" y="1060"/>
                    <a:pt x="9200" y="1069"/>
                    <a:pt x="9239" y="1077"/>
                  </a:cubicBezTo>
                  <a:cubicBezTo>
                    <a:pt x="9259" y="1083"/>
                    <a:pt x="9267" y="1127"/>
                    <a:pt x="9252" y="1147"/>
                  </a:cubicBezTo>
                  <a:cubicBezTo>
                    <a:pt x="9240" y="1163"/>
                    <a:pt x="9224" y="1175"/>
                    <a:pt x="9211" y="1191"/>
                  </a:cubicBezTo>
                  <a:cubicBezTo>
                    <a:pt x="9186" y="1224"/>
                    <a:pt x="9193" y="1266"/>
                    <a:pt x="9224" y="1282"/>
                  </a:cubicBezTo>
                  <a:cubicBezTo>
                    <a:pt x="9269" y="1305"/>
                    <a:pt x="9316" y="1295"/>
                    <a:pt x="9361" y="1283"/>
                  </a:cubicBezTo>
                  <a:cubicBezTo>
                    <a:pt x="9377" y="1278"/>
                    <a:pt x="9383" y="1261"/>
                    <a:pt x="9393" y="1247"/>
                  </a:cubicBezTo>
                  <a:cubicBezTo>
                    <a:pt x="9419" y="1208"/>
                    <a:pt x="9444" y="1169"/>
                    <a:pt x="9473" y="1135"/>
                  </a:cubicBezTo>
                  <a:cubicBezTo>
                    <a:pt x="9512" y="1091"/>
                    <a:pt x="9540" y="1092"/>
                    <a:pt x="9581" y="1131"/>
                  </a:cubicBezTo>
                  <a:cubicBezTo>
                    <a:pt x="9595" y="1145"/>
                    <a:pt x="9607" y="1163"/>
                    <a:pt x="9622" y="1177"/>
                  </a:cubicBezTo>
                  <a:cubicBezTo>
                    <a:pt x="9632" y="1188"/>
                    <a:pt x="9646" y="1202"/>
                    <a:pt x="9658" y="1183"/>
                  </a:cubicBezTo>
                  <a:cubicBezTo>
                    <a:pt x="9669" y="1163"/>
                    <a:pt x="9675" y="1137"/>
                    <a:pt x="9663" y="1117"/>
                  </a:cubicBezTo>
                  <a:cubicBezTo>
                    <a:pt x="9651" y="1100"/>
                    <a:pt x="9634" y="1090"/>
                    <a:pt x="9620" y="1075"/>
                  </a:cubicBezTo>
                  <a:cubicBezTo>
                    <a:pt x="9601" y="1054"/>
                    <a:pt x="9582" y="1033"/>
                    <a:pt x="9571" y="1002"/>
                  </a:cubicBezTo>
                  <a:cubicBezTo>
                    <a:pt x="9559" y="971"/>
                    <a:pt x="9570" y="942"/>
                    <a:pt x="9595" y="944"/>
                  </a:cubicBezTo>
                  <a:cubicBezTo>
                    <a:pt x="9620" y="944"/>
                    <a:pt x="9646" y="948"/>
                    <a:pt x="9670" y="948"/>
                  </a:cubicBezTo>
                  <a:cubicBezTo>
                    <a:pt x="9699" y="946"/>
                    <a:pt x="9728" y="945"/>
                    <a:pt x="9757" y="937"/>
                  </a:cubicBezTo>
                  <a:cubicBezTo>
                    <a:pt x="9823" y="916"/>
                    <a:pt x="9863" y="836"/>
                    <a:pt x="9837" y="756"/>
                  </a:cubicBezTo>
                  <a:cubicBezTo>
                    <a:pt x="9815" y="690"/>
                    <a:pt x="9826" y="640"/>
                    <a:pt x="9843" y="582"/>
                  </a:cubicBezTo>
                  <a:cubicBezTo>
                    <a:pt x="9863" y="515"/>
                    <a:pt x="9886" y="453"/>
                    <a:pt x="9917" y="395"/>
                  </a:cubicBezTo>
                  <a:cubicBezTo>
                    <a:pt x="9960" y="319"/>
                    <a:pt x="10004" y="244"/>
                    <a:pt x="10041" y="164"/>
                  </a:cubicBezTo>
                  <a:cubicBezTo>
                    <a:pt x="10085" y="72"/>
                    <a:pt x="10155" y="39"/>
                    <a:pt x="10225" y="6"/>
                  </a:cubicBezTo>
                  <a:cubicBezTo>
                    <a:pt x="10262" y="-12"/>
                    <a:pt x="10299" y="12"/>
                    <a:pt x="10325" y="45"/>
                  </a:cubicBezTo>
                  <a:cubicBezTo>
                    <a:pt x="10360" y="89"/>
                    <a:pt x="10394" y="125"/>
                    <a:pt x="10445" y="127"/>
                  </a:cubicBezTo>
                  <a:cubicBezTo>
                    <a:pt x="10470" y="129"/>
                    <a:pt x="10474" y="163"/>
                    <a:pt x="10484" y="189"/>
                  </a:cubicBezTo>
                  <a:cubicBezTo>
                    <a:pt x="10504" y="246"/>
                    <a:pt x="10490" y="285"/>
                    <a:pt x="10454" y="322"/>
                  </a:cubicBezTo>
                  <a:cubicBezTo>
                    <a:pt x="10424" y="355"/>
                    <a:pt x="10396" y="392"/>
                    <a:pt x="10370" y="431"/>
                  </a:cubicBezTo>
                  <a:cubicBezTo>
                    <a:pt x="10357" y="451"/>
                    <a:pt x="10340" y="470"/>
                    <a:pt x="10341" y="503"/>
                  </a:cubicBezTo>
                  <a:cubicBezTo>
                    <a:pt x="10348" y="505"/>
                    <a:pt x="10356" y="511"/>
                    <a:pt x="10360" y="507"/>
                  </a:cubicBezTo>
                  <a:cubicBezTo>
                    <a:pt x="10447" y="440"/>
                    <a:pt x="10529" y="491"/>
                    <a:pt x="10608" y="529"/>
                  </a:cubicBezTo>
                  <a:cubicBezTo>
                    <a:pt x="10681" y="566"/>
                    <a:pt x="10699" y="639"/>
                    <a:pt x="10654" y="720"/>
                  </a:cubicBezTo>
                  <a:cubicBezTo>
                    <a:pt x="10618" y="785"/>
                    <a:pt x="10593" y="856"/>
                    <a:pt x="10558" y="922"/>
                  </a:cubicBezTo>
                  <a:cubicBezTo>
                    <a:pt x="10620" y="960"/>
                    <a:pt x="10680" y="942"/>
                    <a:pt x="10714" y="873"/>
                  </a:cubicBezTo>
                  <a:cubicBezTo>
                    <a:pt x="10722" y="858"/>
                    <a:pt x="10727" y="840"/>
                    <a:pt x="10734" y="823"/>
                  </a:cubicBezTo>
                  <a:cubicBezTo>
                    <a:pt x="10763" y="747"/>
                    <a:pt x="10763" y="748"/>
                    <a:pt x="10829" y="755"/>
                  </a:cubicBezTo>
                  <a:cubicBezTo>
                    <a:pt x="10850" y="757"/>
                    <a:pt x="10872" y="756"/>
                    <a:pt x="10893" y="750"/>
                  </a:cubicBezTo>
                  <a:cubicBezTo>
                    <a:pt x="10921" y="742"/>
                    <a:pt x="10949" y="739"/>
                    <a:pt x="10976" y="757"/>
                  </a:cubicBezTo>
                  <a:cubicBezTo>
                    <a:pt x="10997" y="770"/>
                    <a:pt x="11018" y="767"/>
                    <a:pt x="11040" y="761"/>
                  </a:cubicBezTo>
                  <a:cubicBezTo>
                    <a:pt x="11120" y="739"/>
                    <a:pt x="11190" y="757"/>
                    <a:pt x="11246" y="842"/>
                  </a:cubicBezTo>
                  <a:cubicBezTo>
                    <a:pt x="11254" y="854"/>
                    <a:pt x="11271" y="859"/>
                    <a:pt x="11284" y="866"/>
                  </a:cubicBezTo>
                  <a:lnTo>
                    <a:pt x="11286" y="868"/>
                  </a:lnTo>
                  <a:cubicBezTo>
                    <a:pt x="11291" y="906"/>
                    <a:pt x="11302" y="942"/>
                    <a:pt x="11325" y="968"/>
                  </a:cubicBezTo>
                  <a:cubicBezTo>
                    <a:pt x="11359" y="1008"/>
                    <a:pt x="11374" y="1057"/>
                    <a:pt x="11379" y="1115"/>
                  </a:cubicBezTo>
                  <a:cubicBezTo>
                    <a:pt x="11382" y="1157"/>
                    <a:pt x="11397" y="1176"/>
                    <a:pt x="11429" y="1141"/>
                  </a:cubicBezTo>
                  <a:cubicBezTo>
                    <a:pt x="11441" y="1128"/>
                    <a:pt x="11457" y="1141"/>
                    <a:pt x="11464" y="1158"/>
                  </a:cubicBezTo>
                  <a:cubicBezTo>
                    <a:pt x="11472" y="1174"/>
                    <a:pt x="11477" y="1192"/>
                    <a:pt x="11481" y="1210"/>
                  </a:cubicBezTo>
                  <a:cubicBezTo>
                    <a:pt x="11485" y="1242"/>
                    <a:pt x="11486" y="1277"/>
                    <a:pt x="11503" y="1302"/>
                  </a:cubicBezTo>
                  <a:cubicBezTo>
                    <a:pt x="11542" y="1360"/>
                    <a:pt x="11537" y="1424"/>
                    <a:pt x="11519" y="1488"/>
                  </a:cubicBezTo>
                  <a:cubicBezTo>
                    <a:pt x="11505" y="1538"/>
                    <a:pt x="11500" y="1582"/>
                    <a:pt x="11516" y="1636"/>
                  </a:cubicBezTo>
                  <a:cubicBezTo>
                    <a:pt x="11533" y="1690"/>
                    <a:pt x="11519" y="1748"/>
                    <a:pt x="11501" y="1800"/>
                  </a:cubicBezTo>
                  <a:cubicBezTo>
                    <a:pt x="11472" y="1887"/>
                    <a:pt x="11431" y="1964"/>
                    <a:pt x="11377" y="2028"/>
                  </a:cubicBezTo>
                  <a:cubicBezTo>
                    <a:pt x="11342" y="2069"/>
                    <a:pt x="11302" y="2100"/>
                    <a:pt x="11276" y="2153"/>
                  </a:cubicBezTo>
                  <a:cubicBezTo>
                    <a:pt x="11266" y="2174"/>
                    <a:pt x="11244" y="2173"/>
                    <a:pt x="11229" y="2185"/>
                  </a:cubicBezTo>
                  <a:cubicBezTo>
                    <a:pt x="11146" y="2253"/>
                    <a:pt x="11064" y="2320"/>
                    <a:pt x="11023" y="2444"/>
                  </a:cubicBezTo>
                  <a:cubicBezTo>
                    <a:pt x="11009" y="2489"/>
                    <a:pt x="10984" y="2523"/>
                    <a:pt x="10953" y="2549"/>
                  </a:cubicBezTo>
                  <a:cubicBezTo>
                    <a:pt x="10905" y="2586"/>
                    <a:pt x="10872" y="2640"/>
                    <a:pt x="10850" y="2707"/>
                  </a:cubicBezTo>
                  <a:cubicBezTo>
                    <a:pt x="10842" y="2728"/>
                    <a:pt x="10833" y="2748"/>
                    <a:pt x="10824" y="2769"/>
                  </a:cubicBezTo>
                  <a:cubicBezTo>
                    <a:pt x="10806" y="2815"/>
                    <a:pt x="10779" y="2843"/>
                    <a:pt x="10739" y="2841"/>
                  </a:cubicBezTo>
                  <a:cubicBezTo>
                    <a:pt x="10685" y="2840"/>
                    <a:pt x="10651" y="2873"/>
                    <a:pt x="10631" y="2936"/>
                  </a:cubicBezTo>
                  <a:cubicBezTo>
                    <a:pt x="10619" y="2975"/>
                    <a:pt x="10602" y="3014"/>
                    <a:pt x="10570" y="3030"/>
                  </a:cubicBezTo>
                  <a:cubicBezTo>
                    <a:pt x="10529" y="3051"/>
                    <a:pt x="10511" y="3096"/>
                    <a:pt x="10497" y="3144"/>
                  </a:cubicBezTo>
                  <a:cubicBezTo>
                    <a:pt x="10479" y="3200"/>
                    <a:pt x="10477" y="3232"/>
                    <a:pt x="10494" y="3226"/>
                  </a:cubicBezTo>
                  <a:cubicBezTo>
                    <a:pt x="10520" y="3217"/>
                    <a:pt x="10520" y="3187"/>
                    <a:pt x="10525" y="3160"/>
                  </a:cubicBezTo>
                  <a:cubicBezTo>
                    <a:pt x="10532" y="3117"/>
                    <a:pt x="10553" y="3094"/>
                    <a:pt x="10586" y="3096"/>
                  </a:cubicBezTo>
                  <a:cubicBezTo>
                    <a:pt x="10675" y="3099"/>
                    <a:pt x="10756" y="3065"/>
                    <a:pt x="10834" y="3012"/>
                  </a:cubicBezTo>
                  <a:cubicBezTo>
                    <a:pt x="10863" y="2992"/>
                    <a:pt x="10895" y="2982"/>
                    <a:pt x="10914" y="2944"/>
                  </a:cubicBezTo>
                  <a:cubicBezTo>
                    <a:pt x="10919" y="2934"/>
                    <a:pt x="10931" y="2923"/>
                    <a:pt x="10939" y="2923"/>
                  </a:cubicBezTo>
                  <a:cubicBezTo>
                    <a:pt x="10958" y="2922"/>
                    <a:pt x="10975" y="2933"/>
                    <a:pt x="10992" y="2916"/>
                  </a:cubicBezTo>
                  <a:cubicBezTo>
                    <a:pt x="11032" y="2877"/>
                    <a:pt x="11071" y="2837"/>
                    <a:pt x="11104" y="2782"/>
                  </a:cubicBezTo>
                  <a:cubicBezTo>
                    <a:pt x="11072" y="2795"/>
                    <a:pt x="11040" y="2809"/>
                    <a:pt x="11008" y="2821"/>
                  </a:cubicBezTo>
                  <a:cubicBezTo>
                    <a:pt x="10983" y="2830"/>
                    <a:pt x="10964" y="2813"/>
                    <a:pt x="10959" y="2783"/>
                  </a:cubicBezTo>
                  <a:cubicBezTo>
                    <a:pt x="10946" y="2721"/>
                    <a:pt x="10975" y="2630"/>
                    <a:pt x="11016" y="2601"/>
                  </a:cubicBezTo>
                  <a:cubicBezTo>
                    <a:pt x="11037" y="2586"/>
                    <a:pt x="11058" y="2585"/>
                    <a:pt x="11079" y="2593"/>
                  </a:cubicBezTo>
                  <a:cubicBezTo>
                    <a:pt x="11108" y="2604"/>
                    <a:pt x="11134" y="2603"/>
                    <a:pt x="11164" y="2592"/>
                  </a:cubicBezTo>
                  <a:cubicBezTo>
                    <a:pt x="11208" y="2576"/>
                    <a:pt x="11210" y="2582"/>
                    <a:pt x="11209" y="2643"/>
                  </a:cubicBezTo>
                  <a:cubicBezTo>
                    <a:pt x="11208" y="2725"/>
                    <a:pt x="11235" y="2768"/>
                    <a:pt x="11292" y="2777"/>
                  </a:cubicBezTo>
                  <a:cubicBezTo>
                    <a:pt x="11351" y="2785"/>
                    <a:pt x="11375" y="2761"/>
                    <a:pt x="11391" y="2682"/>
                  </a:cubicBezTo>
                  <a:cubicBezTo>
                    <a:pt x="11394" y="2665"/>
                    <a:pt x="11391" y="2645"/>
                    <a:pt x="11404" y="2632"/>
                  </a:cubicBezTo>
                  <a:cubicBezTo>
                    <a:pt x="11461" y="2714"/>
                    <a:pt x="11481" y="2793"/>
                    <a:pt x="11474" y="2897"/>
                  </a:cubicBezTo>
                  <a:cubicBezTo>
                    <a:pt x="11471" y="2928"/>
                    <a:pt x="11461" y="2962"/>
                    <a:pt x="11479" y="2991"/>
                  </a:cubicBezTo>
                  <a:cubicBezTo>
                    <a:pt x="11483" y="2997"/>
                    <a:pt x="11491" y="3002"/>
                    <a:pt x="11497" y="3002"/>
                  </a:cubicBezTo>
                  <a:cubicBezTo>
                    <a:pt x="11503" y="3001"/>
                    <a:pt x="11508" y="2993"/>
                    <a:pt x="11512" y="2986"/>
                  </a:cubicBezTo>
                  <a:cubicBezTo>
                    <a:pt x="11515" y="2984"/>
                    <a:pt x="11514" y="2978"/>
                    <a:pt x="11514" y="2972"/>
                  </a:cubicBezTo>
                  <a:cubicBezTo>
                    <a:pt x="11515" y="2874"/>
                    <a:pt x="11523" y="2855"/>
                    <a:pt x="11593" y="2853"/>
                  </a:cubicBezTo>
                  <a:cubicBezTo>
                    <a:pt x="11642" y="2851"/>
                    <a:pt x="11686" y="2841"/>
                    <a:pt x="11726" y="2809"/>
                  </a:cubicBezTo>
                  <a:cubicBezTo>
                    <a:pt x="11764" y="2780"/>
                    <a:pt x="11802" y="2780"/>
                    <a:pt x="11842" y="2795"/>
                  </a:cubicBezTo>
                  <a:cubicBezTo>
                    <a:pt x="11873" y="2807"/>
                    <a:pt x="11904" y="2818"/>
                    <a:pt x="11935" y="2829"/>
                  </a:cubicBezTo>
                  <a:cubicBezTo>
                    <a:pt x="11988" y="2848"/>
                    <a:pt x="12040" y="2865"/>
                    <a:pt x="12095" y="2863"/>
                  </a:cubicBezTo>
                  <a:cubicBezTo>
                    <a:pt x="12120" y="2863"/>
                    <a:pt x="12145" y="2869"/>
                    <a:pt x="12169" y="2877"/>
                  </a:cubicBezTo>
                  <a:cubicBezTo>
                    <a:pt x="12188" y="2881"/>
                    <a:pt x="12197" y="2909"/>
                    <a:pt x="12187" y="2931"/>
                  </a:cubicBezTo>
                  <a:cubicBezTo>
                    <a:pt x="12180" y="2948"/>
                    <a:pt x="12168" y="2961"/>
                    <a:pt x="12163" y="2978"/>
                  </a:cubicBezTo>
                  <a:cubicBezTo>
                    <a:pt x="12147" y="3028"/>
                    <a:pt x="12154" y="3070"/>
                    <a:pt x="12188" y="3102"/>
                  </a:cubicBezTo>
                  <a:cubicBezTo>
                    <a:pt x="12208" y="3121"/>
                    <a:pt x="12231" y="3137"/>
                    <a:pt x="12255" y="3148"/>
                  </a:cubicBezTo>
                  <a:cubicBezTo>
                    <a:pt x="12393" y="3211"/>
                    <a:pt x="12535" y="3224"/>
                    <a:pt x="12679" y="3192"/>
                  </a:cubicBezTo>
                  <a:cubicBezTo>
                    <a:pt x="12693" y="3188"/>
                    <a:pt x="12707" y="3181"/>
                    <a:pt x="12720" y="3175"/>
                  </a:cubicBezTo>
                  <a:cubicBezTo>
                    <a:pt x="12764" y="3152"/>
                    <a:pt x="12776" y="3125"/>
                    <a:pt x="12770" y="3067"/>
                  </a:cubicBezTo>
                  <a:cubicBezTo>
                    <a:pt x="12769" y="3052"/>
                    <a:pt x="12765" y="3039"/>
                    <a:pt x="12763" y="3026"/>
                  </a:cubicBezTo>
                  <a:cubicBezTo>
                    <a:pt x="12749" y="2955"/>
                    <a:pt x="12755" y="2887"/>
                    <a:pt x="12771" y="2818"/>
                  </a:cubicBezTo>
                  <a:cubicBezTo>
                    <a:pt x="12776" y="2795"/>
                    <a:pt x="12777" y="2757"/>
                    <a:pt x="12794" y="2760"/>
                  </a:cubicBezTo>
                  <a:cubicBezTo>
                    <a:pt x="12834" y="2768"/>
                    <a:pt x="12844" y="2701"/>
                    <a:pt x="12880" y="2710"/>
                  </a:cubicBezTo>
                  <a:cubicBezTo>
                    <a:pt x="12922" y="2721"/>
                    <a:pt x="12973" y="2716"/>
                    <a:pt x="13001" y="2760"/>
                  </a:cubicBezTo>
                  <a:cubicBezTo>
                    <a:pt x="13056" y="2842"/>
                    <a:pt x="13134" y="2849"/>
                    <a:pt x="13200" y="2894"/>
                  </a:cubicBezTo>
                  <a:cubicBezTo>
                    <a:pt x="13218" y="2905"/>
                    <a:pt x="13234" y="2901"/>
                    <a:pt x="13252" y="2895"/>
                  </a:cubicBezTo>
                  <a:cubicBezTo>
                    <a:pt x="13336" y="2869"/>
                    <a:pt x="13408" y="2892"/>
                    <a:pt x="13463" y="2984"/>
                  </a:cubicBezTo>
                  <a:cubicBezTo>
                    <a:pt x="13499" y="3043"/>
                    <a:pt x="13538" y="3099"/>
                    <a:pt x="13574" y="3157"/>
                  </a:cubicBezTo>
                  <a:cubicBezTo>
                    <a:pt x="13595" y="3188"/>
                    <a:pt x="13598" y="3222"/>
                    <a:pt x="13592" y="3262"/>
                  </a:cubicBezTo>
                  <a:cubicBezTo>
                    <a:pt x="13579" y="3355"/>
                    <a:pt x="13575" y="3446"/>
                    <a:pt x="13600" y="3539"/>
                  </a:cubicBezTo>
                  <a:cubicBezTo>
                    <a:pt x="13619" y="3608"/>
                    <a:pt x="13607" y="3678"/>
                    <a:pt x="13567" y="3736"/>
                  </a:cubicBezTo>
                  <a:cubicBezTo>
                    <a:pt x="13557" y="3750"/>
                    <a:pt x="13545" y="3762"/>
                    <a:pt x="13536" y="3775"/>
                  </a:cubicBezTo>
                  <a:cubicBezTo>
                    <a:pt x="13499" y="3831"/>
                    <a:pt x="13492" y="3883"/>
                    <a:pt x="13529" y="3940"/>
                  </a:cubicBezTo>
                  <a:cubicBezTo>
                    <a:pt x="13560" y="3988"/>
                    <a:pt x="13574" y="4044"/>
                    <a:pt x="13592" y="4100"/>
                  </a:cubicBezTo>
                  <a:cubicBezTo>
                    <a:pt x="13617" y="4179"/>
                    <a:pt x="13657" y="4246"/>
                    <a:pt x="13703" y="4307"/>
                  </a:cubicBezTo>
                  <a:cubicBezTo>
                    <a:pt x="13725" y="4336"/>
                    <a:pt x="13753" y="4340"/>
                    <a:pt x="13780" y="4352"/>
                  </a:cubicBezTo>
                  <a:cubicBezTo>
                    <a:pt x="13802" y="4363"/>
                    <a:pt x="13799" y="4426"/>
                    <a:pt x="13834" y="4402"/>
                  </a:cubicBezTo>
                  <a:cubicBezTo>
                    <a:pt x="13858" y="4386"/>
                    <a:pt x="13856" y="4345"/>
                    <a:pt x="13868" y="4317"/>
                  </a:cubicBezTo>
                  <a:cubicBezTo>
                    <a:pt x="13904" y="4239"/>
                    <a:pt x="13923" y="4157"/>
                    <a:pt x="13927" y="4065"/>
                  </a:cubicBezTo>
                  <a:cubicBezTo>
                    <a:pt x="13930" y="3975"/>
                    <a:pt x="13966" y="3895"/>
                    <a:pt x="13997" y="3815"/>
                  </a:cubicBezTo>
                  <a:cubicBezTo>
                    <a:pt x="14002" y="3799"/>
                    <a:pt x="14026" y="3802"/>
                    <a:pt x="14032" y="3821"/>
                  </a:cubicBezTo>
                  <a:cubicBezTo>
                    <a:pt x="14051" y="3887"/>
                    <a:pt x="14078" y="3948"/>
                    <a:pt x="14109" y="4006"/>
                  </a:cubicBezTo>
                  <a:cubicBezTo>
                    <a:pt x="14135" y="4058"/>
                    <a:pt x="14173" y="4077"/>
                    <a:pt x="14220" y="4074"/>
                  </a:cubicBezTo>
                  <a:cubicBezTo>
                    <a:pt x="14246" y="4072"/>
                    <a:pt x="14270" y="4066"/>
                    <a:pt x="14285" y="4035"/>
                  </a:cubicBezTo>
                  <a:cubicBezTo>
                    <a:pt x="14326" y="3948"/>
                    <a:pt x="14383" y="3948"/>
                    <a:pt x="14445" y="3986"/>
                  </a:cubicBezTo>
                  <a:cubicBezTo>
                    <a:pt x="14483" y="4009"/>
                    <a:pt x="14518" y="4023"/>
                    <a:pt x="14558" y="3996"/>
                  </a:cubicBezTo>
                  <a:cubicBezTo>
                    <a:pt x="14586" y="3978"/>
                    <a:pt x="14616" y="3986"/>
                    <a:pt x="14644" y="3987"/>
                  </a:cubicBezTo>
                  <a:cubicBezTo>
                    <a:pt x="14676" y="3987"/>
                    <a:pt x="14709" y="3994"/>
                    <a:pt x="14741" y="3985"/>
                  </a:cubicBezTo>
                  <a:cubicBezTo>
                    <a:pt x="14787" y="3973"/>
                    <a:pt x="14823" y="3966"/>
                    <a:pt x="14849" y="4034"/>
                  </a:cubicBezTo>
                  <a:cubicBezTo>
                    <a:pt x="14864" y="4074"/>
                    <a:pt x="14895" y="4042"/>
                    <a:pt x="14918" y="4036"/>
                  </a:cubicBezTo>
                  <a:cubicBezTo>
                    <a:pt x="14955" y="4026"/>
                    <a:pt x="14961" y="4017"/>
                    <a:pt x="14952" y="3969"/>
                  </a:cubicBezTo>
                  <a:cubicBezTo>
                    <a:pt x="14931" y="3866"/>
                    <a:pt x="14937" y="3766"/>
                    <a:pt x="14968" y="3669"/>
                  </a:cubicBezTo>
                  <a:cubicBezTo>
                    <a:pt x="14961" y="3663"/>
                    <a:pt x="14955" y="3654"/>
                    <a:pt x="14948" y="3654"/>
                  </a:cubicBezTo>
                  <a:cubicBezTo>
                    <a:pt x="14921" y="3650"/>
                    <a:pt x="14885" y="3669"/>
                    <a:pt x="14876" y="3618"/>
                  </a:cubicBezTo>
                  <a:cubicBezTo>
                    <a:pt x="14865" y="3560"/>
                    <a:pt x="14906" y="3493"/>
                    <a:pt x="14951" y="3486"/>
                  </a:cubicBezTo>
                  <a:cubicBezTo>
                    <a:pt x="14979" y="3482"/>
                    <a:pt x="15009" y="3485"/>
                    <a:pt x="15036" y="3479"/>
                  </a:cubicBezTo>
                  <a:cubicBezTo>
                    <a:pt x="15083" y="3471"/>
                    <a:pt x="15095" y="3447"/>
                    <a:pt x="15092" y="3383"/>
                  </a:cubicBezTo>
                  <a:cubicBezTo>
                    <a:pt x="15091" y="3369"/>
                    <a:pt x="15086" y="3355"/>
                    <a:pt x="15086" y="3342"/>
                  </a:cubicBezTo>
                  <a:cubicBezTo>
                    <a:pt x="15087" y="3313"/>
                    <a:pt x="15110" y="3289"/>
                    <a:pt x="15132" y="3295"/>
                  </a:cubicBezTo>
                  <a:cubicBezTo>
                    <a:pt x="15142" y="3298"/>
                    <a:pt x="15153" y="3300"/>
                    <a:pt x="15162" y="3309"/>
                  </a:cubicBezTo>
                  <a:cubicBezTo>
                    <a:pt x="15220" y="3366"/>
                    <a:pt x="15288" y="3370"/>
                    <a:pt x="15358" y="3372"/>
                  </a:cubicBezTo>
                  <a:cubicBezTo>
                    <a:pt x="15376" y="3373"/>
                    <a:pt x="15394" y="3372"/>
                    <a:pt x="15412" y="3373"/>
                  </a:cubicBezTo>
                  <a:cubicBezTo>
                    <a:pt x="15550" y="3381"/>
                    <a:pt x="15682" y="3421"/>
                    <a:pt x="15806" y="3503"/>
                  </a:cubicBezTo>
                  <a:cubicBezTo>
                    <a:pt x="15864" y="3542"/>
                    <a:pt x="15921" y="3570"/>
                    <a:pt x="15991" y="3559"/>
                  </a:cubicBezTo>
                  <a:cubicBezTo>
                    <a:pt x="16066" y="3548"/>
                    <a:pt x="16141" y="3570"/>
                    <a:pt x="16210" y="3620"/>
                  </a:cubicBezTo>
                  <a:cubicBezTo>
                    <a:pt x="16262" y="3658"/>
                    <a:pt x="16287" y="3715"/>
                    <a:pt x="16298" y="3787"/>
                  </a:cubicBezTo>
                  <a:cubicBezTo>
                    <a:pt x="16305" y="3836"/>
                    <a:pt x="16288" y="3859"/>
                    <a:pt x="16245" y="3867"/>
                  </a:cubicBezTo>
                  <a:cubicBezTo>
                    <a:pt x="16234" y="3869"/>
                    <a:pt x="16223" y="3867"/>
                    <a:pt x="16214" y="3872"/>
                  </a:cubicBezTo>
                  <a:cubicBezTo>
                    <a:pt x="16203" y="3877"/>
                    <a:pt x="16196" y="3890"/>
                    <a:pt x="16198" y="3904"/>
                  </a:cubicBezTo>
                  <a:cubicBezTo>
                    <a:pt x="16199" y="3913"/>
                    <a:pt x="16206" y="3921"/>
                    <a:pt x="16210" y="3925"/>
                  </a:cubicBezTo>
                  <a:cubicBezTo>
                    <a:pt x="16216" y="3931"/>
                    <a:pt x="16224" y="3934"/>
                    <a:pt x="16230" y="3934"/>
                  </a:cubicBezTo>
                  <a:cubicBezTo>
                    <a:pt x="16282" y="3933"/>
                    <a:pt x="16321" y="3964"/>
                    <a:pt x="16354" y="4010"/>
                  </a:cubicBezTo>
                  <a:cubicBezTo>
                    <a:pt x="16385" y="4054"/>
                    <a:pt x="16420" y="4083"/>
                    <a:pt x="16468" y="4071"/>
                  </a:cubicBezTo>
                  <a:cubicBezTo>
                    <a:pt x="16496" y="4065"/>
                    <a:pt x="16517" y="4084"/>
                    <a:pt x="16535" y="4110"/>
                  </a:cubicBezTo>
                  <a:cubicBezTo>
                    <a:pt x="16547" y="4126"/>
                    <a:pt x="16560" y="4144"/>
                    <a:pt x="16572" y="4160"/>
                  </a:cubicBezTo>
                  <a:cubicBezTo>
                    <a:pt x="16605" y="4201"/>
                    <a:pt x="16615" y="4245"/>
                    <a:pt x="16584" y="4296"/>
                  </a:cubicBezTo>
                  <a:cubicBezTo>
                    <a:pt x="16573" y="4314"/>
                    <a:pt x="16579" y="4330"/>
                    <a:pt x="16592" y="4343"/>
                  </a:cubicBezTo>
                  <a:cubicBezTo>
                    <a:pt x="16622" y="4371"/>
                    <a:pt x="16654" y="4387"/>
                    <a:pt x="16692" y="4368"/>
                  </a:cubicBezTo>
                  <a:cubicBezTo>
                    <a:pt x="16779" y="4325"/>
                    <a:pt x="16869" y="4326"/>
                    <a:pt x="16959" y="4320"/>
                  </a:cubicBezTo>
                  <a:cubicBezTo>
                    <a:pt x="17027" y="4315"/>
                    <a:pt x="17096" y="4308"/>
                    <a:pt x="17163" y="4296"/>
                  </a:cubicBezTo>
                  <a:cubicBezTo>
                    <a:pt x="17233" y="4285"/>
                    <a:pt x="17300" y="4296"/>
                    <a:pt x="17369" y="4307"/>
                  </a:cubicBezTo>
                  <a:cubicBezTo>
                    <a:pt x="17440" y="4317"/>
                    <a:pt x="17499" y="4357"/>
                    <a:pt x="17538" y="4439"/>
                  </a:cubicBezTo>
                  <a:cubicBezTo>
                    <a:pt x="17559" y="4483"/>
                    <a:pt x="17581" y="4525"/>
                    <a:pt x="17598" y="4572"/>
                  </a:cubicBezTo>
                  <a:cubicBezTo>
                    <a:pt x="17621" y="4633"/>
                    <a:pt x="17625" y="4698"/>
                    <a:pt x="17606" y="4764"/>
                  </a:cubicBezTo>
                  <a:cubicBezTo>
                    <a:pt x="17598" y="4790"/>
                    <a:pt x="17591" y="4816"/>
                    <a:pt x="17585" y="4843"/>
                  </a:cubicBezTo>
                  <a:cubicBezTo>
                    <a:pt x="17577" y="4883"/>
                    <a:pt x="17585" y="4913"/>
                    <a:pt x="17614" y="4923"/>
                  </a:cubicBezTo>
                  <a:cubicBezTo>
                    <a:pt x="17678" y="4947"/>
                    <a:pt x="17731" y="4993"/>
                    <a:pt x="17780" y="5049"/>
                  </a:cubicBezTo>
                  <a:cubicBezTo>
                    <a:pt x="17799" y="5071"/>
                    <a:pt x="17824" y="5071"/>
                    <a:pt x="17838" y="5048"/>
                  </a:cubicBezTo>
                  <a:cubicBezTo>
                    <a:pt x="17899" y="4955"/>
                    <a:pt x="17981" y="4952"/>
                    <a:pt x="18064" y="4946"/>
                  </a:cubicBezTo>
                  <a:cubicBezTo>
                    <a:pt x="18075" y="4944"/>
                    <a:pt x="18086" y="4944"/>
                    <a:pt x="18096" y="4940"/>
                  </a:cubicBezTo>
                  <a:cubicBezTo>
                    <a:pt x="18123" y="4931"/>
                    <a:pt x="18146" y="4940"/>
                    <a:pt x="18164" y="4968"/>
                  </a:cubicBezTo>
                  <a:cubicBezTo>
                    <a:pt x="18195" y="5017"/>
                    <a:pt x="18235" y="5028"/>
                    <a:pt x="18281" y="5013"/>
                  </a:cubicBezTo>
                  <a:cubicBezTo>
                    <a:pt x="18320" y="5000"/>
                    <a:pt x="18361" y="5006"/>
                    <a:pt x="18397" y="5030"/>
                  </a:cubicBezTo>
                  <a:cubicBezTo>
                    <a:pt x="18466" y="5076"/>
                    <a:pt x="18522" y="5055"/>
                    <a:pt x="18569" y="4978"/>
                  </a:cubicBezTo>
                  <a:cubicBezTo>
                    <a:pt x="18587" y="4949"/>
                    <a:pt x="18610" y="4926"/>
                    <a:pt x="18640" y="4919"/>
                  </a:cubicBezTo>
                  <a:cubicBezTo>
                    <a:pt x="18650" y="4931"/>
                    <a:pt x="18658" y="4943"/>
                    <a:pt x="18668" y="4955"/>
                  </a:cubicBezTo>
                  <a:cubicBezTo>
                    <a:pt x="18678" y="5018"/>
                    <a:pt x="18688" y="5082"/>
                    <a:pt x="18698" y="5145"/>
                  </a:cubicBezTo>
                  <a:cubicBezTo>
                    <a:pt x="18702" y="5169"/>
                    <a:pt x="18714" y="5189"/>
                    <a:pt x="18731" y="5198"/>
                  </a:cubicBezTo>
                  <a:cubicBezTo>
                    <a:pt x="18789" y="5231"/>
                    <a:pt x="18831" y="5286"/>
                    <a:pt x="18864" y="5358"/>
                  </a:cubicBezTo>
                  <a:cubicBezTo>
                    <a:pt x="18884" y="5401"/>
                    <a:pt x="18925" y="5407"/>
                    <a:pt x="18958" y="5375"/>
                  </a:cubicBezTo>
                  <a:cubicBezTo>
                    <a:pt x="19045" y="5290"/>
                    <a:pt x="19049" y="5194"/>
                    <a:pt x="18993" y="5066"/>
                  </a:cubicBezTo>
                  <a:cubicBezTo>
                    <a:pt x="18943" y="5024"/>
                    <a:pt x="18927" y="4975"/>
                    <a:pt x="18970" y="4908"/>
                  </a:cubicBezTo>
                  <a:cubicBezTo>
                    <a:pt x="18977" y="4896"/>
                    <a:pt x="18971" y="4871"/>
                    <a:pt x="18974" y="4853"/>
                  </a:cubicBezTo>
                  <a:cubicBezTo>
                    <a:pt x="18981" y="4809"/>
                    <a:pt x="18999" y="4787"/>
                    <a:pt x="19033" y="4785"/>
                  </a:cubicBezTo>
                  <a:cubicBezTo>
                    <a:pt x="19059" y="4784"/>
                    <a:pt x="19083" y="4788"/>
                    <a:pt x="19108" y="4795"/>
                  </a:cubicBezTo>
                  <a:cubicBezTo>
                    <a:pt x="19133" y="4800"/>
                    <a:pt x="19157" y="4811"/>
                    <a:pt x="19181" y="4820"/>
                  </a:cubicBezTo>
                  <a:cubicBezTo>
                    <a:pt x="19317" y="4872"/>
                    <a:pt x="19456" y="4885"/>
                    <a:pt x="19597" y="4868"/>
                  </a:cubicBezTo>
                  <a:cubicBezTo>
                    <a:pt x="19660" y="4861"/>
                    <a:pt x="19714" y="4878"/>
                    <a:pt x="19769" y="4924"/>
                  </a:cubicBezTo>
                  <a:cubicBezTo>
                    <a:pt x="19848" y="4990"/>
                    <a:pt x="19933" y="5041"/>
                    <a:pt x="20017" y="5097"/>
                  </a:cubicBezTo>
                  <a:cubicBezTo>
                    <a:pt x="20077" y="5138"/>
                    <a:pt x="20137" y="5183"/>
                    <a:pt x="20183" y="5251"/>
                  </a:cubicBezTo>
                  <a:cubicBezTo>
                    <a:pt x="20222" y="5308"/>
                    <a:pt x="20270" y="5350"/>
                    <a:pt x="20322" y="5382"/>
                  </a:cubicBezTo>
                  <a:cubicBezTo>
                    <a:pt x="20362" y="5406"/>
                    <a:pt x="20393" y="5439"/>
                    <a:pt x="20419" y="5489"/>
                  </a:cubicBezTo>
                  <a:cubicBezTo>
                    <a:pt x="20449" y="5551"/>
                    <a:pt x="20500" y="5592"/>
                    <a:pt x="20548" y="5633"/>
                  </a:cubicBezTo>
                  <a:cubicBezTo>
                    <a:pt x="20594" y="5671"/>
                    <a:pt x="20639" y="5709"/>
                    <a:pt x="20664" y="5775"/>
                  </a:cubicBezTo>
                  <a:cubicBezTo>
                    <a:pt x="20675" y="5802"/>
                    <a:pt x="20695" y="5815"/>
                    <a:pt x="20715" y="5823"/>
                  </a:cubicBezTo>
                  <a:cubicBezTo>
                    <a:pt x="20740" y="5832"/>
                    <a:pt x="20748" y="5855"/>
                    <a:pt x="20750" y="5887"/>
                  </a:cubicBezTo>
                  <a:cubicBezTo>
                    <a:pt x="20751" y="5910"/>
                    <a:pt x="20762" y="5920"/>
                    <a:pt x="20777" y="5902"/>
                  </a:cubicBezTo>
                  <a:cubicBezTo>
                    <a:pt x="20803" y="5872"/>
                    <a:pt x="20825" y="5887"/>
                    <a:pt x="20843" y="5912"/>
                  </a:cubicBezTo>
                  <a:cubicBezTo>
                    <a:pt x="20868" y="5947"/>
                    <a:pt x="20889" y="5985"/>
                    <a:pt x="20911" y="6020"/>
                  </a:cubicBezTo>
                  <a:cubicBezTo>
                    <a:pt x="20928" y="6044"/>
                    <a:pt x="20926" y="6072"/>
                    <a:pt x="20928" y="6100"/>
                  </a:cubicBezTo>
                  <a:cubicBezTo>
                    <a:pt x="20932" y="6180"/>
                    <a:pt x="20950" y="6256"/>
                    <a:pt x="20972" y="6330"/>
                  </a:cubicBezTo>
                  <a:cubicBezTo>
                    <a:pt x="20977" y="6344"/>
                    <a:pt x="20987" y="6353"/>
                    <a:pt x="20999" y="6345"/>
                  </a:cubicBezTo>
                  <a:cubicBezTo>
                    <a:pt x="21005" y="6340"/>
                    <a:pt x="21009" y="6330"/>
                    <a:pt x="21011" y="6322"/>
                  </a:cubicBezTo>
                  <a:cubicBezTo>
                    <a:pt x="21022" y="6281"/>
                    <a:pt x="21007" y="6251"/>
                    <a:pt x="20989" y="6219"/>
                  </a:cubicBezTo>
                  <a:cubicBezTo>
                    <a:pt x="20977" y="6197"/>
                    <a:pt x="20988" y="6170"/>
                    <a:pt x="21008" y="6170"/>
                  </a:cubicBezTo>
                  <a:cubicBezTo>
                    <a:pt x="21051" y="6170"/>
                    <a:pt x="21096" y="6159"/>
                    <a:pt x="21132" y="6203"/>
                  </a:cubicBezTo>
                  <a:cubicBezTo>
                    <a:pt x="21155" y="6229"/>
                    <a:pt x="21182" y="6236"/>
                    <a:pt x="21213" y="6225"/>
                  </a:cubicBezTo>
                  <a:cubicBezTo>
                    <a:pt x="21278" y="6203"/>
                    <a:pt x="21325" y="6231"/>
                    <a:pt x="21360" y="6304"/>
                  </a:cubicBezTo>
                  <a:cubicBezTo>
                    <a:pt x="21412" y="6414"/>
                    <a:pt x="21488" y="6493"/>
                    <a:pt x="21563" y="6574"/>
                  </a:cubicBezTo>
                  <a:cubicBezTo>
                    <a:pt x="21593" y="6605"/>
                    <a:pt x="21593" y="6617"/>
                    <a:pt x="21558" y="6645"/>
                  </a:cubicBezTo>
                  <a:cubicBezTo>
                    <a:pt x="21526" y="6671"/>
                    <a:pt x="21499" y="6698"/>
                    <a:pt x="21489" y="6748"/>
                  </a:cubicBezTo>
                  <a:cubicBezTo>
                    <a:pt x="21477" y="6816"/>
                    <a:pt x="21434" y="6842"/>
                    <a:pt x="21389" y="6864"/>
                  </a:cubicBezTo>
                  <a:cubicBezTo>
                    <a:pt x="21377" y="6871"/>
                    <a:pt x="21361" y="6867"/>
                    <a:pt x="21348" y="6871"/>
                  </a:cubicBezTo>
                  <a:cubicBezTo>
                    <a:pt x="21303" y="6884"/>
                    <a:pt x="21279" y="6908"/>
                    <a:pt x="21282" y="6965"/>
                  </a:cubicBezTo>
                  <a:cubicBezTo>
                    <a:pt x="21284" y="7031"/>
                    <a:pt x="21268" y="7072"/>
                    <a:pt x="21230" y="7108"/>
                  </a:cubicBezTo>
                  <a:cubicBezTo>
                    <a:pt x="21205" y="7132"/>
                    <a:pt x="21207" y="7164"/>
                    <a:pt x="21224" y="7195"/>
                  </a:cubicBezTo>
                  <a:cubicBezTo>
                    <a:pt x="21236" y="7219"/>
                    <a:pt x="21254" y="7250"/>
                    <a:pt x="21237" y="7272"/>
                  </a:cubicBezTo>
                  <a:cubicBezTo>
                    <a:pt x="21214" y="7305"/>
                    <a:pt x="21192" y="7346"/>
                    <a:pt x="21154" y="7356"/>
                  </a:cubicBezTo>
                  <a:cubicBezTo>
                    <a:pt x="21144" y="7359"/>
                    <a:pt x="21132" y="7354"/>
                    <a:pt x="21123" y="7348"/>
                  </a:cubicBezTo>
                  <a:cubicBezTo>
                    <a:pt x="21082" y="7319"/>
                    <a:pt x="21036" y="7304"/>
                    <a:pt x="21006" y="7250"/>
                  </a:cubicBezTo>
                  <a:cubicBezTo>
                    <a:pt x="20984" y="7211"/>
                    <a:pt x="20950" y="7193"/>
                    <a:pt x="20914" y="7180"/>
                  </a:cubicBezTo>
                  <a:cubicBezTo>
                    <a:pt x="20836" y="7152"/>
                    <a:pt x="20792" y="7084"/>
                    <a:pt x="20780" y="6982"/>
                  </a:cubicBezTo>
                  <a:cubicBezTo>
                    <a:pt x="20771" y="6903"/>
                    <a:pt x="20737" y="6855"/>
                    <a:pt x="20679" y="6835"/>
                  </a:cubicBezTo>
                  <a:cubicBezTo>
                    <a:pt x="20650" y="6824"/>
                    <a:pt x="20622" y="6825"/>
                    <a:pt x="20595" y="6844"/>
                  </a:cubicBezTo>
                  <a:cubicBezTo>
                    <a:pt x="20565" y="6865"/>
                    <a:pt x="20534" y="6866"/>
                    <a:pt x="20500" y="6853"/>
                  </a:cubicBezTo>
                  <a:cubicBezTo>
                    <a:pt x="20472" y="6841"/>
                    <a:pt x="20449" y="6825"/>
                    <a:pt x="20436" y="6786"/>
                  </a:cubicBezTo>
                  <a:cubicBezTo>
                    <a:pt x="20415" y="6724"/>
                    <a:pt x="20368" y="6674"/>
                    <a:pt x="20388" y="6593"/>
                  </a:cubicBezTo>
                  <a:cubicBezTo>
                    <a:pt x="20392" y="6579"/>
                    <a:pt x="20354" y="6555"/>
                    <a:pt x="20344" y="6565"/>
                  </a:cubicBezTo>
                  <a:cubicBezTo>
                    <a:pt x="20328" y="6583"/>
                    <a:pt x="20312" y="6602"/>
                    <a:pt x="20295" y="6620"/>
                  </a:cubicBezTo>
                  <a:cubicBezTo>
                    <a:pt x="20275" y="6641"/>
                    <a:pt x="20275" y="6668"/>
                    <a:pt x="20285" y="6696"/>
                  </a:cubicBezTo>
                  <a:cubicBezTo>
                    <a:pt x="20288" y="6704"/>
                    <a:pt x="20291" y="6712"/>
                    <a:pt x="20295" y="6720"/>
                  </a:cubicBezTo>
                  <a:cubicBezTo>
                    <a:pt x="20314" y="6754"/>
                    <a:pt x="20335" y="6788"/>
                    <a:pt x="20332" y="6834"/>
                  </a:cubicBezTo>
                  <a:cubicBezTo>
                    <a:pt x="20326" y="6891"/>
                    <a:pt x="20312" y="6946"/>
                    <a:pt x="20280" y="6986"/>
                  </a:cubicBezTo>
                  <a:cubicBezTo>
                    <a:pt x="20227" y="7056"/>
                    <a:pt x="20182" y="7134"/>
                    <a:pt x="20111" y="7180"/>
                  </a:cubicBezTo>
                  <a:cubicBezTo>
                    <a:pt x="20077" y="7201"/>
                    <a:pt x="20047" y="7219"/>
                    <a:pt x="20010" y="7205"/>
                  </a:cubicBezTo>
                  <a:cubicBezTo>
                    <a:pt x="19989" y="7198"/>
                    <a:pt x="19968" y="7193"/>
                    <a:pt x="19947" y="7189"/>
                  </a:cubicBezTo>
                  <a:cubicBezTo>
                    <a:pt x="19931" y="7187"/>
                    <a:pt x="19919" y="7198"/>
                    <a:pt x="19911" y="7215"/>
                  </a:cubicBezTo>
                  <a:cubicBezTo>
                    <a:pt x="19905" y="7234"/>
                    <a:pt x="19905" y="7253"/>
                    <a:pt x="19913" y="7269"/>
                  </a:cubicBezTo>
                  <a:cubicBezTo>
                    <a:pt x="19930" y="7310"/>
                    <a:pt x="19958" y="7332"/>
                    <a:pt x="19992" y="7335"/>
                  </a:cubicBezTo>
                  <a:cubicBezTo>
                    <a:pt x="20023" y="7338"/>
                    <a:pt x="20036" y="7362"/>
                    <a:pt x="20042" y="7396"/>
                  </a:cubicBezTo>
                  <a:cubicBezTo>
                    <a:pt x="20056" y="7460"/>
                    <a:pt x="20069" y="7522"/>
                    <a:pt x="20083" y="7585"/>
                  </a:cubicBezTo>
                  <a:cubicBezTo>
                    <a:pt x="20093" y="7635"/>
                    <a:pt x="20101" y="7686"/>
                    <a:pt x="20125" y="7729"/>
                  </a:cubicBezTo>
                  <a:cubicBezTo>
                    <a:pt x="20142" y="7761"/>
                    <a:pt x="20155" y="7792"/>
                    <a:pt x="20141" y="7833"/>
                  </a:cubicBezTo>
                  <a:cubicBezTo>
                    <a:pt x="20133" y="7858"/>
                    <a:pt x="20153" y="7874"/>
                    <a:pt x="20159" y="7895"/>
                  </a:cubicBezTo>
                  <a:cubicBezTo>
                    <a:pt x="20182" y="7960"/>
                    <a:pt x="20154" y="8054"/>
                    <a:pt x="20101" y="8081"/>
                  </a:cubicBezTo>
                  <a:cubicBezTo>
                    <a:pt x="20090" y="8087"/>
                    <a:pt x="20073" y="8086"/>
                    <a:pt x="20061" y="8079"/>
                  </a:cubicBezTo>
                  <a:cubicBezTo>
                    <a:pt x="20041" y="8070"/>
                    <a:pt x="20021" y="8054"/>
                    <a:pt x="20004" y="8040"/>
                  </a:cubicBezTo>
                  <a:cubicBezTo>
                    <a:pt x="19937" y="7991"/>
                    <a:pt x="19870" y="7997"/>
                    <a:pt x="19809" y="8048"/>
                  </a:cubicBezTo>
                  <a:cubicBezTo>
                    <a:pt x="19677" y="8156"/>
                    <a:pt x="19541" y="8252"/>
                    <a:pt x="19406" y="8346"/>
                  </a:cubicBezTo>
                  <a:cubicBezTo>
                    <a:pt x="19350" y="8385"/>
                    <a:pt x="19304" y="8454"/>
                    <a:pt x="19263" y="8517"/>
                  </a:cubicBezTo>
                  <a:cubicBezTo>
                    <a:pt x="19213" y="8593"/>
                    <a:pt x="19152" y="8653"/>
                    <a:pt x="19091" y="8709"/>
                  </a:cubicBezTo>
                  <a:cubicBezTo>
                    <a:pt x="19038" y="8758"/>
                    <a:pt x="18999" y="8808"/>
                    <a:pt x="18979" y="8888"/>
                  </a:cubicBezTo>
                  <a:cubicBezTo>
                    <a:pt x="18969" y="8927"/>
                    <a:pt x="18940" y="8932"/>
                    <a:pt x="18921" y="8900"/>
                  </a:cubicBezTo>
                  <a:cubicBezTo>
                    <a:pt x="18906" y="8874"/>
                    <a:pt x="18893" y="8845"/>
                    <a:pt x="18880" y="8817"/>
                  </a:cubicBezTo>
                  <a:cubicBezTo>
                    <a:pt x="18856" y="8765"/>
                    <a:pt x="18819" y="8740"/>
                    <a:pt x="18774" y="8730"/>
                  </a:cubicBezTo>
                  <a:cubicBezTo>
                    <a:pt x="18682" y="8712"/>
                    <a:pt x="18603" y="8749"/>
                    <a:pt x="18535" y="8827"/>
                  </a:cubicBezTo>
                  <a:cubicBezTo>
                    <a:pt x="18519" y="8845"/>
                    <a:pt x="18505" y="8869"/>
                    <a:pt x="18488" y="8886"/>
                  </a:cubicBezTo>
                  <a:cubicBezTo>
                    <a:pt x="18467" y="8908"/>
                    <a:pt x="18452" y="8960"/>
                    <a:pt x="18422" y="8941"/>
                  </a:cubicBezTo>
                  <a:cubicBezTo>
                    <a:pt x="18396" y="8925"/>
                    <a:pt x="18423" y="8881"/>
                    <a:pt x="18419" y="8850"/>
                  </a:cubicBezTo>
                  <a:cubicBezTo>
                    <a:pt x="18415" y="8818"/>
                    <a:pt x="18396" y="8805"/>
                    <a:pt x="18371" y="8818"/>
                  </a:cubicBezTo>
                  <a:cubicBezTo>
                    <a:pt x="18330" y="8842"/>
                    <a:pt x="18297" y="8875"/>
                    <a:pt x="18278" y="8930"/>
                  </a:cubicBezTo>
                  <a:cubicBezTo>
                    <a:pt x="18270" y="8953"/>
                    <a:pt x="18252" y="8967"/>
                    <a:pt x="18233" y="8954"/>
                  </a:cubicBezTo>
                  <a:cubicBezTo>
                    <a:pt x="18205" y="8934"/>
                    <a:pt x="18178" y="8949"/>
                    <a:pt x="18150" y="8951"/>
                  </a:cubicBezTo>
                  <a:cubicBezTo>
                    <a:pt x="18094" y="8953"/>
                    <a:pt x="18058" y="8991"/>
                    <a:pt x="18053" y="9059"/>
                  </a:cubicBezTo>
                  <a:cubicBezTo>
                    <a:pt x="18042" y="9178"/>
                    <a:pt x="17993" y="9269"/>
                    <a:pt x="17945" y="9361"/>
                  </a:cubicBezTo>
                  <a:cubicBezTo>
                    <a:pt x="17912" y="9424"/>
                    <a:pt x="17885" y="9490"/>
                    <a:pt x="17873" y="9564"/>
                  </a:cubicBezTo>
                  <a:cubicBezTo>
                    <a:pt x="17868" y="9603"/>
                    <a:pt x="17885" y="9621"/>
                    <a:pt x="17918" y="9614"/>
                  </a:cubicBezTo>
                  <a:cubicBezTo>
                    <a:pt x="17932" y="9610"/>
                    <a:pt x="17945" y="9601"/>
                    <a:pt x="17960" y="9603"/>
                  </a:cubicBezTo>
                  <a:cubicBezTo>
                    <a:pt x="18016" y="9607"/>
                    <a:pt x="18042" y="9663"/>
                    <a:pt x="18018" y="9730"/>
                  </a:cubicBezTo>
                  <a:cubicBezTo>
                    <a:pt x="18013" y="9747"/>
                    <a:pt x="18003" y="9763"/>
                    <a:pt x="17997" y="9780"/>
                  </a:cubicBezTo>
                  <a:cubicBezTo>
                    <a:pt x="17968" y="9848"/>
                    <a:pt x="17965" y="9913"/>
                    <a:pt x="18006" y="9975"/>
                  </a:cubicBezTo>
                  <a:cubicBezTo>
                    <a:pt x="18042" y="10031"/>
                    <a:pt x="18045" y="10094"/>
                    <a:pt x="18031" y="10161"/>
                  </a:cubicBezTo>
                  <a:cubicBezTo>
                    <a:pt x="18026" y="10178"/>
                    <a:pt x="18017" y="10194"/>
                    <a:pt x="18000" y="10196"/>
                  </a:cubicBezTo>
                  <a:cubicBezTo>
                    <a:pt x="17984" y="10199"/>
                    <a:pt x="17973" y="10188"/>
                    <a:pt x="17966" y="10170"/>
                  </a:cubicBezTo>
                  <a:cubicBezTo>
                    <a:pt x="17958" y="10150"/>
                    <a:pt x="17952" y="10128"/>
                    <a:pt x="17943" y="10104"/>
                  </a:cubicBezTo>
                  <a:cubicBezTo>
                    <a:pt x="17921" y="10138"/>
                    <a:pt x="17900" y="10169"/>
                    <a:pt x="17882" y="10203"/>
                  </a:cubicBezTo>
                  <a:cubicBezTo>
                    <a:pt x="17836" y="10289"/>
                    <a:pt x="17814" y="10379"/>
                    <a:pt x="17856" y="10480"/>
                  </a:cubicBezTo>
                  <a:cubicBezTo>
                    <a:pt x="17860" y="10488"/>
                    <a:pt x="17863" y="10496"/>
                    <a:pt x="17866" y="10504"/>
                  </a:cubicBezTo>
                  <a:cubicBezTo>
                    <a:pt x="17896" y="10597"/>
                    <a:pt x="17871" y="10655"/>
                    <a:pt x="17795" y="10653"/>
                  </a:cubicBezTo>
                  <a:cubicBezTo>
                    <a:pt x="17744" y="10651"/>
                    <a:pt x="17706" y="10667"/>
                    <a:pt x="17669" y="10713"/>
                  </a:cubicBezTo>
                  <a:cubicBezTo>
                    <a:pt x="17614" y="10781"/>
                    <a:pt x="17576" y="10854"/>
                    <a:pt x="17596" y="10960"/>
                  </a:cubicBezTo>
                  <a:cubicBezTo>
                    <a:pt x="17602" y="10997"/>
                    <a:pt x="17590" y="11023"/>
                    <a:pt x="17561" y="11037"/>
                  </a:cubicBezTo>
                  <a:cubicBezTo>
                    <a:pt x="17539" y="11049"/>
                    <a:pt x="17516" y="11064"/>
                    <a:pt x="17495" y="11082"/>
                  </a:cubicBezTo>
                  <a:cubicBezTo>
                    <a:pt x="17451" y="11120"/>
                    <a:pt x="17420" y="11172"/>
                    <a:pt x="17416" y="11242"/>
                  </a:cubicBezTo>
                  <a:cubicBezTo>
                    <a:pt x="17406" y="11413"/>
                    <a:pt x="17317" y="11517"/>
                    <a:pt x="17229" y="11621"/>
                  </a:cubicBezTo>
                  <a:cubicBezTo>
                    <a:pt x="17207" y="11648"/>
                    <a:pt x="17180" y="11635"/>
                    <a:pt x="17169" y="11596"/>
                  </a:cubicBezTo>
                  <a:cubicBezTo>
                    <a:pt x="17154" y="11544"/>
                    <a:pt x="17148" y="11488"/>
                    <a:pt x="17149" y="11430"/>
                  </a:cubicBezTo>
                  <a:cubicBezTo>
                    <a:pt x="17150" y="11359"/>
                    <a:pt x="17146" y="11291"/>
                    <a:pt x="17122" y="11224"/>
                  </a:cubicBezTo>
                  <a:cubicBezTo>
                    <a:pt x="17112" y="11196"/>
                    <a:pt x="17110" y="11161"/>
                    <a:pt x="17105" y="11129"/>
                  </a:cubicBezTo>
                  <a:cubicBezTo>
                    <a:pt x="17097" y="11074"/>
                    <a:pt x="17095" y="11016"/>
                    <a:pt x="17083" y="10963"/>
                  </a:cubicBezTo>
                  <a:cubicBezTo>
                    <a:pt x="17047" y="10794"/>
                    <a:pt x="17040" y="10620"/>
                    <a:pt x="17023" y="10448"/>
                  </a:cubicBezTo>
                  <a:cubicBezTo>
                    <a:pt x="17009" y="10301"/>
                    <a:pt x="17030" y="10159"/>
                    <a:pt x="17061" y="10018"/>
                  </a:cubicBezTo>
                  <a:cubicBezTo>
                    <a:pt x="17071" y="9970"/>
                    <a:pt x="17092" y="9933"/>
                    <a:pt x="17123" y="9907"/>
                  </a:cubicBezTo>
                  <a:cubicBezTo>
                    <a:pt x="17183" y="9854"/>
                    <a:pt x="17210" y="9784"/>
                    <a:pt x="17203" y="9690"/>
                  </a:cubicBezTo>
                  <a:cubicBezTo>
                    <a:pt x="17200" y="9659"/>
                    <a:pt x="17211" y="9634"/>
                    <a:pt x="17235" y="9627"/>
                  </a:cubicBezTo>
                  <a:cubicBezTo>
                    <a:pt x="17365" y="9593"/>
                    <a:pt x="17443" y="9470"/>
                    <a:pt x="17523" y="9349"/>
                  </a:cubicBezTo>
                  <a:cubicBezTo>
                    <a:pt x="17545" y="9317"/>
                    <a:pt x="17565" y="9283"/>
                    <a:pt x="17576" y="9243"/>
                  </a:cubicBezTo>
                  <a:cubicBezTo>
                    <a:pt x="17597" y="9165"/>
                    <a:pt x="17636" y="9104"/>
                    <a:pt x="17683" y="9053"/>
                  </a:cubicBezTo>
                  <a:cubicBezTo>
                    <a:pt x="17748" y="8981"/>
                    <a:pt x="17799" y="8898"/>
                    <a:pt x="17840" y="8804"/>
                  </a:cubicBezTo>
                  <a:cubicBezTo>
                    <a:pt x="17857" y="8764"/>
                    <a:pt x="17877" y="8735"/>
                    <a:pt x="17908" y="8718"/>
                  </a:cubicBezTo>
                  <a:cubicBezTo>
                    <a:pt x="17931" y="8706"/>
                    <a:pt x="17953" y="8690"/>
                    <a:pt x="17976" y="8673"/>
                  </a:cubicBezTo>
                  <a:cubicBezTo>
                    <a:pt x="18069" y="8607"/>
                    <a:pt x="18070" y="8607"/>
                    <a:pt x="18094" y="8479"/>
                  </a:cubicBezTo>
                  <a:cubicBezTo>
                    <a:pt x="18111" y="8384"/>
                    <a:pt x="18126" y="8287"/>
                    <a:pt x="18140" y="8191"/>
                  </a:cubicBezTo>
                  <a:cubicBezTo>
                    <a:pt x="18149" y="8128"/>
                    <a:pt x="18171" y="8077"/>
                    <a:pt x="18215" y="8046"/>
                  </a:cubicBezTo>
                  <a:cubicBezTo>
                    <a:pt x="18225" y="8039"/>
                    <a:pt x="18233" y="8027"/>
                    <a:pt x="18230" y="8012"/>
                  </a:cubicBezTo>
                  <a:cubicBezTo>
                    <a:pt x="18226" y="7991"/>
                    <a:pt x="18212" y="7981"/>
                    <a:pt x="18197" y="7981"/>
                  </a:cubicBezTo>
                  <a:cubicBezTo>
                    <a:pt x="18132" y="7985"/>
                    <a:pt x="18078" y="8018"/>
                    <a:pt x="18048" y="8098"/>
                  </a:cubicBezTo>
                  <a:cubicBezTo>
                    <a:pt x="18024" y="8163"/>
                    <a:pt x="18014" y="8230"/>
                    <a:pt x="18025" y="8303"/>
                  </a:cubicBezTo>
                  <a:cubicBezTo>
                    <a:pt x="18033" y="8349"/>
                    <a:pt x="18024" y="8364"/>
                    <a:pt x="17987" y="8366"/>
                  </a:cubicBezTo>
                  <a:cubicBezTo>
                    <a:pt x="17947" y="8366"/>
                    <a:pt x="17919" y="8386"/>
                    <a:pt x="17893" y="8422"/>
                  </a:cubicBezTo>
                  <a:cubicBezTo>
                    <a:pt x="17846" y="8487"/>
                    <a:pt x="17797" y="8549"/>
                    <a:pt x="17750" y="8615"/>
                  </a:cubicBezTo>
                  <a:cubicBezTo>
                    <a:pt x="17729" y="8647"/>
                    <a:pt x="17706" y="8675"/>
                    <a:pt x="17676" y="8693"/>
                  </a:cubicBezTo>
                  <a:cubicBezTo>
                    <a:pt x="17650" y="8708"/>
                    <a:pt x="17633" y="8699"/>
                    <a:pt x="17628" y="8664"/>
                  </a:cubicBezTo>
                  <a:cubicBezTo>
                    <a:pt x="17626" y="8650"/>
                    <a:pt x="17632" y="8631"/>
                    <a:pt x="17626" y="8623"/>
                  </a:cubicBezTo>
                  <a:cubicBezTo>
                    <a:pt x="17569" y="8538"/>
                    <a:pt x="17595" y="8449"/>
                    <a:pt x="17618" y="8360"/>
                  </a:cubicBezTo>
                  <a:cubicBezTo>
                    <a:pt x="17618" y="8357"/>
                    <a:pt x="17615" y="8351"/>
                    <a:pt x="17614" y="8346"/>
                  </a:cubicBezTo>
                  <a:cubicBezTo>
                    <a:pt x="17606" y="8328"/>
                    <a:pt x="17591" y="8327"/>
                    <a:pt x="17577" y="8326"/>
                  </a:cubicBezTo>
                  <a:cubicBezTo>
                    <a:pt x="17540" y="8321"/>
                    <a:pt x="17523" y="8257"/>
                    <a:pt x="17482" y="8266"/>
                  </a:cubicBezTo>
                  <a:cubicBezTo>
                    <a:pt x="17447" y="8274"/>
                    <a:pt x="17413" y="8289"/>
                    <a:pt x="17378" y="8299"/>
                  </a:cubicBezTo>
                  <a:cubicBezTo>
                    <a:pt x="17360" y="8304"/>
                    <a:pt x="17342" y="8304"/>
                    <a:pt x="17324" y="8307"/>
                  </a:cubicBezTo>
                  <a:cubicBezTo>
                    <a:pt x="17263" y="8317"/>
                    <a:pt x="17212" y="8358"/>
                    <a:pt x="17187" y="8430"/>
                  </a:cubicBezTo>
                  <a:cubicBezTo>
                    <a:pt x="17160" y="8508"/>
                    <a:pt x="17112" y="8567"/>
                    <a:pt x="17082" y="8643"/>
                  </a:cubicBezTo>
                  <a:cubicBezTo>
                    <a:pt x="17061" y="8697"/>
                    <a:pt x="17025" y="8739"/>
                    <a:pt x="16986" y="8774"/>
                  </a:cubicBezTo>
                  <a:cubicBezTo>
                    <a:pt x="16926" y="8828"/>
                    <a:pt x="16907" y="8918"/>
                    <a:pt x="16872" y="8993"/>
                  </a:cubicBezTo>
                  <a:cubicBezTo>
                    <a:pt x="16863" y="9014"/>
                    <a:pt x="16873" y="9040"/>
                    <a:pt x="16889" y="9055"/>
                  </a:cubicBezTo>
                  <a:cubicBezTo>
                    <a:pt x="16909" y="9074"/>
                    <a:pt x="16931" y="9090"/>
                    <a:pt x="16951" y="9111"/>
                  </a:cubicBezTo>
                  <a:cubicBezTo>
                    <a:pt x="16971" y="9132"/>
                    <a:pt x="16966" y="9182"/>
                    <a:pt x="16942" y="9195"/>
                  </a:cubicBezTo>
                  <a:cubicBezTo>
                    <a:pt x="16903" y="9216"/>
                    <a:pt x="16863" y="9244"/>
                    <a:pt x="16818" y="9227"/>
                  </a:cubicBezTo>
                  <a:cubicBezTo>
                    <a:pt x="16784" y="9213"/>
                    <a:pt x="16752" y="9219"/>
                    <a:pt x="16726" y="9245"/>
                  </a:cubicBezTo>
                  <a:cubicBezTo>
                    <a:pt x="16671" y="9299"/>
                    <a:pt x="16601" y="9281"/>
                    <a:pt x="16541" y="9313"/>
                  </a:cubicBezTo>
                  <a:cubicBezTo>
                    <a:pt x="16515" y="9327"/>
                    <a:pt x="16485" y="9310"/>
                    <a:pt x="16463" y="9279"/>
                  </a:cubicBezTo>
                  <a:cubicBezTo>
                    <a:pt x="16448" y="9255"/>
                    <a:pt x="16454" y="9223"/>
                    <a:pt x="16475" y="9210"/>
                  </a:cubicBezTo>
                  <a:cubicBezTo>
                    <a:pt x="16496" y="9196"/>
                    <a:pt x="16536" y="9219"/>
                    <a:pt x="16536" y="9172"/>
                  </a:cubicBezTo>
                  <a:cubicBezTo>
                    <a:pt x="16537" y="9126"/>
                    <a:pt x="16476" y="9073"/>
                    <a:pt x="16440" y="9086"/>
                  </a:cubicBezTo>
                  <a:cubicBezTo>
                    <a:pt x="16409" y="9096"/>
                    <a:pt x="16385" y="9096"/>
                    <a:pt x="16357" y="9076"/>
                  </a:cubicBezTo>
                  <a:cubicBezTo>
                    <a:pt x="16346" y="9066"/>
                    <a:pt x="16330" y="9063"/>
                    <a:pt x="16317" y="9056"/>
                  </a:cubicBezTo>
                  <a:cubicBezTo>
                    <a:pt x="16307" y="9051"/>
                    <a:pt x="16297" y="9046"/>
                    <a:pt x="16287" y="9040"/>
                  </a:cubicBezTo>
                  <a:cubicBezTo>
                    <a:pt x="16229" y="9005"/>
                    <a:pt x="16191" y="9017"/>
                    <a:pt x="16167" y="9100"/>
                  </a:cubicBezTo>
                  <a:cubicBezTo>
                    <a:pt x="16163" y="9113"/>
                    <a:pt x="16156" y="9124"/>
                    <a:pt x="16152" y="9137"/>
                  </a:cubicBezTo>
                  <a:cubicBezTo>
                    <a:pt x="16138" y="9165"/>
                    <a:pt x="16119" y="9178"/>
                    <a:pt x="16096" y="9162"/>
                  </a:cubicBezTo>
                  <a:cubicBezTo>
                    <a:pt x="16066" y="9142"/>
                    <a:pt x="16037" y="9134"/>
                    <a:pt x="16004" y="9157"/>
                  </a:cubicBezTo>
                  <a:cubicBezTo>
                    <a:pt x="15973" y="9180"/>
                    <a:pt x="15941" y="9166"/>
                    <a:pt x="15910" y="9152"/>
                  </a:cubicBezTo>
                  <a:cubicBezTo>
                    <a:pt x="15874" y="9136"/>
                    <a:pt x="15842" y="9133"/>
                    <a:pt x="15812" y="9176"/>
                  </a:cubicBezTo>
                  <a:cubicBezTo>
                    <a:pt x="15792" y="9205"/>
                    <a:pt x="15766" y="9199"/>
                    <a:pt x="15745" y="9173"/>
                  </a:cubicBezTo>
                  <a:cubicBezTo>
                    <a:pt x="15714" y="9132"/>
                    <a:pt x="15676" y="9127"/>
                    <a:pt x="15635" y="9125"/>
                  </a:cubicBezTo>
                  <a:cubicBezTo>
                    <a:pt x="15559" y="9122"/>
                    <a:pt x="15484" y="9139"/>
                    <a:pt x="15410" y="9155"/>
                  </a:cubicBezTo>
                  <a:cubicBezTo>
                    <a:pt x="15343" y="9169"/>
                    <a:pt x="15288" y="9220"/>
                    <a:pt x="15250" y="9289"/>
                  </a:cubicBezTo>
                  <a:cubicBezTo>
                    <a:pt x="15210" y="9358"/>
                    <a:pt x="15166" y="9417"/>
                    <a:pt x="15118" y="9474"/>
                  </a:cubicBezTo>
                  <a:cubicBezTo>
                    <a:pt x="15102" y="9493"/>
                    <a:pt x="15085" y="9514"/>
                    <a:pt x="15078" y="9539"/>
                  </a:cubicBezTo>
                  <a:cubicBezTo>
                    <a:pt x="15046" y="9645"/>
                    <a:pt x="14978" y="9712"/>
                    <a:pt x="14920" y="9786"/>
                  </a:cubicBezTo>
                  <a:cubicBezTo>
                    <a:pt x="14850" y="9875"/>
                    <a:pt x="14784" y="9966"/>
                    <a:pt x="14732" y="10075"/>
                  </a:cubicBezTo>
                  <a:cubicBezTo>
                    <a:pt x="14692" y="10159"/>
                    <a:pt x="14643" y="10232"/>
                    <a:pt x="14581" y="10294"/>
                  </a:cubicBezTo>
                  <a:cubicBezTo>
                    <a:pt x="14516" y="10359"/>
                    <a:pt x="14455" y="10434"/>
                    <a:pt x="14394" y="10506"/>
                  </a:cubicBezTo>
                  <a:cubicBezTo>
                    <a:pt x="14367" y="10538"/>
                    <a:pt x="14371" y="10573"/>
                    <a:pt x="14401" y="10600"/>
                  </a:cubicBezTo>
                  <a:cubicBezTo>
                    <a:pt x="14419" y="10616"/>
                    <a:pt x="14438" y="10629"/>
                    <a:pt x="14460" y="10626"/>
                  </a:cubicBezTo>
                  <a:cubicBezTo>
                    <a:pt x="14479" y="10622"/>
                    <a:pt x="14496" y="10617"/>
                    <a:pt x="14514" y="10615"/>
                  </a:cubicBezTo>
                  <a:cubicBezTo>
                    <a:pt x="14539" y="10613"/>
                    <a:pt x="14557" y="10631"/>
                    <a:pt x="14559" y="10662"/>
                  </a:cubicBezTo>
                  <a:cubicBezTo>
                    <a:pt x="14561" y="10685"/>
                    <a:pt x="14561" y="10709"/>
                    <a:pt x="14561" y="10733"/>
                  </a:cubicBezTo>
                  <a:cubicBezTo>
                    <a:pt x="14563" y="10758"/>
                    <a:pt x="14548" y="10796"/>
                    <a:pt x="14576" y="10802"/>
                  </a:cubicBezTo>
                  <a:cubicBezTo>
                    <a:pt x="14596" y="10806"/>
                    <a:pt x="14593" y="10767"/>
                    <a:pt x="14603" y="10749"/>
                  </a:cubicBezTo>
                  <a:cubicBezTo>
                    <a:pt x="14610" y="10738"/>
                    <a:pt x="14617" y="10728"/>
                    <a:pt x="14626" y="10720"/>
                  </a:cubicBezTo>
                  <a:cubicBezTo>
                    <a:pt x="14635" y="10710"/>
                    <a:pt x="14659" y="10720"/>
                    <a:pt x="14663" y="10735"/>
                  </a:cubicBezTo>
                  <a:cubicBezTo>
                    <a:pt x="14674" y="10789"/>
                    <a:pt x="14674" y="10844"/>
                    <a:pt x="14667" y="10905"/>
                  </a:cubicBezTo>
                  <a:cubicBezTo>
                    <a:pt x="14726" y="10896"/>
                    <a:pt x="14754" y="10832"/>
                    <a:pt x="14798" y="10806"/>
                  </a:cubicBezTo>
                  <a:cubicBezTo>
                    <a:pt x="14801" y="10804"/>
                    <a:pt x="14803" y="10798"/>
                    <a:pt x="14803" y="10794"/>
                  </a:cubicBezTo>
                  <a:cubicBezTo>
                    <a:pt x="14798" y="10697"/>
                    <a:pt x="14850" y="10724"/>
                    <a:pt x="14891" y="10724"/>
                  </a:cubicBezTo>
                  <a:cubicBezTo>
                    <a:pt x="14954" y="10722"/>
                    <a:pt x="15004" y="10753"/>
                    <a:pt x="15031" y="10831"/>
                  </a:cubicBezTo>
                  <a:cubicBezTo>
                    <a:pt x="15046" y="10876"/>
                    <a:pt x="15070" y="10910"/>
                    <a:pt x="15100" y="10936"/>
                  </a:cubicBezTo>
                  <a:cubicBezTo>
                    <a:pt x="15144" y="10973"/>
                    <a:pt x="15166" y="11015"/>
                    <a:pt x="15146" y="11089"/>
                  </a:cubicBezTo>
                  <a:cubicBezTo>
                    <a:pt x="15132" y="11137"/>
                    <a:pt x="15143" y="11191"/>
                    <a:pt x="15152" y="11242"/>
                  </a:cubicBezTo>
                  <a:cubicBezTo>
                    <a:pt x="15152" y="11248"/>
                    <a:pt x="15162" y="11255"/>
                    <a:pt x="15168" y="11257"/>
                  </a:cubicBezTo>
                  <a:cubicBezTo>
                    <a:pt x="15173" y="11258"/>
                    <a:pt x="15183" y="11254"/>
                    <a:pt x="15187" y="11248"/>
                  </a:cubicBezTo>
                  <a:cubicBezTo>
                    <a:pt x="15206" y="11212"/>
                    <a:pt x="15210" y="11170"/>
                    <a:pt x="15215" y="11128"/>
                  </a:cubicBezTo>
                  <a:cubicBezTo>
                    <a:pt x="15220" y="11096"/>
                    <a:pt x="15221" y="11063"/>
                    <a:pt x="15222" y="11031"/>
                  </a:cubicBezTo>
                  <a:cubicBezTo>
                    <a:pt x="15223" y="10978"/>
                    <a:pt x="15235" y="10940"/>
                    <a:pt x="15281" y="10930"/>
                  </a:cubicBezTo>
                  <a:cubicBezTo>
                    <a:pt x="15311" y="10923"/>
                    <a:pt x="15319" y="10891"/>
                    <a:pt x="15314" y="10854"/>
                  </a:cubicBezTo>
                  <a:cubicBezTo>
                    <a:pt x="15310" y="10822"/>
                    <a:pt x="15302" y="10791"/>
                    <a:pt x="15297" y="10758"/>
                  </a:cubicBezTo>
                  <a:cubicBezTo>
                    <a:pt x="15294" y="10738"/>
                    <a:pt x="15301" y="10722"/>
                    <a:pt x="15315" y="10713"/>
                  </a:cubicBezTo>
                  <a:cubicBezTo>
                    <a:pt x="15329" y="10702"/>
                    <a:pt x="15353" y="10713"/>
                    <a:pt x="15360" y="10736"/>
                  </a:cubicBezTo>
                  <a:cubicBezTo>
                    <a:pt x="15366" y="10758"/>
                    <a:pt x="15374" y="10780"/>
                    <a:pt x="15375" y="10803"/>
                  </a:cubicBezTo>
                  <a:cubicBezTo>
                    <a:pt x="15378" y="10878"/>
                    <a:pt x="15392" y="10951"/>
                    <a:pt x="15407" y="11023"/>
                  </a:cubicBezTo>
                  <a:cubicBezTo>
                    <a:pt x="15423" y="11097"/>
                    <a:pt x="15428" y="11173"/>
                    <a:pt x="15416" y="11247"/>
                  </a:cubicBezTo>
                  <a:cubicBezTo>
                    <a:pt x="15402" y="11333"/>
                    <a:pt x="15415" y="11413"/>
                    <a:pt x="15432" y="11496"/>
                  </a:cubicBezTo>
                  <a:cubicBezTo>
                    <a:pt x="15474" y="11695"/>
                    <a:pt x="15514" y="11894"/>
                    <a:pt x="15555" y="12094"/>
                  </a:cubicBezTo>
                  <a:cubicBezTo>
                    <a:pt x="15557" y="12102"/>
                    <a:pt x="15554" y="12113"/>
                    <a:pt x="15554" y="12125"/>
                  </a:cubicBezTo>
                  <a:cubicBezTo>
                    <a:pt x="15524" y="12146"/>
                    <a:pt x="15500" y="12111"/>
                    <a:pt x="15473" y="12110"/>
                  </a:cubicBezTo>
                  <a:cubicBezTo>
                    <a:pt x="15429" y="12107"/>
                    <a:pt x="15401" y="12123"/>
                    <a:pt x="15388" y="12175"/>
                  </a:cubicBezTo>
                  <a:cubicBezTo>
                    <a:pt x="15368" y="12261"/>
                    <a:pt x="15353" y="12347"/>
                    <a:pt x="15339" y="12435"/>
                  </a:cubicBezTo>
                  <a:cubicBezTo>
                    <a:pt x="15331" y="12477"/>
                    <a:pt x="15340" y="12520"/>
                    <a:pt x="15357" y="12556"/>
                  </a:cubicBezTo>
                  <a:cubicBezTo>
                    <a:pt x="15385" y="12611"/>
                    <a:pt x="15398" y="12677"/>
                    <a:pt x="15436" y="12724"/>
                  </a:cubicBezTo>
                  <a:cubicBezTo>
                    <a:pt x="15455" y="12748"/>
                    <a:pt x="15463" y="12779"/>
                    <a:pt x="15463" y="12813"/>
                  </a:cubicBezTo>
                  <a:cubicBezTo>
                    <a:pt x="15463" y="12826"/>
                    <a:pt x="15460" y="12845"/>
                    <a:pt x="15454" y="12852"/>
                  </a:cubicBezTo>
                  <a:cubicBezTo>
                    <a:pt x="15439" y="12866"/>
                    <a:pt x="15429" y="12848"/>
                    <a:pt x="15421" y="12833"/>
                  </a:cubicBezTo>
                  <a:cubicBezTo>
                    <a:pt x="15414" y="12822"/>
                    <a:pt x="15409" y="12808"/>
                    <a:pt x="15401" y="12800"/>
                  </a:cubicBezTo>
                  <a:cubicBezTo>
                    <a:pt x="15367" y="12760"/>
                    <a:pt x="15339" y="12767"/>
                    <a:pt x="15314" y="12820"/>
                  </a:cubicBezTo>
                  <a:cubicBezTo>
                    <a:pt x="15312" y="12824"/>
                    <a:pt x="15311" y="12828"/>
                    <a:pt x="15309" y="12832"/>
                  </a:cubicBezTo>
                  <a:cubicBezTo>
                    <a:pt x="15298" y="12860"/>
                    <a:pt x="15295" y="12898"/>
                    <a:pt x="15263" y="12902"/>
                  </a:cubicBezTo>
                  <a:cubicBezTo>
                    <a:pt x="15243" y="12904"/>
                    <a:pt x="15228" y="12867"/>
                    <a:pt x="15225" y="12812"/>
                  </a:cubicBezTo>
                  <a:cubicBezTo>
                    <a:pt x="15224" y="12793"/>
                    <a:pt x="15225" y="12774"/>
                    <a:pt x="15227" y="12755"/>
                  </a:cubicBezTo>
                  <a:cubicBezTo>
                    <a:pt x="15234" y="12667"/>
                    <a:pt x="15241" y="12578"/>
                    <a:pt x="15253" y="12491"/>
                  </a:cubicBezTo>
                  <a:cubicBezTo>
                    <a:pt x="15264" y="12424"/>
                    <a:pt x="15265" y="12361"/>
                    <a:pt x="15247" y="12297"/>
                  </a:cubicBezTo>
                  <a:cubicBezTo>
                    <a:pt x="15228" y="12238"/>
                    <a:pt x="15230" y="12178"/>
                    <a:pt x="15243" y="12118"/>
                  </a:cubicBezTo>
                  <a:cubicBezTo>
                    <a:pt x="15265" y="12013"/>
                    <a:pt x="15269" y="11905"/>
                    <a:pt x="15260" y="11796"/>
                  </a:cubicBezTo>
                  <a:cubicBezTo>
                    <a:pt x="15258" y="11769"/>
                    <a:pt x="15256" y="11740"/>
                    <a:pt x="15259" y="11713"/>
                  </a:cubicBezTo>
                  <a:cubicBezTo>
                    <a:pt x="15268" y="11621"/>
                    <a:pt x="15263" y="11536"/>
                    <a:pt x="15216" y="11459"/>
                  </a:cubicBezTo>
                  <a:cubicBezTo>
                    <a:pt x="15200" y="11432"/>
                    <a:pt x="15196" y="11393"/>
                    <a:pt x="15186" y="11353"/>
                  </a:cubicBezTo>
                  <a:cubicBezTo>
                    <a:pt x="15128" y="11450"/>
                    <a:pt x="15083" y="11544"/>
                    <a:pt x="15068" y="11657"/>
                  </a:cubicBezTo>
                  <a:cubicBezTo>
                    <a:pt x="15059" y="11718"/>
                    <a:pt x="15054" y="11776"/>
                    <a:pt x="15063" y="11838"/>
                  </a:cubicBezTo>
                  <a:cubicBezTo>
                    <a:pt x="15078" y="11931"/>
                    <a:pt x="15076" y="12025"/>
                    <a:pt x="15050" y="12115"/>
                  </a:cubicBezTo>
                  <a:cubicBezTo>
                    <a:pt x="15044" y="12137"/>
                    <a:pt x="15037" y="12160"/>
                    <a:pt x="15036" y="12184"/>
                  </a:cubicBezTo>
                  <a:cubicBezTo>
                    <a:pt x="15035" y="12284"/>
                    <a:pt x="14993" y="12357"/>
                    <a:pt x="14946" y="12431"/>
                  </a:cubicBezTo>
                  <a:cubicBezTo>
                    <a:pt x="14879" y="12540"/>
                    <a:pt x="14812" y="12650"/>
                    <a:pt x="14777" y="12788"/>
                  </a:cubicBezTo>
                  <a:cubicBezTo>
                    <a:pt x="14753" y="12882"/>
                    <a:pt x="14703" y="12958"/>
                    <a:pt x="14654" y="13034"/>
                  </a:cubicBezTo>
                  <a:cubicBezTo>
                    <a:pt x="14585" y="13141"/>
                    <a:pt x="14516" y="13250"/>
                    <a:pt x="14447" y="13359"/>
                  </a:cubicBezTo>
                  <a:cubicBezTo>
                    <a:pt x="14438" y="13373"/>
                    <a:pt x="14429" y="13389"/>
                    <a:pt x="14423" y="13406"/>
                  </a:cubicBezTo>
                  <a:cubicBezTo>
                    <a:pt x="14387" y="13508"/>
                    <a:pt x="14324" y="13575"/>
                    <a:pt x="14254" y="13637"/>
                  </a:cubicBezTo>
                  <a:cubicBezTo>
                    <a:pt x="14164" y="13721"/>
                    <a:pt x="14072" y="13740"/>
                    <a:pt x="13972" y="13664"/>
                  </a:cubicBezTo>
                  <a:cubicBezTo>
                    <a:pt x="13918" y="13623"/>
                    <a:pt x="13915" y="13628"/>
                    <a:pt x="13869" y="13680"/>
                  </a:cubicBezTo>
                  <a:cubicBezTo>
                    <a:pt x="13829" y="13726"/>
                    <a:pt x="13787" y="13769"/>
                    <a:pt x="13746" y="13815"/>
                  </a:cubicBezTo>
                  <a:cubicBezTo>
                    <a:pt x="13725" y="13839"/>
                    <a:pt x="13705" y="13867"/>
                    <a:pt x="13686" y="13895"/>
                  </a:cubicBezTo>
                  <a:cubicBezTo>
                    <a:pt x="13655" y="13938"/>
                    <a:pt x="13634" y="13985"/>
                    <a:pt x="13639" y="14047"/>
                  </a:cubicBezTo>
                  <a:cubicBezTo>
                    <a:pt x="13645" y="14103"/>
                    <a:pt x="13624" y="14142"/>
                    <a:pt x="13590" y="14178"/>
                  </a:cubicBezTo>
                  <a:cubicBezTo>
                    <a:pt x="13527" y="14240"/>
                    <a:pt x="13474" y="14316"/>
                    <a:pt x="13398" y="14357"/>
                  </a:cubicBezTo>
                  <a:cubicBezTo>
                    <a:pt x="13336" y="14390"/>
                    <a:pt x="13328" y="14467"/>
                    <a:pt x="13379" y="14528"/>
                  </a:cubicBezTo>
                  <a:cubicBezTo>
                    <a:pt x="13447" y="14609"/>
                    <a:pt x="13487" y="14715"/>
                    <a:pt x="13541" y="14807"/>
                  </a:cubicBezTo>
                  <a:cubicBezTo>
                    <a:pt x="13582" y="14875"/>
                    <a:pt x="13603" y="14954"/>
                    <a:pt x="13602" y="15044"/>
                  </a:cubicBezTo>
                  <a:cubicBezTo>
                    <a:pt x="13602" y="15089"/>
                    <a:pt x="13608" y="15137"/>
                    <a:pt x="13610" y="15183"/>
                  </a:cubicBezTo>
                  <a:cubicBezTo>
                    <a:pt x="13612" y="15283"/>
                    <a:pt x="13586" y="15331"/>
                    <a:pt x="13514" y="15379"/>
                  </a:cubicBezTo>
                  <a:cubicBezTo>
                    <a:pt x="13450" y="15422"/>
                    <a:pt x="13380" y="15441"/>
                    <a:pt x="13319" y="15495"/>
                  </a:cubicBezTo>
                  <a:cubicBezTo>
                    <a:pt x="13290" y="15519"/>
                    <a:pt x="13250" y="15520"/>
                    <a:pt x="13215" y="15528"/>
                  </a:cubicBezTo>
                  <a:cubicBezTo>
                    <a:pt x="13192" y="15534"/>
                    <a:pt x="13173" y="15511"/>
                    <a:pt x="13172" y="15479"/>
                  </a:cubicBezTo>
                  <a:cubicBezTo>
                    <a:pt x="13172" y="15417"/>
                    <a:pt x="13180" y="15356"/>
                    <a:pt x="13201" y="15301"/>
                  </a:cubicBezTo>
                  <a:cubicBezTo>
                    <a:pt x="13229" y="15228"/>
                    <a:pt x="13218" y="15166"/>
                    <a:pt x="13181" y="15106"/>
                  </a:cubicBezTo>
                  <a:cubicBezTo>
                    <a:pt x="13174" y="15095"/>
                    <a:pt x="13167" y="15085"/>
                    <a:pt x="13162" y="15073"/>
                  </a:cubicBezTo>
                  <a:cubicBezTo>
                    <a:pt x="13154" y="15055"/>
                    <a:pt x="13154" y="15036"/>
                    <a:pt x="13168" y="15022"/>
                  </a:cubicBezTo>
                  <a:cubicBezTo>
                    <a:pt x="13178" y="15010"/>
                    <a:pt x="13192" y="15001"/>
                    <a:pt x="13202" y="14989"/>
                  </a:cubicBezTo>
                  <a:cubicBezTo>
                    <a:pt x="13221" y="14969"/>
                    <a:pt x="13224" y="14943"/>
                    <a:pt x="13215" y="14914"/>
                  </a:cubicBezTo>
                  <a:cubicBezTo>
                    <a:pt x="13193" y="14838"/>
                    <a:pt x="13169" y="14816"/>
                    <a:pt x="13110" y="14819"/>
                  </a:cubicBezTo>
                  <a:cubicBezTo>
                    <a:pt x="13096" y="14819"/>
                    <a:pt x="13082" y="14828"/>
                    <a:pt x="13068" y="14828"/>
                  </a:cubicBezTo>
                  <a:cubicBezTo>
                    <a:pt x="13016" y="14831"/>
                    <a:pt x="12973" y="14752"/>
                    <a:pt x="12997" y="14692"/>
                  </a:cubicBezTo>
                  <a:cubicBezTo>
                    <a:pt x="13024" y="14628"/>
                    <a:pt x="13039" y="14562"/>
                    <a:pt x="13045" y="14492"/>
                  </a:cubicBezTo>
                  <a:cubicBezTo>
                    <a:pt x="13048" y="14460"/>
                    <a:pt x="13037" y="14438"/>
                    <a:pt x="13013" y="14428"/>
                  </a:cubicBezTo>
                  <a:cubicBezTo>
                    <a:pt x="12870" y="14367"/>
                    <a:pt x="12744" y="14402"/>
                    <a:pt x="12633" y="14534"/>
                  </a:cubicBezTo>
                  <a:cubicBezTo>
                    <a:pt x="12607" y="14568"/>
                    <a:pt x="12578" y="14593"/>
                    <a:pt x="12541" y="14602"/>
                  </a:cubicBezTo>
                  <a:cubicBezTo>
                    <a:pt x="12535" y="14603"/>
                    <a:pt x="12526" y="14599"/>
                    <a:pt x="12522" y="14593"/>
                  </a:cubicBezTo>
                  <a:cubicBezTo>
                    <a:pt x="12519" y="14587"/>
                    <a:pt x="12516" y="14573"/>
                    <a:pt x="12519" y="14568"/>
                  </a:cubicBezTo>
                  <a:cubicBezTo>
                    <a:pt x="12540" y="14533"/>
                    <a:pt x="12556" y="14501"/>
                    <a:pt x="12535" y="14454"/>
                  </a:cubicBezTo>
                  <a:cubicBezTo>
                    <a:pt x="12523" y="14427"/>
                    <a:pt x="12538" y="14399"/>
                    <a:pt x="12550" y="14377"/>
                  </a:cubicBezTo>
                  <a:cubicBezTo>
                    <a:pt x="12570" y="14342"/>
                    <a:pt x="12592" y="14310"/>
                    <a:pt x="12608" y="14274"/>
                  </a:cubicBezTo>
                  <a:cubicBezTo>
                    <a:pt x="12627" y="14235"/>
                    <a:pt x="12619" y="14188"/>
                    <a:pt x="12593" y="14160"/>
                  </a:cubicBezTo>
                  <a:cubicBezTo>
                    <a:pt x="12573" y="14138"/>
                    <a:pt x="12535" y="14133"/>
                    <a:pt x="12513" y="14162"/>
                  </a:cubicBezTo>
                  <a:cubicBezTo>
                    <a:pt x="12445" y="14253"/>
                    <a:pt x="12372" y="14335"/>
                    <a:pt x="12292" y="14407"/>
                  </a:cubicBezTo>
                  <a:cubicBezTo>
                    <a:pt x="12286" y="14413"/>
                    <a:pt x="12283" y="14421"/>
                    <a:pt x="12280" y="14430"/>
                  </a:cubicBezTo>
                  <a:cubicBezTo>
                    <a:pt x="12250" y="14513"/>
                    <a:pt x="12199" y="14546"/>
                    <a:pt x="12131" y="14545"/>
                  </a:cubicBezTo>
                  <a:cubicBezTo>
                    <a:pt x="12104" y="14544"/>
                    <a:pt x="12082" y="14550"/>
                    <a:pt x="12070" y="14586"/>
                  </a:cubicBezTo>
                  <a:cubicBezTo>
                    <a:pt x="12055" y="14628"/>
                    <a:pt x="12055" y="14668"/>
                    <a:pt x="12079" y="14704"/>
                  </a:cubicBezTo>
                  <a:cubicBezTo>
                    <a:pt x="12084" y="14711"/>
                    <a:pt x="12088" y="14721"/>
                    <a:pt x="12093" y="14725"/>
                  </a:cubicBezTo>
                  <a:cubicBezTo>
                    <a:pt x="12155" y="14769"/>
                    <a:pt x="12200" y="14833"/>
                    <a:pt x="12234" y="14914"/>
                  </a:cubicBezTo>
                  <a:cubicBezTo>
                    <a:pt x="12248" y="14951"/>
                    <a:pt x="12292" y="14953"/>
                    <a:pt x="12321" y="14928"/>
                  </a:cubicBezTo>
                  <a:cubicBezTo>
                    <a:pt x="12344" y="14907"/>
                    <a:pt x="12365" y="14879"/>
                    <a:pt x="12388" y="14856"/>
                  </a:cubicBezTo>
                  <a:cubicBezTo>
                    <a:pt x="12419" y="14825"/>
                    <a:pt x="12452" y="14811"/>
                    <a:pt x="12488" y="14838"/>
                  </a:cubicBezTo>
                  <a:cubicBezTo>
                    <a:pt x="12534" y="14869"/>
                    <a:pt x="12581" y="14886"/>
                    <a:pt x="12633" y="14883"/>
                  </a:cubicBezTo>
                  <a:cubicBezTo>
                    <a:pt x="12664" y="14880"/>
                    <a:pt x="12684" y="14909"/>
                    <a:pt x="12687" y="14940"/>
                  </a:cubicBezTo>
                  <a:cubicBezTo>
                    <a:pt x="12691" y="14979"/>
                    <a:pt x="12674" y="15020"/>
                    <a:pt x="12644" y="15023"/>
                  </a:cubicBezTo>
                  <a:cubicBezTo>
                    <a:pt x="12607" y="15026"/>
                    <a:pt x="12577" y="15053"/>
                    <a:pt x="12541" y="15064"/>
                  </a:cubicBezTo>
                  <a:cubicBezTo>
                    <a:pt x="12508" y="15074"/>
                    <a:pt x="12478" y="15094"/>
                    <a:pt x="12463" y="15133"/>
                  </a:cubicBezTo>
                  <a:cubicBezTo>
                    <a:pt x="12441" y="15187"/>
                    <a:pt x="12391" y="15195"/>
                    <a:pt x="12367" y="15244"/>
                  </a:cubicBezTo>
                  <a:cubicBezTo>
                    <a:pt x="12354" y="15271"/>
                    <a:pt x="12332" y="15291"/>
                    <a:pt x="12317" y="15318"/>
                  </a:cubicBezTo>
                  <a:cubicBezTo>
                    <a:pt x="12264" y="15415"/>
                    <a:pt x="12245" y="15450"/>
                    <a:pt x="12342" y="15512"/>
                  </a:cubicBezTo>
                  <a:cubicBezTo>
                    <a:pt x="12382" y="15539"/>
                    <a:pt x="12406" y="15585"/>
                    <a:pt x="12422" y="15638"/>
                  </a:cubicBezTo>
                  <a:cubicBezTo>
                    <a:pt x="12432" y="15668"/>
                    <a:pt x="12441" y="15699"/>
                    <a:pt x="12447" y="15731"/>
                  </a:cubicBezTo>
                  <a:cubicBezTo>
                    <a:pt x="12461" y="15816"/>
                    <a:pt x="12489" y="15891"/>
                    <a:pt x="12534" y="15955"/>
                  </a:cubicBezTo>
                  <a:cubicBezTo>
                    <a:pt x="12550" y="15979"/>
                    <a:pt x="12566" y="16006"/>
                    <a:pt x="12578" y="16034"/>
                  </a:cubicBezTo>
                  <a:cubicBezTo>
                    <a:pt x="12587" y="16052"/>
                    <a:pt x="12582" y="16071"/>
                    <a:pt x="12566" y="16079"/>
                  </a:cubicBezTo>
                  <a:cubicBezTo>
                    <a:pt x="12545" y="16089"/>
                    <a:pt x="12536" y="16105"/>
                    <a:pt x="12552" y="16131"/>
                  </a:cubicBezTo>
                  <a:cubicBezTo>
                    <a:pt x="12563" y="16149"/>
                    <a:pt x="12577" y="16167"/>
                    <a:pt x="12585" y="16186"/>
                  </a:cubicBezTo>
                  <a:cubicBezTo>
                    <a:pt x="12595" y="16208"/>
                    <a:pt x="12595" y="16232"/>
                    <a:pt x="12579" y="16249"/>
                  </a:cubicBezTo>
                  <a:cubicBezTo>
                    <a:pt x="12554" y="16274"/>
                    <a:pt x="12528" y="16298"/>
                    <a:pt x="12504" y="16322"/>
                  </a:cubicBezTo>
                  <a:cubicBezTo>
                    <a:pt x="12503" y="16366"/>
                    <a:pt x="12532" y="16367"/>
                    <a:pt x="12547" y="16384"/>
                  </a:cubicBezTo>
                  <a:cubicBezTo>
                    <a:pt x="12596" y="16437"/>
                    <a:pt x="12608" y="16480"/>
                    <a:pt x="12588" y="16554"/>
                  </a:cubicBezTo>
                  <a:cubicBezTo>
                    <a:pt x="12574" y="16606"/>
                    <a:pt x="12557" y="16658"/>
                    <a:pt x="12540" y="16710"/>
                  </a:cubicBezTo>
                  <a:cubicBezTo>
                    <a:pt x="12535" y="16727"/>
                    <a:pt x="12528" y="16745"/>
                    <a:pt x="12519" y="16757"/>
                  </a:cubicBezTo>
                  <a:cubicBezTo>
                    <a:pt x="12420" y="16891"/>
                    <a:pt x="12356" y="17052"/>
                    <a:pt x="12294" y="17216"/>
                  </a:cubicBezTo>
                  <a:cubicBezTo>
                    <a:pt x="12258" y="17312"/>
                    <a:pt x="12207" y="17398"/>
                    <a:pt x="12137" y="17460"/>
                  </a:cubicBezTo>
                  <a:cubicBezTo>
                    <a:pt x="12134" y="17463"/>
                    <a:pt x="12130" y="17463"/>
                    <a:pt x="12127" y="17466"/>
                  </a:cubicBezTo>
                  <a:cubicBezTo>
                    <a:pt x="12072" y="17559"/>
                    <a:pt x="11991" y="17615"/>
                    <a:pt x="11926" y="17692"/>
                  </a:cubicBezTo>
                  <a:cubicBezTo>
                    <a:pt x="11877" y="17749"/>
                    <a:pt x="11827" y="17785"/>
                    <a:pt x="11765" y="17797"/>
                  </a:cubicBezTo>
                  <a:cubicBezTo>
                    <a:pt x="11726" y="17805"/>
                    <a:pt x="11687" y="17817"/>
                    <a:pt x="11648" y="17829"/>
                  </a:cubicBezTo>
                  <a:cubicBezTo>
                    <a:pt x="11624" y="17836"/>
                    <a:pt x="11603" y="17851"/>
                    <a:pt x="11584" y="17875"/>
                  </a:cubicBezTo>
                  <a:cubicBezTo>
                    <a:pt x="11560" y="17906"/>
                    <a:pt x="11557" y="17903"/>
                    <a:pt x="11535" y="17853"/>
                  </a:cubicBezTo>
                  <a:cubicBezTo>
                    <a:pt x="11529" y="17840"/>
                    <a:pt x="11518" y="17823"/>
                    <a:pt x="11512" y="17833"/>
                  </a:cubicBezTo>
                  <a:cubicBezTo>
                    <a:pt x="11491" y="17883"/>
                    <a:pt x="11435" y="17858"/>
                    <a:pt x="11419" y="17917"/>
                  </a:cubicBezTo>
                  <a:cubicBezTo>
                    <a:pt x="11411" y="17952"/>
                    <a:pt x="11382" y="17959"/>
                    <a:pt x="11358" y="17968"/>
                  </a:cubicBezTo>
                  <a:cubicBezTo>
                    <a:pt x="11302" y="17988"/>
                    <a:pt x="11247" y="18006"/>
                    <a:pt x="11190" y="18025"/>
                  </a:cubicBezTo>
                  <a:cubicBezTo>
                    <a:pt x="11169" y="18032"/>
                    <a:pt x="11149" y="18041"/>
                    <a:pt x="11129" y="18050"/>
                  </a:cubicBezTo>
                  <a:cubicBezTo>
                    <a:pt x="11095" y="18065"/>
                    <a:pt x="11072" y="18091"/>
                    <a:pt x="11077" y="18143"/>
                  </a:cubicBezTo>
                  <a:cubicBezTo>
                    <a:pt x="11081" y="18176"/>
                    <a:pt x="11088" y="18211"/>
                    <a:pt x="11057" y="18228"/>
                  </a:cubicBezTo>
                  <a:cubicBezTo>
                    <a:pt x="11033" y="18243"/>
                    <a:pt x="11002" y="18215"/>
                    <a:pt x="10983" y="18164"/>
                  </a:cubicBezTo>
                  <a:cubicBezTo>
                    <a:pt x="10979" y="18152"/>
                    <a:pt x="10975" y="18138"/>
                    <a:pt x="10972" y="18125"/>
                  </a:cubicBezTo>
                  <a:cubicBezTo>
                    <a:pt x="10964" y="18097"/>
                    <a:pt x="10982" y="18052"/>
                    <a:pt x="10946" y="18042"/>
                  </a:cubicBezTo>
                  <a:cubicBezTo>
                    <a:pt x="10906" y="18031"/>
                    <a:pt x="10874" y="17994"/>
                    <a:pt x="10823" y="18013"/>
                  </a:cubicBezTo>
                  <a:cubicBezTo>
                    <a:pt x="10720" y="18055"/>
                    <a:pt x="10631" y="18116"/>
                    <a:pt x="10573" y="18239"/>
                  </a:cubicBezTo>
                  <a:cubicBezTo>
                    <a:pt x="10563" y="18258"/>
                    <a:pt x="10548" y="18272"/>
                    <a:pt x="10535" y="18288"/>
                  </a:cubicBezTo>
                  <a:cubicBezTo>
                    <a:pt x="10492" y="18333"/>
                    <a:pt x="10481" y="18397"/>
                    <a:pt x="10472" y="18462"/>
                  </a:cubicBezTo>
                  <a:cubicBezTo>
                    <a:pt x="10468" y="18491"/>
                    <a:pt x="10472" y="18519"/>
                    <a:pt x="10488" y="18543"/>
                  </a:cubicBezTo>
                  <a:cubicBezTo>
                    <a:pt x="10563" y="18660"/>
                    <a:pt x="10619" y="18801"/>
                    <a:pt x="10714" y="18897"/>
                  </a:cubicBezTo>
                  <a:cubicBezTo>
                    <a:pt x="10769" y="18952"/>
                    <a:pt x="10819" y="19012"/>
                    <a:pt x="10856" y="19087"/>
                  </a:cubicBezTo>
                  <a:cubicBezTo>
                    <a:pt x="10867" y="19111"/>
                    <a:pt x="10881" y="19135"/>
                    <a:pt x="10888" y="19161"/>
                  </a:cubicBezTo>
                  <a:cubicBezTo>
                    <a:pt x="10921" y="19310"/>
                    <a:pt x="10955" y="19458"/>
                    <a:pt x="10932" y="19617"/>
                  </a:cubicBezTo>
                  <a:cubicBezTo>
                    <a:pt x="10931" y="19621"/>
                    <a:pt x="10930" y="19626"/>
                    <a:pt x="10929" y="19630"/>
                  </a:cubicBezTo>
                  <a:cubicBezTo>
                    <a:pt x="10924" y="19836"/>
                    <a:pt x="10896" y="19819"/>
                    <a:pt x="10797" y="19907"/>
                  </a:cubicBezTo>
                  <a:cubicBezTo>
                    <a:pt x="10755" y="19945"/>
                    <a:pt x="10711" y="19978"/>
                    <a:pt x="10662" y="19993"/>
                  </a:cubicBezTo>
                  <a:cubicBezTo>
                    <a:pt x="10632" y="20002"/>
                    <a:pt x="10605" y="20016"/>
                    <a:pt x="10591" y="20052"/>
                  </a:cubicBezTo>
                  <a:cubicBezTo>
                    <a:pt x="10566" y="20119"/>
                    <a:pt x="10524" y="20160"/>
                    <a:pt x="10478" y="20199"/>
                  </a:cubicBezTo>
                  <a:cubicBezTo>
                    <a:pt x="10466" y="20209"/>
                    <a:pt x="10457" y="20223"/>
                    <a:pt x="10444" y="20233"/>
                  </a:cubicBezTo>
                  <a:cubicBezTo>
                    <a:pt x="10422" y="20254"/>
                    <a:pt x="10404" y="20301"/>
                    <a:pt x="10372" y="20275"/>
                  </a:cubicBezTo>
                  <a:cubicBezTo>
                    <a:pt x="10345" y="20253"/>
                    <a:pt x="10353" y="20207"/>
                    <a:pt x="10352" y="20171"/>
                  </a:cubicBezTo>
                  <a:cubicBezTo>
                    <a:pt x="10351" y="20147"/>
                    <a:pt x="10354" y="20124"/>
                    <a:pt x="10355" y="20101"/>
                  </a:cubicBezTo>
                  <a:cubicBezTo>
                    <a:pt x="10355" y="20048"/>
                    <a:pt x="10320" y="19994"/>
                    <a:pt x="10278" y="19986"/>
                  </a:cubicBezTo>
                  <a:cubicBezTo>
                    <a:pt x="10273" y="19984"/>
                    <a:pt x="10266" y="19995"/>
                    <a:pt x="10263" y="20002"/>
                  </a:cubicBezTo>
                  <a:cubicBezTo>
                    <a:pt x="10251" y="20023"/>
                    <a:pt x="10240" y="20021"/>
                    <a:pt x="10228" y="20004"/>
                  </a:cubicBezTo>
                  <a:cubicBezTo>
                    <a:pt x="10200" y="19962"/>
                    <a:pt x="10179" y="19913"/>
                    <a:pt x="10136" y="19889"/>
                  </a:cubicBezTo>
                  <a:cubicBezTo>
                    <a:pt x="10123" y="19880"/>
                    <a:pt x="10112" y="19853"/>
                    <a:pt x="10107" y="19831"/>
                  </a:cubicBezTo>
                  <a:cubicBezTo>
                    <a:pt x="10085" y="19745"/>
                    <a:pt x="10034" y="19695"/>
                    <a:pt x="9984" y="19641"/>
                  </a:cubicBezTo>
                  <a:cubicBezTo>
                    <a:pt x="9960" y="19615"/>
                    <a:pt x="9934" y="19604"/>
                    <a:pt x="9904" y="19603"/>
                  </a:cubicBezTo>
                  <a:cubicBezTo>
                    <a:pt x="9863" y="19601"/>
                    <a:pt x="9836" y="19579"/>
                    <a:pt x="9829" y="19522"/>
                  </a:cubicBezTo>
                  <a:cubicBezTo>
                    <a:pt x="9827" y="19509"/>
                    <a:pt x="9820" y="19496"/>
                    <a:pt x="9815" y="19485"/>
                  </a:cubicBezTo>
                  <a:cubicBezTo>
                    <a:pt x="9798" y="19456"/>
                    <a:pt x="9752" y="19462"/>
                    <a:pt x="9741" y="19493"/>
                  </a:cubicBezTo>
                  <a:cubicBezTo>
                    <a:pt x="9738" y="19503"/>
                    <a:pt x="9733" y="19511"/>
                    <a:pt x="9733" y="19520"/>
                  </a:cubicBezTo>
                  <a:cubicBezTo>
                    <a:pt x="9734" y="19666"/>
                    <a:pt x="9671" y="19787"/>
                    <a:pt x="9644" y="19923"/>
                  </a:cubicBezTo>
                  <a:cubicBezTo>
                    <a:pt x="9636" y="19959"/>
                    <a:pt x="9625" y="19994"/>
                    <a:pt x="9621" y="20031"/>
                  </a:cubicBezTo>
                  <a:cubicBezTo>
                    <a:pt x="9615" y="20090"/>
                    <a:pt x="9621" y="20144"/>
                    <a:pt x="9674" y="20167"/>
                  </a:cubicBezTo>
                  <a:cubicBezTo>
                    <a:pt x="9705" y="20179"/>
                    <a:pt x="9719" y="20210"/>
                    <a:pt x="9728" y="20247"/>
                  </a:cubicBezTo>
                  <a:cubicBezTo>
                    <a:pt x="9745" y="20310"/>
                    <a:pt x="9767" y="20369"/>
                    <a:pt x="9784" y="20431"/>
                  </a:cubicBezTo>
                  <a:cubicBezTo>
                    <a:pt x="9800" y="20498"/>
                    <a:pt x="9832" y="20544"/>
                    <a:pt x="9883" y="20569"/>
                  </a:cubicBezTo>
                  <a:cubicBezTo>
                    <a:pt x="9983" y="20619"/>
                    <a:pt x="10054" y="20722"/>
                    <a:pt x="10130" y="20813"/>
                  </a:cubicBezTo>
                  <a:cubicBezTo>
                    <a:pt x="10165" y="20855"/>
                    <a:pt x="10182" y="20915"/>
                    <a:pt x="10183" y="20978"/>
                  </a:cubicBezTo>
                  <a:cubicBezTo>
                    <a:pt x="10183" y="21012"/>
                    <a:pt x="10184" y="21044"/>
                    <a:pt x="10182" y="21077"/>
                  </a:cubicBezTo>
                  <a:cubicBezTo>
                    <a:pt x="10179" y="21164"/>
                    <a:pt x="10185" y="21246"/>
                    <a:pt x="10238" y="21310"/>
                  </a:cubicBezTo>
                  <a:cubicBezTo>
                    <a:pt x="10243" y="21316"/>
                    <a:pt x="10245" y="21326"/>
                    <a:pt x="10250" y="21334"/>
                  </a:cubicBezTo>
                  <a:cubicBezTo>
                    <a:pt x="10283" y="21400"/>
                    <a:pt x="10299" y="21469"/>
                    <a:pt x="10262" y="21543"/>
                  </a:cubicBezTo>
                  <a:cubicBezTo>
                    <a:pt x="10255" y="21559"/>
                    <a:pt x="10257" y="21581"/>
                    <a:pt x="10240" y="21588"/>
                  </a:cubicBezTo>
                  <a:cubicBezTo>
                    <a:pt x="10177" y="21510"/>
                    <a:pt x="10098" y="21466"/>
                    <a:pt x="10027" y="21406"/>
                  </a:cubicBezTo>
                  <a:cubicBezTo>
                    <a:pt x="9965" y="21354"/>
                    <a:pt x="9917" y="21291"/>
                    <a:pt x="9876" y="21212"/>
                  </a:cubicBezTo>
                  <a:cubicBezTo>
                    <a:pt x="9808" y="21087"/>
                    <a:pt x="9779" y="20952"/>
                    <a:pt x="9767" y="20806"/>
                  </a:cubicBezTo>
                  <a:cubicBezTo>
                    <a:pt x="9763" y="20758"/>
                    <a:pt x="9755" y="20712"/>
                    <a:pt x="9733" y="20674"/>
                  </a:cubicBezTo>
                  <a:cubicBezTo>
                    <a:pt x="9686" y="20591"/>
                    <a:pt x="9638" y="20509"/>
                    <a:pt x="9589" y="20428"/>
                  </a:cubicBezTo>
                  <a:cubicBezTo>
                    <a:pt x="9576" y="20406"/>
                    <a:pt x="9560" y="20385"/>
                    <a:pt x="9538" y="20378"/>
                  </a:cubicBezTo>
                  <a:cubicBezTo>
                    <a:pt x="9524" y="20374"/>
                    <a:pt x="9504" y="20376"/>
                    <a:pt x="9498" y="20366"/>
                  </a:cubicBezTo>
                  <a:cubicBezTo>
                    <a:pt x="9490" y="20347"/>
                    <a:pt x="9487" y="20321"/>
                    <a:pt x="9489" y="20299"/>
                  </a:cubicBezTo>
                  <a:cubicBezTo>
                    <a:pt x="9492" y="20257"/>
                    <a:pt x="9499" y="20216"/>
                    <a:pt x="9505" y="20174"/>
                  </a:cubicBezTo>
                  <a:cubicBezTo>
                    <a:pt x="9512" y="20114"/>
                    <a:pt x="9526" y="20056"/>
                    <a:pt x="9518" y="19993"/>
                  </a:cubicBezTo>
                  <a:cubicBezTo>
                    <a:pt x="9512" y="19941"/>
                    <a:pt x="9532" y="19892"/>
                    <a:pt x="9542" y="19842"/>
                  </a:cubicBezTo>
                  <a:cubicBezTo>
                    <a:pt x="9547" y="19815"/>
                    <a:pt x="9540" y="19798"/>
                    <a:pt x="9516" y="19794"/>
                  </a:cubicBezTo>
                  <a:cubicBezTo>
                    <a:pt x="9494" y="19790"/>
                    <a:pt x="9481" y="19771"/>
                    <a:pt x="9495" y="19747"/>
                  </a:cubicBezTo>
                  <a:cubicBezTo>
                    <a:pt x="9547" y="19659"/>
                    <a:pt x="9534" y="19568"/>
                    <a:pt x="9501" y="19481"/>
                  </a:cubicBezTo>
                  <a:cubicBezTo>
                    <a:pt x="9444" y="19326"/>
                    <a:pt x="9406" y="19167"/>
                    <a:pt x="9399" y="18996"/>
                  </a:cubicBezTo>
                  <a:cubicBezTo>
                    <a:pt x="9397" y="18943"/>
                    <a:pt x="9376" y="18910"/>
                    <a:pt x="9343" y="18883"/>
                  </a:cubicBezTo>
                  <a:cubicBezTo>
                    <a:pt x="9320" y="18864"/>
                    <a:pt x="9298" y="18859"/>
                    <a:pt x="9274" y="18884"/>
                  </a:cubicBezTo>
                  <a:cubicBezTo>
                    <a:pt x="9232" y="18928"/>
                    <a:pt x="9189" y="18970"/>
                    <a:pt x="9146" y="19014"/>
                  </a:cubicBezTo>
                  <a:cubicBezTo>
                    <a:pt x="9097" y="19063"/>
                    <a:pt x="9026" y="19062"/>
                    <a:pt x="8977" y="19010"/>
                  </a:cubicBezTo>
                  <a:cubicBezTo>
                    <a:pt x="8962" y="18994"/>
                    <a:pt x="8954" y="18973"/>
                    <a:pt x="8956" y="18948"/>
                  </a:cubicBezTo>
                  <a:cubicBezTo>
                    <a:pt x="8961" y="18913"/>
                    <a:pt x="8966" y="18875"/>
                    <a:pt x="8974" y="18839"/>
                  </a:cubicBezTo>
                  <a:cubicBezTo>
                    <a:pt x="9002" y="18704"/>
                    <a:pt x="8981" y="18588"/>
                    <a:pt x="8899" y="18495"/>
                  </a:cubicBezTo>
                  <a:cubicBezTo>
                    <a:pt x="8885" y="18479"/>
                    <a:pt x="8867" y="18463"/>
                    <a:pt x="8868" y="18439"/>
                  </a:cubicBezTo>
                  <a:cubicBezTo>
                    <a:pt x="8875" y="18358"/>
                    <a:pt x="8829" y="18329"/>
                    <a:pt x="8788" y="18289"/>
                  </a:cubicBezTo>
                  <a:cubicBezTo>
                    <a:pt x="8708" y="18210"/>
                    <a:pt x="8653" y="18108"/>
                    <a:pt x="8644" y="17972"/>
                  </a:cubicBezTo>
                  <a:cubicBezTo>
                    <a:pt x="8640" y="17919"/>
                    <a:pt x="8629" y="17872"/>
                    <a:pt x="8600" y="17832"/>
                  </a:cubicBezTo>
                  <a:cubicBezTo>
                    <a:pt x="8577" y="17801"/>
                    <a:pt x="8544" y="17796"/>
                    <a:pt x="8525" y="17832"/>
                  </a:cubicBezTo>
                  <a:cubicBezTo>
                    <a:pt x="8469" y="17940"/>
                    <a:pt x="8386" y="17971"/>
                    <a:pt x="8296" y="17992"/>
                  </a:cubicBezTo>
                  <a:cubicBezTo>
                    <a:pt x="8246" y="18003"/>
                    <a:pt x="8199" y="18015"/>
                    <a:pt x="8147" y="17996"/>
                  </a:cubicBezTo>
                  <a:cubicBezTo>
                    <a:pt x="8086" y="17975"/>
                    <a:pt x="8011" y="18037"/>
                    <a:pt x="8000" y="18119"/>
                  </a:cubicBezTo>
                  <a:cubicBezTo>
                    <a:pt x="7984" y="18232"/>
                    <a:pt x="7938" y="18304"/>
                    <a:pt x="7855" y="18342"/>
                  </a:cubicBezTo>
                  <a:cubicBezTo>
                    <a:pt x="7788" y="18371"/>
                    <a:pt x="7734" y="18424"/>
                    <a:pt x="7694" y="18500"/>
                  </a:cubicBezTo>
                  <a:cubicBezTo>
                    <a:pt x="7639" y="18603"/>
                    <a:pt x="7554" y="18662"/>
                    <a:pt x="7488" y="18748"/>
                  </a:cubicBezTo>
                  <a:cubicBezTo>
                    <a:pt x="7480" y="18758"/>
                    <a:pt x="7471" y="18767"/>
                    <a:pt x="7462" y="18774"/>
                  </a:cubicBezTo>
                  <a:cubicBezTo>
                    <a:pt x="7411" y="18807"/>
                    <a:pt x="7394" y="18885"/>
                    <a:pt x="7350" y="18923"/>
                  </a:cubicBezTo>
                  <a:cubicBezTo>
                    <a:pt x="7306" y="18961"/>
                    <a:pt x="7247" y="18966"/>
                    <a:pt x="7214" y="19032"/>
                  </a:cubicBezTo>
                  <a:cubicBezTo>
                    <a:pt x="7201" y="19056"/>
                    <a:pt x="7177" y="19057"/>
                    <a:pt x="7157" y="19069"/>
                  </a:cubicBezTo>
                  <a:cubicBezTo>
                    <a:pt x="7104" y="19101"/>
                    <a:pt x="7089" y="19136"/>
                    <a:pt x="7094" y="19213"/>
                  </a:cubicBezTo>
                  <a:cubicBezTo>
                    <a:pt x="7101" y="19288"/>
                    <a:pt x="7106" y="19363"/>
                    <a:pt x="7117" y="19437"/>
                  </a:cubicBezTo>
                  <a:cubicBezTo>
                    <a:pt x="7127" y="19499"/>
                    <a:pt x="7126" y="19560"/>
                    <a:pt x="7106" y="19617"/>
                  </a:cubicBezTo>
                  <a:cubicBezTo>
                    <a:pt x="7071" y="19712"/>
                    <a:pt x="7059" y="19813"/>
                    <a:pt x="7057" y="19917"/>
                  </a:cubicBezTo>
                  <a:cubicBezTo>
                    <a:pt x="7057" y="19961"/>
                    <a:pt x="7050" y="20001"/>
                    <a:pt x="7014" y="20020"/>
                  </a:cubicBezTo>
                  <a:cubicBezTo>
                    <a:pt x="7007" y="20024"/>
                    <a:pt x="6999" y="20028"/>
                    <a:pt x="6997" y="20036"/>
                  </a:cubicBezTo>
                  <a:cubicBezTo>
                    <a:pt x="6961" y="20141"/>
                    <a:pt x="6880" y="20198"/>
                    <a:pt x="6836" y="20293"/>
                  </a:cubicBezTo>
                  <a:cubicBezTo>
                    <a:pt x="6826" y="20313"/>
                    <a:pt x="6816" y="20332"/>
                    <a:pt x="6802" y="20348"/>
                  </a:cubicBezTo>
                  <a:cubicBezTo>
                    <a:pt x="6768" y="20390"/>
                    <a:pt x="6732" y="20390"/>
                    <a:pt x="6697" y="20348"/>
                  </a:cubicBezTo>
                  <a:cubicBezTo>
                    <a:pt x="6656" y="20300"/>
                    <a:pt x="6627" y="20243"/>
                    <a:pt x="6609" y="20173"/>
                  </a:cubicBezTo>
                  <a:cubicBezTo>
                    <a:pt x="6580" y="20058"/>
                    <a:pt x="6546" y="19944"/>
                    <a:pt x="6512" y="19831"/>
                  </a:cubicBezTo>
                  <a:cubicBezTo>
                    <a:pt x="6504" y="19805"/>
                    <a:pt x="6493" y="19778"/>
                    <a:pt x="6478" y="19759"/>
                  </a:cubicBezTo>
                  <a:cubicBezTo>
                    <a:pt x="6432" y="19700"/>
                    <a:pt x="6411" y="19626"/>
                    <a:pt x="6397" y="19548"/>
                  </a:cubicBezTo>
                  <a:cubicBezTo>
                    <a:pt x="6368" y="19376"/>
                    <a:pt x="6297" y="19228"/>
                    <a:pt x="6235" y="19074"/>
                  </a:cubicBezTo>
                  <a:cubicBezTo>
                    <a:pt x="6202" y="18994"/>
                    <a:pt x="6175" y="18915"/>
                    <a:pt x="6172" y="18822"/>
                  </a:cubicBezTo>
                  <a:cubicBezTo>
                    <a:pt x="6171" y="18790"/>
                    <a:pt x="6161" y="18759"/>
                    <a:pt x="6157" y="18727"/>
                  </a:cubicBezTo>
                  <a:cubicBezTo>
                    <a:pt x="6138" y="18602"/>
                    <a:pt x="6119" y="18479"/>
                    <a:pt x="6101" y="18354"/>
                  </a:cubicBezTo>
                  <a:cubicBezTo>
                    <a:pt x="6099" y="18340"/>
                    <a:pt x="6097" y="18324"/>
                    <a:pt x="6101" y="18313"/>
                  </a:cubicBezTo>
                  <a:cubicBezTo>
                    <a:pt x="6127" y="18223"/>
                    <a:pt x="6107" y="18137"/>
                    <a:pt x="6089" y="18051"/>
                  </a:cubicBezTo>
                  <a:cubicBezTo>
                    <a:pt x="6081" y="18006"/>
                    <a:pt x="6078" y="17960"/>
                    <a:pt x="6070" y="17904"/>
                  </a:cubicBezTo>
                  <a:cubicBezTo>
                    <a:pt x="6041" y="17938"/>
                    <a:pt x="6042" y="17978"/>
                    <a:pt x="6033" y="18010"/>
                  </a:cubicBezTo>
                  <a:cubicBezTo>
                    <a:pt x="6002" y="18128"/>
                    <a:pt x="5887" y="18198"/>
                    <a:pt x="5806" y="18137"/>
                  </a:cubicBezTo>
                  <a:cubicBezTo>
                    <a:pt x="5733" y="18085"/>
                    <a:pt x="5683" y="17995"/>
                    <a:pt x="5633" y="17909"/>
                  </a:cubicBezTo>
                  <a:cubicBezTo>
                    <a:pt x="5623" y="17892"/>
                    <a:pt x="5636" y="17862"/>
                    <a:pt x="5654" y="17856"/>
                  </a:cubicBezTo>
                  <a:cubicBezTo>
                    <a:pt x="5682" y="17847"/>
                    <a:pt x="5710" y="17841"/>
                    <a:pt x="5738" y="17830"/>
                  </a:cubicBezTo>
                  <a:cubicBezTo>
                    <a:pt x="5746" y="17826"/>
                    <a:pt x="5754" y="17811"/>
                    <a:pt x="5757" y="17799"/>
                  </a:cubicBezTo>
                  <a:cubicBezTo>
                    <a:pt x="5759" y="17783"/>
                    <a:pt x="5746" y="17777"/>
                    <a:pt x="5736" y="17775"/>
                  </a:cubicBezTo>
                  <a:cubicBezTo>
                    <a:pt x="5728" y="17775"/>
                    <a:pt x="5720" y="17774"/>
                    <a:pt x="5714" y="17775"/>
                  </a:cubicBezTo>
                  <a:cubicBezTo>
                    <a:pt x="5638" y="17793"/>
                    <a:pt x="5580" y="17757"/>
                    <a:pt x="5535" y="17677"/>
                  </a:cubicBezTo>
                  <a:cubicBezTo>
                    <a:pt x="5531" y="17670"/>
                    <a:pt x="5525" y="17664"/>
                    <a:pt x="5522" y="17656"/>
                  </a:cubicBezTo>
                  <a:cubicBezTo>
                    <a:pt x="5492" y="17600"/>
                    <a:pt x="5430" y="17594"/>
                    <a:pt x="5409" y="17529"/>
                  </a:cubicBezTo>
                  <a:cubicBezTo>
                    <a:pt x="5389" y="17467"/>
                    <a:pt x="5352" y="17421"/>
                    <a:pt x="5326" y="17365"/>
                  </a:cubicBezTo>
                  <a:cubicBezTo>
                    <a:pt x="5302" y="17314"/>
                    <a:pt x="5269" y="17297"/>
                    <a:pt x="5225" y="17305"/>
                  </a:cubicBezTo>
                  <a:cubicBezTo>
                    <a:pt x="5189" y="17312"/>
                    <a:pt x="5154" y="17316"/>
                    <a:pt x="5118" y="17322"/>
                  </a:cubicBezTo>
                  <a:cubicBezTo>
                    <a:pt x="5075" y="17329"/>
                    <a:pt x="5033" y="17332"/>
                    <a:pt x="4989" y="17328"/>
                  </a:cubicBezTo>
                  <a:cubicBezTo>
                    <a:pt x="4918" y="17323"/>
                    <a:pt x="4845" y="17324"/>
                    <a:pt x="4776" y="17344"/>
                  </a:cubicBezTo>
                  <a:cubicBezTo>
                    <a:pt x="4702" y="17366"/>
                    <a:pt x="4633" y="17356"/>
                    <a:pt x="4562" y="17342"/>
                  </a:cubicBezTo>
                  <a:cubicBezTo>
                    <a:pt x="4523" y="17334"/>
                    <a:pt x="4484" y="17326"/>
                    <a:pt x="4445" y="17318"/>
                  </a:cubicBezTo>
                  <a:cubicBezTo>
                    <a:pt x="4350" y="17296"/>
                    <a:pt x="4254" y="17274"/>
                    <a:pt x="4159" y="17250"/>
                  </a:cubicBezTo>
                  <a:cubicBezTo>
                    <a:pt x="4112" y="17240"/>
                    <a:pt x="4082" y="17202"/>
                    <a:pt x="4065" y="17145"/>
                  </a:cubicBezTo>
                  <a:cubicBezTo>
                    <a:pt x="4055" y="17110"/>
                    <a:pt x="4047" y="17074"/>
                    <a:pt x="4033" y="17041"/>
                  </a:cubicBezTo>
                  <a:cubicBezTo>
                    <a:pt x="4012" y="16989"/>
                    <a:pt x="3978" y="16977"/>
                    <a:pt x="3946" y="17018"/>
                  </a:cubicBezTo>
                  <a:cubicBezTo>
                    <a:pt x="3878" y="17109"/>
                    <a:pt x="3793" y="17091"/>
                    <a:pt x="3712" y="17083"/>
                  </a:cubicBezTo>
                  <a:cubicBezTo>
                    <a:pt x="3625" y="17073"/>
                    <a:pt x="3546" y="17020"/>
                    <a:pt x="3479" y="16946"/>
                  </a:cubicBezTo>
                  <a:cubicBezTo>
                    <a:pt x="3443" y="16906"/>
                    <a:pt x="3408" y="16868"/>
                    <a:pt x="3362" y="16850"/>
                  </a:cubicBezTo>
                  <a:cubicBezTo>
                    <a:pt x="3324" y="16836"/>
                    <a:pt x="3302" y="16801"/>
                    <a:pt x="3287" y="16755"/>
                  </a:cubicBezTo>
                  <a:cubicBezTo>
                    <a:pt x="3253" y="16651"/>
                    <a:pt x="3195" y="16566"/>
                    <a:pt x="3154" y="16466"/>
                  </a:cubicBezTo>
                  <a:cubicBezTo>
                    <a:pt x="3139" y="16431"/>
                    <a:pt x="3121" y="16406"/>
                    <a:pt x="3085" y="16413"/>
                  </a:cubicBezTo>
                  <a:cubicBezTo>
                    <a:pt x="3043" y="16420"/>
                    <a:pt x="3024" y="16370"/>
                    <a:pt x="3000" y="16342"/>
                  </a:cubicBezTo>
                  <a:cubicBezTo>
                    <a:pt x="2968" y="16342"/>
                    <a:pt x="2968" y="16379"/>
                    <a:pt x="2956" y="16399"/>
                  </a:cubicBezTo>
                  <a:cubicBezTo>
                    <a:pt x="2868" y="16531"/>
                    <a:pt x="2868" y="16514"/>
                    <a:pt x="2926" y="16682"/>
                  </a:cubicBezTo>
                  <a:cubicBezTo>
                    <a:pt x="2966" y="16795"/>
                    <a:pt x="3022" y="16892"/>
                    <a:pt x="3091" y="16976"/>
                  </a:cubicBezTo>
                  <a:cubicBezTo>
                    <a:pt x="3136" y="17030"/>
                    <a:pt x="3166" y="17089"/>
                    <a:pt x="3162" y="17171"/>
                  </a:cubicBezTo>
                  <a:cubicBezTo>
                    <a:pt x="3160" y="17201"/>
                    <a:pt x="3168" y="17225"/>
                    <a:pt x="3182" y="17248"/>
                  </a:cubicBezTo>
                  <a:cubicBezTo>
                    <a:pt x="3197" y="17272"/>
                    <a:pt x="3224" y="17274"/>
                    <a:pt x="3238" y="17249"/>
                  </a:cubicBezTo>
                  <a:cubicBezTo>
                    <a:pt x="3251" y="17227"/>
                    <a:pt x="3259" y="17201"/>
                    <a:pt x="3273" y="17178"/>
                  </a:cubicBezTo>
                  <a:cubicBezTo>
                    <a:pt x="3285" y="17157"/>
                    <a:pt x="3316" y="17165"/>
                    <a:pt x="3328" y="17189"/>
                  </a:cubicBezTo>
                  <a:cubicBezTo>
                    <a:pt x="3339" y="17210"/>
                    <a:pt x="3341" y="17232"/>
                    <a:pt x="3342" y="17256"/>
                  </a:cubicBezTo>
                  <a:cubicBezTo>
                    <a:pt x="3344" y="17312"/>
                    <a:pt x="3342" y="17368"/>
                    <a:pt x="3336" y="17424"/>
                  </a:cubicBezTo>
                  <a:cubicBezTo>
                    <a:pt x="3331" y="17482"/>
                    <a:pt x="3371" y="17543"/>
                    <a:pt x="3414" y="17531"/>
                  </a:cubicBezTo>
                  <a:cubicBezTo>
                    <a:pt x="3478" y="17514"/>
                    <a:pt x="3543" y="17519"/>
                    <a:pt x="3606" y="17511"/>
                  </a:cubicBezTo>
                  <a:cubicBezTo>
                    <a:pt x="3662" y="17505"/>
                    <a:pt x="3706" y="17471"/>
                    <a:pt x="3744" y="17413"/>
                  </a:cubicBezTo>
                  <a:cubicBezTo>
                    <a:pt x="3802" y="17324"/>
                    <a:pt x="3866" y="17240"/>
                    <a:pt x="3927" y="17155"/>
                  </a:cubicBezTo>
                  <a:cubicBezTo>
                    <a:pt x="3931" y="17149"/>
                    <a:pt x="3942" y="17144"/>
                    <a:pt x="3947" y="17147"/>
                  </a:cubicBezTo>
                  <a:cubicBezTo>
                    <a:pt x="3955" y="17153"/>
                    <a:pt x="3967" y="17163"/>
                    <a:pt x="3968" y="17174"/>
                  </a:cubicBezTo>
                  <a:cubicBezTo>
                    <a:pt x="3970" y="17215"/>
                    <a:pt x="3972" y="17258"/>
                    <a:pt x="3970" y="17301"/>
                  </a:cubicBezTo>
                  <a:cubicBezTo>
                    <a:pt x="3965" y="17401"/>
                    <a:pt x="4002" y="17469"/>
                    <a:pt x="4062" y="17524"/>
                  </a:cubicBezTo>
                  <a:cubicBezTo>
                    <a:pt x="4101" y="17559"/>
                    <a:pt x="4143" y="17583"/>
                    <a:pt x="4190" y="17597"/>
                  </a:cubicBezTo>
                  <a:cubicBezTo>
                    <a:pt x="4248" y="17614"/>
                    <a:pt x="4297" y="17648"/>
                    <a:pt x="4329" y="17718"/>
                  </a:cubicBezTo>
                  <a:cubicBezTo>
                    <a:pt x="4339" y="17743"/>
                    <a:pt x="4355" y="17763"/>
                    <a:pt x="4371" y="17783"/>
                  </a:cubicBezTo>
                  <a:cubicBezTo>
                    <a:pt x="4420" y="17851"/>
                    <a:pt x="4424" y="17873"/>
                    <a:pt x="4394" y="17954"/>
                  </a:cubicBezTo>
                  <a:cubicBezTo>
                    <a:pt x="4384" y="17984"/>
                    <a:pt x="4371" y="18013"/>
                    <a:pt x="4354" y="18037"/>
                  </a:cubicBezTo>
                  <a:cubicBezTo>
                    <a:pt x="4325" y="18080"/>
                    <a:pt x="4298" y="18121"/>
                    <a:pt x="4302" y="18185"/>
                  </a:cubicBezTo>
                  <a:cubicBezTo>
                    <a:pt x="4304" y="18218"/>
                    <a:pt x="4281" y="18228"/>
                    <a:pt x="4257" y="18231"/>
                  </a:cubicBezTo>
                  <a:cubicBezTo>
                    <a:pt x="4180" y="18240"/>
                    <a:pt x="4160" y="18264"/>
                    <a:pt x="4153" y="18351"/>
                  </a:cubicBezTo>
                  <a:cubicBezTo>
                    <a:pt x="4152" y="18370"/>
                    <a:pt x="4154" y="18389"/>
                    <a:pt x="4156" y="18407"/>
                  </a:cubicBezTo>
                  <a:cubicBezTo>
                    <a:pt x="4159" y="18445"/>
                    <a:pt x="4146" y="18473"/>
                    <a:pt x="4118" y="18483"/>
                  </a:cubicBezTo>
                  <a:cubicBezTo>
                    <a:pt x="4058" y="18502"/>
                    <a:pt x="4015" y="18545"/>
                    <a:pt x="3994" y="18622"/>
                  </a:cubicBezTo>
                  <a:cubicBezTo>
                    <a:pt x="3986" y="18650"/>
                    <a:pt x="3965" y="18666"/>
                    <a:pt x="3944" y="18672"/>
                  </a:cubicBezTo>
                  <a:cubicBezTo>
                    <a:pt x="3891" y="18686"/>
                    <a:pt x="3853" y="18721"/>
                    <a:pt x="3829" y="18787"/>
                  </a:cubicBezTo>
                  <a:cubicBezTo>
                    <a:pt x="3815" y="18824"/>
                    <a:pt x="3789" y="18842"/>
                    <a:pt x="3757" y="18840"/>
                  </a:cubicBezTo>
                  <a:cubicBezTo>
                    <a:pt x="3683" y="18837"/>
                    <a:pt x="3618" y="18878"/>
                    <a:pt x="3549" y="18906"/>
                  </a:cubicBezTo>
                  <a:cubicBezTo>
                    <a:pt x="3507" y="18923"/>
                    <a:pt x="3466" y="18952"/>
                    <a:pt x="3448" y="19006"/>
                  </a:cubicBezTo>
                  <a:cubicBezTo>
                    <a:pt x="3425" y="19080"/>
                    <a:pt x="3377" y="19111"/>
                    <a:pt x="3329" y="19139"/>
                  </a:cubicBezTo>
                  <a:cubicBezTo>
                    <a:pt x="3262" y="19175"/>
                    <a:pt x="3194" y="19206"/>
                    <a:pt x="3124" y="19231"/>
                  </a:cubicBezTo>
                  <a:cubicBezTo>
                    <a:pt x="3082" y="19246"/>
                    <a:pt x="3043" y="19264"/>
                    <a:pt x="3013" y="19308"/>
                  </a:cubicBezTo>
                  <a:cubicBezTo>
                    <a:pt x="2983" y="19353"/>
                    <a:pt x="2946" y="19376"/>
                    <a:pt x="2899" y="19379"/>
                  </a:cubicBezTo>
                  <a:cubicBezTo>
                    <a:pt x="2879" y="19379"/>
                    <a:pt x="2854" y="19388"/>
                    <a:pt x="2839" y="19405"/>
                  </a:cubicBezTo>
                  <a:cubicBezTo>
                    <a:pt x="2791" y="19454"/>
                    <a:pt x="2735" y="19467"/>
                    <a:pt x="2677" y="19475"/>
                  </a:cubicBezTo>
                  <a:cubicBezTo>
                    <a:pt x="2619" y="19484"/>
                    <a:pt x="2566" y="19501"/>
                    <a:pt x="2517" y="19551"/>
                  </a:cubicBezTo>
                  <a:cubicBezTo>
                    <a:pt x="2470" y="19599"/>
                    <a:pt x="2410" y="19604"/>
                    <a:pt x="2352" y="19601"/>
                  </a:cubicBezTo>
                  <a:cubicBezTo>
                    <a:pt x="2285" y="19598"/>
                    <a:pt x="2254" y="19565"/>
                    <a:pt x="2236" y="19481"/>
                  </a:cubicBezTo>
                  <a:cubicBezTo>
                    <a:pt x="2223" y="19414"/>
                    <a:pt x="2211" y="19345"/>
                    <a:pt x="2196" y="19277"/>
                  </a:cubicBezTo>
                  <a:cubicBezTo>
                    <a:pt x="2189" y="19241"/>
                    <a:pt x="2181" y="19205"/>
                    <a:pt x="2167" y="19172"/>
                  </a:cubicBezTo>
                  <a:cubicBezTo>
                    <a:pt x="2153" y="19137"/>
                    <a:pt x="2147" y="19103"/>
                    <a:pt x="2156" y="19064"/>
                  </a:cubicBezTo>
                  <a:cubicBezTo>
                    <a:pt x="2189" y="18924"/>
                    <a:pt x="2137" y="18813"/>
                    <a:pt x="2072" y="18720"/>
                  </a:cubicBezTo>
                  <a:cubicBezTo>
                    <a:pt x="2020" y="18645"/>
                    <a:pt x="1979" y="18567"/>
                    <a:pt x="1952" y="18473"/>
                  </a:cubicBezTo>
                  <a:cubicBezTo>
                    <a:pt x="1924" y="18374"/>
                    <a:pt x="1879" y="18290"/>
                    <a:pt x="1801" y="18245"/>
                  </a:cubicBezTo>
                  <a:cubicBezTo>
                    <a:pt x="1735" y="18208"/>
                    <a:pt x="1700" y="18143"/>
                    <a:pt x="1694" y="18050"/>
                  </a:cubicBezTo>
                  <a:cubicBezTo>
                    <a:pt x="1694" y="18017"/>
                    <a:pt x="1683" y="17984"/>
                    <a:pt x="1685" y="17952"/>
                  </a:cubicBezTo>
                  <a:cubicBezTo>
                    <a:pt x="1694" y="17853"/>
                    <a:pt x="1659" y="17770"/>
                    <a:pt x="1630" y="17684"/>
                  </a:cubicBezTo>
                  <a:cubicBezTo>
                    <a:pt x="1608" y="17618"/>
                    <a:pt x="1577" y="17561"/>
                    <a:pt x="1524" y="17529"/>
                  </a:cubicBezTo>
                  <a:cubicBezTo>
                    <a:pt x="1470" y="17497"/>
                    <a:pt x="1444" y="17440"/>
                    <a:pt x="1430" y="17368"/>
                  </a:cubicBezTo>
                  <a:cubicBezTo>
                    <a:pt x="1421" y="17312"/>
                    <a:pt x="1398" y="17265"/>
                    <a:pt x="1373" y="17218"/>
                  </a:cubicBezTo>
                  <a:cubicBezTo>
                    <a:pt x="1314" y="17106"/>
                    <a:pt x="1259" y="16990"/>
                    <a:pt x="1202" y="16876"/>
                  </a:cubicBezTo>
                  <a:cubicBezTo>
                    <a:pt x="1189" y="16848"/>
                    <a:pt x="1177" y="16815"/>
                    <a:pt x="1157" y="16799"/>
                  </a:cubicBezTo>
                  <a:cubicBezTo>
                    <a:pt x="1119" y="16767"/>
                    <a:pt x="1118" y="16727"/>
                    <a:pt x="1125" y="16678"/>
                  </a:cubicBezTo>
                  <a:cubicBezTo>
                    <a:pt x="1136" y="16606"/>
                    <a:pt x="1125" y="16538"/>
                    <a:pt x="1107" y="16470"/>
                  </a:cubicBezTo>
                  <a:cubicBezTo>
                    <a:pt x="1087" y="16395"/>
                    <a:pt x="1069" y="16318"/>
                    <a:pt x="1048" y="16244"/>
                  </a:cubicBezTo>
                  <a:cubicBezTo>
                    <a:pt x="1034" y="16192"/>
                    <a:pt x="1032" y="16143"/>
                    <a:pt x="1061" y="16099"/>
                  </a:cubicBezTo>
                  <a:cubicBezTo>
                    <a:pt x="1094" y="16051"/>
                    <a:pt x="1108" y="15994"/>
                    <a:pt x="1118" y="15933"/>
                  </a:cubicBezTo>
                  <a:cubicBezTo>
                    <a:pt x="1136" y="15817"/>
                    <a:pt x="1169" y="15709"/>
                    <a:pt x="1219" y="15609"/>
                  </a:cubicBezTo>
                  <a:cubicBezTo>
                    <a:pt x="1267" y="15511"/>
                    <a:pt x="1294" y="15410"/>
                    <a:pt x="1276" y="15290"/>
                  </a:cubicBezTo>
                  <a:cubicBezTo>
                    <a:pt x="1265" y="15217"/>
                    <a:pt x="1292" y="15142"/>
                    <a:pt x="1280" y="15068"/>
                  </a:cubicBezTo>
                  <a:cubicBezTo>
                    <a:pt x="1255" y="15046"/>
                    <a:pt x="1229" y="15075"/>
                    <a:pt x="1206" y="15061"/>
                  </a:cubicBezTo>
                  <a:cubicBezTo>
                    <a:pt x="1144" y="15025"/>
                    <a:pt x="1099" y="15053"/>
                    <a:pt x="1051" y="15109"/>
                  </a:cubicBezTo>
                  <a:cubicBezTo>
                    <a:pt x="1004" y="15165"/>
                    <a:pt x="938" y="15167"/>
                    <a:pt x="877" y="15173"/>
                  </a:cubicBezTo>
                  <a:cubicBezTo>
                    <a:pt x="847" y="15175"/>
                    <a:pt x="823" y="15149"/>
                    <a:pt x="802" y="15123"/>
                  </a:cubicBezTo>
                  <a:cubicBezTo>
                    <a:pt x="764" y="15077"/>
                    <a:pt x="720" y="15046"/>
                    <a:pt x="673" y="15023"/>
                  </a:cubicBezTo>
                  <a:cubicBezTo>
                    <a:pt x="640" y="15007"/>
                    <a:pt x="618" y="15013"/>
                    <a:pt x="601" y="15057"/>
                  </a:cubicBezTo>
                  <a:cubicBezTo>
                    <a:pt x="577" y="15119"/>
                    <a:pt x="539" y="15147"/>
                    <a:pt x="489" y="15150"/>
                  </a:cubicBezTo>
                  <a:cubicBezTo>
                    <a:pt x="464" y="15152"/>
                    <a:pt x="436" y="15149"/>
                    <a:pt x="419" y="15123"/>
                  </a:cubicBezTo>
                  <a:cubicBezTo>
                    <a:pt x="367" y="15048"/>
                    <a:pt x="303" y="15035"/>
                    <a:pt x="231" y="15044"/>
                  </a:cubicBezTo>
                  <a:cubicBezTo>
                    <a:pt x="203" y="15047"/>
                    <a:pt x="191" y="15032"/>
                    <a:pt x="211" y="14997"/>
                  </a:cubicBezTo>
                  <a:cubicBezTo>
                    <a:pt x="153" y="14947"/>
                    <a:pt x="130" y="14872"/>
                    <a:pt x="117" y="14789"/>
                  </a:cubicBezTo>
                  <a:cubicBezTo>
                    <a:pt x="112" y="14759"/>
                    <a:pt x="87" y="14751"/>
                    <a:pt x="70" y="14736"/>
                  </a:cubicBezTo>
                  <a:cubicBezTo>
                    <a:pt x="17" y="14693"/>
                    <a:pt x="15" y="14675"/>
                    <a:pt x="49" y="14618"/>
                  </a:cubicBezTo>
                  <a:cubicBezTo>
                    <a:pt x="95" y="14540"/>
                    <a:pt x="91" y="14487"/>
                    <a:pt x="30" y="14420"/>
                  </a:cubicBezTo>
                  <a:cubicBezTo>
                    <a:pt x="0" y="14387"/>
                    <a:pt x="-7" y="14368"/>
                    <a:pt x="7" y="14325"/>
                  </a:cubicBezTo>
                  <a:cubicBezTo>
                    <a:pt x="21" y="14287"/>
                    <a:pt x="38" y="14251"/>
                    <a:pt x="56" y="14215"/>
                  </a:cubicBezTo>
                  <a:cubicBezTo>
                    <a:pt x="66" y="14194"/>
                    <a:pt x="85" y="14182"/>
                    <a:pt x="102" y="14195"/>
                  </a:cubicBezTo>
                  <a:cubicBezTo>
                    <a:pt x="168" y="14244"/>
                    <a:pt x="236" y="14196"/>
                    <a:pt x="303" y="14211"/>
                  </a:cubicBezTo>
                  <a:cubicBezTo>
                    <a:pt x="334" y="14218"/>
                    <a:pt x="356" y="14187"/>
                    <a:pt x="379" y="14163"/>
                  </a:cubicBezTo>
                  <a:cubicBezTo>
                    <a:pt x="388" y="14154"/>
                    <a:pt x="390" y="14144"/>
                    <a:pt x="392" y="14129"/>
                  </a:cubicBezTo>
                  <a:cubicBezTo>
                    <a:pt x="398" y="14051"/>
                    <a:pt x="398" y="14050"/>
                    <a:pt x="443" y="14049"/>
                  </a:cubicBezTo>
                  <a:cubicBezTo>
                    <a:pt x="485" y="14049"/>
                    <a:pt x="529" y="14045"/>
                    <a:pt x="572" y="14061"/>
                  </a:cubicBezTo>
                  <a:cubicBezTo>
                    <a:pt x="624" y="14082"/>
                    <a:pt x="670" y="14071"/>
                    <a:pt x="711" y="14019"/>
                  </a:cubicBezTo>
                  <a:cubicBezTo>
                    <a:pt x="734" y="13990"/>
                    <a:pt x="763" y="13970"/>
                    <a:pt x="790" y="13944"/>
                  </a:cubicBezTo>
                  <a:cubicBezTo>
                    <a:pt x="847" y="13890"/>
                    <a:pt x="911" y="13865"/>
                    <a:pt x="982" y="13860"/>
                  </a:cubicBezTo>
                  <a:cubicBezTo>
                    <a:pt x="1018" y="13857"/>
                    <a:pt x="1053" y="13856"/>
                    <a:pt x="1089" y="13854"/>
                  </a:cubicBezTo>
                  <a:cubicBezTo>
                    <a:pt x="1141" y="13850"/>
                    <a:pt x="1186" y="13856"/>
                    <a:pt x="1231" y="13900"/>
                  </a:cubicBezTo>
                  <a:cubicBezTo>
                    <a:pt x="1275" y="13944"/>
                    <a:pt x="1329" y="13971"/>
                    <a:pt x="1379" y="14009"/>
                  </a:cubicBezTo>
                  <a:cubicBezTo>
                    <a:pt x="1462" y="14075"/>
                    <a:pt x="1556" y="14109"/>
                    <a:pt x="1659" y="14084"/>
                  </a:cubicBezTo>
                  <a:cubicBezTo>
                    <a:pt x="1703" y="14073"/>
                    <a:pt x="1752" y="14075"/>
                    <a:pt x="1798" y="14077"/>
                  </a:cubicBezTo>
                  <a:cubicBezTo>
                    <a:pt x="1896" y="14082"/>
                    <a:pt x="1958" y="14005"/>
                    <a:pt x="2018" y="13922"/>
                  </a:cubicBezTo>
                  <a:cubicBezTo>
                    <a:pt x="2025" y="13913"/>
                    <a:pt x="2031" y="13896"/>
                    <a:pt x="2029" y="13884"/>
                  </a:cubicBezTo>
                  <a:cubicBezTo>
                    <a:pt x="2016" y="13793"/>
                    <a:pt x="2009" y="13695"/>
                    <a:pt x="1936" y="13643"/>
                  </a:cubicBezTo>
                  <a:cubicBezTo>
                    <a:pt x="1899" y="13616"/>
                    <a:pt x="1856" y="13598"/>
                    <a:pt x="1826" y="13555"/>
                  </a:cubicBezTo>
                  <a:cubicBezTo>
                    <a:pt x="1816" y="13542"/>
                    <a:pt x="1804" y="13527"/>
                    <a:pt x="1814" y="13507"/>
                  </a:cubicBezTo>
                  <a:cubicBezTo>
                    <a:pt x="1819" y="13497"/>
                    <a:pt x="1831" y="13490"/>
                    <a:pt x="1841" y="13489"/>
                  </a:cubicBezTo>
                  <a:cubicBezTo>
                    <a:pt x="1877" y="13482"/>
                    <a:pt x="1913" y="13492"/>
                    <a:pt x="1947" y="13510"/>
                  </a:cubicBezTo>
                  <a:cubicBezTo>
                    <a:pt x="2010" y="13543"/>
                    <a:pt x="2075" y="13572"/>
                    <a:pt x="2145" y="13567"/>
                  </a:cubicBezTo>
                  <a:cubicBezTo>
                    <a:pt x="2196" y="13564"/>
                    <a:pt x="2236" y="13601"/>
                    <a:pt x="2274" y="13636"/>
                  </a:cubicBezTo>
                  <a:cubicBezTo>
                    <a:pt x="2316" y="13674"/>
                    <a:pt x="2358" y="13694"/>
                    <a:pt x="2414" y="13684"/>
                  </a:cubicBezTo>
                  <a:cubicBezTo>
                    <a:pt x="2488" y="13670"/>
                    <a:pt x="2558" y="13693"/>
                    <a:pt x="2592" y="13799"/>
                  </a:cubicBezTo>
                  <a:cubicBezTo>
                    <a:pt x="2601" y="13825"/>
                    <a:pt x="2622" y="13840"/>
                    <a:pt x="2642" y="13851"/>
                  </a:cubicBezTo>
                  <a:cubicBezTo>
                    <a:pt x="2697" y="13879"/>
                    <a:pt x="2741" y="13924"/>
                    <a:pt x="2780" y="13983"/>
                  </a:cubicBezTo>
                  <a:cubicBezTo>
                    <a:pt x="2806" y="14023"/>
                    <a:pt x="2834" y="14020"/>
                    <a:pt x="2863" y="13984"/>
                  </a:cubicBezTo>
                  <a:cubicBezTo>
                    <a:pt x="2871" y="13973"/>
                    <a:pt x="2878" y="13963"/>
                    <a:pt x="2884" y="13952"/>
                  </a:cubicBezTo>
                  <a:cubicBezTo>
                    <a:pt x="2930" y="13847"/>
                    <a:pt x="2948" y="13888"/>
                    <a:pt x="2988" y="13960"/>
                  </a:cubicBezTo>
                  <a:cubicBezTo>
                    <a:pt x="2999" y="13979"/>
                    <a:pt x="3009" y="13998"/>
                    <a:pt x="3017" y="14020"/>
                  </a:cubicBezTo>
                  <a:cubicBezTo>
                    <a:pt x="3045" y="14094"/>
                    <a:pt x="3080" y="14157"/>
                    <a:pt x="3145" y="14180"/>
                  </a:cubicBezTo>
                  <a:cubicBezTo>
                    <a:pt x="3153" y="14184"/>
                    <a:pt x="3161" y="14198"/>
                    <a:pt x="3164" y="14210"/>
                  </a:cubicBezTo>
                  <a:cubicBezTo>
                    <a:pt x="3169" y="14226"/>
                    <a:pt x="3158" y="14235"/>
                    <a:pt x="3147" y="14236"/>
                  </a:cubicBezTo>
                  <a:cubicBezTo>
                    <a:pt x="3109" y="14244"/>
                    <a:pt x="3092" y="14278"/>
                    <a:pt x="3082" y="14321"/>
                  </a:cubicBezTo>
                  <a:cubicBezTo>
                    <a:pt x="3074" y="14357"/>
                    <a:pt x="3068" y="14393"/>
                    <a:pt x="3062" y="14430"/>
                  </a:cubicBezTo>
                  <a:cubicBezTo>
                    <a:pt x="3056" y="14463"/>
                    <a:pt x="3051" y="14496"/>
                    <a:pt x="3024" y="14512"/>
                  </a:cubicBezTo>
                  <a:cubicBezTo>
                    <a:pt x="2988" y="14532"/>
                    <a:pt x="2982" y="14570"/>
                    <a:pt x="2988" y="14616"/>
                  </a:cubicBezTo>
                  <a:cubicBezTo>
                    <a:pt x="2994" y="14658"/>
                    <a:pt x="2996" y="14701"/>
                    <a:pt x="3003" y="14742"/>
                  </a:cubicBezTo>
                  <a:cubicBezTo>
                    <a:pt x="3011" y="14802"/>
                    <a:pt x="3037" y="14849"/>
                    <a:pt x="3085" y="14856"/>
                  </a:cubicBezTo>
                  <a:cubicBezTo>
                    <a:pt x="3139" y="14866"/>
                    <a:pt x="3176" y="14900"/>
                    <a:pt x="3214" y="14948"/>
                  </a:cubicBezTo>
                  <a:cubicBezTo>
                    <a:pt x="3273" y="15028"/>
                    <a:pt x="3351" y="15049"/>
                    <a:pt x="3433" y="15025"/>
                  </a:cubicBezTo>
                  <a:cubicBezTo>
                    <a:pt x="3479" y="15012"/>
                    <a:pt x="3525" y="14998"/>
                    <a:pt x="3570" y="14981"/>
                  </a:cubicBezTo>
                  <a:cubicBezTo>
                    <a:pt x="3597" y="14972"/>
                    <a:pt x="3631" y="15002"/>
                    <a:pt x="3649" y="14958"/>
                  </a:cubicBezTo>
                  <a:cubicBezTo>
                    <a:pt x="3663" y="14922"/>
                    <a:pt x="3644" y="14885"/>
                    <a:pt x="3640" y="14849"/>
                  </a:cubicBezTo>
                  <a:cubicBezTo>
                    <a:pt x="3631" y="14785"/>
                    <a:pt x="3619" y="14720"/>
                    <a:pt x="3624" y="14654"/>
                  </a:cubicBezTo>
                  <a:cubicBezTo>
                    <a:pt x="3631" y="14593"/>
                    <a:pt x="3639" y="14534"/>
                    <a:pt x="3602" y="14482"/>
                  </a:cubicBezTo>
                  <a:cubicBezTo>
                    <a:pt x="3582" y="14453"/>
                    <a:pt x="3608" y="14410"/>
                    <a:pt x="3592" y="14374"/>
                  </a:cubicBezTo>
                  <a:cubicBezTo>
                    <a:pt x="3579" y="14345"/>
                    <a:pt x="3575" y="14319"/>
                    <a:pt x="3540" y="14321"/>
                  </a:cubicBezTo>
                  <a:cubicBezTo>
                    <a:pt x="3507" y="14324"/>
                    <a:pt x="3496" y="14300"/>
                    <a:pt x="3492" y="14262"/>
                  </a:cubicBezTo>
                  <a:cubicBezTo>
                    <a:pt x="3487" y="14209"/>
                    <a:pt x="3500" y="14161"/>
                    <a:pt x="3517" y="14107"/>
                  </a:cubicBezTo>
                  <a:cubicBezTo>
                    <a:pt x="3550" y="14120"/>
                    <a:pt x="3585" y="14132"/>
                    <a:pt x="3618" y="14144"/>
                  </a:cubicBezTo>
                  <a:cubicBezTo>
                    <a:pt x="3639" y="14153"/>
                    <a:pt x="3661" y="14154"/>
                    <a:pt x="3681" y="14142"/>
                  </a:cubicBezTo>
                  <a:cubicBezTo>
                    <a:pt x="3716" y="14123"/>
                    <a:pt x="3727" y="14079"/>
                    <a:pt x="3706" y="14039"/>
                  </a:cubicBezTo>
                  <a:cubicBezTo>
                    <a:pt x="3684" y="13996"/>
                    <a:pt x="3660" y="13956"/>
                    <a:pt x="3639" y="13912"/>
                  </a:cubicBezTo>
                  <a:cubicBezTo>
                    <a:pt x="3610" y="13850"/>
                    <a:pt x="3566" y="13870"/>
                    <a:pt x="3539" y="13904"/>
                  </a:cubicBezTo>
                  <a:cubicBezTo>
                    <a:pt x="3522" y="13924"/>
                    <a:pt x="3519" y="13952"/>
                    <a:pt x="3514" y="13980"/>
                  </a:cubicBezTo>
                  <a:cubicBezTo>
                    <a:pt x="3512" y="13991"/>
                    <a:pt x="3504" y="14008"/>
                    <a:pt x="3497" y="14010"/>
                  </a:cubicBezTo>
                  <a:cubicBezTo>
                    <a:pt x="3480" y="14014"/>
                    <a:pt x="3472" y="13994"/>
                    <a:pt x="3467" y="13978"/>
                  </a:cubicBezTo>
                  <a:cubicBezTo>
                    <a:pt x="3448" y="13929"/>
                    <a:pt x="3441" y="13876"/>
                    <a:pt x="3452" y="13826"/>
                  </a:cubicBezTo>
                  <a:cubicBezTo>
                    <a:pt x="3470" y="13739"/>
                    <a:pt x="3454" y="13687"/>
                    <a:pt x="3386" y="13654"/>
                  </a:cubicBezTo>
                  <a:cubicBezTo>
                    <a:pt x="3334" y="13628"/>
                    <a:pt x="3296" y="13579"/>
                    <a:pt x="3290" y="13497"/>
                  </a:cubicBezTo>
                  <a:cubicBezTo>
                    <a:pt x="3284" y="13440"/>
                    <a:pt x="3248" y="13400"/>
                    <a:pt x="3218" y="13359"/>
                  </a:cubicBezTo>
                  <a:cubicBezTo>
                    <a:pt x="3203" y="13339"/>
                    <a:pt x="3186" y="13322"/>
                    <a:pt x="3171" y="13301"/>
                  </a:cubicBezTo>
                  <a:cubicBezTo>
                    <a:pt x="3159" y="13285"/>
                    <a:pt x="3168" y="13249"/>
                    <a:pt x="3185" y="13245"/>
                  </a:cubicBezTo>
                  <a:cubicBezTo>
                    <a:pt x="3196" y="13242"/>
                    <a:pt x="3207" y="13240"/>
                    <a:pt x="3218" y="13241"/>
                  </a:cubicBezTo>
                  <a:cubicBezTo>
                    <a:pt x="3241" y="13243"/>
                    <a:pt x="3267" y="13266"/>
                    <a:pt x="3290" y="13240"/>
                  </a:cubicBezTo>
                  <a:cubicBezTo>
                    <a:pt x="3308" y="13220"/>
                    <a:pt x="3296" y="13186"/>
                    <a:pt x="3302" y="13161"/>
                  </a:cubicBezTo>
                  <a:cubicBezTo>
                    <a:pt x="3308" y="13134"/>
                    <a:pt x="3319" y="13117"/>
                    <a:pt x="3338" y="13114"/>
                  </a:cubicBezTo>
                  <a:cubicBezTo>
                    <a:pt x="3368" y="13109"/>
                    <a:pt x="3392" y="13090"/>
                    <a:pt x="3418" y="13074"/>
                  </a:cubicBezTo>
                  <a:cubicBezTo>
                    <a:pt x="3431" y="13066"/>
                    <a:pt x="3448" y="13059"/>
                    <a:pt x="3460" y="13065"/>
                  </a:cubicBezTo>
                  <a:cubicBezTo>
                    <a:pt x="3535" y="13101"/>
                    <a:pt x="3620" y="13059"/>
                    <a:pt x="3692" y="13111"/>
                  </a:cubicBezTo>
                  <a:cubicBezTo>
                    <a:pt x="3695" y="13114"/>
                    <a:pt x="3699" y="13112"/>
                    <a:pt x="3702" y="13113"/>
                  </a:cubicBezTo>
                  <a:cubicBezTo>
                    <a:pt x="3724" y="13116"/>
                    <a:pt x="3745" y="13084"/>
                    <a:pt x="3737" y="13057"/>
                  </a:cubicBezTo>
                  <a:cubicBezTo>
                    <a:pt x="3733" y="13040"/>
                    <a:pt x="3727" y="13020"/>
                    <a:pt x="3718" y="13009"/>
                  </a:cubicBezTo>
                  <a:cubicBezTo>
                    <a:pt x="3664" y="12950"/>
                    <a:pt x="3623" y="12880"/>
                    <a:pt x="3595" y="12798"/>
                  </a:cubicBezTo>
                  <a:cubicBezTo>
                    <a:pt x="3586" y="12773"/>
                    <a:pt x="3570" y="12752"/>
                    <a:pt x="3558" y="12729"/>
                  </a:cubicBezTo>
                  <a:cubicBezTo>
                    <a:pt x="3525" y="12673"/>
                    <a:pt x="3483" y="12640"/>
                    <a:pt x="3427" y="12651"/>
                  </a:cubicBezTo>
                  <a:cubicBezTo>
                    <a:pt x="3390" y="12659"/>
                    <a:pt x="3355" y="12650"/>
                    <a:pt x="3321" y="12633"/>
                  </a:cubicBezTo>
                  <a:cubicBezTo>
                    <a:pt x="3292" y="12618"/>
                    <a:pt x="3263" y="12622"/>
                    <a:pt x="3241" y="12652"/>
                  </a:cubicBezTo>
                  <a:cubicBezTo>
                    <a:pt x="3202" y="12709"/>
                    <a:pt x="3151" y="12724"/>
                    <a:pt x="3098" y="12739"/>
                  </a:cubicBezTo>
                  <a:cubicBezTo>
                    <a:pt x="3057" y="12749"/>
                    <a:pt x="3009" y="12750"/>
                    <a:pt x="2995" y="12823"/>
                  </a:cubicBezTo>
                  <a:cubicBezTo>
                    <a:pt x="2990" y="12846"/>
                    <a:pt x="2967" y="12852"/>
                    <a:pt x="2950" y="12842"/>
                  </a:cubicBezTo>
                  <a:cubicBezTo>
                    <a:pt x="2932" y="12834"/>
                    <a:pt x="2916" y="12822"/>
                    <a:pt x="2901" y="12811"/>
                  </a:cubicBezTo>
                  <a:cubicBezTo>
                    <a:pt x="2879" y="12793"/>
                    <a:pt x="2877" y="12763"/>
                    <a:pt x="2895" y="12739"/>
                  </a:cubicBezTo>
                  <a:cubicBezTo>
                    <a:pt x="2903" y="12730"/>
                    <a:pt x="2913" y="12725"/>
                    <a:pt x="2921" y="12715"/>
                  </a:cubicBezTo>
                  <a:cubicBezTo>
                    <a:pt x="2929" y="12706"/>
                    <a:pt x="2937" y="12695"/>
                    <a:pt x="2941" y="12684"/>
                  </a:cubicBezTo>
                  <a:cubicBezTo>
                    <a:pt x="2958" y="12622"/>
                    <a:pt x="2903" y="12495"/>
                    <a:pt x="2853" y="12481"/>
                  </a:cubicBezTo>
                  <a:cubicBezTo>
                    <a:pt x="2838" y="12478"/>
                    <a:pt x="2823" y="12479"/>
                    <a:pt x="2809" y="12480"/>
                  </a:cubicBezTo>
                  <a:cubicBezTo>
                    <a:pt x="2780" y="12480"/>
                    <a:pt x="2763" y="12459"/>
                    <a:pt x="2751" y="12427"/>
                  </a:cubicBezTo>
                  <a:cubicBezTo>
                    <a:pt x="2741" y="12402"/>
                    <a:pt x="2736" y="12368"/>
                    <a:pt x="2720" y="12354"/>
                  </a:cubicBezTo>
                  <a:cubicBezTo>
                    <a:pt x="2664" y="12304"/>
                    <a:pt x="2676" y="12243"/>
                    <a:pt x="2700" y="12181"/>
                  </a:cubicBezTo>
                  <a:cubicBezTo>
                    <a:pt x="2717" y="12137"/>
                    <a:pt x="2724" y="12096"/>
                    <a:pt x="2717" y="12047"/>
                  </a:cubicBezTo>
                  <a:cubicBezTo>
                    <a:pt x="2709" y="11999"/>
                    <a:pt x="2721" y="11954"/>
                    <a:pt x="2741" y="11913"/>
                  </a:cubicBezTo>
                  <a:cubicBezTo>
                    <a:pt x="2753" y="11890"/>
                    <a:pt x="2764" y="11866"/>
                    <a:pt x="2773" y="11840"/>
                  </a:cubicBezTo>
                  <a:cubicBezTo>
                    <a:pt x="2804" y="11748"/>
                    <a:pt x="2825" y="11745"/>
                    <a:pt x="2873" y="11826"/>
                  </a:cubicBezTo>
                  <a:cubicBezTo>
                    <a:pt x="2883" y="11845"/>
                    <a:pt x="2892" y="11866"/>
                    <a:pt x="2902" y="11886"/>
                  </a:cubicBezTo>
                  <a:cubicBezTo>
                    <a:pt x="2910" y="11901"/>
                    <a:pt x="2922" y="11912"/>
                    <a:pt x="2938" y="11905"/>
                  </a:cubicBezTo>
                  <a:cubicBezTo>
                    <a:pt x="2953" y="11899"/>
                    <a:pt x="2962" y="11883"/>
                    <a:pt x="2960" y="11862"/>
                  </a:cubicBezTo>
                  <a:cubicBezTo>
                    <a:pt x="2958" y="11834"/>
                    <a:pt x="2953" y="11807"/>
                    <a:pt x="2950" y="11778"/>
                  </a:cubicBezTo>
                  <a:cubicBezTo>
                    <a:pt x="2946" y="11748"/>
                    <a:pt x="2952" y="11723"/>
                    <a:pt x="2973" y="11707"/>
                  </a:cubicBezTo>
                  <a:cubicBezTo>
                    <a:pt x="3002" y="11685"/>
                    <a:pt x="3025" y="11656"/>
                    <a:pt x="3044" y="11621"/>
                  </a:cubicBezTo>
                  <a:cubicBezTo>
                    <a:pt x="3056" y="11596"/>
                    <a:pt x="3074" y="11580"/>
                    <a:pt x="3094" y="11570"/>
                  </a:cubicBezTo>
                  <a:cubicBezTo>
                    <a:pt x="3135" y="11548"/>
                    <a:pt x="3170" y="11517"/>
                    <a:pt x="3199" y="11472"/>
                  </a:cubicBezTo>
                  <a:cubicBezTo>
                    <a:pt x="3224" y="11432"/>
                    <a:pt x="3258" y="11424"/>
                    <a:pt x="3296" y="11434"/>
                  </a:cubicBezTo>
                  <a:cubicBezTo>
                    <a:pt x="3315" y="11438"/>
                    <a:pt x="3336" y="11450"/>
                    <a:pt x="3349" y="11441"/>
                  </a:cubicBezTo>
                  <a:cubicBezTo>
                    <a:pt x="3431" y="11382"/>
                    <a:pt x="3502" y="11467"/>
                    <a:pt x="3578" y="11468"/>
                  </a:cubicBezTo>
                  <a:cubicBezTo>
                    <a:pt x="3593" y="11468"/>
                    <a:pt x="3608" y="11492"/>
                    <a:pt x="3622" y="11507"/>
                  </a:cubicBezTo>
                  <a:cubicBezTo>
                    <a:pt x="3645" y="11535"/>
                    <a:pt x="3668" y="11566"/>
                    <a:pt x="3692" y="11595"/>
                  </a:cubicBezTo>
                  <a:cubicBezTo>
                    <a:pt x="3699" y="11603"/>
                    <a:pt x="3710" y="11621"/>
                    <a:pt x="3716" y="11620"/>
                  </a:cubicBezTo>
                  <a:cubicBezTo>
                    <a:pt x="3775" y="11599"/>
                    <a:pt x="3806" y="11663"/>
                    <a:pt x="3849" y="11693"/>
                  </a:cubicBezTo>
                  <a:cubicBezTo>
                    <a:pt x="3876" y="11712"/>
                    <a:pt x="3906" y="11711"/>
                    <a:pt x="3930" y="11681"/>
                  </a:cubicBezTo>
                  <a:cubicBezTo>
                    <a:pt x="3984" y="11617"/>
                    <a:pt x="4043" y="11588"/>
                    <a:pt x="4118" y="11611"/>
                  </a:cubicBezTo>
                  <a:cubicBezTo>
                    <a:pt x="4134" y="11615"/>
                    <a:pt x="4153" y="11604"/>
                    <a:pt x="4171" y="11601"/>
                  </a:cubicBezTo>
                  <a:cubicBezTo>
                    <a:pt x="4217" y="11591"/>
                    <a:pt x="4257" y="11597"/>
                    <a:pt x="4282" y="11657"/>
                  </a:cubicBezTo>
                  <a:cubicBezTo>
                    <a:pt x="4299" y="11700"/>
                    <a:pt x="4334" y="11702"/>
                    <a:pt x="4365" y="11715"/>
                  </a:cubicBezTo>
                  <a:cubicBezTo>
                    <a:pt x="4396" y="11728"/>
                    <a:pt x="4420" y="11721"/>
                    <a:pt x="4444" y="11692"/>
                  </a:cubicBezTo>
                  <a:cubicBezTo>
                    <a:pt x="4467" y="11663"/>
                    <a:pt x="4490" y="11685"/>
                    <a:pt x="4514" y="11693"/>
                  </a:cubicBezTo>
                  <a:cubicBezTo>
                    <a:pt x="4584" y="11715"/>
                    <a:pt x="4634" y="11668"/>
                    <a:pt x="4644" y="11575"/>
                  </a:cubicBezTo>
                  <a:cubicBezTo>
                    <a:pt x="4647" y="11554"/>
                    <a:pt x="4642" y="11536"/>
                    <a:pt x="4628" y="11527"/>
                  </a:cubicBezTo>
                  <a:cubicBezTo>
                    <a:pt x="4596" y="11506"/>
                    <a:pt x="4564" y="11487"/>
                    <a:pt x="4531" y="11465"/>
                  </a:cubicBezTo>
                  <a:cubicBezTo>
                    <a:pt x="4492" y="11439"/>
                    <a:pt x="4458" y="11403"/>
                    <a:pt x="4442" y="11348"/>
                  </a:cubicBezTo>
                  <a:cubicBezTo>
                    <a:pt x="4423" y="11287"/>
                    <a:pt x="4391" y="11266"/>
                    <a:pt x="4342" y="11261"/>
                  </a:cubicBezTo>
                  <a:cubicBezTo>
                    <a:pt x="4288" y="11256"/>
                    <a:pt x="4284" y="11247"/>
                    <a:pt x="4272" y="11178"/>
                  </a:cubicBezTo>
                  <a:cubicBezTo>
                    <a:pt x="4267" y="11146"/>
                    <a:pt x="4265" y="11112"/>
                    <a:pt x="4257" y="11082"/>
                  </a:cubicBezTo>
                  <a:cubicBezTo>
                    <a:pt x="4228" y="10982"/>
                    <a:pt x="4249" y="10898"/>
                    <a:pt x="4297" y="10819"/>
                  </a:cubicBezTo>
                  <a:cubicBezTo>
                    <a:pt x="4325" y="10776"/>
                    <a:pt x="4355" y="10735"/>
                    <a:pt x="4366" y="10678"/>
                  </a:cubicBezTo>
                  <a:cubicBezTo>
                    <a:pt x="4368" y="10669"/>
                    <a:pt x="4370" y="10659"/>
                    <a:pt x="4371" y="10650"/>
                  </a:cubicBezTo>
                  <a:cubicBezTo>
                    <a:pt x="4374" y="10632"/>
                    <a:pt x="4377" y="10612"/>
                    <a:pt x="4365" y="10597"/>
                  </a:cubicBezTo>
                  <a:cubicBezTo>
                    <a:pt x="4353" y="10583"/>
                    <a:pt x="4337" y="10591"/>
                    <a:pt x="4325" y="10601"/>
                  </a:cubicBezTo>
                  <a:cubicBezTo>
                    <a:pt x="4310" y="10613"/>
                    <a:pt x="4296" y="10629"/>
                    <a:pt x="4282" y="10643"/>
                  </a:cubicBezTo>
                  <a:cubicBezTo>
                    <a:pt x="4232" y="10690"/>
                    <a:pt x="4157" y="10690"/>
                    <a:pt x="4114" y="10636"/>
                  </a:cubicBezTo>
                  <a:cubicBezTo>
                    <a:pt x="4072" y="10582"/>
                    <a:pt x="4047" y="10514"/>
                    <a:pt x="4043" y="10437"/>
                  </a:cubicBezTo>
                  <a:cubicBezTo>
                    <a:pt x="4040" y="10394"/>
                    <a:pt x="4075" y="10355"/>
                    <a:pt x="4106" y="10364"/>
                  </a:cubicBezTo>
                  <a:cubicBezTo>
                    <a:pt x="4127" y="10370"/>
                    <a:pt x="4146" y="10385"/>
                    <a:pt x="4167" y="10394"/>
                  </a:cubicBezTo>
                  <a:cubicBezTo>
                    <a:pt x="4235" y="10423"/>
                    <a:pt x="4281" y="10385"/>
                    <a:pt x="4291" y="10294"/>
                  </a:cubicBezTo>
                  <a:cubicBezTo>
                    <a:pt x="4292" y="10276"/>
                    <a:pt x="4292" y="10256"/>
                    <a:pt x="4291" y="10238"/>
                  </a:cubicBezTo>
                  <a:cubicBezTo>
                    <a:pt x="4289" y="10200"/>
                    <a:pt x="4272" y="10176"/>
                    <a:pt x="4245" y="10170"/>
                  </a:cubicBezTo>
                  <a:cubicBezTo>
                    <a:pt x="4223" y="10167"/>
                    <a:pt x="4201" y="10169"/>
                    <a:pt x="4180" y="10164"/>
                  </a:cubicBezTo>
                  <a:cubicBezTo>
                    <a:pt x="4121" y="10154"/>
                    <a:pt x="4090" y="10119"/>
                    <a:pt x="4079" y="10041"/>
                  </a:cubicBezTo>
                  <a:cubicBezTo>
                    <a:pt x="4068" y="9970"/>
                    <a:pt x="4070" y="9900"/>
                    <a:pt x="4088" y="9832"/>
                  </a:cubicBezTo>
                  <a:cubicBezTo>
                    <a:pt x="4120" y="9717"/>
                    <a:pt x="4149" y="9599"/>
                    <a:pt x="4229" y="9522"/>
                  </a:cubicBezTo>
                  <a:cubicBezTo>
                    <a:pt x="4232" y="9520"/>
                    <a:pt x="4235" y="9516"/>
                    <a:pt x="4237" y="9512"/>
                  </a:cubicBezTo>
                  <a:cubicBezTo>
                    <a:pt x="4327" y="9380"/>
                    <a:pt x="4330" y="9285"/>
                    <a:pt x="4241" y="9154"/>
                  </a:cubicBezTo>
                  <a:cubicBezTo>
                    <a:pt x="4205" y="9102"/>
                    <a:pt x="4181" y="9053"/>
                    <a:pt x="4188" y="8978"/>
                  </a:cubicBezTo>
                  <a:cubicBezTo>
                    <a:pt x="4192" y="8933"/>
                    <a:pt x="4196" y="8897"/>
                    <a:pt x="4223" y="8867"/>
                  </a:cubicBezTo>
                  <a:cubicBezTo>
                    <a:pt x="4239" y="8848"/>
                    <a:pt x="4253" y="8826"/>
                    <a:pt x="4266" y="8804"/>
                  </a:cubicBezTo>
                  <a:cubicBezTo>
                    <a:pt x="4312" y="8726"/>
                    <a:pt x="4325" y="8644"/>
                    <a:pt x="4283" y="8556"/>
                  </a:cubicBezTo>
                  <a:cubicBezTo>
                    <a:pt x="4274" y="8536"/>
                    <a:pt x="4265" y="8515"/>
                    <a:pt x="4259" y="8492"/>
                  </a:cubicBezTo>
                  <a:cubicBezTo>
                    <a:pt x="4250" y="8454"/>
                    <a:pt x="4250" y="8417"/>
                    <a:pt x="4282" y="8395"/>
                  </a:cubicBezTo>
                  <a:cubicBezTo>
                    <a:pt x="4311" y="8376"/>
                    <a:pt x="4312" y="8345"/>
                    <a:pt x="4308" y="8311"/>
                  </a:cubicBezTo>
                  <a:cubicBezTo>
                    <a:pt x="4303" y="8274"/>
                    <a:pt x="4296" y="8237"/>
                    <a:pt x="4291" y="8200"/>
                  </a:cubicBezTo>
                  <a:cubicBezTo>
                    <a:pt x="4282" y="8140"/>
                    <a:pt x="4276" y="8080"/>
                    <a:pt x="4287" y="8019"/>
                  </a:cubicBezTo>
                  <a:cubicBezTo>
                    <a:pt x="4293" y="7986"/>
                    <a:pt x="4293" y="7952"/>
                    <a:pt x="4279" y="7924"/>
                  </a:cubicBezTo>
                  <a:cubicBezTo>
                    <a:pt x="4256" y="7878"/>
                    <a:pt x="4262" y="7833"/>
                    <a:pt x="4277" y="7789"/>
                  </a:cubicBezTo>
                  <a:cubicBezTo>
                    <a:pt x="4306" y="7711"/>
                    <a:pt x="4321" y="7631"/>
                    <a:pt x="4299" y="7544"/>
                  </a:cubicBezTo>
                  <a:cubicBezTo>
                    <a:pt x="4290" y="7506"/>
                    <a:pt x="4303" y="7470"/>
                    <a:pt x="4314" y="7435"/>
                  </a:cubicBezTo>
                  <a:cubicBezTo>
                    <a:pt x="4346" y="7331"/>
                    <a:pt x="4376" y="7227"/>
                    <a:pt x="4371" y="7110"/>
                  </a:cubicBezTo>
                  <a:cubicBezTo>
                    <a:pt x="4369" y="7054"/>
                    <a:pt x="4394" y="7016"/>
                    <a:pt x="4437" y="7018"/>
                  </a:cubicBezTo>
                  <a:cubicBezTo>
                    <a:pt x="4515" y="7021"/>
                    <a:pt x="4556" y="6964"/>
                    <a:pt x="4588" y="6885"/>
                  </a:cubicBezTo>
                  <a:cubicBezTo>
                    <a:pt x="4608" y="6834"/>
                    <a:pt x="4639" y="6794"/>
                    <a:pt x="4674" y="6760"/>
                  </a:cubicBezTo>
                  <a:cubicBezTo>
                    <a:pt x="4705" y="6729"/>
                    <a:pt x="4736" y="6696"/>
                    <a:pt x="4765" y="6661"/>
                  </a:cubicBezTo>
                  <a:cubicBezTo>
                    <a:pt x="4812" y="6608"/>
                    <a:pt x="4850" y="6549"/>
                    <a:pt x="4869" y="6469"/>
                  </a:cubicBezTo>
                  <a:cubicBezTo>
                    <a:pt x="4888" y="6384"/>
                    <a:pt x="4931" y="6321"/>
                    <a:pt x="4993" y="6284"/>
                  </a:cubicBezTo>
                  <a:cubicBezTo>
                    <a:pt x="5052" y="6249"/>
                    <a:pt x="5099" y="6204"/>
                    <a:pt x="5118" y="6119"/>
                  </a:cubicBezTo>
                  <a:cubicBezTo>
                    <a:pt x="5122" y="6098"/>
                    <a:pt x="5137" y="6080"/>
                    <a:pt x="5151" y="6066"/>
                  </a:cubicBezTo>
                  <a:cubicBezTo>
                    <a:pt x="5194" y="6024"/>
                    <a:pt x="5202" y="5967"/>
                    <a:pt x="5198" y="5903"/>
                  </a:cubicBezTo>
                  <a:cubicBezTo>
                    <a:pt x="5196" y="5867"/>
                    <a:pt x="5183" y="5845"/>
                    <a:pt x="5156" y="5829"/>
                  </a:cubicBezTo>
                  <a:cubicBezTo>
                    <a:pt x="5069" y="5777"/>
                    <a:pt x="5054" y="5738"/>
                    <a:pt x="5087" y="5622"/>
                  </a:cubicBezTo>
                  <a:cubicBezTo>
                    <a:pt x="5107" y="5554"/>
                    <a:pt x="5108" y="5498"/>
                    <a:pt x="5077" y="5436"/>
                  </a:cubicBezTo>
                  <a:cubicBezTo>
                    <a:pt x="5037" y="5357"/>
                    <a:pt x="5044" y="5266"/>
                    <a:pt x="5053" y="5177"/>
                  </a:cubicBezTo>
                  <a:cubicBezTo>
                    <a:pt x="5056" y="5153"/>
                    <a:pt x="5078" y="5139"/>
                    <a:pt x="5096" y="5152"/>
                  </a:cubicBezTo>
                  <a:cubicBezTo>
                    <a:pt x="5127" y="5174"/>
                    <a:pt x="5158" y="5198"/>
                    <a:pt x="5189" y="5223"/>
                  </a:cubicBezTo>
                  <a:cubicBezTo>
                    <a:pt x="5198" y="5230"/>
                    <a:pt x="5204" y="5244"/>
                    <a:pt x="5213" y="5251"/>
                  </a:cubicBezTo>
                  <a:cubicBezTo>
                    <a:pt x="5323" y="5340"/>
                    <a:pt x="5426" y="5440"/>
                    <a:pt x="5514" y="5565"/>
                  </a:cubicBezTo>
                  <a:cubicBezTo>
                    <a:pt x="5550" y="5616"/>
                    <a:pt x="5570" y="5605"/>
                    <a:pt x="5589" y="5536"/>
                  </a:cubicBezTo>
                  <a:cubicBezTo>
                    <a:pt x="5600" y="5497"/>
                    <a:pt x="5608" y="5455"/>
                    <a:pt x="5616" y="5415"/>
                  </a:cubicBezTo>
                  <a:cubicBezTo>
                    <a:pt x="5620" y="5395"/>
                    <a:pt x="5617" y="5375"/>
                    <a:pt x="5604" y="5363"/>
                  </a:cubicBezTo>
                  <a:cubicBezTo>
                    <a:pt x="5545" y="5304"/>
                    <a:pt x="5530" y="5217"/>
                    <a:pt x="5505" y="5134"/>
                  </a:cubicBezTo>
                  <a:cubicBezTo>
                    <a:pt x="5485" y="5059"/>
                    <a:pt x="5445" y="5020"/>
                    <a:pt x="5383" y="5029"/>
                  </a:cubicBezTo>
                  <a:cubicBezTo>
                    <a:pt x="5359" y="5032"/>
                    <a:pt x="5347" y="5018"/>
                    <a:pt x="5348" y="4993"/>
                  </a:cubicBezTo>
                  <a:cubicBezTo>
                    <a:pt x="5352" y="4920"/>
                    <a:pt x="5334" y="4841"/>
                    <a:pt x="5384" y="4781"/>
                  </a:cubicBezTo>
                  <a:cubicBezTo>
                    <a:pt x="5393" y="4770"/>
                    <a:pt x="5393" y="4746"/>
                    <a:pt x="5393" y="4728"/>
                  </a:cubicBezTo>
                  <a:cubicBezTo>
                    <a:pt x="5389" y="4652"/>
                    <a:pt x="5399" y="4578"/>
                    <a:pt x="5406" y="4503"/>
                  </a:cubicBezTo>
                  <a:cubicBezTo>
                    <a:pt x="5412" y="4449"/>
                    <a:pt x="5409" y="4446"/>
                    <a:pt x="5362" y="4436"/>
                  </a:cubicBezTo>
                  <a:cubicBezTo>
                    <a:pt x="5318" y="4426"/>
                    <a:pt x="5307" y="4412"/>
                    <a:pt x="5319" y="4365"/>
                  </a:cubicBezTo>
                  <a:cubicBezTo>
                    <a:pt x="5329" y="4330"/>
                    <a:pt x="5339" y="4298"/>
                    <a:pt x="5331" y="4257"/>
                  </a:cubicBezTo>
                  <a:cubicBezTo>
                    <a:pt x="5322" y="4208"/>
                    <a:pt x="5339" y="4167"/>
                    <a:pt x="5372" y="4136"/>
                  </a:cubicBezTo>
                  <a:cubicBezTo>
                    <a:pt x="5394" y="4114"/>
                    <a:pt x="5417" y="4091"/>
                    <a:pt x="5438" y="4066"/>
                  </a:cubicBezTo>
                  <a:cubicBezTo>
                    <a:pt x="5499" y="3994"/>
                    <a:pt x="5537" y="3905"/>
                    <a:pt x="5554" y="3801"/>
                  </a:cubicBezTo>
                  <a:cubicBezTo>
                    <a:pt x="5571" y="3690"/>
                    <a:pt x="5593" y="3581"/>
                    <a:pt x="5608" y="3470"/>
                  </a:cubicBezTo>
                  <a:cubicBezTo>
                    <a:pt x="5617" y="3404"/>
                    <a:pt x="5640" y="3346"/>
                    <a:pt x="5662" y="3287"/>
                  </a:cubicBezTo>
                  <a:cubicBezTo>
                    <a:pt x="5676" y="3249"/>
                    <a:pt x="5701" y="3229"/>
                    <a:pt x="5733" y="3241"/>
                  </a:cubicBezTo>
                  <a:cubicBezTo>
                    <a:pt x="5793" y="3262"/>
                    <a:pt x="5854" y="3258"/>
                    <a:pt x="5915" y="3257"/>
                  </a:cubicBezTo>
                  <a:cubicBezTo>
                    <a:pt x="5953" y="3257"/>
                    <a:pt x="5986" y="3268"/>
                    <a:pt x="6020" y="3287"/>
                  </a:cubicBezTo>
                  <a:cubicBezTo>
                    <a:pt x="6083" y="3320"/>
                    <a:pt x="6110" y="3373"/>
                    <a:pt x="6119" y="3466"/>
                  </a:cubicBezTo>
                  <a:cubicBezTo>
                    <a:pt x="6135" y="3648"/>
                    <a:pt x="6096" y="3810"/>
                    <a:pt x="6034" y="3966"/>
                  </a:cubicBezTo>
                  <a:cubicBezTo>
                    <a:pt x="6012" y="4022"/>
                    <a:pt x="6013" y="4064"/>
                    <a:pt x="6042" y="4106"/>
                  </a:cubicBezTo>
                  <a:cubicBezTo>
                    <a:pt x="6151" y="4273"/>
                    <a:pt x="6154" y="4462"/>
                    <a:pt x="6110" y="4660"/>
                  </a:cubicBezTo>
                  <a:cubicBezTo>
                    <a:pt x="6105" y="4688"/>
                    <a:pt x="6103" y="4715"/>
                    <a:pt x="6106" y="4743"/>
                  </a:cubicBezTo>
                  <a:cubicBezTo>
                    <a:pt x="6124" y="4864"/>
                    <a:pt x="6126" y="4985"/>
                    <a:pt x="6115" y="5107"/>
                  </a:cubicBezTo>
                  <a:cubicBezTo>
                    <a:pt x="6111" y="5144"/>
                    <a:pt x="6114" y="5182"/>
                    <a:pt x="6112" y="5219"/>
                  </a:cubicBezTo>
                  <a:cubicBezTo>
                    <a:pt x="6109" y="5289"/>
                    <a:pt x="6122" y="5349"/>
                    <a:pt x="6161" y="5398"/>
                  </a:cubicBezTo>
                  <a:cubicBezTo>
                    <a:pt x="6169" y="5408"/>
                    <a:pt x="6176" y="5419"/>
                    <a:pt x="6183" y="5430"/>
                  </a:cubicBezTo>
                  <a:cubicBezTo>
                    <a:pt x="6223" y="5481"/>
                    <a:pt x="6235" y="5545"/>
                    <a:pt x="6210" y="5610"/>
                  </a:cubicBezTo>
                  <a:cubicBezTo>
                    <a:pt x="6183" y="5681"/>
                    <a:pt x="6177" y="5752"/>
                    <a:pt x="6179" y="5828"/>
                  </a:cubicBezTo>
                  <a:cubicBezTo>
                    <a:pt x="6180" y="5876"/>
                    <a:pt x="6168" y="5918"/>
                    <a:pt x="6146" y="5958"/>
                  </a:cubicBezTo>
                  <a:cubicBezTo>
                    <a:pt x="6104" y="6034"/>
                    <a:pt x="6062" y="6110"/>
                    <a:pt x="6035" y="6197"/>
                  </a:cubicBezTo>
                  <a:cubicBezTo>
                    <a:pt x="6027" y="6221"/>
                    <a:pt x="6017" y="6238"/>
                    <a:pt x="6000" y="6249"/>
                  </a:cubicBezTo>
                  <a:cubicBezTo>
                    <a:pt x="5983" y="6260"/>
                    <a:pt x="5972" y="6278"/>
                    <a:pt x="5974" y="6304"/>
                  </a:cubicBezTo>
                  <a:cubicBezTo>
                    <a:pt x="5978" y="6357"/>
                    <a:pt x="5949" y="6378"/>
                    <a:pt x="5923" y="6403"/>
                  </a:cubicBezTo>
                  <a:cubicBezTo>
                    <a:pt x="5888" y="6434"/>
                    <a:pt x="5853" y="6455"/>
                    <a:pt x="5816" y="6409"/>
                  </a:cubicBezTo>
                  <a:cubicBezTo>
                    <a:pt x="5806" y="6398"/>
                    <a:pt x="5795" y="6399"/>
                    <a:pt x="5789" y="6414"/>
                  </a:cubicBezTo>
                  <a:cubicBezTo>
                    <a:pt x="5782" y="6432"/>
                    <a:pt x="5782" y="6452"/>
                    <a:pt x="5792" y="6468"/>
                  </a:cubicBezTo>
                  <a:cubicBezTo>
                    <a:pt x="5803" y="6489"/>
                    <a:pt x="5822" y="6496"/>
                    <a:pt x="5839" y="6491"/>
                  </a:cubicBezTo>
                  <a:cubicBezTo>
                    <a:pt x="5895" y="6477"/>
                    <a:pt x="5947" y="6486"/>
                    <a:pt x="5999" y="6510"/>
                  </a:cubicBezTo>
                  <a:cubicBezTo>
                    <a:pt x="6036" y="6527"/>
                    <a:pt x="6053" y="6516"/>
                    <a:pt x="6063" y="6466"/>
                  </a:cubicBezTo>
                  <a:cubicBezTo>
                    <a:pt x="6072" y="6414"/>
                    <a:pt x="6095" y="6384"/>
                    <a:pt x="6124" y="6356"/>
                  </a:cubicBezTo>
                  <a:cubicBezTo>
                    <a:pt x="6146" y="6336"/>
                    <a:pt x="6164" y="6316"/>
                    <a:pt x="6185" y="6296"/>
                  </a:cubicBezTo>
                  <a:cubicBezTo>
                    <a:pt x="6225" y="6258"/>
                    <a:pt x="6252" y="6209"/>
                    <a:pt x="6258" y="6145"/>
                  </a:cubicBezTo>
                  <a:cubicBezTo>
                    <a:pt x="6263" y="6080"/>
                    <a:pt x="6285" y="6029"/>
                    <a:pt x="6319" y="5985"/>
                  </a:cubicBezTo>
                  <a:cubicBezTo>
                    <a:pt x="6385" y="5902"/>
                    <a:pt x="6392" y="5806"/>
                    <a:pt x="6355" y="5702"/>
                  </a:cubicBezTo>
                  <a:cubicBezTo>
                    <a:pt x="6338" y="5649"/>
                    <a:pt x="6324" y="5598"/>
                    <a:pt x="6329" y="5539"/>
                  </a:cubicBezTo>
                  <a:cubicBezTo>
                    <a:pt x="6334" y="5477"/>
                    <a:pt x="6352" y="5433"/>
                    <a:pt x="6394" y="5403"/>
                  </a:cubicBezTo>
                  <a:cubicBezTo>
                    <a:pt x="6475" y="5347"/>
                    <a:pt x="6560" y="5312"/>
                    <a:pt x="6653" y="5317"/>
                  </a:cubicBezTo>
                  <a:cubicBezTo>
                    <a:pt x="6657" y="5349"/>
                    <a:pt x="6652" y="5391"/>
                    <a:pt x="6665" y="5412"/>
                  </a:cubicBezTo>
                  <a:cubicBezTo>
                    <a:pt x="6716" y="5490"/>
                    <a:pt x="6741" y="5576"/>
                    <a:pt x="6741" y="5678"/>
                  </a:cubicBezTo>
                  <a:cubicBezTo>
                    <a:pt x="6741" y="5691"/>
                    <a:pt x="6752" y="5702"/>
                    <a:pt x="6764" y="5695"/>
                  </a:cubicBezTo>
                  <a:cubicBezTo>
                    <a:pt x="6797" y="5678"/>
                    <a:pt x="6817" y="5644"/>
                    <a:pt x="6812" y="5613"/>
                  </a:cubicBezTo>
                  <a:cubicBezTo>
                    <a:pt x="6799" y="5549"/>
                    <a:pt x="6787" y="5487"/>
                    <a:pt x="6771" y="5425"/>
                  </a:cubicBezTo>
                  <a:cubicBezTo>
                    <a:pt x="6766" y="5404"/>
                    <a:pt x="6752" y="5386"/>
                    <a:pt x="6740" y="5371"/>
                  </a:cubicBezTo>
                  <a:cubicBezTo>
                    <a:pt x="6715" y="5344"/>
                    <a:pt x="6685" y="5326"/>
                    <a:pt x="6653" y="531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3" name="Shape">
              <a:extLst>
                <a:ext uri="{FF2B5EF4-FFF2-40B4-BE49-F238E27FC236}">
                  <a16:creationId xmlns:a16="http://schemas.microsoft.com/office/drawing/2014/main" id="{7786EEF8-C95B-5443-9D51-AA36FCBF88E2}"/>
                </a:ext>
              </a:extLst>
            </p:cNvPr>
            <p:cNvSpPr/>
            <p:nvPr/>
          </p:nvSpPr>
          <p:spPr>
            <a:xfrm>
              <a:off x="7340599" y="10655300"/>
              <a:ext cx="273885" cy="326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78" extrusionOk="0">
                  <a:moveTo>
                    <a:pt x="15416" y="20961"/>
                  </a:moveTo>
                  <a:cubicBezTo>
                    <a:pt x="14472" y="20705"/>
                    <a:pt x="13748" y="20844"/>
                    <a:pt x="13011" y="21188"/>
                  </a:cubicBezTo>
                  <a:cubicBezTo>
                    <a:pt x="12346" y="21507"/>
                    <a:pt x="12182" y="21443"/>
                    <a:pt x="11743" y="20851"/>
                  </a:cubicBezTo>
                  <a:cubicBezTo>
                    <a:pt x="11428" y="20421"/>
                    <a:pt x="11099" y="20145"/>
                    <a:pt x="10526" y="20081"/>
                  </a:cubicBezTo>
                  <a:cubicBezTo>
                    <a:pt x="10194" y="20049"/>
                    <a:pt x="9878" y="19925"/>
                    <a:pt x="9566" y="19804"/>
                  </a:cubicBezTo>
                  <a:cubicBezTo>
                    <a:pt x="9112" y="19645"/>
                    <a:pt x="8695" y="19645"/>
                    <a:pt x="8223" y="19779"/>
                  </a:cubicBezTo>
                  <a:cubicBezTo>
                    <a:pt x="7743" y="19925"/>
                    <a:pt x="7233" y="20007"/>
                    <a:pt x="6732" y="20095"/>
                  </a:cubicBezTo>
                  <a:cubicBezTo>
                    <a:pt x="6450" y="20145"/>
                    <a:pt x="6147" y="20116"/>
                    <a:pt x="5966" y="19875"/>
                  </a:cubicBezTo>
                  <a:cubicBezTo>
                    <a:pt x="5532" y="19322"/>
                    <a:pt x="4930" y="19268"/>
                    <a:pt x="4281" y="19300"/>
                  </a:cubicBezTo>
                  <a:cubicBezTo>
                    <a:pt x="4058" y="19314"/>
                    <a:pt x="3831" y="19282"/>
                    <a:pt x="3603" y="19254"/>
                  </a:cubicBezTo>
                  <a:cubicBezTo>
                    <a:pt x="3182" y="19197"/>
                    <a:pt x="2854" y="18992"/>
                    <a:pt x="2702" y="18605"/>
                  </a:cubicBezTo>
                  <a:cubicBezTo>
                    <a:pt x="2496" y="18055"/>
                    <a:pt x="2222" y="17505"/>
                    <a:pt x="2129" y="16934"/>
                  </a:cubicBezTo>
                  <a:cubicBezTo>
                    <a:pt x="1990" y="15986"/>
                    <a:pt x="1632" y="15227"/>
                    <a:pt x="895" y="14532"/>
                  </a:cubicBezTo>
                  <a:cubicBezTo>
                    <a:pt x="-111" y="13581"/>
                    <a:pt x="-280" y="11303"/>
                    <a:pt x="444" y="10154"/>
                  </a:cubicBezTo>
                  <a:cubicBezTo>
                    <a:pt x="849" y="9497"/>
                    <a:pt x="1194" y="9384"/>
                    <a:pt x="1982" y="9611"/>
                  </a:cubicBezTo>
                  <a:cubicBezTo>
                    <a:pt x="2298" y="9703"/>
                    <a:pt x="2626" y="9817"/>
                    <a:pt x="2959" y="9866"/>
                  </a:cubicBezTo>
                  <a:cubicBezTo>
                    <a:pt x="3919" y="10015"/>
                    <a:pt x="4268" y="10299"/>
                    <a:pt x="4749" y="8993"/>
                  </a:cubicBezTo>
                  <a:cubicBezTo>
                    <a:pt x="5111" y="8035"/>
                    <a:pt x="5848" y="7518"/>
                    <a:pt x="6917" y="7429"/>
                  </a:cubicBezTo>
                  <a:cubicBezTo>
                    <a:pt x="7760" y="7344"/>
                    <a:pt x="8391" y="6968"/>
                    <a:pt x="8871" y="6308"/>
                  </a:cubicBezTo>
                  <a:cubicBezTo>
                    <a:pt x="9128" y="5960"/>
                    <a:pt x="9549" y="5698"/>
                    <a:pt x="9773" y="5339"/>
                  </a:cubicBezTo>
                  <a:cubicBezTo>
                    <a:pt x="10409" y="4349"/>
                    <a:pt x="11385" y="3863"/>
                    <a:pt x="12514" y="3594"/>
                  </a:cubicBezTo>
                  <a:cubicBezTo>
                    <a:pt x="12859" y="3508"/>
                    <a:pt x="13116" y="3388"/>
                    <a:pt x="13357" y="3129"/>
                  </a:cubicBezTo>
                  <a:cubicBezTo>
                    <a:pt x="13942" y="2472"/>
                    <a:pt x="14607" y="1883"/>
                    <a:pt x="15054" y="1142"/>
                  </a:cubicBezTo>
                  <a:cubicBezTo>
                    <a:pt x="15252" y="819"/>
                    <a:pt x="15550" y="546"/>
                    <a:pt x="15841" y="287"/>
                  </a:cubicBezTo>
                  <a:cubicBezTo>
                    <a:pt x="16186" y="-29"/>
                    <a:pt x="16700" y="-93"/>
                    <a:pt x="17105" y="141"/>
                  </a:cubicBezTo>
                  <a:cubicBezTo>
                    <a:pt x="17345" y="269"/>
                    <a:pt x="17644" y="407"/>
                    <a:pt x="17778" y="617"/>
                  </a:cubicBezTo>
                  <a:cubicBezTo>
                    <a:pt x="18503" y="1745"/>
                    <a:pt x="19690" y="2249"/>
                    <a:pt x="20865" y="2816"/>
                  </a:cubicBezTo>
                  <a:cubicBezTo>
                    <a:pt x="20958" y="2863"/>
                    <a:pt x="21047" y="2930"/>
                    <a:pt x="21122" y="3008"/>
                  </a:cubicBezTo>
                  <a:cubicBezTo>
                    <a:pt x="21303" y="3200"/>
                    <a:pt x="21320" y="3427"/>
                    <a:pt x="21105" y="3568"/>
                  </a:cubicBezTo>
                  <a:cubicBezTo>
                    <a:pt x="20533" y="3977"/>
                    <a:pt x="19754" y="4136"/>
                    <a:pt x="19514" y="4910"/>
                  </a:cubicBezTo>
                  <a:cubicBezTo>
                    <a:pt x="19467" y="5045"/>
                    <a:pt x="19118" y="5109"/>
                    <a:pt x="18911" y="5158"/>
                  </a:cubicBezTo>
                  <a:cubicBezTo>
                    <a:pt x="18520" y="5268"/>
                    <a:pt x="18322" y="5470"/>
                    <a:pt x="18355" y="5857"/>
                  </a:cubicBezTo>
                  <a:cubicBezTo>
                    <a:pt x="18397" y="6318"/>
                    <a:pt x="17694" y="6450"/>
                    <a:pt x="17812" y="6968"/>
                  </a:cubicBezTo>
                  <a:cubicBezTo>
                    <a:pt x="17901" y="7404"/>
                    <a:pt x="18199" y="7734"/>
                    <a:pt x="18440" y="8103"/>
                  </a:cubicBezTo>
                  <a:cubicBezTo>
                    <a:pt x="18532" y="8234"/>
                    <a:pt x="18654" y="8369"/>
                    <a:pt x="18679" y="8518"/>
                  </a:cubicBezTo>
                  <a:cubicBezTo>
                    <a:pt x="18802" y="9558"/>
                    <a:pt x="19467" y="10246"/>
                    <a:pt x="20293" y="10856"/>
                  </a:cubicBezTo>
                  <a:cubicBezTo>
                    <a:pt x="20427" y="10948"/>
                    <a:pt x="20533" y="11101"/>
                    <a:pt x="20566" y="11250"/>
                  </a:cubicBezTo>
                  <a:cubicBezTo>
                    <a:pt x="20592" y="11385"/>
                    <a:pt x="20533" y="11580"/>
                    <a:pt x="20444" y="11672"/>
                  </a:cubicBezTo>
                  <a:cubicBezTo>
                    <a:pt x="20343" y="11786"/>
                    <a:pt x="20145" y="11853"/>
                    <a:pt x="19993" y="11853"/>
                  </a:cubicBezTo>
                  <a:cubicBezTo>
                    <a:pt x="18696" y="11835"/>
                    <a:pt x="18174" y="12595"/>
                    <a:pt x="17976" y="13649"/>
                  </a:cubicBezTo>
                  <a:cubicBezTo>
                    <a:pt x="17766" y="14745"/>
                    <a:pt x="17256" y="15667"/>
                    <a:pt x="16229" y="16299"/>
                  </a:cubicBezTo>
                  <a:cubicBezTo>
                    <a:pt x="15791" y="16572"/>
                    <a:pt x="15673" y="16937"/>
                    <a:pt x="15824" y="17416"/>
                  </a:cubicBezTo>
                  <a:cubicBezTo>
                    <a:pt x="15917" y="17661"/>
                    <a:pt x="16022" y="17977"/>
                    <a:pt x="15917" y="18190"/>
                  </a:cubicBezTo>
                  <a:cubicBezTo>
                    <a:pt x="15525" y="19027"/>
                    <a:pt x="15403" y="19918"/>
                    <a:pt x="15416" y="2096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" name="Shape">
              <a:extLst>
                <a:ext uri="{FF2B5EF4-FFF2-40B4-BE49-F238E27FC236}">
                  <a16:creationId xmlns:a16="http://schemas.microsoft.com/office/drawing/2014/main" id="{15A2B4DD-73A8-EF4A-8549-58FC9E2B1F24}"/>
                </a:ext>
              </a:extLst>
            </p:cNvPr>
            <p:cNvSpPr/>
            <p:nvPr/>
          </p:nvSpPr>
          <p:spPr>
            <a:xfrm>
              <a:off x="6972300" y="10693399"/>
              <a:ext cx="306882" cy="338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264" extrusionOk="0">
                  <a:moveTo>
                    <a:pt x="19728" y="15044"/>
                  </a:moveTo>
                  <a:cubicBezTo>
                    <a:pt x="19675" y="14471"/>
                    <a:pt x="19088" y="14444"/>
                    <a:pt x="18796" y="14124"/>
                  </a:cubicBezTo>
                  <a:cubicBezTo>
                    <a:pt x="18687" y="14001"/>
                    <a:pt x="18657" y="13845"/>
                    <a:pt x="18740" y="13698"/>
                  </a:cubicBezTo>
                  <a:cubicBezTo>
                    <a:pt x="19065" y="13204"/>
                    <a:pt x="19906" y="13129"/>
                    <a:pt x="20189" y="13600"/>
                  </a:cubicBezTo>
                  <a:cubicBezTo>
                    <a:pt x="20522" y="14168"/>
                    <a:pt x="20738" y="14798"/>
                    <a:pt x="21253" y="15275"/>
                  </a:cubicBezTo>
                  <a:cubicBezTo>
                    <a:pt x="21552" y="15558"/>
                    <a:pt x="21416" y="15916"/>
                    <a:pt x="20931" y="16038"/>
                  </a:cubicBezTo>
                  <a:cubicBezTo>
                    <a:pt x="20511" y="16157"/>
                    <a:pt x="20337" y="16372"/>
                    <a:pt x="20227" y="16750"/>
                  </a:cubicBezTo>
                  <a:cubicBezTo>
                    <a:pt x="19981" y="17608"/>
                    <a:pt x="19996" y="18480"/>
                    <a:pt x="19981" y="19352"/>
                  </a:cubicBezTo>
                  <a:cubicBezTo>
                    <a:pt x="19973" y="21474"/>
                    <a:pt x="19943" y="21161"/>
                    <a:pt x="17979" y="21260"/>
                  </a:cubicBezTo>
                  <a:cubicBezTo>
                    <a:pt x="17540" y="21290"/>
                    <a:pt x="17184" y="21167"/>
                    <a:pt x="16870" y="20864"/>
                  </a:cubicBezTo>
                  <a:cubicBezTo>
                    <a:pt x="15969" y="19945"/>
                    <a:pt x="14936" y="19189"/>
                    <a:pt x="13895" y="18436"/>
                  </a:cubicBezTo>
                  <a:cubicBezTo>
                    <a:pt x="13733" y="18310"/>
                    <a:pt x="13547" y="18187"/>
                    <a:pt x="13433" y="18024"/>
                  </a:cubicBezTo>
                  <a:cubicBezTo>
                    <a:pt x="12816" y="17064"/>
                    <a:pt x="11946" y="16324"/>
                    <a:pt x="11193" y="15490"/>
                  </a:cubicBezTo>
                  <a:cubicBezTo>
                    <a:pt x="10814" y="15061"/>
                    <a:pt x="10531" y="14604"/>
                    <a:pt x="10341" y="14049"/>
                  </a:cubicBezTo>
                  <a:cubicBezTo>
                    <a:pt x="9895" y="12782"/>
                    <a:pt x="9312" y="11573"/>
                    <a:pt x="8297" y="10654"/>
                  </a:cubicBezTo>
                  <a:cubicBezTo>
                    <a:pt x="7624" y="10034"/>
                    <a:pt x="7230" y="9284"/>
                    <a:pt x="6946" y="8457"/>
                  </a:cubicBezTo>
                  <a:cubicBezTo>
                    <a:pt x="6610" y="7493"/>
                    <a:pt x="6068" y="6706"/>
                    <a:pt x="5122" y="6284"/>
                  </a:cubicBezTo>
                  <a:cubicBezTo>
                    <a:pt x="4766" y="6127"/>
                    <a:pt x="4566" y="5841"/>
                    <a:pt x="4376" y="5534"/>
                  </a:cubicBezTo>
                  <a:cubicBezTo>
                    <a:pt x="3820" y="4649"/>
                    <a:pt x="3188" y="3896"/>
                    <a:pt x="2280" y="3320"/>
                  </a:cubicBezTo>
                  <a:cubicBezTo>
                    <a:pt x="1591" y="2892"/>
                    <a:pt x="1061" y="2227"/>
                    <a:pt x="482" y="1648"/>
                  </a:cubicBezTo>
                  <a:cubicBezTo>
                    <a:pt x="221" y="1389"/>
                    <a:pt x="62" y="1066"/>
                    <a:pt x="5" y="695"/>
                  </a:cubicBezTo>
                  <a:cubicBezTo>
                    <a:pt x="-48" y="310"/>
                    <a:pt x="304" y="-126"/>
                    <a:pt x="629" y="34"/>
                  </a:cubicBezTo>
                  <a:cubicBezTo>
                    <a:pt x="1723" y="542"/>
                    <a:pt x="2901" y="616"/>
                    <a:pt x="4066" y="732"/>
                  </a:cubicBezTo>
                  <a:cubicBezTo>
                    <a:pt x="4550" y="773"/>
                    <a:pt x="4906" y="1107"/>
                    <a:pt x="5160" y="1509"/>
                  </a:cubicBezTo>
                  <a:cubicBezTo>
                    <a:pt x="5822" y="2588"/>
                    <a:pt x="6715" y="3395"/>
                    <a:pt x="7840" y="4002"/>
                  </a:cubicBezTo>
                  <a:cubicBezTo>
                    <a:pt x="8233" y="4216"/>
                    <a:pt x="8612" y="4533"/>
                    <a:pt x="8865" y="4904"/>
                  </a:cubicBezTo>
                  <a:cubicBezTo>
                    <a:pt x="9490" y="5803"/>
                    <a:pt x="10391" y="6236"/>
                    <a:pt x="11382" y="6549"/>
                  </a:cubicBezTo>
                  <a:cubicBezTo>
                    <a:pt x="11776" y="6669"/>
                    <a:pt x="12192" y="6662"/>
                    <a:pt x="12332" y="7169"/>
                  </a:cubicBezTo>
                  <a:cubicBezTo>
                    <a:pt x="12385" y="7387"/>
                    <a:pt x="12654" y="7367"/>
                    <a:pt x="12828" y="7473"/>
                  </a:cubicBezTo>
                  <a:cubicBezTo>
                    <a:pt x="13559" y="7878"/>
                    <a:pt x="14327" y="8273"/>
                    <a:pt x="14682" y="9101"/>
                  </a:cubicBezTo>
                  <a:cubicBezTo>
                    <a:pt x="14773" y="9305"/>
                    <a:pt x="14913" y="9424"/>
                    <a:pt x="15129" y="9482"/>
                  </a:cubicBezTo>
                  <a:cubicBezTo>
                    <a:pt x="15754" y="9632"/>
                    <a:pt x="15928" y="10054"/>
                    <a:pt x="15822" y="10647"/>
                  </a:cubicBezTo>
                  <a:cubicBezTo>
                    <a:pt x="15806" y="10698"/>
                    <a:pt x="15791" y="10752"/>
                    <a:pt x="15776" y="10800"/>
                  </a:cubicBezTo>
                  <a:cubicBezTo>
                    <a:pt x="15466" y="11788"/>
                    <a:pt x="15754" y="12159"/>
                    <a:pt x="16632" y="12418"/>
                  </a:cubicBezTo>
                  <a:cubicBezTo>
                    <a:pt x="17010" y="12523"/>
                    <a:pt x="17252" y="12769"/>
                    <a:pt x="17400" y="13116"/>
                  </a:cubicBezTo>
                  <a:cubicBezTo>
                    <a:pt x="17442" y="13215"/>
                    <a:pt x="17480" y="13314"/>
                    <a:pt x="17525" y="13402"/>
                  </a:cubicBezTo>
                  <a:cubicBezTo>
                    <a:pt x="17956" y="14342"/>
                    <a:pt x="18588" y="14996"/>
                    <a:pt x="19728" y="1504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5" name="Shape">
              <a:extLst>
                <a:ext uri="{FF2B5EF4-FFF2-40B4-BE49-F238E27FC236}">
                  <a16:creationId xmlns:a16="http://schemas.microsoft.com/office/drawing/2014/main" id="{5E75200E-5F8A-C742-9AF4-A2F9E60A824E}"/>
                </a:ext>
              </a:extLst>
            </p:cNvPr>
            <p:cNvSpPr/>
            <p:nvPr/>
          </p:nvSpPr>
          <p:spPr>
            <a:xfrm>
              <a:off x="6908799" y="6667499"/>
              <a:ext cx="191014" cy="232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0874" extrusionOk="0">
                  <a:moveTo>
                    <a:pt x="15766" y="3699"/>
                  </a:moveTo>
                  <a:cubicBezTo>
                    <a:pt x="16416" y="3261"/>
                    <a:pt x="16240" y="2833"/>
                    <a:pt x="16416" y="2516"/>
                  </a:cubicBezTo>
                  <a:cubicBezTo>
                    <a:pt x="16823" y="1679"/>
                    <a:pt x="17850" y="1387"/>
                    <a:pt x="18652" y="1932"/>
                  </a:cubicBezTo>
                  <a:cubicBezTo>
                    <a:pt x="19083" y="2239"/>
                    <a:pt x="19478" y="2643"/>
                    <a:pt x="19799" y="3047"/>
                  </a:cubicBezTo>
                  <a:cubicBezTo>
                    <a:pt x="20826" y="4429"/>
                    <a:pt x="21349" y="5948"/>
                    <a:pt x="21385" y="7603"/>
                  </a:cubicBezTo>
                  <a:cubicBezTo>
                    <a:pt x="21409" y="7881"/>
                    <a:pt x="21324" y="8188"/>
                    <a:pt x="21191" y="8441"/>
                  </a:cubicBezTo>
                  <a:cubicBezTo>
                    <a:pt x="20583" y="9589"/>
                    <a:pt x="20407" y="10816"/>
                    <a:pt x="20455" y="12092"/>
                  </a:cubicBezTo>
                  <a:cubicBezTo>
                    <a:pt x="20473" y="12929"/>
                    <a:pt x="20346" y="13732"/>
                    <a:pt x="19107" y="13869"/>
                  </a:cubicBezTo>
                  <a:cubicBezTo>
                    <a:pt x="18846" y="13898"/>
                    <a:pt x="18779" y="14195"/>
                    <a:pt x="18913" y="14409"/>
                  </a:cubicBezTo>
                  <a:cubicBezTo>
                    <a:pt x="19046" y="14672"/>
                    <a:pt x="19259" y="14891"/>
                    <a:pt x="19410" y="15149"/>
                  </a:cubicBezTo>
                  <a:cubicBezTo>
                    <a:pt x="19690" y="15602"/>
                    <a:pt x="20000" y="16045"/>
                    <a:pt x="20170" y="16527"/>
                  </a:cubicBezTo>
                  <a:cubicBezTo>
                    <a:pt x="21063" y="18941"/>
                    <a:pt x="18937" y="21200"/>
                    <a:pt x="16112" y="20835"/>
                  </a:cubicBezTo>
                  <a:cubicBezTo>
                    <a:pt x="15463" y="20742"/>
                    <a:pt x="14721" y="20650"/>
                    <a:pt x="14241" y="20329"/>
                  </a:cubicBezTo>
                  <a:cubicBezTo>
                    <a:pt x="12656" y="19248"/>
                    <a:pt x="10840" y="18542"/>
                    <a:pt x="9181" y="17588"/>
                  </a:cubicBezTo>
                  <a:cubicBezTo>
                    <a:pt x="8908" y="17432"/>
                    <a:pt x="8574" y="17286"/>
                    <a:pt x="8404" y="17072"/>
                  </a:cubicBezTo>
                  <a:cubicBezTo>
                    <a:pt x="7973" y="16517"/>
                    <a:pt x="7536" y="16507"/>
                    <a:pt x="6952" y="16882"/>
                  </a:cubicBezTo>
                  <a:cubicBezTo>
                    <a:pt x="6473" y="17174"/>
                    <a:pt x="5981" y="17077"/>
                    <a:pt x="5646" y="16688"/>
                  </a:cubicBezTo>
                  <a:cubicBezTo>
                    <a:pt x="4632" y="15456"/>
                    <a:pt x="3496" y="14322"/>
                    <a:pt x="3545" y="12583"/>
                  </a:cubicBezTo>
                  <a:cubicBezTo>
                    <a:pt x="3569" y="11172"/>
                    <a:pt x="3065" y="10807"/>
                    <a:pt x="1540" y="10534"/>
                  </a:cubicBezTo>
                  <a:cubicBezTo>
                    <a:pt x="1218" y="10480"/>
                    <a:pt x="872" y="10524"/>
                    <a:pt x="568" y="10437"/>
                  </a:cubicBezTo>
                  <a:cubicBezTo>
                    <a:pt x="131" y="10354"/>
                    <a:pt x="-191" y="9580"/>
                    <a:pt x="131" y="9351"/>
                  </a:cubicBezTo>
                  <a:cubicBezTo>
                    <a:pt x="1443" y="8426"/>
                    <a:pt x="1984" y="6931"/>
                    <a:pt x="3308" y="6031"/>
                  </a:cubicBezTo>
                  <a:cubicBezTo>
                    <a:pt x="3739" y="5734"/>
                    <a:pt x="3952" y="5359"/>
                    <a:pt x="3830" y="4882"/>
                  </a:cubicBezTo>
                  <a:cubicBezTo>
                    <a:pt x="3520" y="3796"/>
                    <a:pt x="4110" y="2993"/>
                    <a:pt x="4954" y="2375"/>
                  </a:cubicBezTo>
                  <a:cubicBezTo>
                    <a:pt x="6236" y="1460"/>
                    <a:pt x="7560" y="554"/>
                    <a:pt x="9382" y="856"/>
                  </a:cubicBezTo>
                  <a:cubicBezTo>
                    <a:pt x="10317" y="1007"/>
                    <a:pt x="11138" y="627"/>
                    <a:pt x="11988" y="306"/>
                  </a:cubicBezTo>
                  <a:cubicBezTo>
                    <a:pt x="13767" y="-400"/>
                    <a:pt x="15007" y="121"/>
                    <a:pt x="15463" y="1800"/>
                  </a:cubicBezTo>
                  <a:cubicBezTo>
                    <a:pt x="15614" y="2351"/>
                    <a:pt x="15632" y="2925"/>
                    <a:pt x="15766" y="369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D3988802-AA49-DB4D-AB78-DC40C851C4A4}"/>
                </a:ext>
              </a:extLst>
            </p:cNvPr>
            <p:cNvSpPr/>
            <p:nvPr/>
          </p:nvSpPr>
          <p:spPr>
            <a:xfrm>
              <a:off x="8077200" y="7251700"/>
              <a:ext cx="230636" cy="178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34" extrusionOk="0">
                  <a:moveTo>
                    <a:pt x="13611" y="11612"/>
                  </a:moveTo>
                  <a:cubicBezTo>
                    <a:pt x="13520" y="12676"/>
                    <a:pt x="13682" y="13447"/>
                    <a:pt x="13989" y="14154"/>
                  </a:cubicBezTo>
                  <a:cubicBezTo>
                    <a:pt x="14024" y="14213"/>
                    <a:pt x="14115" y="14252"/>
                    <a:pt x="14170" y="14239"/>
                  </a:cubicBezTo>
                  <a:cubicBezTo>
                    <a:pt x="14225" y="14213"/>
                    <a:pt x="14316" y="14122"/>
                    <a:pt x="14316" y="14064"/>
                  </a:cubicBezTo>
                  <a:cubicBezTo>
                    <a:pt x="14296" y="13201"/>
                    <a:pt x="14170" y="12416"/>
                    <a:pt x="13611" y="11612"/>
                  </a:cubicBezTo>
                  <a:close/>
                  <a:moveTo>
                    <a:pt x="13364" y="4690"/>
                  </a:moveTo>
                  <a:cubicBezTo>
                    <a:pt x="13213" y="4730"/>
                    <a:pt x="13127" y="4852"/>
                    <a:pt x="13178" y="5067"/>
                  </a:cubicBezTo>
                  <a:cubicBezTo>
                    <a:pt x="13284" y="5722"/>
                    <a:pt x="13465" y="6318"/>
                    <a:pt x="13918" y="6623"/>
                  </a:cubicBezTo>
                  <a:cubicBezTo>
                    <a:pt x="13969" y="6662"/>
                    <a:pt x="14059" y="6662"/>
                    <a:pt x="14115" y="6643"/>
                  </a:cubicBezTo>
                  <a:cubicBezTo>
                    <a:pt x="14155" y="6604"/>
                    <a:pt x="14225" y="6513"/>
                    <a:pt x="14225" y="6435"/>
                  </a:cubicBezTo>
                  <a:cubicBezTo>
                    <a:pt x="14185" y="5813"/>
                    <a:pt x="13702" y="4826"/>
                    <a:pt x="13364" y="4690"/>
                  </a:cubicBezTo>
                  <a:close/>
                  <a:moveTo>
                    <a:pt x="7225" y="18941"/>
                  </a:moveTo>
                  <a:cubicBezTo>
                    <a:pt x="7170" y="19013"/>
                    <a:pt x="7094" y="19039"/>
                    <a:pt x="7059" y="19110"/>
                  </a:cubicBezTo>
                  <a:cubicBezTo>
                    <a:pt x="6646" y="19934"/>
                    <a:pt x="6661" y="21484"/>
                    <a:pt x="5674" y="21322"/>
                  </a:cubicBezTo>
                  <a:cubicBezTo>
                    <a:pt x="4541" y="21134"/>
                    <a:pt x="3277" y="20848"/>
                    <a:pt x="2778" y="19058"/>
                  </a:cubicBezTo>
                  <a:cubicBezTo>
                    <a:pt x="2436" y="17910"/>
                    <a:pt x="2003" y="17028"/>
                    <a:pt x="1283" y="16373"/>
                  </a:cubicBezTo>
                  <a:cubicBezTo>
                    <a:pt x="547" y="15698"/>
                    <a:pt x="220" y="14621"/>
                    <a:pt x="38" y="13428"/>
                  </a:cubicBezTo>
                  <a:cubicBezTo>
                    <a:pt x="-12" y="13039"/>
                    <a:pt x="-52" y="12585"/>
                    <a:pt x="185" y="12332"/>
                  </a:cubicBezTo>
                  <a:cubicBezTo>
                    <a:pt x="779" y="11663"/>
                    <a:pt x="779" y="10879"/>
                    <a:pt x="547" y="9970"/>
                  </a:cubicBezTo>
                  <a:cubicBezTo>
                    <a:pt x="205" y="8680"/>
                    <a:pt x="401" y="7428"/>
                    <a:pt x="960" y="6390"/>
                  </a:cubicBezTo>
                  <a:cubicBezTo>
                    <a:pt x="1267" y="5813"/>
                    <a:pt x="1267" y="5384"/>
                    <a:pt x="1136" y="4781"/>
                  </a:cubicBezTo>
                  <a:cubicBezTo>
                    <a:pt x="995" y="4184"/>
                    <a:pt x="1051" y="3529"/>
                    <a:pt x="1464" y="3244"/>
                  </a:cubicBezTo>
                  <a:cubicBezTo>
                    <a:pt x="2345" y="2615"/>
                    <a:pt x="3010" y="1655"/>
                    <a:pt x="3710" y="721"/>
                  </a:cubicBezTo>
                  <a:cubicBezTo>
                    <a:pt x="3891" y="468"/>
                    <a:pt x="4158" y="286"/>
                    <a:pt x="4395" y="130"/>
                  </a:cubicBezTo>
                  <a:cubicBezTo>
                    <a:pt x="4752" y="-116"/>
                    <a:pt x="5100" y="-12"/>
                    <a:pt x="5317" y="435"/>
                  </a:cubicBezTo>
                  <a:cubicBezTo>
                    <a:pt x="6269" y="2478"/>
                    <a:pt x="7492" y="4132"/>
                    <a:pt x="8791" y="5729"/>
                  </a:cubicBezTo>
                  <a:cubicBezTo>
                    <a:pt x="9129" y="6156"/>
                    <a:pt x="9079" y="6792"/>
                    <a:pt x="9184" y="7350"/>
                  </a:cubicBezTo>
                  <a:cubicBezTo>
                    <a:pt x="9255" y="7642"/>
                    <a:pt x="9456" y="7843"/>
                    <a:pt x="9653" y="7694"/>
                  </a:cubicBezTo>
                  <a:cubicBezTo>
                    <a:pt x="9819" y="7596"/>
                    <a:pt x="10030" y="7305"/>
                    <a:pt x="10030" y="7103"/>
                  </a:cubicBezTo>
                  <a:cubicBezTo>
                    <a:pt x="10046" y="6228"/>
                    <a:pt x="9975" y="5346"/>
                    <a:pt x="9975" y="4463"/>
                  </a:cubicBezTo>
                  <a:cubicBezTo>
                    <a:pt x="9960" y="2407"/>
                    <a:pt x="10247" y="1895"/>
                    <a:pt x="11652" y="1447"/>
                  </a:cubicBezTo>
                  <a:cubicBezTo>
                    <a:pt x="12030" y="1317"/>
                    <a:pt x="12317" y="1415"/>
                    <a:pt x="12564" y="1804"/>
                  </a:cubicBezTo>
                  <a:cubicBezTo>
                    <a:pt x="12982" y="2453"/>
                    <a:pt x="13415" y="3076"/>
                    <a:pt x="13828" y="3737"/>
                  </a:cubicBezTo>
                  <a:cubicBezTo>
                    <a:pt x="14367" y="4606"/>
                    <a:pt x="14981" y="5125"/>
                    <a:pt x="15807" y="4730"/>
                  </a:cubicBezTo>
                  <a:cubicBezTo>
                    <a:pt x="16850" y="4230"/>
                    <a:pt x="17620" y="4639"/>
                    <a:pt x="18345" y="5839"/>
                  </a:cubicBezTo>
                  <a:cubicBezTo>
                    <a:pt x="18869" y="6695"/>
                    <a:pt x="19604" y="7305"/>
                    <a:pt x="20234" y="8031"/>
                  </a:cubicBezTo>
                  <a:cubicBezTo>
                    <a:pt x="20561" y="8381"/>
                    <a:pt x="20899" y="8745"/>
                    <a:pt x="21185" y="9173"/>
                  </a:cubicBezTo>
                  <a:cubicBezTo>
                    <a:pt x="21442" y="9549"/>
                    <a:pt x="21548" y="10075"/>
                    <a:pt x="21135" y="10385"/>
                  </a:cubicBezTo>
                  <a:cubicBezTo>
                    <a:pt x="20284" y="10969"/>
                    <a:pt x="19967" y="11839"/>
                    <a:pt x="20017" y="13201"/>
                  </a:cubicBezTo>
                  <a:cubicBezTo>
                    <a:pt x="20088" y="14492"/>
                    <a:pt x="19473" y="15361"/>
                    <a:pt x="18849" y="16152"/>
                  </a:cubicBezTo>
                  <a:cubicBezTo>
                    <a:pt x="18255" y="16860"/>
                    <a:pt x="17620" y="16879"/>
                    <a:pt x="16920" y="16574"/>
                  </a:cubicBezTo>
                  <a:cubicBezTo>
                    <a:pt x="16346" y="16321"/>
                    <a:pt x="16205" y="16743"/>
                    <a:pt x="16296" y="17515"/>
                  </a:cubicBezTo>
                  <a:cubicBezTo>
                    <a:pt x="16366" y="18098"/>
                    <a:pt x="16094" y="18448"/>
                    <a:pt x="15711" y="18507"/>
                  </a:cubicBezTo>
                  <a:cubicBezTo>
                    <a:pt x="15127" y="18565"/>
                    <a:pt x="14513" y="18481"/>
                    <a:pt x="13939" y="18889"/>
                  </a:cubicBezTo>
                  <a:cubicBezTo>
                    <a:pt x="13591" y="19136"/>
                    <a:pt x="13253" y="18812"/>
                    <a:pt x="13017" y="18474"/>
                  </a:cubicBezTo>
                  <a:cubicBezTo>
                    <a:pt x="12297" y="17385"/>
                    <a:pt x="11506" y="17754"/>
                    <a:pt x="10751" y="18267"/>
                  </a:cubicBezTo>
                  <a:cubicBezTo>
                    <a:pt x="10267" y="18565"/>
                    <a:pt x="9819" y="19058"/>
                    <a:pt x="9325" y="19428"/>
                  </a:cubicBezTo>
                  <a:cubicBezTo>
                    <a:pt x="8353" y="20128"/>
                    <a:pt x="8247" y="20090"/>
                    <a:pt x="7225" y="1894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FCFFF238-C91B-4C47-84D9-601EDA4C8520}"/>
                </a:ext>
              </a:extLst>
            </p:cNvPr>
            <p:cNvSpPr/>
            <p:nvPr/>
          </p:nvSpPr>
          <p:spPr>
            <a:xfrm>
              <a:off x="7924800" y="9499600"/>
              <a:ext cx="300908" cy="296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342" extrusionOk="0">
                  <a:moveTo>
                    <a:pt x="7054" y="19606"/>
                  </a:moveTo>
                  <a:cubicBezTo>
                    <a:pt x="7085" y="19555"/>
                    <a:pt x="7109" y="19504"/>
                    <a:pt x="7136" y="19453"/>
                  </a:cubicBezTo>
                  <a:cubicBezTo>
                    <a:pt x="7236" y="19250"/>
                    <a:pt x="7372" y="19039"/>
                    <a:pt x="7260" y="18805"/>
                  </a:cubicBezTo>
                  <a:cubicBezTo>
                    <a:pt x="7151" y="18566"/>
                    <a:pt x="6931" y="18578"/>
                    <a:pt x="6722" y="18629"/>
                  </a:cubicBezTo>
                  <a:cubicBezTo>
                    <a:pt x="6073" y="18805"/>
                    <a:pt x="5412" y="18953"/>
                    <a:pt x="4775" y="19180"/>
                  </a:cubicBezTo>
                  <a:cubicBezTo>
                    <a:pt x="3986" y="19450"/>
                    <a:pt x="3128" y="19504"/>
                    <a:pt x="2498" y="20208"/>
                  </a:cubicBezTo>
                  <a:cubicBezTo>
                    <a:pt x="2301" y="20403"/>
                    <a:pt x="2027" y="20383"/>
                    <a:pt x="1760" y="20380"/>
                  </a:cubicBezTo>
                  <a:cubicBezTo>
                    <a:pt x="1242" y="20364"/>
                    <a:pt x="728" y="20372"/>
                    <a:pt x="203" y="20364"/>
                  </a:cubicBezTo>
                  <a:cubicBezTo>
                    <a:pt x="164" y="20329"/>
                    <a:pt x="122" y="20286"/>
                    <a:pt x="79" y="20250"/>
                  </a:cubicBezTo>
                  <a:cubicBezTo>
                    <a:pt x="-41" y="19829"/>
                    <a:pt x="-72" y="19415"/>
                    <a:pt x="330" y="19153"/>
                  </a:cubicBezTo>
                  <a:cubicBezTo>
                    <a:pt x="1389" y="18488"/>
                    <a:pt x="2332" y="17664"/>
                    <a:pt x="3175" y="16671"/>
                  </a:cubicBezTo>
                  <a:cubicBezTo>
                    <a:pt x="3545" y="16207"/>
                    <a:pt x="4029" y="16015"/>
                    <a:pt x="4585" y="16027"/>
                  </a:cubicBezTo>
                  <a:cubicBezTo>
                    <a:pt x="5424" y="16046"/>
                    <a:pt x="6251" y="15952"/>
                    <a:pt x="7070" y="15726"/>
                  </a:cubicBezTo>
                  <a:cubicBezTo>
                    <a:pt x="7580" y="15585"/>
                    <a:pt x="8090" y="15597"/>
                    <a:pt x="8612" y="15777"/>
                  </a:cubicBezTo>
                  <a:cubicBezTo>
                    <a:pt x="9281" y="15996"/>
                    <a:pt x="9621" y="15777"/>
                    <a:pt x="9791" y="15034"/>
                  </a:cubicBezTo>
                  <a:cubicBezTo>
                    <a:pt x="9926" y="14378"/>
                    <a:pt x="10193" y="13835"/>
                    <a:pt x="10587" y="13350"/>
                  </a:cubicBezTo>
                  <a:cubicBezTo>
                    <a:pt x="10908" y="12948"/>
                    <a:pt x="11074" y="12452"/>
                    <a:pt x="11198" y="11940"/>
                  </a:cubicBezTo>
                  <a:cubicBezTo>
                    <a:pt x="11263" y="11666"/>
                    <a:pt x="11418" y="11404"/>
                    <a:pt x="11584" y="11182"/>
                  </a:cubicBezTo>
                  <a:cubicBezTo>
                    <a:pt x="11665" y="11076"/>
                    <a:pt x="11862" y="11010"/>
                    <a:pt x="11998" y="11037"/>
                  </a:cubicBezTo>
                  <a:cubicBezTo>
                    <a:pt x="12175" y="11068"/>
                    <a:pt x="12206" y="11272"/>
                    <a:pt x="12152" y="11451"/>
                  </a:cubicBezTo>
                  <a:cubicBezTo>
                    <a:pt x="12121" y="11564"/>
                    <a:pt x="12067" y="11674"/>
                    <a:pt x="12025" y="11772"/>
                  </a:cubicBezTo>
                  <a:cubicBezTo>
                    <a:pt x="11940" y="11995"/>
                    <a:pt x="11862" y="12248"/>
                    <a:pt x="12009" y="12436"/>
                  </a:cubicBezTo>
                  <a:cubicBezTo>
                    <a:pt x="12261" y="12741"/>
                    <a:pt x="12481" y="12455"/>
                    <a:pt x="12716" y="12350"/>
                  </a:cubicBezTo>
                  <a:cubicBezTo>
                    <a:pt x="13748" y="11854"/>
                    <a:pt x="14455" y="10931"/>
                    <a:pt x="15229" y="10041"/>
                  </a:cubicBezTo>
                  <a:cubicBezTo>
                    <a:pt x="16225" y="8888"/>
                    <a:pt x="16720" y="7525"/>
                    <a:pt x="17203" y="6091"/>
                  </a:cubicBezTo>
                  <a:cubicBezTo>
                    <a:pt x="17327" y="5704"/>
                    <a:pt x="17439" y="5286"/>
                    <a:pt x="17311" y="4879"/>
                  </a:cubicBezTo>
                  <a:cubicBezTo>
                    <a:pt x="16941" y="3660"/>
                    <a:pt x="17412" y="2586"/>
                    <a:pt x="17744" y="1495"/>
                  </a:cubicBezTo>
                  <a:cubicBezTo>
                    <a:pt x="17911" y="960"/>
                    <a:pt x="18061" y="941"/>
                    <a:pt x="18722" y="1097"/>
                  </a:cubicBezTo>
                  <a:cubicBezTo>
                    <a:pt x="19136" y="1195"/>
                    <a:pt x="19136" y="1195"/>
                    <a:pt x="19112" y="597"/>
                  </a:cubicBezTo>
                  <a:cubicBezTo>
                    <a:pt x="19097" y="409"/>
                    <a:pt x="19066" y="226"/>
                    <a:pt x="19209" y="104"/>
                  </a:cubicBezTo>
                  <a:cubicBezTo>
                    <a:pt x="19387" y="-52"/>
                    <a:pt x="19592" y="-9"/>
                    <a:pt x="19789" y="81"/>
                  </a:cubicBezTo>
                  <a:cubicBezTo>
                    <a:pt x="20121" y="241"/>
                    <a:pt x="20256" y="558"/>
                    <a:pt x="20272" y="925"/>
                  </a:cubicBezTo>
                  <a:cubicBezTo>
                    <a:pt x="20287" y="1785"/>
                    <a:pt x="20562" y="2527"/>
                    <a:pt x="20905" y="3269"/>
                  </a:cubicBezTo>
                  <a:cubicBezTo>
                    <a:pt x="21041" y="3590"/>
                    <a:pt x="21126" y="3930"/>
                    <a:pt x="21238" y="4270"/>
                  </a:cubicBezTo>
                  <a:cubicBezTo>
                    <a:pt x="21528" y="5145"/>
                    <a:pt x="21528" y="6001"/>
                    <a:pt x="21056" y="6802"/>
                  </a:cubicBezTo>
                  <a:cubicBezTo>
                    <a:pt x="20616" y="7579"/>
                    <a:pt x="20492" y="8583"/>
                    <a:pt x="19734" y="9162"/>
                  </a:cubicBezTo>
                  <a:cubicBezTo>
                    <a:pt x="19452" y="9353"/>
                    <a:pt x="19387" y="9791"/>
                    <a:pt x="19468" y="10130"/>
                  </a:cubicBezTo>
                  <a:cubicBezTo>
                    <a:pt x="19758" y="11350"/>
                    <a:pt x="19514" y="12452"/>
                    <a:pt x="19012" y="13530"/>
                  </a:cubicBezTo>
                  <a:cubicBezTo>
                    <a:pt x="18823" y="13952"/>
                    <a:pt x="18768" y="14444"/>
                    <a:pt x="18892" y="14921"/>
                  </a:cubicBezTo>
                  <a:cubicBezTo>
                    <a:pt x="19097" y="15765"/>
                    <a:pt x="18722" y="16406"/>
                    <a:pt x="18297" y="17019"/>
                  </a:cubicBezTo>
                  <a:cubicBezTo>
                    <a:pt x="17880" y="17601"/>
                    <a:pt x="17690" y="17641"/>
                    <a:pt x="16967" y="17316"/>
                  </a:cubicBezTo>
                  <a:cubicBezTo>
                    <a:pt x="16392" y="17043"/>
                    <a:pt x="16361" y="17050"/>
                    <a:pt x="15990" y="17703"/>
                  </a:cubicBezTo>
                  <a:cubicBezTo>
                    <a:pt x="15851" y="17945"/>
                    <a:pt x="15684" y="18430"/>
                    <a:pt x="15503" y="18250"/>
                  </a:cubicBezTo>
                  <a:cubicBezTo>
                    <a:pt x="14857" y="17574"/>
                    <a:pt x="14483" y="18316"/>
                    <a:pt x="13984" y="18477"/>
                  </a:cubicBezTo>
                  <a:cubicBezTo>
                    <a:pt x="13377" y="18672"/>
                    <a:pt x="12743" y="18649"/>
                    <a:pt x="12121" y="18488"/>
                  </a:cubicBezTo>
                  <a:cubicBezTo>
                    <a:pt x="11885" y="18430"/>
                    <a:pt x="11627" y="18125"/>
                    <a:pt x="11406" y="18402"/>
                  </a:cubicBezTo>
                  <a:cubicBezTo>
                    <a:pt x="11310" y="18528"/>
                    <a:pt x="11406" y="18856"/>
                    <a:pt x="11364" y="19079"/>
                  </a:cubicBezTo>
                  <a:cubicBezTo>
                    <a:pt x="11333" y="19231"/>
                    <a:pt x="11240" y="19430"/>
                    <a:pt x="11128" y="19504"/>
                  </a:cubicBezTo>
                  <a:cubicBezTo>
                    <a:pt x="10657" y="19833"/>
                    <a:pt x="10413" y="20364"/>
                    <a:pt x="10092" y="20825"/>
                  </a:cubicBezTo>
                  <a:cubicBezTo>
                    <a:pt x="9571" y="21548"/>
                    <a:pt x="8886" y="21505"/>
                    <a:pt x="8392" y="20747"/>
                  </a:cubicBezTo>
                  <a:cubicBezTo>
                    <a:pt x="8268" y="20555"/>
                    <a:pt x="8156" y="20340"/>
                    <a:pt x="8090" y="20126"/>
                  </a:cubicBezTo>
                  <a:cubicBezTo>
                    <a:pt x="7912" y="19516"/>
                    <a:pt x="7480" y="19579"/>
                    <a:pt x="7054" y="19606"/>
                  </a:cubicBezTo>
                  <a:cubicBezTo>
                    <a:pt x="7054" y="19606"/>
                    <a:pt x="7054" y="19606"/>
                    <a:pt x="7054" y="1960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8" name="Shape">
              <a:extLst>
                <a:ext uri="{FF2B5EF4-FFF2-40B4-BE49-F238E27FC236}">
                  <a16:creationId xmlns:a16="http://schemas.microsoft.com/office/drawing/2014/main" id="{0270B44E-41E7-6142-9E5C-A454DE47F90C}"/>
                </a:ext>
              </a:extLst>
            </p:cNvPr>
            <p:cNvSpPr/>
            <p:nvPr/>
          </p:nvSpPr>
          <p:spPr>
            <a:xfrm>
              <a:off x="6870700" y="6464300"/>
              <a:ext cx="175369" cy="237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50" extrusionOk="0">
                  <a:moveTo>
                    <a:pt x="13161" y="0"/>
                  </a:moveTo>
                  <a:cubicBezTo>
                    <a:pt x="13956" y="-15"/>
                    <a:pt x="14475" y="383"/>
                    <a:pt x="14902" y="874"/>
                  </a:cubicBezTo>
                  <a:cubicBezTo>
                    <a:pt x="15769" y="1924"/>
                    <a:pt x="16334" y="3092"/>
                    <a:pt x="16748" y="4304"/>
                  </a:cubicBezTo>
                  <a:cubicBezTo>
                    <a:pt x="17221" y="5644"/>
                    <a:pt x="18088" y="6704"/>
                    <a:pt x="19500" y="7484"/>
                  </a:cubicBezTo>
                  <a:cubicBezTo>
                    <a:pt x="19704" y="7602"/>
                    <a:pt x="19947" y="7711"/>
                    <a:pt x="20131" y="7872"/>
                  </a:cubicBezTo>
                  <a:cubicBezTo>
                    <a:pt x="20388" y="8078"/>
                    <a:pt x="20650" y="8279"/>
                    <a:pt x="20840" y="8520"/>
                  </a:cubicBezTo>
                  <a:cubicBezTo>
                    <a:pt x="21445" y="9423"/>
                    <a:pt x="21445" y="10302"/>
                    <a:pt x="20223" y="10768"/>
                  </a:cubicBezTo>
                  <a:cubicBezTo>
                    <a:pt x="19993" y="10876"/>
                    <a:pt x="19757" y="10994"/>
                    <a:pt x="19521" y="11077"/>
                  </a:cubicBezTo>
                  <a:cubicBezTo>
                    <a:pt x="18771" y="11337"/>
                    <a:pt x="18462" y="11857"/>
                    <a:pt x="18515" y="12496"/>
                  </a:cubicBezTo>
                  <a:cubicBezTo>
                    <a:pt x="18541" y="13079"/>
                    <a:pt x="18653" y="13663"/>
                    <a:pt x="18818" y="14243"/>
                  </a:cubicBezTo>
                  <a:cubicBezTo>
                    <a:pt x="18942" y="14753"/>
                    <a:pt x="19172" y="15234"/>
                    <a:pt x="19317" y="15735"/>
                  </a:cubicBezTo>
                  <a:cubicBezTo>
                    <a:pt x="19638" y="17074"/>
                    <a:pt x="18982" y="17840"/>
                    <a:pt x="17365" y="18115"/>
                  </a:cubicBezTo>
                  <a:cubicBezTo>
                    <a:pt x="17175" y="18144"/>
                    <a:pt x="17011" y="18169"/>
                    <a:pt x="16827" y="18154"/>
                  </a:cubicBezTo>
                  <a:cubicBezTo>
                    <a:pt x="14666" y="18041"/>
                    <a:pt x="12872" y="18866"/>
                    <a:pt x="11118" y="19774"/>
                  </a:cubicBezTo>
                  <a:cubicBezTo>
                    <a:pt x="10291" y="20216"/>
                    <a:pt x="9476" y="20652"/>
                    <a:pt x="8674" y="21114"/>
                  </a:cubicBezTo>
                  <a:cubicBezTo>
                    <a:pt x="7827" y="21585"/>
                    <a:pt x="7013" y="21546"/>
                    <a:pt x="6184" y="21089"/>
                  </a:cubicBezTo>
                  <a:cubicBezTo>
                    <a:pt x="5061" y="20485"/>
                    <a:pt x="3951" y="19872"/>
                    <a:pt x="2880" y="19224"/>
                  </a:cubicBezTo>
                  <a:cubicBezTo>
                    <a:pt x="2526" y="19023"/>
                    <a:pt x="2151" y="18748"/>
                    <a:pt x="1987" y="18439"/>
                  </a:cubicBezTo>
                  <a:cubicBezTo>
                    <a:pt x="1704" y="17874"/>
                    <a:pt x="1277" y="17472"/>
                    <a:pt x="673" y="17119"/>
                  </a:cubicBezTo>
                  <a:cubicBezTo>
                    <a:pt x="-102" y="16648"/>
                    <a:pt x="-155" y="16279"/>
                    <a:pt x="246" y="15587"/>
                  </a:cubicBezTo>
                  <a:cubicBezTo>
                    <a:pt x="837" y="14655"/>
                    <a:pt x="1494" y="13718"/>
                    <a:pt x="2762" y="13389"/>
                  </a:cubicBezTo>
                  <a:cubicBezTo>
                    <a:pt x="4635" y="12913"/>
                    <a:pt x="4661" y="11602"/>
                    <a:pt x="4877" y="10380"/>
                  </a:cubicBezTo>
                  <a:cubicBezTo>
                    <a:pt x="4917" y="10120"/>
                    <a:pt x="4779" y="9708"/>
                    <a:pt x="4569" y="9585"/>
                  </a:cubicBezTo>
                  <a:cubicBezTo>
                    <a:pt x="3137" y="8780"/>
                    <a:pt x="3656" y="7828"/>
                    <a:pt x="4096" y="6837"/>
                  </a:cubicBezTo>
                  <a:cubicBezTo>
                    <a:pt x="4825" y="5271"/>
                    <a:pt x="5955" y="4167"/>
                    <a:pt x="8017" y="3858"/>
                  </a:cubicBezTo>
                  <a:cubicBezTo>
                    <a:pt x="9101" y="3686"/>
                    <a:pt x="10034" y="3239"/>
                    <a:pt x="10908" y="2724"/>
                  </a:cubicBezTo>
                  <a:cubicBezTo>
                    <a:pt x="11630" y="2272"/>
                    <a:pt x="12215" y="1816"/>
                    <a:pt x="11920" y="874"/>
                  </a:cubicBezTo>
                  <a:cubicBezTo>
                    <a:pt x="11775" y="383"/>
                    <a:pt x="12458" y="0"/>
                    <a:pt x="13161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9" name="Shape">
              <a:extLst>
                <a:ext uri="{FF2B5EF4-FFF2-40B4-BE49-F238E27FC236}">
                  <a16:creationId xmlns:a16="http://schemas.microsoft.com/office/drawing/2014/main" id="{2C274776-AE7F-1545-83C8-98121E51F932}"/>
                </a:ext>
              </a:extLst>
            </p:cNvPr>
            <p:cNvSpPr/>
            <p:nvPr/>
          </p:nvSpPr>
          <p:spPr>
            <a:xfrm>
              <a:off x="7073899" y="6794499"/>
              <a:ext cx="166397" cy="225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185" extrusionOk="0">
                  <a:moveTo>
                    <a:pt x="12440" y="4665"/>
                  </a:moveTo>
                  <a:cubicBezTo>
                    <a:pt x="12731" y="4593"/>
                    <a:pt x="12835" y="4593"/>
                    <a:pt x="12891" y="4548"/>
                  </a:cubicBezTo>
                  <a:cubicBezTo>
                    <a:pt x="13329" y="4253"/>
                    <a:pt x="13204" y="3530"/>
                    <a:pt x="13822" y="3474"/>
                  </a:cubicBezTo>
                  <a:cubicBezTo>
                    <a:pt x="14420" y="3428"/>
                    <a:pt x="15094" y="3637"/>
                    <a:pt x="15720" y="3800"/>
                  </a:cubicBezTo>
                  <a:cubicBezTo>
                    <a:pt x="15935" y="3866"/>
                    <a:pt x="16255" y="4080"/>
                    <a:pt x="16283" y="4253"/>
                  </a:cubicBezTo>
                  <a:cubicBezTo>
                    <a:pt x="16456" y="5519"/>
                    <a:pt x="18124" y="6115"/>
                    <a:pt x="18346" y="7372"/>
                  </a:cubicBezTo>
                  <a:cubicBezTo>
                    <a:pt x="18451" y="7988"/>
                    <a:pt x="19167" y="8369"/>
                    <a:pt x="19806" y="8725"/>
                  </a:cubicBezTo>
                  <a:cubicBezTo>
                    <a:pt x="20925" y="9346"/>
                    <a:pt x="21307" y="10247"/>
                    <a:pt x="21307" y="11310"/>
                  </a:cubicBezTo>
                  <a:cubicBezTo>
                    <a:pt x="21307" y="12679"/>
                    <a:pt x="21474" y="14078"/>
                    <a:pt x="20404" y="15299"/>
                  </a:cubicBezTo>
                  <a:cubicBezTo>
                    <a:pt x="20007" y="15742"/>
                    <a:pt x="19639" y="16170"/>
                    <a:pt x="18972" y="16337"/>
                  </a:cubicBezTo>
                  <a:cubicBezTo>
                    <a:pt x="16811" y="16841"/>
                    <a:pt x="14670" y="17375"/>
                    <a:pt x="12509" y="17869"/>
                  </a:cubicBezTo>
                  <a:cubicBezTo>
                    <a:pt x="12168" y="17940"/>
                    <a:pt x="11744" y="17966"/>
                    <a:pt x="11390" y="17889"/>
                  </a:cubicBezTo>
                  <a:cubicBezTo>
                    <a:pt x="10271" y="17635"/>
                    <a:pt x="9159" y="17940"/>
                    <a:pt x="8040" y="17920"/>
                  </a:cubicBezTo>
                  <a:cubicBezTo>
                    <a:pt x="7018" y="17889"/>
                    <a:pt x="6226" y="18225"/>
                    <a:pt x="5635" y="18887"/>
                  </a:cubicBezTo>
                  <a:cubicBezTo>
                    <a:pt x="4816" y="19782"/>
                    <a:pt x="3620" y="20276"/>
                    <a:pt x="2550" y="20896"/>
                  </a:cubicBezTo>
                  <a:cubicBezTo>
                    <a:pt x="1556" y="21492"/>
                    <a:pt x="542" y="21126"/>
                    <a:pt x="173" y="20153"/>
                  </a:cubicBezTo>
                  <a:cubicBezTo>
                    <a:pt x="-126" y="19365"/>
                    <a:pt x="-28" y="18591"/>
                    <a:pt x="389" y="17899"/>
                  </a:cubicBezTo>
                  <a:cubicBezTo>
                    <a:pt x="1786" y="15620"/>
                    <a:pt x="2306" y="13117"/>
                    <a:pt x="3426" y="10766"/>
                  </a:cubicBezTo>
                  <a:cubicBezTo>
                    <a:pt x="4120" y="9280"/>
                    <a:pt x="4663" y="7799"/>
                    <a:pt x="5211" y="6278"/>
                  </a:cubicBezTo>
                  <a:cubicBezTo>
                    <a:pt x="5774" y="4685"/>
                    <a:pt x="6879" y="3210"/>
                    <a:pt x="7741" y="1678"/>
                  </a:cubicBezTo>
                  <a:cubicBezTo>
                    <a:pt x="7964" y="1317"/>
                    <a:pt x="8311" y="1327"/>
                    <a:pt x="8631" y="1591"/>
                  </a:cubicBezTo>
                  <a:cubicBezTo>
                    <a:pt x="8930" y="1841"/>
                    <a:pt x="9180" y="2034"/>
                    <a:pt x="9382" y="1530"/>
                  </a:cubicBezTo>
                  <a:cubicBezTo>
                    <a:pt x="9409" y="1464"/>
                    <a:pt x="9409" y="1383"/>
                    <a:pt x="9430" y="1317"/>
                  </a:cubicBezTo>
                  <a:cubicBezTo>
                    <a:pt x="9875" y="218"/>
                    <a:pt x="10271" y="-108"/>
                    <a:pt x="10994" y="29"/>
                  </a:cubicBezTo>
                  <a:cubicBezTo>
                    <a:pt x="12141" y="248"/>
                    <a:pt x="13127" y="1123"/>
                    <a:pt x="13086" y="1942"/>
                  </a:cubicBezTo>
                  <a:cubicBezTo>
                    <a:pt x="13030" y="2406"/>
                    <a:pt x="12863" y="2853"/>
                    <a:pt x="12759" y="3306"/>
                  </a:cubicBezTo>
                  <a:cubicBezTo>
                    <a:pt x="12662" y="3734"/>
                    <a:pt x="12536" y="4166"/>
                    <a:pt x="12440" y="466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0" name="Shape">
              <a:extLst>
                <a:ext uri="{FF2B5EF4-FFF2-40B4-BE49-F238E27FC236}">
                  <a16:creationId xmlns:a16="http://schemas.microsoft.com/office/drawing/2014/main" id="{5FAB6B66-CACB-EF45-BF20-3E0F4145EA05}"/>
                </a:ext>
              </a:extLst>
            </p:cNvPr>
            <p:cNvSpPr/>
            <p:nvPr/>
          </p:nvSpPr>
          <p:spPr>
            <a:xfrm>
              <a:off x="7594600" y="10807700"/>
              <a:ext cx="170505" cy="218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526" extrusionOk="0">
                  <a:moveTo>
                    <a:pt x="13108" y="8557"/>
                  </a:moveTo>
                  <a:cubicBezTo>
                    <a:pt x="12647" y="9068"/>
                    <a:pt x="12160" y="9543"/>
                    <a:pt x="11483" y="9841"/>
                  </a:cubicBezTo>
                  <a:cubicBezTo>
                    <a:pt x="10839" y="10130"/>
                    <a:pt x="10053" y="10194"/>
                    <a:pt x="9551" y="10732"/>
                  </a:cubicBezTo>
                  <a:cubicBezTo>
                    <a:pt x="9599" y="11463"/>
                    <a:pt x="10297" y="11804"/>
                    <a:pt x="10737" y="12311"/>
                  </a:cubicBezTo>
                  <a:cubicBezTo>
                    <a:pt x="11388" y="13073"/>
                    <a:pt x="12038" y="13819"/>
                    <a:pt x="11970" y="14891"/>
                  </a:cubicBezTo>
                  <a:cubicBezTo>
                    <a:pt x="11923" y="15856"/>
                    <a:pt x="12824" y="16496"/>
                    <a:pt x="13542" y="17061"/>
                  </a:cubicBezTo>
                  <a:cubicBezTo>
                    <a:pt x="14755" y="18027"/>
                    <a:pt x="14660" y="19194"/>
                    <a:pt x="14409" y="20404"/>
                  </a:cubicBezTo>
                  <a:cubicBezTo>
                    <a:pt x="14342" y="20810"/>
                    <a:pt x="14010" y="21108"/>
                    <a:pt x="13522" y="21226"/>
                  </a:cubicBezTo>
                  <a:cubicBezTo>
                    <a:pt x="13014" y="21380"/>
                    <a:pt x="12627" y="21151"/>
                    <a:pt x="12309" y="20842"/>
                  </a:cubicBezTo>
                  <a:cubicBezTo>
                    <a:pt x="12065" y="20628"/>
                    <a:pt x="11773" y="20367"/>
                    <a:pt x="11706" y="20074"/>
                  </a:cubicBezTo>
                  <a:cubicBezTo>
                    <a:pt x="11462" y="19306"/>
                    <a:pt x="10933" y="19072"/>
                    <a:pt x="10080" y="19072"/>
                  </a:cubicBezTo>
                  <a:cubicBezTo>
                    <a:pt x="9457" y="19072"/>
                    <a:pt x="9043" y="18719"/>
                    <a:pt x="8921" y="18208"/>
                  </a:cubicBezTo>
                  <a:cubicBezTo>
                    <a:pt x="8725" y="17312"/>
                    <a:pt x="8311" y="16544"/>
                    <a:pt x="7661" y="15840"/>
                  </a:cubicBezTo>
                  <a:cubicBezTo>
                    <a:pt x="7085" y="15249"/>
                    <a:pt x="7221" y="14464"/>
                    <a:pt x="7058" y="13772"/>
                  </a:cubicBezTo>
                  <a:cubicBezTo>
                    <a:pt x="7004" y="13521"/>
                    <a:pt x="6861" y="13302"/>
                    <a:pt x="6550" y="13259"/>
                  </a:cubicBezTo>
                  <a:cubicBezTo>
                    <a:pt x="6136" y="13201"/>
                    <a:pt x="5846" y="13377"/>
                    <a:pt x="5622" y="13643"/>
                  </a:cubicBezTo>
                  <a:cubicBezTo>
                    <a:pt x="5290" y="14091"/>
                    <a:pt x="5432" y="14582"/>
                    <a:pt x="5459" y="15067"/>
                  </a:cubicBezTo>
                  <a:cubicBezTo>
                    <a:pt x="5581" y="16752"/>
                    <a:pt x="5608" y="18442"/>
                    <a:pt x="5364" y="20122"/>
                  </a:cubicBezTo>
                  <a:cubicBezTo>
                    <a:pt x="5195" y="21151"/>
                    <a:pt x="4714" y="21556"/>
                    <a:pt x="3596" y="21524"/>
                  </a:cubicBezTo>
                  <a:cubicBezTo>
                    <a:pt x="2383" y="21476"/>
                    <a:pt x="1773" y="20879"/>
                    <a:pt x="1902" y="19797"/>
                  </a:cubicBezTo>
                  <a:cubicBezTo>
                    <a:pt x="1970" y="18997"/>
                    <a:pt x="2146" y="18208"/>
                    <a:pt x="2186" y="17408"/>
                  </a:cubicBezTo>
                  <a:cubicBezTo>
                    <a:pt x="2261" y="16480"/>
                    <a:pt x="2024" y="15760"/>
                    <a:pt x="1055" y="15115"/>
                  </a:cubicBezTo>
                  <a:cubicBezTo>
                    <a:pt x="-110" y="14358"/>
                    <a:pt x="-280" y="13478"/>
                    <a:pt x="398" y="12348"/>
                  </a:cubicBezTo>
                  <a:cubicBezTo>
                    <a:pt x="1055" y="11276"/>
                    <a:pt x="1319" y="10103"/>
                    <a:pt x="1733" y="8972"/>
                  </a:cubicBezTo>
                  <a:cubicBezTo>
                    <a:pt x="2356" y="7229"/>
                    <a:pt x="3210" y="5560"/>
                    <a:pt x="3474" y="3715"/>
                  </a:cubicBezTo>
                  <a:cubicBezTo>
                    <a:pt x="3514" y="3432"/>
                    <a:pt x="3711" y="3038"/>
                    <a:pt x="3982" y="2894"/>
                  </a:cubicBezTo>
                  <a:cubicBezTo>
                    <a:pt x="5527" y="2110"/>
                    <a:pt x="6861" y="857"/>
                    <a:pt x="8948" y="1316"/>
                  </a:cubicBezTo>
                  <a:cubicBezTo>
                    <a:pt x="10906" y="1732"/>
                    <a:pt x="12892" y="1993"/>
                    <a:pt x="14918" y="2105"/>
                  </a:cubicBezTo>
                  <a:cubicBezTo>
                    <a:pt x="16476" y="2185"/>
                    <a:pt x="17804" y="1934"/>
                    <a:pt x="18894" y="868"/>
                  </a:cubicBezTo>
                  <a:cubicBezTo>
                    <a:pt x="19260" y="521"/>
                    <a:pt x="19742" y="265"/>
                    <a:pt x="20229" y="36"/>
                  </a:cubicBezTo>
                  <a:cubicBezTo>
                    <a:pt x="20419" y="-44"/>
                    <a:pt x="20805" y="20"/>
                    <a:pt x="20974" y="143"/>
                  </a:cubicBezTo>
                  <a:cubicBezTo>
                    <a:pt x="21165" y="271"/>
                    <a:pt x="21320" y="575"/>
                    <a:pt x="21293" y="761"/>
                  </a:cubicBezTo>
                  <a:cubicBezTo>
                    <a:pt x="21029" y="2243"/>
                    <a:pt x="19071" y="3912"/>
                    <a:pt x="17370" y="4078"/>
                  </a:cubicBezTo>
                  <a:cubicBezTo>
                    <a:pt x="16645" y="4158"/>
                    <a:pt x="15893" y="4184"/>
                    <a:pt x="15195" y="4046"/>
                  </a:cubicBezTo>
                  <a:cubicBezTo>
                    <a:pt x="12356" y="3459"/>
                    <a:pt x="9524" y="3800"/>
                    <a:pt x="6713" y="3907"/>
                  </a:cubicBezTo>
                  <a:cubicBezTo>
                    <a:pt x="5073" y="3966"/>
                    <a:pt x="4023" y="5586"/>
                    <a:pt x="4714" y="6888"/>
                  </a:cubicBezTo>
                  <a:cubicBezTo>
                    <a:pt x="5114" y="7639"/>
                    <a:pt x="5873" y="8114"/>
                    <a:pt x="6672" y="8530"/>
                  </a:cubicBezTo>
                  <a:cubicBezTo>
                    <a:pt x="7004" y="8700"/>
                    <a:pt x="7417" y="8631"/>
                    <a:pt x="7708" y="8423"/>
                  </a:cubicBezTo>
                  <a:cubicBezTo>
                    <a:pt x="9572" y="7026"/>
                    <a:pt x="12024" y="7271"/>
                    <a:pt x="14145" y="6583"/>
                  </a:cubicBezTo>
                  <a:cubicBezTo>
                    <a:pt x="14220" y="6557"/>
                    <a:pt x="14342" y="6579"/>
                    <a:pt x="14409" y="6583"/>
                  </a:cubicBezTo>
                  <a:cubicBezTo>
                    <a:pt x="14809" y="6653"/>
                    <a:pt x="15141" y="6818"/>
                    <a:pt x="15195" y="7154"/>
                  </a:cubicBezTo>
                  <a:cubicBezTo>
                    <a:pt x="15222" y="7357"/>
                    <a:pt x="15046" y="7650"/>
                    <a:pt x="14850" y="7746"/>
                  </a:cubicBezTo>
                  <a:cubicBezTo>
                    <a:pt x="14396" y="7986"/>
                    <a:pt x="13860" y="8141"/>
                    <a:pt x="13346" y="8327"/>
                  </a:cubicBezTo>
                  <a:cubicBezTo>
                    <a:pt x="13277" y="8407"/>
                    <a:pt x="13183" y="8493"/>
                    <a:pt x="13108" y="855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1" name="Shape">
              <a:extLst>
                <a:ext uri="{FF2B5EF4-FFF2-40B4-BE49-F238E27FC236}">
                  <a16:creationId xmlns:a16="http://schemas.microsoft.com/office/drawing/2014/main" id="{A86B451B-C083-9841-A19B-694DA90F4972}"/>
                </a:ext>
              </a:extLst>
            </p:cNvPr>
            <p:cNvSpPr/>
            <p:nvPr/>
          </p:nvSpPr>
          <p:spPr>
            <a:xfrm>
              <a:off x="8166100" y="9334499"/>
              <a:ext cx="158096" cy="161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0997" extrusionOk="0">
                  <a:moveTo>
                    <a:pt x="19457" y="6713"/>
                  </a:moveTo>
                  <a:cubicBezTo>
                    <a:pt x="19559" y="6882"/>
                    <a:pt x="19741" y="7065"/>
                    <a:pt x="19719" y="7227"/>
                  </a:cubicBezTo>
                  <a:cubicBezTo>
                    <a:pt x="19530" y="8685"/>
                    <a:pt x="19639" y="9960"/>
                    <a:pt x="20987" y="10811"/>
                  </a:cubicBezTo>
                  <a:cubicBezTo>
                    <a:pt x="21380" y="11058"/>
                    <a:pt x="21250" y="11586"/>
                    <a:pt x="20943" y="11889"/>
                  </a:cubicBezTo>
                  <a:cubicBezTo>
                    <a:pt x="20033" y="12784"/>
                    <a:pt x="18940" y="13396"/>
                    <a:pt x="17738" y="13382"/>
                  </a:cubicBezTo>
                  <a:cubicBezTo>
                    <a:pt x="15246" y="13333"/>
                    <a:pt x="13957" y="14819"/>
                    <a:pt x="13126" y="17080"/>
                  </a:cubicBezTo>
                  <a:cubicBezTo>
                    <a:pt x="13024" y="17383"/>
                    <a:pt x="12900" y="17692"/>
                    <a:pt x="12740" y="17925"/>
                  </a:cubicBezTo>
                  <a:cubicBezTo>
                    <a:pt x="12456" y="18305"/>
                    <a:pt x="12055" y="18418"/>
                    <a:pt x="11669" y="18213"/>
                  </a:cubicBezTo>
                  <a:cubicBezTo>
                    <a:pt x="10606" y="17664"/>
                    <a:pt x="9564" y="17101"/>
                    <a:pt x="8501" y="16516"/>
                  </a:cubicBezTo>
                  <a:cubicBezTo>
                    <a:pt x="7502" y="15945"/>
                    <a:pt x="6497" y="15671"/>
                    <a:pt x="5368" y="16108"/>
                  </a:cubicBezTo>
                  <a:cubicBezTo>
                    <a:pt x="5193" y="16178"/>
                    <a:pt x="4982" y="16178"/>
                    <a:pt x="4792" y="16255"/>
                  </a:cubicBezTo>
                  <a:cubicBezTo>
                    <a:pt x="4122" y="16537"/>
                    <a:pt x="3088" y="15558"/>
                    <a:pt x="2774" y="16734"/>
                  </a:cubicBezTo>
                  <a:cubicBezTo>
                    <a:pt x="2534" y="17572"/>
                    <a:pt x="3575" y="17791"/>
                    <a:pt x="3991" y="18333"/>
                  </a:cubicBezTo>
                  <a:cubicBezTo>
                    <a:pt x="4377" y="18826"/>
                    <a:pt x="4304" y="19291"/>
                    <a:pt x="3780" y="19643"/>
                  </a:cubicBezTo>
                  <a:cubicBezTo>
                    <a:pt x="3320" y="19996"/>
                    <a:pt x="2789" y="20333"/>
                    <a:pt x="2301" y="20664"/>
                  </a:cubicBezTo>
                  <a:cubicBezTo>
                    <a:pt x="1339" y="21277"/>
                    <a:pt x="815" y="21051"/>
                    <a:pt x="611" y="19918"/>
                  </a:cubicBezTo>
                  <a:cubicBezTo>
                    <a:pt x="582" y="19706"/>
                    <a:pt x="552" y="19502"/>
                    <a:pt x="552" y="19291"/>
                  </a:cubicBezTo>
                  <a:cubicBezTo>
                    <a:pt x="530" y="18122"/>
                    <a:pt x="-220" y="17065"/>
                    <a:pt x="64" y="15861"/>
                  </a:cubicBezTo>
                  <a:cubicBezTo>
                    <a:pt x="399" y="14396"/>
                    <a:pt x="1703" y="13502"/>
                    <a:pt x="2060" y="12008"/>
                  </a:cubicBezTo>
                  <a:cubicBezTo>
                    <a:pt x="2169" y="11615"/>
                    <a:pt x="2687" y="11445"/>
                    <a:pt x="3088" y="11530"/>
                  </a:cubicBezTo>
                  <a:cubicBezTo>
                    <a:pt x="4668" y="11952"/>
                    <a:pt x="5237" y="11058"/>
                    <a:pt x="5426" y="9551"/>
                  </a:cubicBezTo>
                  <a:cubicBezTo>
                    <a:pt x="5477" y="9044"/>
                    <a:pt x="5740" y="8544"/>
                    <a:pt x="5892" y="8051"/>
                  </a:cubicBezTo>
                  <a:cubicBezTo>
                    <a:pt x="6468" y="6206"/>
                    <a:pt x="6854" y="4374"/>
                    <a:pt x="6439" y="2423"/>
                  </a:cubicBezTo>
                  <a:cubicBezTo>
                    <a:pt x="6336" y="2015"/>
                    <a:pt x="6336" y="1592"/>
                    <a:pt x="6359" y="1163"/>
                  </a:cubicBezTo>
                  <a:cubicBezTo>
                    <a:pt x="6410" y="212"/>
                    <a:pt x="7371" y="-323"/>
                    <a:pt x="8100" y="212"/>
                  </a:cubicBezTo>
                  <a:cubicBezTo>
                    <a:pt x="8420" y="444"/>
                    <a:pt x="8733" y="712"/>
                    <a:pt x="8988" y="1043"/>
                  </a:cubicBezTo>
                  <a:cubicBezTo>
                    <a:pt x="9389" y="1515"/>
                    <a:pt x="9695" y="2064"/>
                    <a:pt x="10060" y="2557"/>
                  </a:cubicBezTo>
                  <a:cubicBezTo>
                    <a:pt x="11567" y="4593"/>
                    <a:pt x="13338" y="6163"/>
                    <a:pt x="15661" y="7086"/>
                  </a:cubicBezTo>
                  <a:cubicBezTo>
                    <a:pt x="16777" y="7536"/>
                    <a:pt x="17687" y="7826"/>
                    <a:pt x="18642" y="6889"/>
                  </a:cubicBezTo>
                  <a:cubicBezTo>
                    <a:pt x="18859" y="6677"/>
                    <a:pt x="19144" y="6537"/>
                    <a:pt x="19457" y="671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2" name="Shape">
              <a:extLst>
                <a:ext uri="{FF2B5EF4-FFF2-40B4-BE49-F238E27FC236}">
                  <a16:creationId xmlns:a16="http://schemas.microsoft.com/office/drawing/2014/main" id="{151ECDC5-A069-7F4E-9174-DFFF649E8661}"/>
                </a:ext>
              </a:extLst>
            </p:cNvPr>
            <p:cNvSpPr/>
            <p:nvPr/>
          </p:nvSpPr>
          <p:spPr>
            <a:xfrm>
              <a:off x="7632700" y="10299700"/>
              <a:ext cx="120932" cy="183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20" extrusionOk="0">
                  <a:moveTo>
                    <a:pt x="5515" y="17772"/>
                  </a:moveTo>
                  <a:cubicBezTo>
                    <a:pt x="3074" y="15427"/>
                    <a:pt x="940" y="12967"/>
                    <a:pt x="84" y="10030"/>
                  </a:cubicBezTo>
                  <a:cubicBezTo>
                    <a:pt x="-79" y="9468"/>
                    <a:pt x="-79" y="8850"/>
                    <a:pt x="767" y="8573"/>
                  </a:cubicBezTo>
                  <a:cubicBezTo>
                    <a:pt x="1940" y="8189"/>
                    <a:pt x="2170" y="7514"/>
                    <a:pt x="2209" y="6713"/>
                  </a:cubicBezTo>
                  <a:cubicBezTo>
                    <a:pt x="2314" y="5673"/>
                    <a:pt x="2420" y="4633"/>
                    <a:pt x="2526" y="3599"/>
                  </a:cubicBezTo>
                  <a:cubicBezTo>
                    <a:pt x="2584" y="3032"/>
                    <a:pt x="2564" y="2445"/>
                    <a:pt x="2727" y="1915"/>
                  </a:cubicBezTo>
                  <a:cubicBezTo>
                    <a:pt x="3209" y="333"/>
                    <a:pt x="4170" y="-159"/>
                    <a:pt x="6342" y="43"/>
                  </a:cubicBezTo>
                  <a:cubicBezTo>
                    <a:pt x="7611" y="169"/>
                    <a:pt x="8841" y="509"/>
                    <a:pt x="10178" y="390"/>
                  </a:cubicBezTo>
                  <a:cubicBezTo>
                    <a:pt x="11216" y="301"/>
                    <a:pt x="11620" y="661"/>
                    <a:pt x="11485" y="1411"/>
                  </a:cubicBezTo>
                  <a:cubicBezTo>
                    <a:pt x="11284" y="2471"/>
                    <a:pt x="11139" y="3467"/>
                    <a:pt x="11899" y="4456"/>
                  </a:cubicBezTo>
                  <a:cubicBezTo>
                    <a:pt x="13110" y="6032"/>
                    <a:pt x="12071" y="7388"/>
                    <a:pt x="10975" y="8686"/>
                  </a:cubicBezTo>
                  <a:cubicBezTo>
                    <a:pt x="10707" y="9009"/>
                    <a:pt x="10178" y="9204"/>
                    <a:pt x="9842" y="9481"/>
                  </a:cubicBezTo>
                  <a:cubicBezTo>
                    <a:pt x="8294" y="10679"/>
                    <a:pt x="7707" y="12047"/>
                    <a:pt x="8573" y="13655"/>
                  </a:cubicBezTo>
                  <a:cubicBezTo>
                    <a:pt x="8909" y="14266"/>
                    <a:pt x="9159" y="14903"/>
                    <a:pt x="9572" y="15496"/>
                  </a:cubicBezTo>
                  <a:cubicBezTo>
                    <a:pt x="9765" y="15862"/>
                    <a:pt x="10312" y="16133"/>
                    <a:pt x="10841" y="15830"/>
                  </a:cubicBezTo>
                  <a:cubicBezTo>
                    <a:pt x="12408" y="14897"/>
                    <a:pt x="13793" y="15030"/>
                    <a:pt x="15379" y="15880"/>
                  </a:cubicBezTo>
                  <a:cubicBezTo>
                    <a:pt x="16811" y="16662"/>
                    <a:pt x="18570" y="16536"/>
                    <a:pt x="20291" y="16284"/>
                  </a:cubicBezTo>
                  <a:cubicBezTo>
                    <a:pt x="20839" y="16195"/>
                    <a:pt x="21309" y="16385"/>
                    <a:pt x="21406" y="16845"/>
                  </a:cubicBezTo>
                  <a:cubicBezTo>
                    <a:pt x="21521" y="17242"/>
                    <a:pt x="21214" y="17551"/>
                    <a:pt x="20666" y="17702"/>
                  </a:cubicBezTo>
                  <a:cubicBezTo>
                    <a:pt x="20416" y="17772"/>
                    <a:pt x="20137" y="17791"/>
                    <a:pt x="19897" y="17829"/>
                  </a:cubicBezTo>
                  <a:cubicBezTo>
                    <a:pt x="19080" y="17955"/>
                    <a:pt x="18868" y="18320"/>
                    <a:pt x="19214" y="18862"/>
                  </a:cubicBezTo>
                  <a:cubicBezTo>
                    <a:pt x="19570" y="19361"/>
                    <a:pt x="20079" y="19827"/>
                    <a:pt x="20252" y="20363"/>
                  </a:cubicBezTo>
                  <a:cubicBezTo>
                    <a:pt x="20492" y="21082"/>
                    <a:pt x="19974" y="21441"/>
                    <a:pt x="18945" y="21284"/>
                  </a:cubicBezTo>
                  <a:lnTo>
                    <a:pt x="18705" y="21132"/>
                  </a:lnTo>
                  <a:cubicBezTo>
                    <a:pt x="18320" y="20893"/>
                    <a:pt x="17983" y="20489"/>
                    <a:pt x="17570" y="20433"/>
                  </a:cubicBezTo>
                  <a:cubicBezTo>
                    <a:pt x="16339" y="20307"/>
                    <a:pt x="14753" y="20584"/>
                    <a:pt x="15542" y="18995"/>
                  </a:cubicBezTo>
                  <a:cubicBezTo>
                    <a:pt x="14792" y="18497"/>
                    <a:pt x="14513" y="16990"/>
                    <a:pt x="12831" y="18289"/>
                  </a:cubicBezTo>
                  <a:cubicBezTo>
                    <a:pt x="12686" y="18396"/>
                    <a:pt x="12033" y="18289"/>
                    <a:pt x="11841" y="18138"/>
                  </a:cubicBezTo>
                  <a:cubicBezTo>
                    <a:pt x="10350" y="17047"/>
                    <a:pt x="8803" y="16933"/>
                    <a:pt x="6986" y="17677"/>
                  </a:cubicBezTo>
                  <a:cubicBezTo>
                    <a:pt x="6612" y="17848"/>
                    <a:pt x="5987" y="17734"/>
                    <a:pt x="5477" y="17772"/>
                  </a:cubicBezTo>
                  <a:cubicBezTo>
                    <a:pt x="5477" y="17772"/>
                    <a:pt x="5515" y="17772"/>
                    <a:pt x="5515" y="1777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3" name="Shape">
              <a:extLst>
                <a:ext uri="{FF2B5EF4-FFF2-40B4-BE49-F238E27FC236}">
                  <a16:creationId xmlns:a16="http://schemas.microsoft.com/office/drawing/2014/main" id="{33D1B708-F040-2A46-A070-118CA718ADEC}"/>
                </a:ext>
              </a:extLst>
            </p:cNvPr>
            <p:cNvSpPr/>
            <p:nvPr/>
          </p:nvSpPr>
          <p:spPr>
            <a:xfrm>
              <a:off x="7683499" y="10566399"/>
              <a:ext cx="124535" cy="117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089" extrusionOk="0">
                  <a:moveTo>
                    <a:pt x="9582" y="13625"/>
                  </a:moveTo>
                  <a:cubicBezTo>
                    <a:pt x="9582" y="13168"/>
                    <a:pt x="9620" y="12750"/>
                    <a:pt x="9582" y="12303"/>
                  </a:cubicBezTo>
                  <a:cubicBezTo>
                    <a:pt x="9526" y="11447"/>
                    <a:pt x="8620" y="10553"/>
                    <a:pt x="7984" y="10845"/>
                  </a:cubicBezTo>
                  <a:cubicBezTo>
                    <a:pt x="6451" y="11583"/>
                    <a:pt x="4909" y="11972"/>
                    <a:pt x="3208" y="12001"/>
                  </a:cubicBezTo>
                  <a:cubicBezTo>
                    <a:pt x="2283" y="12001"/>
                    <a:pt x="2067" y="13469"/>
                    <a:pt x="1367" y="14053"/>
                  </a:cubicBezTo>
                  <a:cubicBezTo>
                    <a:pt x="1039" y="14335"/>
                    <a:pt x="647" y="14422"/>
                    <a:pt x="339" y="14110"/>
                  </a:cubicBezTo>
                  <a:cubicBezTo>
                    <a:pt x="170" y="13926"/>
                    <a:pt x="39" y="13605"/>
                    <a:pt x="2" y="13352"/>
                  </a:cubicBezTo>
                  <a:cubicBezTo>
                    <a:pt x="-26" y="11807"/>
                    <a:pt x="263" y="10232"/>
                    <a:pt x="1273" y="9319"/>
                  </a:cubicBezTo>
                  <a:cubicBezTo>
                    <a:pt x="2815" y="7889"/>
                    <a:pt x="4619" y="6723"/>
                    <a:pt x="6348" y="5586"/>
                  </a:cubicBezTo>
                  <a:cubicBezTo>
                    <a:pt x="7078" y="5099"/>
                    <a:pt x="7890" y="5488"/>
                    <a:pt x="8423" y="6198"/>
                  </a:cubicBezTo>
                  <a:cubicBezTo>
                    <a:pt x="9190" y="7277"/>
                    <a:pt x="9853" y="6859"/>
                    <a:pt x="10722" y="6276"/>
                  </a:cubicBezTo>
                  <a:cubicBezTo>
                    <a:pt x="12097" y="5323"/>
                    <a:pt x="13256" y="3904"/>
                    <a:pt x="14891" y="3350"/>
                  </a:cubicBezTo>
                  <a:cubicBezTo>
                    <a:pt x="15900" y="3049"/>
                    <a:pt x="15863" y="1795"/>
                    <a:pt x="16134" y="793"/>
                  </a:cubicBezTo>
                  <a:cubicBezTo>
                    <a:pt x="16340" y="-13"/>
                    <a:pt x="17004" y="-247"/>
                    <a:pt x="17573" y="287"/>
                  </a:cubicBezTo>
                  <a:cubicBezTo>
                    <a:pt x="19079" y="1658"/>
                    <a:pt x="20443" y="3098"/>
                    <a:pt x="20480" y="5635"/>
                  </a:cubicBezTo>
                  <a:cubicBezTo>
                    <a:pt x="20509" y="7228"/>
                    <a:pt x="21041" y="8803"/>
                    <a:pt x="21284" y="10368"/>
                  </a:cubicBezTo>
                  <a:cubicBezTo>
                    <a:pt x="21546" y="11865"/>
                    <a:pt x="21574" y="13323"/>
                    <a:pt x="20911" y="14665"/>
                  </a:cubicBezTo>
                  <a:cubicBezTo>
                    <a:pt x="20584" y="15287"/>
                    <a:pt x="20238" y="16132"/>
                    <a:pt x="19742" y="16288"/>
                  </a:cubicBezTo>
                  <a:cubicBezTo>
                    <a:pt x="18985" y="16541"/>
                    <a:pt x="18985" y="15422"/>
                    <a:pt x="18640" y="14859"/>
                  </a:cubicBezTo>
                  <a:cubicBezTo>
                    <a:pt x="18377" y="14335"/>
                    <a:pt x="17975" y="13829"/>
                    <a:pt x="17480" y="14286"/>
                  </a:cubicBezTo>
                  <a:cubicBezTo>
                    <a:pt x="17106" y="14606"/>
                    <a:pt x="16742" y="15267"/>
                    <a:pt x="16779" y="15744"/>
                  </a:cubicBezTo>
                  <a:cubicBezTo>
                    <a:pt x="16835" y="16891"/>
                    <a:pt x="17237" y="18018"/>
                    <a:pt x="17330" y="19165"/>
                  </a:cubicBezTo>
                  <a:cubicBezTo>
                    <a:pt x="17443" y="20517"/>
                    <a:pt x="16508" y="21353"/>
                    <a:pt x="15406" y="21013"/>
                  </a:cubicBezTo>
                  <a:cubicBezTo>
                    <a:pt x="14798" y="20827"/>
                    <a:pt x="14209" y="20546"/>
                    <a:pt x="13601" y="20352"/>
                  </a:cubicBezTo>
                  <a:cubicBezTo>
                    <a:pt x="10330" y="19214"/>
                    <a:pt x="9414" y="17678"/>
                    <a:pt x="9582" y="1362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4" name="Shape">
              <a:extLst>
                <a:ext uri="{FF2B5EF4-FFF2-40B4-BE49-F238E27FC236}">
                  <a16:creationId xmlns:a16="http://schemas.microsoft.com/office/drawing/2014/main" id="{152321F4-758C-3A4B-A2FB-5624CEA510C1}"/>
                </a:ext>
              </a:extLst>
            </p:cNvPr>
            <p:cNvSpPr/>
            <p:nvPr/>
          </p:nvSpPr>
          <p:spPr>
            <a:xfrm>
              <a:off x="8331200" y="7340599"/>
              <a:ext cx="125397" cy="94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36" extrusionOk="0">
                  <a:moveTo>
                    <a:pt x="15146" y="21335"/>
                  </a:moveTo>
                  <a:cubicBezTo>
                    <a:pt x="12308" y="21078"/>
                    <a:pt x="9933" y="18994"/>
                    <a:pt x="7557" y="17016"/>
                  </a:cubicBezTo>
                  <a:cubicBezTo>
                    <a:pt x="6892" y="16456"/>
                    <a:pt x="6355" y="15554"/>
                    <a:pt x="5699" y="15114"/>
                  </a:cubicBezTo>
                  <a:cubicBezTo>
                    <a:pt x="4211" y="14127"/>
                    <a:pt x="3361" y="12663"/>
                    <a:pt x="2992" y="10224"/>
                  </a:cubicBezTo>
                  <a:cubicBezTo>
                    <a:pt x="2594" y="7711"/>
                    <a:pt x="1642" y="5528"/>
                    <a:pt x="616" y="3382"/>
                  </a:cubicBezTo>
                  <a:cubicBezTo>
                    <a:pt x="283" y="2638"/>
                    <a:pt x="-77" y="1832"/>
                    <a:pt x="15" y="882"/>
                  </a:cubicBezTo>
                  <a:cubicBezTo>
                    <a:pt x="89" y="260"/>
                    <a:pt x="579" y="-216"/>
                    <a:pt x="782" y="101"/>
                  </a:cubicBezTo>
                  <a:cubicBezTo>
                    <a:pt x="2936" y="3235"/>
                    <a:pt x="5662" y="3272"/>
                    <a:pt x="8407" y="3590"/>
                  </a:cubicBezTo>
                  <a:cubicBezTo>
                    <a:pt x="9165" y="3674"/>
                    <a:pt x="9859" y="4186"/>
                    <a:pt x="10293" y="5174"/>
                  </a:cubicBezTo>
                  <a:cubicBezTo>
                    <a:pt x="10718" y="6175"/>
                    <a:pt x="11319" y="6797"/>
                    <a:pt x="12142" y="6736"/>
                  </a:cubicBezTo>
                  <a:cubicBezTo>
                    <a:pt x="15311" y="6541"/>
                    <a:pt x="17853" y="9090"/>
                    <a:pt x="20506" y="11102"/>
                  </a:cubicBezTo>
                  <a:cubicBezTo>
                    <a:pt x="21125" y="11553"/>
                    <a:pt x="21329" y="12333"/>
                    <a:pt x="21356" y="13310"/>
                  </a:cubicBezTo>
                  <a:cubicBezTo>
                    <a:pt x="21523" y="17932"/>
                    <a:pt x="19378" y="20151"/>
                    <a:pt x="16634" y="21213"/>
                  </a:cubicBezTo>
                  <a:cubicBezTo>
                    <a:pt x="16172" y="21384"/>
                    <a:pt x="15644" y="21323"/>
                    <a:pt x="15146" y="2133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5" name="Shape">
              <a:extLst>
                <a:ext uri="{FF2B5EF4-FFF2-40B4-BE49-F238E27FC236}">
                  <a16:creationId xmlns:a16="http://schemas.microsoft.com/office/drawing/2014/main" id="{94CBE1E3-338F-AE47-801F-1C55EFA9C206}"/>
                </a:ext>
              </a:extLst>
            </p:cNvPr>
            <p:cNvSpPr/>
            <p:nvPr/>
          </p:nvSpPr>
          <p:spPr>
            <a:xfrm>
              <a:off x="6553200" y="10566399"/>
              <a:ext cx="57949" cy="11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0820" extrusionOk="0">
                  <a:moveTo>
                    <a:pt x="21110" y="13386"/>
                  </a:moveTo>
                  <a:cubicBezTo>
                    <a:pt x="21031" y="17341"/>
                    <a:pt x="16150" y="20300"/>
                    <a:pt x="9885" y="20778"/>
                  </a:cubicBezTo>
                  <a:cubicBezTo>
                    <a:pt x="6546" y="21032"/>
                    <a:pt x="3602" y="20153"/>
                    <a:pt x="2197" y="18298"/>
                  </a:cubicBezTo>
                  <a:cubicBezTo>
                    <a:pt x="-213" y="15212"/>
                    <a:pt x="-490" y="11999"/>
                    <a:pt x="637" y="8748"/>
                  </a:cubicBezTo>
                  <a:cubicBezTo>
                    <a:pt x="1408" y="6444"/>
                    <a:pt x="2317" y="4158"/>
                    <a:pt x="3088" y="1844"/>
                  </a:cubicBezTo>
                  <a:cubicBezTo>
                    <a:pt x="3798" y="-51"/>
                    <a:pt x="5419" y="-568"/>
                    <a:pt x="7633" y="682"/>
                  </a:cubicBezTo>
                  <a:cubicBezTo>
                    <a:pt x="13542" y="3934"/>
                    <a:pt x="18423" y="7596"/>
                    <a:pt x="20815" y="12077"/>
                  </a:cubicBezTo>
                  <a:cubicBezTo>
                    <a:pt x="21110" y="12644"/>
                    <a:pt x="21031" y="13239"/>
                    <a:pt x="21110" y="1338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6" name="Shape">
              <a:extLst>
                <a:ext uri="{FF2B5EF4-FFF2-40B4-BE49-F238E27FC236}">
                  <a16:creationId xmlns:a16="http://schemas.microsoft.com/office/drawing/2014/main" id="{1F098A0B-2616-FC4E-9E0F-6DB91709962A}"/>
                </a:ext>
              </a:extLst>
            </p:cNvPr>
            <p:cNvSpPr/>
            <p:nvPr/>
          </p:nvSpPr>
          <p:spPr>
            <a:xfrm>
              <a:off x="8166100" y="7518399"/>
              <a:ext cx="100706" cy="74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0640" extrusionOk="0">
                  <a:moveTo>
                    <a:pt x="4375" y="15943"/>
                  </a:moveTo>
                  <a:cubicBezTo>
                    <a:pt x="3275" y="16080"/>
                    <a:pt x="2196" y="16292"/>
                    <a:pt x="1130" y="16262"/>
                  </a:cubicBezTo>
                  <a:cubicBezTo>
                    <a:pt x="774" y="16262"/>
                    <a:pt x="360" y="15642"/>
                    <a:pt x="120" y="15083"/>
                  </a:cubicBezTo>
                  <a:cubicBezTo>
                    <a:pt x="-132" y="14462"/>
                    <a:pt x="28" y="13586"/>
                    <a:pt x="475" y="13360"/>
                  </a:cubicBezTo>
                  <a:cubicBezTo>
                    <a:pt x="3022" y="12270"/>
                    <a:pt x="4134" y="9384"/>
                    <a:pt x="4904" y="6073"/>
                  </a:cubicBezTo>
                  <a:cubicBezTo>
                    <a:pt x="5489" y="3655"/>
                    <a:pt x="6188" y="1448"/>
                    <a:pt x="8150" y="693"/>
                  </a:cubicBezTo>
                  <a:cubicBezTo>
                    <a:pt x="10330" y="-94"/>
                    <a:pt x="12544" y="-592"/>
                    <a:pt x="14413" y="1372"/>
                  </a:cubicBezTo>
                  <a:cubicBezTo>
                    <a:pt x="17912" y="4971"/>
                    <a:pt x="20815" y="9384"/>
                    <a:pt x="21273" y="16111"/>
                  </a:cubicBezTo>
                  <a:cubicBezTo>
                    <a:pt x="21468" y="19360"/>
                    <a:pt x="20435" y="21008"/>
                    <a:pt x="18314" y="20570"/>
                  </a:cubicBezTo>
                  <a:cubicBezTo>
                    <a:pt x="14952" y="19860"/>
                    <a:pt x="11637" y="18604"/>
                    <a:pt x="8390" y="16926"/>
                  </a:cubicBezTo>
                  <a:cubicBezTo>
                    <a:pt x="7129" y="16262"/>
                    <a:pt x="5821" y="15385"/>
                    <a:pt x="4375" y="1594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7" name="Shape">
              <a:extLst>
                <a:ext uri="{FF2B5EF4-FFF2-40B4-BE49-F238E27FC236}">
                  <a16:creationId xmlns:a16="http://schemas.microsoft.com/office/drawing/2014/main" id="{DD043346-48DD-BE43-90E4-666214866EBB}"/>
                </a:ext>
              </a:extLst>
            </p:cNvPr>
            <p:cNvSpPr/>
            <p:nvPr/>
          </p:nvSpPr>
          <p:spPr>
            <a:xfrm>
              <a:off x="7886700" y="9791699"/>
              <a:ext cx="62621" cy="10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0628" extrusionOk="0">
                  <a:moveTo>
                    <a:pt x="12304" y="322"/>
                  </a:moveTo>
                  <a:cubicBezTo>
                    <a:pt x="13025" y="775"/>
                    <a:pt x="13657" y="1559"/>
                    <a:pt x="14433" y="1638"/>
                  </a:cubicBezTo>
                  <a:cubicBezTo>
                    <a:pt x="18042" y="1947"/>
                    <a:pt x="18764" y="4026"/>
                    <a:pt x="20117" y="5729"/>
                  </a:cubicBezTo>
                  <a:cubicBezTo>
                    <a:pt x="21453" y="7421"/>
                    <a:pt x="20677" y="8948"/>
                    <a:pt x="19721" y="10551"/>
                  </a:cubicBezTo>
                  <a:cubicBezTo>
                    <a:pt x="18836" y="12078"/>
                    <a:pt x="17916" y="13648"/>
                    <a:pt x="17231" y="15230"/>
                  </a:cubicBezTo>
                  <a:cubicBezTo>
                    <a:pt x="16454" y="17065"/>
                    <a:pt x="14633" y="18414"/>
                    <a:pt x="12899" y="19819"/>
                  </a:cubicBezTo>
                  <a:cubicBezTo>
                    <a:pt x="10643" y="21600"/>
                    <a:pt x="5879" y="20162"/>
                    <a:pt x="5410" y="18193"/>
                  </a:cubicBezTo>
                  <a:cubicBezTo>
                    <a:pt x="5140" y="16690"/>
                    <a:pt x="5068" y="15230"/>
                    <a:pt x="5735" y="13736"/>
                  </a:cubicBezTo>
                  <a:cubicBezTo>
                    <a:pt x="7017" y="10617"/>
                    <a:pt x="7017" y="10563"/>
                    <a:pt x="2704" y="9213"/>
                  </a:cubicBezTo>
                  <a:cubicBezTo>
                    <a:pt x="845" y="8638"/>
                    <a:pt x="249" y="7653"/>
                    <a:pt x="69" y="6460"/>
                  </a:cubicBezTo>
                  <a:cubicBezTo>
                    <a:pt x="-147" y="5597"/>
                    <a:pt x="123" y="4668"/>
                    <a:pt x="1152" y="4192"/>
                  </a:cubicBezTo>
                  <a:cubicBezTo>
                    <a:pt x="4562" y="2654"/>
                    <a:pt x="7268" y="322"/>
                    <a:pt x="11726" y="0"/>
                  </a:cubicBezTo>
                  <a:cubicBezTo>
                    <a:pt x="11925" y="100"/>
                    <a:pt x="12123" y="222"/>
                    <a:pt x="12304" y="32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8" name="Shape">
              <a:extLst>
                <a:ext uri="{FF2B5EF4-FFF2-40B4-BE49-F238E27FC236}">
                  <a16:creationId xmlns:a16="http://schemas.microsoft.com/office/drawing/2014/main" id="{0E6B2A78-1E79-5F48-9D72-0FAA6CD9C4B2}"/>
                </a:ext>
              </a:extLst>
            </p:cNvPr>
            <p:cNvSpPr/>
            <p:nvPr/>
          </p:nvSpPr>
          <p:spPr>
            <a:xfrm>
              <a:off x="6857999" y="6692900"/>
              <a:ext cx="67178" cy="70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4" h="21389" extrusionOk="0">
                  <a:moveTo>
                    <a:pt x="6037" y="21386"/>
                  </a:moveTo>
                  <a:cubicBezTo>
                    <a:pt x="5388" y="21287"/>
                    <a:pt x="4753" y="21157"/>
                    <a:pt x="4137" y="20895"/>
                  </a:cubicBezTo>
                  <a:cubicBezTo>
                    <a:pt x="3254" y="20552"/>
                    <a:pt x="2470" y="19930"/>
                    <a:pt x="2536" y="18816"/>
                  </a:cubicBezTo>
                  <a:cubicBezTo>
                    <a:pt x="2603" y="18015"/>
                    <a:pt x="3353" y="17867"/>
                    <a:pt x="3969" y="17589"/>
                  </a:cubicBezTo>
                  <a:cubicBezTo>
                    <a:pt x="6589" y="16363"/>
                    <a:pt x="6821" y="15806"/>
                    <a:pt x="5021" y="14513"/>
                  </a:cubicBezTo>
                  <a:cubicBezTo>
                    <a:pt x="2769" y="12893"/>
                    <a:pt x="2069" y="10307"/>
                    <a:pt x="752" y="8082"/>
                  </a:cubicBezTo>
                  <a:cubicBezTo>
                    <a:pt x="-217" y="6495"/>
                    <a:pt x="-32" y="4809"/>
                    <a:pt x="133" y="3124"/>
                  </a:cubicBezTo>
                  <a:cubicBezTo>
                    <a:pt x="335" y="1046"/>
                    <a:pt x="1218" y="113"/>
                    <a:pt x="3185" y="32"/>
                  </a:cubicBezTo>
                  <a:cubicBezTo>
                    <a:pt x="4070" y="16"/>
                    <a:pt x="5021" y="-100"/>
                    <a:pt x="5872" y="243"/>
                  </a:cubicBezTo>
                  <a:cubicBezTo>
                    <a:pt x="9874" y="1782"/>
                    <a:pt x="13911" y="3255"/>
                    <a:pt x="17730" y="5284"/>
                  </a:cubicBezTo>
                  <a:cubicBezTo>
                    <a:pt x="21117" y="7035"/>
                    <a:pt x="21383" y="9637"/>
                    <a:pt x="19448" y="13122"/>
                  </a:cubicBezTo>
                  <a:cubicBezTo>
                    <a:pt x="16362" y="18636"/>
                    <a:pt x="12009" y="21500"/>
                    <a:pt x="6037" y="2138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9" name="Shape">
              <a:extLst>
                <a:ext uri="{FF2B5EF4-FFF2-40B4-BE49-F238E27FC236}">
                  <a16:creationId xmlns:a16="http://schemas.microsoft.com/office/drawing/2014/main" id="{208C70CD-A4FC-2843-A207-BE1E290B6803}"/>
                </a:ext>
              </a:extLst>
            </p:cNvPr>
            <p:cNvSpPr/>
            <p:nvPr/>
          </p:nvSpPr>
          <p:spPr>
            <a:xfrm>
              <a:off x="7632700" y="10083799"/>
              <a:ext cx="48746" cy="101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81" h="20627" extrusionOk="0">
                  <a:moveTo>
                    <a:pt x="18881" y="3593"/>
                  </a:moveTo>
                  <a:cubicBezTo>
                    <a:pt x="17894" y="6642"/>
                    <a:pt x="16465" y="10309"/>
                    <a:pt x="14133" y="13864"/>
                  </a:cubicBezTo>
                  <a:cubicBezTo>
                    <a:pt x="12788" y="15869"/>
                    <a:pt x="11129" y="17763"/>
                    <a:pt x="9638" y="19722"/>
                  </a:cubicBezTo>
                  <a:cubicBezTo>
                    <a:pt x="8650" y="20889"/>
                    <a:pt x="7284" y="20900"/>
                    <a:pt x="5644" y="19909"/>
                  </a:cubicBezTo>
                  <a:cubicBezTo>
                    <a:pt x="539" y="16782"/>
                    <a:pt x="-2676" y="11762"/>
                    <a:pt x="3017" y="6852"/>
                  </a:cubicBezTo>
                  <a:cubicBezTo>
                    <a:pt x="4678" y="5498"/>
                    <a:pt x="6086" y="4066"/>
                    <a:pt x="7663" y="2690"/>
                  </a:cubicBezTo>
                  <a:cubicBezTo>
                    <a:pt x="8797" y="1733"/>
                    <a:pt x="10225" y="973"/>
                    <a:pt x="12033" y="400"/>
                  </a:cubicBezTo>
                  <a:cubicBezTo>
                    <a:pt x="15542" y="-700"/>
                    <a:pt x="18924" y="500"/>
                    <a:pt x="18881" y="359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0" name="Shape">
              <a:extLst>
                <a:ext uri="{FF2B5EF4-FFF2-40B4-BE49-F238E27FC236}">
                  <a16:creationId xmlns:a16="http://schemas.microsoft.com/office/drawing/2014/main" id="{22893965-3780-9F4D-93D7-01B723EEF2FB}"/>
                </a:ext>
              </a:extLst>
            </p:cNvPr>
            <p:cNvSpPr/>
            <p:nvPr/>
          </p:nvSpPr>
          <p:spPr>
            <a:xfrm>
              <a:off x="7683500" y="10502900"/>
              <a:ext cx="69338" cy="81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0724" extrusionOk="0">
                  <a:moveTo>
                    <a:pt x="17407" y="17219"/>
                  </a:moveTo>
                  <a:cubicBezTo>
                    <a:pt x="14559" y="15504"/>
                    <a:pt x="12828" y="17219"/>
                    <a:pt x="11028" y="19428"/>
                  </a:cubicBezTo>
                  <a:cubicBezTo>
                    <a:pt x="9663" y="21199"/>
                    <a:pt x="8348" y="21049"/>
                    <a:pt x="6583" y="19621"/>
                  </a:cubicBezTo>
                  <a:cubicBezTo>
                    <a:pt x="4117" y="17617"/>
                    <a:pt x="3900" y="15504"/>
                    <a:pt x="5733" y="13021"/>
                  </a:cubicBezTo>
                  <a:cubicBezTo>
                    <a:pt x="6583" y="11895"/>
                    <a:pt x="5849" y="11100"/>
                    <a:pt x="4550" y="10743"/>
                  </a:cubicBezTo>
                  <a:cubicBezTo>
                    <a:pt x="3900" y="10564"/>
                    <a:pt x="3235" y="10469"/>
                    <a:pt x="2519" y="10412"/>
                  </a:cubicBezTo>
                  <a:cubicBezTo>
                    <a:pt x="919" y="10276"/>
                    <a:pt x="136" y="9425"/>
                    <a:pt x="87" y="7984"/>
                  </a:cubicBezTo>
                  <a:cubicBezTo>
                    <a:pt x="20" y="5925"/>
                    <a:pt x="-29" y="3853"/>
                    <a:pt x="20" y="1781"/>
                  </a:cubicBezTo>
                  <a:cubicBezTo>
                    <a:pt x="20" y="272"/>
                    <a:pt x="1170" y="-401"/>
                    <a:pt x="2819" y="244"/>
                  </a:cubicBezTo>
                  <a:cubicBezTo>
                    <a:pt x="5849" y="1439"/>
                    <a:pt x="9296" y="1987"/>
                    <a:pt x="10679" y="5542"/>
                  </a:cubicBezTo>
                  <a:cubicBezTo>
                    <a:pt x="11095" y="6790"/>
                    <a:pt x="12628" y="7929"/>
                    <a:pt x="14492" y="7244"/>
                  </a:cubicBezTo>
                  <a:cubicBezTo>
                    <a:pt x="15309" y="6956"/>
                    <a:pt x="15841" y="5940"/>
                    <a:pt x="16791" y="6337"/>
                  </a:cubicBezTo>
                  <a:cubicBezTo>
                    <a:pt x="18123" y="6804"/>
                    <a:pt x="17990" y="8011"/>
                    <a:pt x="17874" y="8986"/>
                  </a:cubicBezTo>
                  <a:cubicBezTo>
                    <a:pt x="17574" y="10852"/>
                    <a:pt x="18123" y="12183"/>
                    <a:pt x="20089" y="13061"/>
                  </a:cubicBezTo>
                  <a:cubicBezTo>
                    <a:pt x="21155" y="13556"/>
                    <a:pt x="21571" y="14599"/>
                    <a:pt x="21087" y="15669"/>
                  </a:cubicBezTo>
                  <a:cubicBezTo>
                    <a:pt x="20488" y="17041"/>
                    <a:pt x="19189" y="17288"/>
                    <a:pt x="17407" y="1721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1" name="Shape">
              <a:extLst>
                <a:ext uri="{FF2B5EF4-FFF2-40B4-BE49-F238E27FC236}">
                  <a16:creationId xmlns:a16="http://schemas.microsoft.com/office/drawing/2014/main" id="{D9716598-0FA4-8842-A537-C9D6D699143F}"/>
                </a:ext>
              </a:extLst>
            </p:cNvPr>
            <p:cNvSpPr/>
            <p:nvPr/>
          </p:nvSpPr>
          <p:spPr>
            <a:xfrm>
              <a:off x="7327899" y="10248900"/>
              <a:ext cx="63480" cy="58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5" h="20083" extrusionOk="0">
                  <a:moveTo>
                    <a:pt x="20" y="11048"/>
                  </a:moveTo>
                  <a:cubicBezTo>
                    <a:pt x="-103" y="9245"/>
                    <a:pt x="730" y="7907"/>
                    <a:pt x="1668" y="6531"/>
                  </a:cubicBezTo>
                  <a:cubicBezTo>
                    <a:pt x="5903" y="231"/>
                    <a:pt x="11733" y="-420"/>
                    <a:pt x="17935" y="174"/>
                  </a:cubicBezTo>
                  <a:cubicBezTo>
                    <a:pt x="20292" y="379"/>
                    <a:pt x="21426" y="3446"/>
                    <a:pt x="20292" y="5918"/>
                  </a:cubicBezTo>
                  <a:cubicBezTo>
                    <a:pt x="18768" y="9078"/>
                    <a:pt x="17243" y="12312"/>
                    <a:pt x="15420" y="15268"/>
                  </a:cubicBezTo>
                  <a:cubicBezTo>
                    <a:pt x="12424" y="20101"/>
                    <a:pt x="8703" y="21180"/>
                    <a:pt x="4132" y="19023"/>
                  </a:cubicBezTo>
                  <a:cubicBezTo>
                    <a:pt x="1031" y="17518"/>
                    <a:pt x="-174" y="15213"/>
                    <a:pt x="20" y="1104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2" name="Shape">
              <a:extLst>
                <a:ext uri="{FF2B5EF4-FFF2-40B4-BE49-F238E27FC236}">
                  <a16:creationId xmlns:a16="http://schemas.microsoft.com/office/drawing/2014/main" id="{EABAF9A2-6C46-EB48-9F72-F6843A6BA924}"/>
                </a:ext>
              </a:extLst>
            </p:cNvPr>
            <p:cNvSpPr/>
            <p:nvPr/>
          </p:nvSpPr>
          <p:spPr>
            <a:xfrm>
              <a:off x="7962900" y="9766300"/>
              <a:ext cx="64809" cy="55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0261" extrusionOk="0">
                  <a:moveTo>
                    <a:pt x="19926" y="1602"/>
                  </a:moveTo>
                  <a:cubicBezTo>
                    <a:pt x="20783" y="4125"/>
                    <a:pt x="21480" y="6650"/>
                    <a:pt x="19996" y="9173"/>
                  </a:cubicBezTo>
                  <a:cubicBezTo>
                    <a:pt x="18478" y="11697"/>
                    <a:pt x="16801" y="13406"/>
                    <a:pt x="14060" y="12810"/>
                  </a:cubicBezTo>
                  <a:cubicBezTo>
                    <a:pt x="11755" y="12254"/>
                    <a:pt x="10008" y="13605"/>
                    <a:pt x="8699" y="16108"/>
                  </a:cubicBezTo>
                  <a:cubicBezTo>
                    <a:pt x="8193" y="17101"/>
                    <a:pt x="7703" y="18076"/>
                    <a:pt x="7057" y="19010"/>
                  </a:cubicBezTo>
                  <a:cubicBezTo>
                    <a:pt x="5992" y="20560"/>
                    <a:pt x="4508" y="20658"/>
                    <a:pt x="3390" y="19368"/>
                  </a:cubicBezTo>
                  <a:cubicBezTo>
                    <a:pt x="1836" y="17459"/>
                    <a:pt x="946" y="15036"/>
                    <a:pt x="125" y="12571"/>
                  </a:cubicBezTo>
                  <a:cubicBezTo>
                    <a:pt x="-120" y="11875"/>
                    <a:pt x="19" y="10724"/>
                    <a:pt x="334" y="10107"/>
                  </a:cubicBezTo>
                  <a:cubicBezTo>
                    <a:pt x="1767" y="7344"/>
                    <a:pt x="3320" y="4524"/>
                    <a:pt x="6203" y="4125"/>
                  </a:cubicBezTo>
                  <a:cubicBezTo>
                    <a:pt x="8053" y="3907"/>
                    <a:pt x="9938" y="3608"/>
                    <a:pt x="11440" y="1980"/>
                  </a:cubicBezTo>
                  <a:cubicBezTo>
                    <a:pt x="14165" y="-942"/>
                    <a:pt x="17046" y="-246"/>
                    <a:pt x="19926" y="1602"/>
                  </a:cubicBezTo>
                  <a:cubicBezTo>
                    <a:pt x="19926" y="1602"/>
                    <a:pt x="19926" y="1602"/>
                    <a:pt x="19926" y="160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3" name="Shape">
              <a:extLst>
                <a:ext uri="{FF2B5EF4-FFF2-40B4-BE49-F238E27FC236}">
                  <a16:creationId xmlns:a16="http://schemas.microsoft.com/office/drawing/2014/main" id="{D42515DB-A0DF-424D-8107-632E4587D997}"/>
                </a:ext>
              </a:extLst>
            </p:cNvPr>
            <p:cNvSpPr/>
            <p:nvPr/>
          </p:nvSpPr>
          <p:spPr>
            <a:xfrm>
              <a:off x="7404099" y="7454900"/>
              <a:ext cx="50163" cy="47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0823" extrusionOk="0">
                  <a:moveTo>
                    <a:pt x="10051" y="160"/>
                  </a:moveTo>
                  <a:cubicBezTo>
                    <a:pt x="11813" y="521"/>
                    <a:pt x="14257" y="759"/>
                    <a:pt x="16587" y="1455"/>
                  </a:cubicBezTo>
                  <a:cubicBezTo>
                    <a:pt x="19820" y="2485"/>
                    <a:pt x="21381" y="5692"/>
                    <a:pt x="20793" y="9741"/>
                  </a:cubicBezTo>
                  <a:cubicBezTo>
                    <a:pt x="20137" y="13812"/>
                    <a:pt x="18532" y="17093"/>
                    <a:pt x="15547" y="19320"/>
                  </a:cubicBezTo>
                  <a:cubicBezTo>
                    <a:pt x="13036" y="21189"/>
                    <a:pt x="10208" y="21331"/>
                    <a:pt x="7765" y="19656"/>
                  </a:cubicBezTo>
                  <a:cubicBezTo>
                    <a:pt x="5277" y="17834"/>
                    <a:pt x="3014" y="15440"/>
                    <a:pt x="754" y="13020"/>
                  </a:cubicBezTo>
                  <a:cubicBezTo>
                    <a:pt x="-219" y="12039"/>
                    <a:pt x="-219" y="10315"/>
                    <a:pt x="573" y="9189"/>
                  </a:cubicBezTo>
                  <a:cubicBezTo>
                    <a:pt x="2134" y="7059"/>
                    <a:pt x="3987" y="5239"/>
                    <a:pt x="4869" y="2411"/>
                  </a:cubicBezTo>
                  <a:cubicBezTo>
                    <a:pt x="5594" y="65"/>
                    <a:pt x="7540" y="-269"/>
                    <a:pt x="10051" y="16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4" name="Shape">
              <a:extLst>
                <a:ext uri="{FF2B5EF4-FFF2-40B4-BE49-F238E27FC236}">
                  <a16:creationId xmlns:a16="http://schemas.microsoft.com/office/drawing/2014/main" id="{1EFE130B-5DE8-3A40-B342-8C53AF542E6E}"/>
                </a:ext>
              </a:extLst>
            </p:cNvPr>
            <p:cNvSpPr/>
            <p:nvPr/>
          </p:nvSpPr>
          <p:spPr>
            <a:xfrm>
              <a:off x="7823199" y="10795000"/>
              <a:ext cx="34853" cy="85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9" h="21270" extrusionOk="0">
                  <a:moveTo>
                    <a:pt x="4903" y="19488"/>
                  </a:moveTo>
                  <a:cubicBezTo>
                    <a:pt x="4678" y="15781"/>
                    <a:pt x="2870" y="12194"/>
                    <a:pt x="836" y="8675"/>
                  </a:cubicBezTo>
                  <a:cubicBezTo>
                    <a:pt x="-657" y="6131"/>
                    <a:pt x="-182" y="3816"/>
                    <a:pt x="2518" y="1570"/>
                  </a:cubicBezTo>
                  <a:cubicBezTo>
                    <a:pt x="3569" y="704"/>
                    <a:pt x="5029" y="-204"/>
                    <a:pt x="7537" y="40"/>
                  </a:cubicBezTo>
                  <a:cubicBezTo>
                    <a:pt x="9697" y="256"/>
                    <a:pt x="9222" y="1286"/>
                    <a:pt x="9570" y="2056"/>
                  </a:cubicBezTo>
                  <a:cubicBezTo>
                    <a:pt x="10143" y="3396"/>
                    <a:pt x="11955" y="3938"/>
                    <a:pt x="14814" y="4331"/>
                  </a:cubicBezTo>
                  <a:cubicBezTo>
                    <a:pt x="20943" y="5157"/>
                    <a:pt x="20816" y="5291"/>
                    <a:pt x="20022" y="8079"/>
                  </a:cubicBezTo>
                  <a:cubicBezTo>
                    <a:pt x="19769" y="8851"/>
                    <a:pt x="19007" y="9690"/>
                    <a:pt x="19196" y="10448"/>
                  </a:cubicBezTo>
                  <a:cubicBezTo>
                    <a:pt x="19769" y="12626"/>
                    <a:pt x="17387" y="13330"/>
                    <a:pt x="13448" y="13642"/>
                  </a:cubicBezTo>
                  <a:cubicBezTo>
                    <a:pt x="9222" y="14007"/>
                    <a:pt x="9128" y="15523"/>
                    <a:pt x="10016" y="16931"/>
                  </a:cubicBezTo>
                  <a:cubicBezTo>
                    <a:pt x="10589" y="17905"/>
                    <a:pt x="11509" y="18798"/>
                    <a:pt x="12270" y="19759"/>
                  </a:cubicBezTo>
                  <a:cubicBezTo>
                    <a:pt x="12749" y="20368"/>
                    <a:pt x="13067" y="21072"/>
                    <a:pt x="11509" y="21220"/>
                  </a:cubicBezTo>
                  <a:cubicBezTo>
                    <a:pt x="10364" y="21396"/>
                    <a:pt x="9001" y="21058"/>
                    <a:pt x="7889" y="20924"/>
                  </a:cubicBezTo>
                  <a:cubicBezTo>
                    <a:pt x="6841" y="20450"/>
                    <a:pt x="5824" y="19948"/>
                    <a:pt x="4903" y="1948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5" name="Shape">
              <a:extLst>
                <a:ext uri="{FF2B5EF4-FFF2-40B4-BE49-F238E27FC236}">
                  <a16:creationId xmlns:a16="http://schemas.microsoft.com/office/drawing/2014/main" id="{91EB391A-CF92-7746-84C9-D411C1DDF568}"/>
                </a:ext>
              </a:extLst>
            </p:cNvPr>
            <p:cNvSpPr/>
            <p:nvPr/>
          </p:nvSpPr>
          <p:spPr>
            <a:xfrm>
              <a:off x="7848599" y="10947399"/>
              <a:ext cx="76178" cy="2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0247" extrusionOk="0">
                  <a:moveTo>
                    <a:pt x="7553" y="327"/>
                  </a:moveTo>
                  <a:cubicBezTo>
                    <a:pt x="11232" y="-1053"/>
                    <a:pt x="14283" y="2260"/>
                    <a:pt x="17440" y="4306"/>
                  </a:cubicBezTo>
                  <a:cubicBezTo>
                    <a:pt x="19145" y="5453"/>
                    <a:pt x="20281" y="8879"/>
                    <a:pt x="20909" y="13492"/>
                  </a:cubicBezTo>
                  <a:cubicBezTo>
                    <a:pt x="21075" y="14908"/>
                    <a:pt x="21015" y="16959"/>
                    <a:pt x="20805" y="18456"/>
                  </a:cubicBezTo>
                  <a:cubicBezTo>
                    <a:pt x="20522" y="20547"/>
                    <a:pt x="19848" y="20389"/>
                    <a:pt x="19249" y="20034"/>
                  </a:cubicBezTo>
                  <a:cubicBezTo>
                    <a:pt x="18667" y="19679"/>
                    <a:pt x="18083" y="19086"/>
                    <a:pt x="17544" y="18299"/>
                  </a:cubicBezTo>
                  <a:cubicBezTo>
                    <a:pt x="12937" y="11046"/>
                    <a:pt x="8256" y="12544"/>
                    <a:pt x="3529" y="16801"/>
                  </a:cubicBezTo>
                  <a:cubicBezTo>
                    <a:pt x="2258" y="17907"/>
                    <a:pt x="1195" y="19521"/>
                    <a:pt x="432" y="15304"/>
                  </a:cubicBezTo>
                  <a:cubicBezTo>
                    <a:pt x="-525" y="9985"/>
                    <a:pt x="164" y="3951"/>
                    <a:pt x="1944" y="1941"/>
                  </a:cubicBezTo>
                  <a:cubicBezTo>
                    <a:pt x="2676" y="1195"/>
                    <a:pt x="3483" y="602"/>
                    <a:pt x="4292" y="408"/>
                  </a:cubicBezTo>
                  <a:cubicBezTo>
                    <a:pt x="5459" y="129"/>
                    <a:pt x="6700" y="327"/>
                    <a:pt x="7553" y="32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6" name="Shape">
              <a:extLst>
                <a:ext uri="{FF2B5EF4-FFF2-40B4-BE49-F238E27FC236}">
                  <a16:creationId xmlns:a16="http://schemas.microsoft.com/office/drawing/2014/main" id="{43DC82BA-7B47-5A43-93CA-44C35D3E674B}"/>
                </a:ext>
              </a:extLst>
            </p:cNvPr>
            <p:cNvSpPr/>
            <p:nvPr/>
          </p:nvSpPr>
          <p:spPr>
            <a:xfrm>
              <a:off x="6819900" y="6476999"/>
              <a:ext cx="44796" cy="34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229" extrusionOk="0">
                  <a:moveTo>
                    <a:pt x="8301" y="0"/>
                  </a:moveTo>
                  <a:cubicBezTo>
                    <a:pt x="12189" y="34"/>
                    <a:pt x="15189" y="858"/>
                    <a:pt x="17908" y="3133"/>
                  </a:cubicBezTo>
                  <a:cubicBezTo>
                    <a:pt x="20195" y="5048"/>
                    <a:pt x="21439" y="9630"/>
                    <a:pt x="20830" y="13422"/>
                  </a:cubicBezTo>
                  <a:cubicBezTo>
                    <a:pt x="20271" y="17248"/>
                    <a:pt x="17908" y="20742"/>
                    <a:pt x="15290" y="21104"/>
                  </a:cubicBezTo>
                  <a:cubicBezTo>
                    <a:pt x="11096" y="21600"/>
                    <a:pt x="7107" y="20644"/>
                    <a:pt x="3396" y="17906"/>
                  </a:cubicBezTo>
                  <a:cubicBezTo>
                    <a:pt x="1465" y="16454"/>
                    <a:pt x="222" y="14182"/>
                    <a:pt x="19" y="10950"/>
                  </a:cubicBezTo>
                  <a:cubicBezTo>
                    <a:pt x="-161" y="7125"/>
                    <a:pt x="958" y="4059"/>
                    <a:pt x="3194" y="2310"/>
                  </a:cubicBezTo>
                  <a:cubicBezTo>
                    <a:pt x="5023" y="1023"/>
                    <a:pt x="7005" y="560"/>
                    <a:pt x="8301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7" name="Shape">
              <a:extLst>
                <a:ext uri="{FF2B5EF4-FFF2-40B4-BE49-F238E27FC236}">
                  <a16:creationId xmlns:a16="http://schemas.microsoft.com/office/drawing/2014/main" id="{FC516A2F-6986-E348-A4E0-62A93D60E292}"/>
                </a:ext>
              </a:extLst>
            </p:cNvPr>
            <p:cNvSpPr/>
            <p:nvPr/>
          </p:nvSpPr>
          <p:spPr>
            <a:xfrm>
              <a:off x="7556500" y="10528300"/>
              <a:ext cx="63265" cy="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0964" extrusionOk="0">
                  <a:moveTo>
                    <a:pt x="21344" y="1721"/>
                  </a:moveTo>
                  <a:cubicBezTo>
                    <a:pt x="21490" y="4598"/>
                    <a:pt x="20959" y="6128"/>
                    <a:pt x="19586" y="7059"/>
                  </a:cubicBezTo>
                  <a:cubicBezTo>
                    <a:pt x="15664" y="9449"/>
                    <a:pt x="13355" y="13086"/>
                    <a:pt x="9967" y="15862"/>
                  </a:cubicBezTo>
                  <a:cubicBezTo>
                    <a:pt x="7603" y="17751"/>
                    <a:pt x="5239" y="19583"/>
                    <a:pt x="2290" y="20785"/>
                  </a:cubicBezTo>
                  <a:cubicBezTo>
                    <a:pt x="1575" y="21043"/>
                    <a:pt x="714" y="21087"/>
                    <a:pt x="329" y="20485"/>
                  </a:cubicBezTo>
                  <a:cubicBezTo>
                    <a:pt x="-1" y="19998"/>
                    <a:pt x="-110" y="19168"/>
                    <a:pt x="128" y="18767"/>
                  </a:cubicBezTo>
                  <a:cubicBezTo>
                    <a:pt x="641" y="17823"/>
                    <a:pt x="1391" y="16820"/>
                    <a:pt x="2363" y="16277"/>
                  </a:cubicBezTo>
                  <a:cubicBezTo>
                    <a:pt x="6541" y="13901"/>
                    <a:pt x="9637" y="10566"/>
                    <a:pt x="13100" y="7546"/>
                  </a:cubicBezTo>
                  <a:cubicBezTo>
                    <a:pt x="15060" y="5900"/>
                    <a:pt x="16818" y="4154"/>
                    <a:pt x="17680" y="1806"/>
                  </a:cubicBezTo>
                  <a:cubicBezTo>
                    <a:pt x="18010" y="904"/>
                    <a:pt x="18468" y="-513"/>
                    <a:pt x="20171" y="189"/>
                  </a:cubicBezTo>
                  <a:cubicBezTo>
                    <a:pt x="21344" y="690"/>
                    <a:pt x="21344" y="1949"/>
                    <a:pt x="21344" y="172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8" name="Shape">
              <a:extLst>
                <a:ext uri="{FF2B5EF4-FFF2-40B4-BE49-F238E27FC236}">
                  <a16:creationId xmlns:a16="http://schemas.microsoft.com/office/drawing/2014/main" id="{95E131E0-9B9B-A947-9006-F7062D43722B}"/>
                </a:ext>
              </a:extLst>
            </p:cNvPr>
            <p:cNvSpPr/>
            <p:nvPr/>
          </p:nvSpPr>
          <p:spPr>
            <a:xfrm>
              <a:off x="8915400" y="7899399"/>
              <a:ext cx="41377" cy="41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3" h="20101" extrusionOk="0">
                  <a:moveTo>
                    <a:pt x="3366" y="13340"/>
                  </a:moveTo>
                  <a:cubicBezTo>
                    <a:pt x="2365" y="12284"/>
                    <a:pt x="1502" y="11252"/>
                    <a:pt x="557" y="10248"/>
                  </a:cubicBezTo>
                  <a:cubicBezTo>
                    <a:pt x="-226" y="7048"/>
                    <a:pt x="-604" y="4008"/>
                    <a:pt x="2365" y="1761"/>
                  </a:cubicBezTo>
                  <a:cubicBezTo>
                    <a:pt x="5362" y="-486"/>
                    <a:pt x="8359" y="-591"/>
                    <a:pt x="11436" y="1496"/>
                  </a:cubicBezTo>
                  <a:cubicBezTo>
                    <a:pt x="13570" y="2977"/>
                    <a:pt x="15784" y="4325"/>
                    <a:pt x="17700" y="5993"/>
                  </a:cubicBezTo>
                  <a:cubicBezTo>
                    <a:pt x="20238" y="8158"/>
                    <a:pt x="20996" y="11041"/>
                    <a:pt x="20402" y="14425"/>
                  </a:cubicBezTo>
                  <a:cubicBezTo>
                    <a:pt x="19644" y="18868"/>
                    <a:pt x="16379" y="21009"/>
                    <a:pt x="12437" y="19739"/>
                  </a:cubicBezTo>
                  <a:cubicBezTo>
                    <a:pt x="8737" y="18548"/>
                    <a:pt x="6443" y="15402"/>
                    <a:pt x="3366" y="1334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9" name="Shape">
              <a:extLst>
                <a:ext uri="{FF2B5EF4-FFF2-40B4-BE49-F238E27FC236}">
                  <a16:creationId xmlns:a16="http://schemas.microsoft.com/office/drawing/2014/main" id="{77A80548-E039-3742-967C-AA844EE5A6EA}"/>
                </a:ext>
              </a:extLst>
            </p:cNvPr>
            <p:cNvSpPr/>
            <p:nvPr/>
          </p:nvSpPr>
          <p:spPr>
            <a:xfrm>
              <a:off x="6299199" y="7569199"/>
              <a:ext cx="36112" cy="43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380" extrusionOk="0">
                  <a:moveTo>
                    <a:pt x="8996" y="7"/>
                  </a:moveTo>
                  <a:cubicBezTo>
                    <a:pt x="11639" y="-75"/>
                    <a:pt x="14064" y="538"/>
                    <a:pt x="15386" y="2878"/>
                  </a:cubicBezTo>
                  <a:cubicBezTo>
                    <a:pt x="17138" y="5964"/>
                    <a:pt x="18764" y="9129"/>
                    <a:pt x="20208" y="12400"/>
                  </a:cubicBezTo>
                  <a:cubicBezTo>
                    <a:pt x="20948" y="14051"/>
                    <a:pt x="19872" y="15593"/>
                    <a:pt x="18550" y="16524"/>
                  </a:cubicBezTo>
                  <a:cubicBezTo>
                    <a:pt x="14187" y="19902"/>
                    <a:pt x="8811" y="20381"/>
                    <a:pt x="3497" y="21364"/>
                  </a:cubicBezTo>
                  <a:cubicBezTo>
                    <a:pt x="2635" y="21525"/>
                    <a:pt x="792" y="20435"/>
                    <a:pt x="669" y="19744"/>
                  </a:cubicBezTo>
                  <a:cubicBezTo>
                    <a:pt x="-652" y="13650"/>
                    <a:pt x="-190" y="7772"/>
                    <a:pt x="3620" y="2559"/>
                  </a:cubicBezTo>
                  <a:cubicBezTo>
                    <a:pt x="4847" y="857"/>
                    <a:pt x="6813" y="31"/>
                    <a:pt x="8996" y="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0" name="Shape">
              <a:extLst>
                <a:ext uri="{FF2B5EF4-FFF2-40B4-BE49-F238E27FC236}">
                  <a16:creationId xmlns:a16="http://schemas.microsoft.com/office/drawing/2014/main" id="{E0BC89B3-D952-F543-97CC-CDA9C1F00622}"/>
                </a:ext>
              </a:extLst>
            </p:cNvPr>
            <p:cNvSpPr/>
            <p:nvPr/>
          </p:nvSpPr>
          <p:spPr>
            <a:xfrm>
              <a:off x="7746999" y="10477499"/>
              <a:ext cx="33696" cy="46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9" h="19973" extrusionOk="0">
                  <a:moveTo>
                    <a:pt x="8717" y="16008"/>
                  </a:moveTo>
                  <a:cubicBezTo>
                    <a:pt x="8519" y="13523"/>
                    <a:pt x="7437" y="11339"/>
                    <a:pt x="4973" y="9620"/>
                  </a:cubicBezTo>
                  <a:cubicBezTo>
                    <a:pt x="3366" y="8483"/>
                    <a:pt x="1954" y="7134"/>
                    <a:pt x="640" y="5672"/>
                  </a:cubicBezTo>
                  <a:cubicBezTo>
                    <a:pt x="-903" y="3928"/>
                    <a:pt x="509" y="1236"/>
                    <a:pt x="3104" y="632"/>
                  </a:cubicBezTo>
                  <a:cubicBezTo>
                    <a:pt x="11080" y="-1342"/>
                    <a:pt x="17184" y="1374"/>
                    <a:pt x="18727" y="7900"/>
                  </a:cubicBezTo>
                  <a:cubicBezTo>
                    <a:pt x="19547" y="10966"/>
                    <a:pt x="19877" y="14127"/>
                    <a:pt x="20337" y="17192"/>
                  </a:cubicBezTo>
                  <a:cubicBezTo>
                    <a:pt x="20697" y="19468"/>
                    <a:pt x="19188" y="20258"/>
                    <a:pt x="15083" y="19885"/>
                  </a:cubicBezTo>
                  <a:cubicBezTo>
                    <a:pt x="14263" y="19792"/>
                    <a:pt x="13444" y="19421"/>
                    <a:pt x="12590" y="19143"/>
                  </a:cubicBezTo>
                  <a:cubicBezTo>
                    <a:pt x="11309" y="18120"/>
                    <a:pt x="10028" y="17076"/>
                    <a:pt x="8717" y="1600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1" name="Shape">
              <a:extLst>
                <a:ext uri="{FF2B5EF4-FFF2-40B4-BE49-F238E27FC236}">
                  <a16:creationId xmlns:a16="http://schemas.microsoft.com/office/drawing/2014/main" id="{4D106EFB-A5A3-324A-8193-2B1ADD83481B}"/>
                </a:ext>
              </a:extLst>
            </p:cNvPr>
            <p:cNvSpPr/>
            <p:nvPr/>
          </p:nvSpPr>
          <p:spPr>
            <a:xfrm>
              <a:off x="8166100" y="7480299"/>
              <a:ext cx="25295" cy="41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67" h="20185" extrusionOk="0">
                  <a:moveTo>
                    <a:pt x="0" y="10444"/>
                  </a:moveTo>
                  <a:cubicBezTo>
                    <a:pt x="471" y="8504"/>
                    <a:pt x="894" y="6168"/>
                    <a:pt x="1832" y="3911"/>
                  </a:cubicBezTo>
                  <a:cubicBezTo>
                    <a:pt x="3154" y="1285"/>
                    <a:pt x="7500" y="-314"/>
                    <a:pt x="11417" y="51"/>
                  </a:cubicBezTo>
                  <a:cubicBezTo>
                    <a:pt x="15213" y="447"/>
                    <a:pt x="17639" y="1968"/>
                    <a:pt x="18747" y="4384"/>
                  </a:cubicBezTo>
                  <a:cubicBezTo>
                    <a:pt x="21600" y="10393"/>
                    <a:pt x="18873" y="15142"/>
                    <a:pt x="12016" y="19002"/>
                  </a:cubicBezTo>
                  <a:cubicBezTo>
                    <a:pt x="8098" y="21286"/>
                    <a:pt x="2430" y="20131"/>
                    <a:pt x="1235" y="16666"/>
                  </a:cubicBezTo>
                  <a:cubicBezTo>
                    <a:pt x="642" y="14777"/>
                    <a:pt x="471" y="12807"/>
                    <a:pt x="0" y="1044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2" name="Shape">
              <a:extLst>
                <a:ext uri="{FF2B5EF4-FFF2-40B4-BE49-F238E27FC236}">
                  <a16:creationId xmlns:a16="http://schemas.microsoft.com/office/drawing/2014/main" id="{D419DB9C-1462-444A-9475-0BF8DA596DEB}"/>
                </a:ext>
              </a:extLst>
            </p:cNvPr>
            <p:cNvSpPr/>
            <p:nvPr/>
          </p:nvSpPr>
          <p:spPr>
            <a:xfrm>
              <a:off x="7645400" y="10452099"/>
              <a:ext cx="28160" cy="40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4" h="21079" extrusionOk="0">
                  <a:moveTo>
                    <a:pt x="9471" y="0"/>
                  </a:moveTo>
                  <a:cubicBezTo>
                    <a:pt x="16634" y="3648"/>
                    <a:pt x="20601" y="8719"/>
                    <a:pt x="19906" y="15817"/>
                  </a:cubicBezTo>
                  <a:cubicBezTo>
                    <a:pt x="19674" y="18037"/>
                    <a:pt x="18558" y="20033"/>
                    <a:pt x="15901" y="20804"/>
                  </a:cubicBezTo>
                  <a:cubicBezTo>
                    <a:pt x="13169" y="21600"/>
                    <a:pt x="10745" y="20602"/>
                    <a:pt x="9318" y="18694"/>
                  </a:cubicBezTo>
                  <a:cubicBezTo>
                    <a:pt x="6278" y="14249"/>
                    <a:pt x="3542" y="9802"/>
                    <a:pt x="772" y="5270"/>
                  </a:cubicBezTo>
                  <a:cubicBezTo>
                    <a:pt x="-999" y="2478"/>
                    <a:pt x="235" y="1167"/>
                    <a:pt x="4930" y="257"/>
                  </a:cubicBezTo>
                  <a:cubicBezTo>
                    <a:pt x="6432" y="0"/>
                    <a:pt x="7969" y="85"/>
                    <a:pt x="9625" y="0"/>
                  </a:cubicBezTo>
                  <a:cubicBezTo>
                    <a:pt x="9625" y="0"/>
                    <a:pt x="9471" y="0"/>
                    <a:pt x="9471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3" name="Shape">
              <a:extLst>
                <a:ext uri="{FF2B5EF4-FFF2-40B4-BE49-F238E27FC236}">
                  <a16:creationId xmlns:a16="http://schemas.microsoft.com/office/drawing/2014/main" id="{3A513A9F-6186-B741-8864-5E907D3BE7D0}"/>
                </a:ext>
              </a:extLst>
            </p:cNvPr>
            <p:cNvSpPr/>
            <p:nvPr/>
          </p:nvSpPr>
          <p:spPr>
            <a:xfrm>
              <a:off x="8801100" y="8661400"/>
              <a:ext cx="32027" cy="36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254" extrusionOk="0">
                  <a:moveTo>
                    <a:pt x="1112" y="21143"/>
                  </a:moveTo>
                  <a:cubicBezTo>
                    <a:pt x="757" y="20549"/>
                    <a:pt x="-126" y="19678"/>
                    <a:pt x="15" y="19148"/>
                  </a:cubicBezTo>
                  <a:cubicBezTo>
                    <a:pt x="1112" y="15127"/>
                    <a:pt x="2173" y="10950"/>
                    <a:pt x="3903" y="7365"/>
                  </a:cubicBezTo>
                  <a:cubicBezTo>
                    <a:pt x="6448" y="2348"/>
                    <a:pt x="11469" y="698"/>
                    <a:pt x="16808" y="12"/>
                  </a:cubicBezTo>
                  <a:cubicBezTo>
                    <a:pt x="19103" y="-208"/>
                    <a:pt x="21474" y="2566"/>
                    <a:pt x="20732" y="4748"/>
                  </a:cubicBezTo>
                  <a:cubicBezTo>
                    <a:pt x="20236" y="6338"/>
                    <a:pt x="19740" y="8521"/>
                    <a:pt x="18434" y="9549"/>
                  </a:cubicBezTo>
                  <a:cubicBezTo>
                    <a:pt x="13271" y="13570"/>
                    <a:pt x="7932" y="17338"/>
                    <a:pt x="2665" y="21143"/>
                  </a:cubicBezTo>
                  <a:cubicBezTo>
                    <a:pt x="2278" y="21392"/>
                    <a:pt x="1677" y="21143"/>
                    <a:pt x="1112" y="2114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4" name="Shape">
              <a:extLst>
                <a:ext uri="{FF2B5EF4-FFF2-40B4-BE49-F238E27FC236}">
                  <a16:creationId xmlns:a16="http://schemas.microsoft.com/office/drawing/2014/main" id="{73500DD7-C937-8A4B-8374-F97B34391550}"/>
                </a:ext>
              </a:extLst>
            </p:cNvPr>
            <p:cNvSpPr/>
            <p:nvPr/>
          </p:nvSpPr>
          <p:spPr>
            <a:xfrm>
              <a:off x="6972299" y="7137399"/>
              <a:ext cx="30707" cy="32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03" h="20589" extrusionOk="0">
                  <a:moveTo>
                    <a:pt x="7045" y="20588"/>
                  </a:moveTo>
                  <a:cubicBezTo>
                    <a:pt x="5829" y="20175"/>
                    <a:pt x="4177" y="19518"/>
                    <a:pt x="2456" y="18829"/>
                  </a:cubicBezTo>
                  <a:cubicBezTo>
                    <a:pt x="192" y="17723"/>
                    <a:pt x="-921" y="14306"/>
                    <a:pt x="936" y="12617"/>
                  </a:cubicBezTo>
                  <a:cubicBezTo>
                    <a:pt x="5359" y="8440"/>
                    <a:pt x="9813" y="4268"/>
                    <a:pt x="14673" y="469"/>
                  </a:cubicBezTo>
                  <a:cubicBezTo>
                    <a:pt x="16463" y="-909"/>
                    <a:pt x="18250" y="989"/>
                    <a:pt x="18757" y="3059"/>
                  </a:cubicBezTo>
                  <a:cubicBezTo>
                    <a:pt x="20679" y="10751"/>
                    <a:pt x="14268" y="20691"/>
                    <a:pt x="7045" y="2058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5" name="Shape">
              <a:extLst>
                <a:ext uri="{FF2B5EF4-FFF2-40B4-BE49-F238E27FC236}">
                  <a16:creationId xmlns:a16="http://schemas.microsoft.com/office/drawing/2014/main" id="{B5E2AAC6-D572-0C42-8CD3-47B321544DA8}"/>
                </a:ext>
              </a:extLst>
            </p:cNvPr>
            <p:cNvSpPr/>
            <p:nvPr/>
          </p:nvSpPr>
          <p:spPr>
            <a:xfrm>
              <a:off x="8356599" y="9334499"/>
              <a:ext cx="44503" cy="39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40" extrusionOk="0">
                  <a:moveTo>
                    <a:pt x="21347" y="1380"/>
                  </a:moveTo>
                  <a:cubicBezTo>
                    <a:pt x="21243" y="2229"/>
                    <a:pt x="21347" y="3225"/>
                    <a:pt x="20929" y="3724"/>
                  </a:cubicBezTo>
                  <a:cubicBezTo>
                    <a:pt x="20021" y="5101"/>
                    <a:pt x="19082" y="6362"/>
                    <a:pt x="17912" y="7298"/>
                  </a:cubicBezTo>
                  <a:cubicBezTo>
                    <a:pt x="12863" y="11284"/>
                    <a:pt x="7840" y="15183"/>
                    <a:pt x="3574" y="20518"/>
                  </a:cubicBezTo>
                  <a:cubicBezTo>
                    <a:pt x="3027" y="21251"/>
                    <a:pt x="1594" y="21542"/>
                    <a:pt x="866" y="21191"/>
                  </a:cubicBezTo>
                  <a:cubicBezTo>
                    <a:pt x="-253" y="20606"/>
                    <a:pt x="-149" y="18934"/>
                    <a:pt x="397" y="17790"/>
                  </a:cubicBezTo>
                  <a:cubicBezTo>
                    <a:pt x="3574" y="10845"/>
                    <a:pt x="6904" y="4252"/>
                    <a:pt x="13982" y="2580"/>
                  </a:cubicBezTo>
                  <a:cubicBezTo>
                    <a:pt x="15932" y="2112"/>
                    <a:pt x="17806" y="791"/>
                    <a:pt x="19759" y="2"/>
                  </a:cubicBezTo>
                  <a:cubicBezTo>
                    <a:pt x="20124" y="-58"/>
                    <a:pt x="20774" y="909"/>
                    <a:pt x="21347" y="138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6" name="Shape">
              <a:extLst>
                <a:ext uri="{FF2B5EF4-FFF2-40B4-BE49-F238E27FC236}">
                  <a16:creationId xmlns:a16="http://schemas.microsoft.com/office/drawing/2014/main" id="{F62F9F8B-6659-AA42-86AB-3CAAFBEA49E8}"/>
                </a:ext>
              </a:extLst>
            </p:cNvPr>
            <p:cNvSpPr/>
            <p:nvPr/>
          </p:nvSpPr>
          <p:spPr>
            <a:xfrm>
              <a:off x="7797799" y="10947400"/>
              <a:ext cx="30004" cy="24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80" h="19904" extrusionOk="0">
                  <a:moveTo>
                    <a:pt x="7168" y="64"/>
                  </a:moveTo>
                  <a:cubicBezTo>
                    <a:pt x="11370" y="-331"/>
                    <a:pt x="14926" y="1076"/>
                    <a:pt x="17845" y="4938"/>
                  </a:cubicBezTo>
                  <a:cubicBezTo>
                    <a:pt x="20869" y="8848"/>
                    <a:pt x="20016" y="15605"/>
                    <a:pt x="16315" y="18154"/>
                  </a:cubicBezTo>
                  <a:cubicBezTo>
                    <a:pt x="11476" y="21269"/>
                    <a:pt x="7027" y="20172"/>
                    <a:pt x="3076" y="15299"/>
                  </a:cubicBezTo>
                  <a:cubicBezTo>
                    <a:pt x="1051" y="12665"/>
                    <a:pt x="-731" y="9240"/>
                    <a:pt x="304" y="4982"/>
                  </a:cubicBezTo>
                  <a:cubicBezTo>
                    <a:pt x="1441" y="460"/>
                    <a:pt x="4643" y="636"/>
                    <a:pt x="7168" y="6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7" name="Shape">
              <a:extLst>
                <a:ext uri="{FF2B5EF4-FFF2-40B4-BE49-F238E27FC236}">
                  <a16:creationId xmlns:a16="http://schemas.microsoft.com/office/drawing/2014/main" id="{03172322-6C6E-FB45-B030-D4D75ABE46E3}"/>
                </a:ext>
              </a:extLst>
            </p:cNvPr>
            <p:cNvSpPr/>
            <p:nvPr/>
          </p:nvSpPr>
          <p:spPr>
            <a:xfrm>
              <a:off x="6527799" y="7620000"/>
              <a:ext cx="21435" cy="31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39" h="19392" extrusionOk="0">
                  <a:moveTo>
                    <a:pt x="18810" y="12870"/>
                  </a:moveTo>
                  <a:cubicBezTo>
                    <a:pt x="19001" y="18411"/>
                    <a:pt x="13664" y="20935"/>
                    <a:pt x="7224" y="18411"/>
                  </a:cubicBezTo>
                  <a:cubicBezTo>
                    <a:pt x="-2360" y="14565"/>
                    <a:pt x="-2502" y="5239"/>
                    <a:pt x="7365" y="561"/>
                  </a:cubicBezTo>
                  <a:cubicBezTo>
                    <a:pt x="9797" y="-665"/>
                    <a:pt x="12326" y="266"/>
                    <a:pt x="14045" y="1924"/>
                  </a:cubicBezTo>
                  <a:cubicBezTo>
                    <a:pt x="17239" y="5076"/>
                    <a:pt x="19098" y="8725"/>
                    <a:pt x="18810" y="1287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8" name="Shape">
              <a:extLst>
                <a:ext uri="{FF2B5EF4-FFF2-40B4-BE49-F238E27FC236}">
                  <a16:creationId xmlns:a16="http://schemas.microsoft.com/office/drawing/2014/main" id="{9FF2A6CB-8DDD-D54E-A67E-FBF875DD9810}"/>
                </a:ext>
              </a:extLst>
            </p:cNvPr>
            <p:cNvSpPr/>
            <p:nvPr/>
          </p:nvSpPr>
          <p:spPr>
            <a:xfrm>
              <a:off x="8013699" y="11023600"/>
              <a:ext cx="18704" cy="37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59" h="21316" extrusionOk="0">
                  <a:moveTo>
                    <a:pt x="19749" y="5731"/>
                  </a:moveTo>
                  <a:cubicBezTo>
                    <a:pt x="20380" y="10218"/>
                    <a:pt x="18251" y="13537"/>
                    <a:pt x="14853" y="16639"/>
                  </a:cubicBezTo>
                  <a:cubicBezTo>
                    <a:pt x="12146" y="18760"/>
                    <a:pt x="10011" y="21463"/>
                    <a:pt x="4543" y="21309"/>
                  </a:cubicBezTo>
                  <a:cubicBezTo>
                    <a:pt x="797" y="21249"/>
                    <a:pt x="-1220" y="17870"/>
                    <a:pt x="797" y="13075"/>
                  </a:cubicBezTo>
                  <a:cubicBezTo>
                    <a:pt x="2407" y="9173"/>
                    <a:pt x="4885" y="5331"/>
                    <a:pt x="7593" y="1707"/>
                  </a:cubicBezTo>
                  <a:cubicBezTo>
                    <a:pt x="8400" y="753"/>
                    <a:pt x="11510" y="-137"/>
                    <a:pt x="13355" y="17"/>
                  </a:cubicBezTo>
                  <a:cubicBezTo>
                    <a:pt x="15195" y="77"/>
                    <a:pt x="17042" y="1398"/>
                    <a:pt x="18133" y="2534"/>
                  </a:cubicBezTo>
                  <a:cubicBezTo>
                    <a:pt x="19289" y="3579"/>
                    <a:pt x="19519" y="5086"/>
                    <a:pt x="19749" y="573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9" name="Shape">
              <a:extLst>
                <a:ext uri="{FF2B5EF4-FFF2-40B4-BE49-F238E27FC236}">
                  <a16:creationId xmlns:a16="http://schemas.microsoft.com/office/drawing/2014/main" id="{5D0A005A-AEAF-A548-912A-96A445E4615E}"/>
                </a:ext>
              </a:extLst>
            </p:cNvPr>
            <p:cNvSpPr/>
            <p:nvPr/>
          </p:nvSpPr>
          <p:spPr>
            <a:xfrm>
              <a:off x="7747000" y="10515600"/>
              <a:ext cx="21918" cy="39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001" extrusionOk="0">
                  <a:moveTo>
                    <a:pt x="14042" y="1256"/>
                  </a:moveTo>
                  <a:cubicBezTo>
                    <a:pt x="16111" y="2587"/>
                    <a:pt x="18131" y="3888"/>
                    <a:pt x="20152" y="5164"/>
                  </a:cubicBezTo>
                  <a:cubicBezTo>
                    <a:pt x="20566" y="9448"/>
                    <a:pt x="21085" y="13706"/>
                    <a:pt x="20878" y="17961"/>
                  </a:cubicBezTo>
                  <a:cubicBezTo>
                    <a:pt x="20878" y="18918"/>
                    <a:pt x="18906" y="20104"/>
                    <a:pt x="17405" y="20656"/>
                  </a:cubicBezTo>
                  <a:cubicBezTo>
                    <a:pt x="15543" y="21320"/>
                    <a:pt x="13003" y="21030"/>
                    <a:pt x="12022" y="19757"/>
                  </a:cubicBezTo>
                  <a:cubicBezTo>
                    <a:pt x="8135" y="14806"/>
                    <a:pt x="4252" y="9768"/>
                    <a:pt x="784" y="4701"/>
                  </a:cubicBezTo>
                  <a:cubicBezTo>
                    <a:pt x="-409" y="3165"/>
                    <a:pt x="-515" y="1167"/>
                    <a:pt x="2438" y="212"/>
                  </a:cubicBezTo>
                  <a:cubicBezTo>
                    <a:pt x="3887" y="-280"/>
                    <a:pt x="6114" y="212"/>
                    <a:pt x="8135" y="413"/>
                  </a:cubicBezTo>
                  <a:cubicBezTo>
                    <a:pt x="10208" y="618"/>
                    <a:pt x="12022" y="995"/>
                    <a:pt x="14042" y="125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0" name="Shape">
              <a:extLst>
                <a:ext uri="{FF2B5EF4-FFF2-40B4-BE49-F238E27FC236}">
                  <a16:creationId xmlns:a16="http://schemas.microsoft.com/office/drawing/2014/main" id="{CC48DCAD-56FA-2346-BC75-D0DBDDF6154C}"/>
                </a:ext>
              </a:extLst>
            </p:cNvPr>
            <p:cNvSpPr/>
            <p:nvPr/>
          </p:nvSpPr>
          <p:spPr>
            <a:xfrm>
              <a:off x="8039099" y="7302500"/>
              <a:ext cx="13197" cy="52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675" h="21538" extrusionOk="0">
                  <a:moveTo>
                    <a:pt x="3214" y="0"/>
                  </a:moveTo>
                  <a:cubicBezTo>
                    <a:pt x="21382" y="7198"/>
                    <a:pt x="17472" y="13795"/>
                    <a:pt x="12608" y="20366"/>
                  </a:cubicBezTo>
                  <a:cubicBezTo>
                    <a:pt x="12052" y="20881"/>
                    <a:pt x="9659" y="21600"/>
                    <a:pt x="8627" y="21533"/>
                  </a:cubicBezTo>
                  <a:cubicBezTo>
                    <a:pt x="6163" y="21331"/>
                    <a:pt x="3489" y="20837"/>
                    <a:pt x="1980" y="20187"/>
                  </a:cubicBezTo>
                  <a:cubicBezTo>
                    <a:pt x="540" y="19402"/>
                    <a:pt x="-218" y="18235"/>
                    <a:pt x="55" y="17337"/>
                  </a:cubicBezTo>
                  <a:cubicBezTo>
                    <a:pt x="814" y="11999"/>
                    <a:pt x="1980" y="6684"/>
                    <a:pt x="3214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1" name="Shape">
              <a:extLst>
                <a:ext uri="{FF2B5EF4-FFF2-40B4-BE49-F238E27FC236}">
                  <a16:creationId xmlns:a16="http://schemas.microsoft.com/office/drawing/2014/main" id="{572D9924-DBD6-E341-864E-2FC73D487D59}"/>
                </a:ext>
              </a:extLst>
            </p:cNvPr>
            <p:cNvSpPr/>
            <p:nvPr/>
          </p:nvSpPr>
          <p:spPr>
            <a:xfrm>
              <a:off x="6603999" y="7340600"/>
              <a:ext cx="21230" cy="31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5" h="20170" extrusionOk="0">
                  <a:moveTo>
                    <a:pt x="15512" y="20170"/>
                  </a:moveTo>
                  <a:cubicBezTo>
                    <a:pt x="12095" y="18988"/>
                    <a:pt x="10259" y="18397"/>
                    <a:pt x="8366" y="17702"/>
                  </a:cubicBezTo>
                  <a:cubicBezTo>
                    <a:pt x="5578" y="16519"/>
                    <a:pt x="1063" y="17110"/>
                    <a:pt x="326" y="13701"/>
                  </a:cubicBezTo>
                  <a:cubicBezTo>
                    <a:pt x="-411" y="10570"/>
                    <a:pt x="-93" y="7301"/>
                    <a:pt x="3318" y="5039"/>
                  </a:cubicBezTo>
                  <a:cubicBezTo>
                    <a:pt x="6633" y="2812"/>
                    <a:pt x="9523" y="-1430"/>
                    <a:pt x="15302" y="483"/>
                  </a:cubicBezTo>
                  <a:cubicBezTo>
                    <a:pt x="20398" y="2153"/>
                    <a:pt x="21189" y="6118"/>
                    <a:pt x="20188" y="9840"/>
                  </a:cubicBezTo>
                  <a:cubicBezTo>
                    <a:pt x="19451" y="12864"/>
                    <a:pt x="17562" y="15717"/>
                    <a:pt x="15512" y="2017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2" name="Shape">
              <a:extLst>
                <a:ext uri="{FF2B5EF4-FFF2-40B4-BE49-F238E27FC236}">
                  <a16:creationId xmlns:a16="http://schemas.microsoft.com/office/drawing/2014/main" id="{CF803A9E-A8C1-2943-854E-BFA453D6B5D6}"/>
                </a:ext>
              </a:extLst>
            </p:cNvPr>
            <p:cNvSpPr/>
            <p:nvPr/>
          </p:nvSpPr>
          <p:spPr>
            <a:xfrm>
              <a:off x="8102599" y="8877299"/>
              <a:ext cx="21059" cy="2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993" h="21211" extrusionOk="0">
                  <a:moveTo>
                    <a:pt x="8339" y="21211"/>
                  </a:moveTo>
                  <a:cubicBezTo>
                    <a:pt x="5045" y="21171"/>
                    <a:pt x="2036" y="19951"/>
                    <a:pt x="551" y="16693"/>
                  </a:cubicBezTo>
                  <a:cubicBezTo>
                    <a:pt x="-1813" y="11085"/>
                    <a:pt x="3840" y="1089"/>
                    <a:pt x="9773" y="87"/>
                  </a:cubicBezTo>
                  <a:cubicBezTo>
                    <a:pt x="13299" y="-389"/>
                    <a:pt x="16265" y="1089"/>
                    <a:pt x="17424" y="4480"/>
                  </a:cubicBezTo>
                  <a:cubicBezTo>
                    <a:pt x="19787" y="10867"/>
                    <a:pt x="14410" y="20343"/>
                    <a:pt x="8339" y="2121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3" name="Shape">
              <a:extLst>
                <a:ext uri="{FF2B5EF4-FFF2-40B4-BE49-F238E27FC236}">
                  <a16:creationId xmlns:a16="http://schemas.microsoft.com/office/drawing/2014/main" id="{423DB1F7-C34B-9C43-ACA7-1EC77B733A9C}"/>
                </a:ext>
              </a:extLst>
            </p:cNvPr>
            <p:cNvSpPr/>
            <p:nvPr/>
          </p:nvSpPr>
          <p:spPr>
            <a:xfrm>
              <a:off x="8572500" y="9105900"/>
              <a:ext cx="28435" cy="30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209" extrusionOk="0">
                  <a:moveTo>
                    <a:pt x="21402" y="945"/>
                  </a:moveTo>
                  <a:cubicBezTo>
                    <a:pt x="18341" y="10129"/>
                    <a:pt x="13521" y="17492"/>
                    <a:pt x="4129" y="21026"/>
                  </a:cubicBezTo>
                  <a:cubicBezTo>
                    <a:pt x="3314" y="21395"/>
                    <a:pt x="1968" y="21174"/>
                    <a:pt x="1233" y="20652"/>
                  </a:cubicBezTo>
                  <a:cubicBezTo>
                    <a:pt x="538" y="20096"/>
                    <a:pt x="-198" y="18383"/>
                    <a:pt x="49" y="17938"/>
                  </a:cubicBezTo>
                  <a:cubicBezTo>
                    <a:pt x="5313" y="11244"/>
                    <a:pt x="9113" y="3028"/>
                    <a:pt x="18015" y="54"/>
                  </a:cubicBezTo>
                  <a:cubicBezTo>
                    <a:pt x="18747" y="-205"/>
                    <a:pt x="19935" y="537"/>
                    <a:pt x="21402" y="94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4" name="Shape">
              <a:extLst>
                <a:ext uri="{FF2B5EF4-FFF2-40B4-BE49-F238E27FC236}">
                  <a16:creationId xmlns:a16="http://schemas.microsoft.com/office/drawing/2014/main" id="{0643562B-DD7B-474D-9700-C5CBAA18DC6B}"/>
                </a:ext>
              </a:extLst>
            </p:cNvPr>
            <p:cNvSpPr/>
            <p:nvPr/>
          </p:nvSpPr>
          <p:spPr>
            <a:xfrm>
              <a:off x="7277099" y="6985000"/>
              <a:ext cx="27318" cy="1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8" h="20258" extrusionOk="0">
                  <a:moveTo>
                    <a:pt x="10647" y="0"/>
                  </a:moveTo>
                  <a:cubicBezTo>
                    <a:pt x="14637" y="0"/>
                    <a:pt x="18753" y="303"/>
                    <a:pt x="20522" y="7440"/>
                  </a:cubicBezTo>
                  <a:cubicBezTo>
                    <a:pt x="20931" y="9558"/>
                    <a:pt x="20686" y="13070"/>
                    <a:pt x="19903" y="15127"/>
                  </a:cubicBezTo>
                  <a:cubicBezTo>
                    <a:pt x="17270" y="21600"/>
                    <a:pt x="13322" y="20931"/>
                    <a:pt x="9455" y="18633"/>
                  </a:cubicBezTo>
                  <a:cubicBezTo>
                    <a:pt x="5958" y="16576"/>
                    <a:pt x="1391" y="16756"/>
                    <a:pt x="72" y="9075"/>
                  </a:cubicBezTo>
                  <a:cubicBezTo>
                    <a:pt x="-669" y="4355"/>
                    <a:pt x="4353" y="124"/>
                    <a:pt x="10647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5" name="Shape">
              <a:extLst>
                <a:ext uri="{FF2B5EF4-FFF2-40B4-BE49-F238E27FC236}">
                  <a16:creationId xmlns:a16="http://schemas.microsoft.com/office/drawing/2014/main" id="{37A45B6A-521A-E04E-8D4D-58E13D822829}"/>
                </a:ext>
              </a:extLst>
            </p:cNvPr>
            <p:cNvSpPr/>
            <p:nvPr/>
          </p:nvSpPr>
          <p:spPr>
            <a:xfrm>
              <a:off x="7721599" y="10477499"/>
              <a:ext cx="23107" cy="2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29" h="21328" extrusionOk="0">
                  <a:moveTo>
                    <a:pt x="14723" y="1097"/>
                  </a:moveTo>
                  <a:cubicBezTo>
                    <a:pt x="14538" y="6908"/>
                    <a:pt x="18495" y="11027"/>
                    <a:pt x="19705" y="16337"/>
                  </a:cubicBezTo>
                  <a:cubicBezTo>
                    <a:pt x="20029" y="17481"/>
                    <a:pt x="19705" y="19220"/>
                    <a:pt x="18866" y="20091"/>
                  </a:cubicBezTo>
                  <a:cubicBezTo>
                    <a:pt x="18213" y="20822"/>
                    <a:pt x="16398" y="21600"/>
                    <a:pt x="15563" y="21234"/>
                  </a:cubicBezTo>
                  <a:cubicBezTo>
                    <a:pt x="11043" y="19177"/>
                    <a:pt x="6390" y="17026"/>
                    <a:pt x="2200" y="14097"/>
                  </a:cubicBezTo>
                  <a:cubicBezTo>
                    <a:pt x="-1571" y="11440"/>
                    <a:pt x="-270" y="4574"/>
                    <a:pt x="4388" y="2746"/>
                  </a:cubicBezTo>
                  <a:cubicBezTo>
                    <a:pt x="7415" y="1556"/>
                    <a:pt x="10347" y="914"/>
                    <a:pt x="13560" y="0"/>
                  </a:cubicBezTo>
                  <a:cubicBezTo>
                    <a:pt x="13560" y="0"/>
                    <a:pt x="14723" y="1097"/>
                    <a:pt x="14723" y="109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6" name="Shape">
              <a:extLst>
                <a:ext uri="{FF2B5EF4-FFF2-40B4-BE49-F238E27FC236}">
                  <a16:creationId xmlns:a16="http://schemas.microsoft.com/office/drawing/2014/main" id="{1A9BA300-5C9C-D24E-91DD-3F264073D054}"/>
                </a:ext>
              </a:extLst>
            </p:cNvPr>
            <p:cNvSpPr/>
            <p:nvPr/>
          </p:nvSpPr>
          <p:spPr>
            <a:xfrm>
              <a:off x="6896099" y="10464800"/>
              <a:ext cx="12908" cy="46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87" h="20648" extrusionOk="0">
                  <a:moveTo>
                    <a:pt x="18779" y="4974"/>
                  </a:moveTo>
                  <a:cubicBezTo>
                    <a:pt x="17039" y="7984"/>
                    <a:pt x="14732" y="12152"/>
                    <a:pt x="11715" y="16245"/>
                  </a:cubicBezTo>
                  <a:cubicBezTo>
                    <a:pt x="10211" y="18075"/>
                    <a:pt x="10763" y="21302"/>
                    <a:pt x="2268" y="20530"/>
                  </a:cubicBezTo>
                  <a:cubicBezTo>
                    <a:pt x="-2577" y="20000"/>
                    <a:pt x="1716" y="17377"/>
                    <a:pt x="2586" y="15643"/>
                  </a:cubicBezTo>
                  <a:cubicBezTo>
                    <a:pt x="4571" y="11091"/>
                    <a:pt x="6561" y="6564"/>
                    <a:pt x="8781" y="2013"/>
                  </a:cubicBezTo>
                  <a:cubicBezTo>
                    <a:pt x="9415" y="977"/>
                    <a:pt x="11715" y="-298"/>
                    <a:pt x="15048" y="62"/>
                  </a:cubicBezTo>
                  <a:cubicBezTo>
                    <a:pt x="16722" y="303"/>
                    <a:pt x="17673" y="1773"/>
                    <a:pt x="18779" y="2710"/>
                  </a:cubicBezTo>
                  <a:cubicBezTo>
                    <a:pt x="19023" y="3001"/>
                    <a:pt x="18779" y="3410"/>
                    <a:pt x="18779" y="497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7" name="Shape">
              <a:extLst>
                <a:ext uri="{FF2B5EF4-FFF2-40B4-BE49-F238E27FC236}">
                  <a16:creationId xmlns:a16="http://schemas.microsoft.com/office/drawing/2014/main" id="{4A9AC62A-E1C2-644D-B997-E3AD2E02AEBB}"/>
                </a:ext>
              </a:extLst>
            </p:cNvPr>
            <p:cNvSpPr/>
            <p:nvPr/>
          </p:nvSpPr>
          <p:spPr>
            <a:xfrm>
              <a:off x="6959600" y="7188200"/>
              <a:ext cx="36088" cy="1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18396" extrusionOk="0">
                  <a:moveTo>
                    <a:pt x="12942" y="1147"/>
                  </a:moveTo>
                  <a:cubicBezTo>
                    <a:pt x="14859" y="1147"/>
                    <a:pt x="17062" y="981"/>
                    <a:pt x="19077" y="1470"/>
                  </a:cubicBezTo>
                  <a:cubicBezTo>
                    <a:pt x="20579" y="1627"/>
                    <a:pt x="21600" y="4701"/>
                    <a:pt x="21152" y="8670"/>
                  </a:cubicBezTo>
                  <a:cubicBezTo>
                    <a:pt x="20896" y="11743"/>
                    <a:pt x="20003" y="15223"/>
                    <a:pt x="19077" y="16599"/>
                  </a:cubicBezTo>
                  <a:cubicBezTo>
                    <a:pt x="16136" y="20725"/>
                    <a:pt x="13292" y="16599"/>
                    <a:pt x="10288" y="15547"/>
                  </a:cubicBezTo>
                  <a:cubicBezTo>
                    <a:pt x="7444" y="14495"/>
                    <a:pt x="4506" y="13930"/>
                    <a:pt x="1502" y="12630"/>
                  </a:cubicBezTo>
                  <a:cubicBezTo>
                    <a:pt x="926" y="12232"/>
                    <a:pt x="0" y="9639"/>
                    <a:pt x="0" y="7941"/>
                  </a:cubicBezTo>
                  <a:cubicBezTo>
                    <a:pt x="0" y="6242"/>
                    <a:pt x="828" y="3325"/>
                    <a:pt x="1502" y="2762"/>
                  </a:cubicBezTo>
                  <a:cubicBezTo>
                    <a:pt x="5144" y="-154"/>
                    <a:pt x="8914" y="-875"/>
                    <a:pt x="12942" y="114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8" name="Shape">
              <a:extLst>
                <a:ext uri="{FF2B5EF4-FFF2-40B4-BE49-F238E27FC236}">
                  <a16:creationId xmlns:a16="http://schemas.microsoft.com/office/drawing/2014/main" id="{A87AF47F-E947-F144-B811-5761876303D1}"/>
                </a:ext>
              </a:extLst>
            </p:cNvPr>
            <p:cNvSpPr/>
            <p:nvPr/>
          </p:nvSpPr>
          <p:spPr>
            <a:xfrm>
              <a:off x="6616700" y="7492999"/>
              <a:ext cx="29266" cy="1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18087" extrusionOk="0">
                  <a:moveTo>
                    <a:pt x="8813" y="193"/>
                  </a:moveTo>
                  <a:cubicBezTo>
                    <a:pt x="13347" y="193"/>
                    <a:pt x="17328" y="-1455"/>
                    <a:pt x="20469" y="4868"/>
                  </a:cubicBezTo>
                  <a:cubicBezTo>
                    <a:pt x="21067" y="6103"/>
                    <a:pt x="21463" y="9223"/>
                    <a:pt x="21463" y="11191"/>
                  </a:cubicBezTo>
                  <a:cubicBezTo>
                    <a:pt x="21304" y="13243"/>
                    <a:pt x="20469" y="16530"/>
                    <a:pt x="19752" y="16773"/>
                  </a:cubicBezTo>
                  <a:cubicBezTo>
                    <a:pt x="13347" y="20145"/>
                    <a:pt x="7261" y="16369"/>
                    <a:pt x="1134" y="12839"/>
                  </a:cubicBezTo>
                  <a:cubicBezTo>
                    <a:pt x="576" y="12510"/>
                    <a:pt x="-137" y="8727"/>
                    <a:pt x="23" y="6844"/>
                  </a:cubicBezTo>
                  <a:cubicBezTo>
                    <a:pt x="181" y="4868"/>
                    <a:pt x="1134" y="2077"/>
                    <a:pt x="1851" y="1748"/>
                  </a:cubicBezTo>
                  <a:cubicBezTo>
                    <a:pt x="4397" y="765"/>
                    <a:pt x="7143" y="605"/>
                    <a:pt x="8813" y="19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9" name="Shape">
              <a:extLst>
                <a:ext uri="{FF2B5EF4-FFF2-40B4-BE49-F238E27FC236}">
                  <a16:creationId xmlns:a16="http://schemas.microsoft.com/office/drawing/2014/main" id="{56E724E4-4E9E-094D-B934-F352F5AE7470}"/>
                </a:ext>
              </a:extLst>
            </p:cNvPr>
            <p:cNvSpPr/>
            <p:nvPr/>
          </p:nvSpPr>
          <p:spPr>
            <a:xfrm>
              <a:off x="7416799" y="7200900"/>
              <a:ext cx="19956" cy="23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19" h="19680" extrusionOk="0">
                  <a:moveTo>
                    <a:pt x="0" y="8863"/>
                  </a:moveTo>
                  <a:cubicBezTo>
                    <a:pt x="4182" y="1621"/>
                    <a:pt x="7877" y="-1160"/>
                    <a:pt x="11687" y="436"/>
                  </a:cubicBezTo>
                  <a:cubicBezTo>
                    <a:pt x="17796" y="2807"/>
                    <a:pt x="21600" y="11779"/>
                    <a:pt x="18762" y="17342"/>
                  </a:cubicBezTo>
                  <a:cubicBezTo>
                    <a:pt x="17796" y="19255"/>
                    <a:pt x="15276" y="20440"/>
                    <a:pt x="13399" y="19120"/>
                  </a:cubicBezTo>
                  <a:cubicBezTo>
                    <a:pt x="8843" y="16110"/>
                    <a:pt x="4610" y="12554"/>
                    <a:pt x="214" y="9185"/>
                  </a:cubicBezTo>
                  <a:cubicBezTo>
                    <a:pt x="214" y="9185"/>
                    <a:pt x="0" y="8863"/>
                    <a:pt x="0" y="886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0" name="Shape">
              <a:extLst>
                <a:ext uri="{FF2B5EF4-FFF2-40B4-BE49-F238E27FC236}">
                  <a16:creationId xmlns:a16="http://schemas.microsoft.com/office/drawing/2014/main" id="{4629682D-2684-A64C-8EB6-40663EFFDFD2}"/>
                </a:ext>
              </a:extLst>
            </p:cNvPr>
            <p:cNvSpPr/>
            <p:nvPr/>
          </p:nvSpPr>
          <p:spPr>
            <a:xfrm>
              <a:off x="7023100" y="10807700"/>
              <a:ext cx="18071" cy="22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50" h="21203" extrusionOk="0">
                  <a:moveTo>
                    <a:pt x="19075" y="18452"/>
                  </a:moveTo>
                  <a:cubicBezTo>
                    <a:pt x="18077" y="19429"/>
                    <a:pt x="17139" y="20811"/>
                    <a:pt x="15907" y="21121"/>
                  </a:cubicBezTo>
                  <a:cubicBezTo>
                    <a:pt x="14495" y="21378"/>
                    <a:pt x="12560" y="21015"/>
                    <a:pt x="11502" y="20248"/>
                  </a:cubicBezTo>
                  <a:cubicBezTo>
                    <a:pt x="1880" y="13372"/>
                    <a:pt x="-1876" y="6964"/>
                    <a:pt x="882" y="1984"/>
                  </a:cubicBezTo>
                  <a:cubicBezTo>
                    <a:pt x="1231" y="960"/>
                    <a:pt x="3521" y="-222"/>
                    <a:pt x="4579" y="35"/>
                  </a:cubicBezTo>
                  <a:cubicBezTo>
                    <a:pt x="12975" y="2346"/>
                    <a:pt x="17608" y="8293"/>
                    <a:pt x="19483" y="16246"/>
                  </a:cubicBezTo>
                  <a:cubicBezTo>
                    <a:pt x="19724" y="16813"/>
                    <a:pt x="19248" y="17732"/>
                    <a:pt x="19075" y="1845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1" name="Shape">
              <a:extLst>
                <a:ext uri="{FF2B5EF4-FFF2-40B4-BE49-F238E27FC236}">
                  <a16:creationId xmlns:a16="http://schemas.microsoft.com/office/drawing/2014/main" id="{2AF44686-6650-8943-8E96-541C19BA6A2D}"/>
                </a:ext>
              </a:extLst>
            </p:cNvPr>
            <p:cNvSpPr/>
            <p:nvPr/>
          </p:nvSpPr>
          <p:spPr>
            <a:xfrm>
              <a:off x="8039100" y="7492999"/>
              <a:ext cx="21814" cy="30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224" extrusionOk="0">
                  <a:moveTo>
                    <a:pt x="21175" y="19182"/>
                  </a:moveTo>
                  <a:cubicBezTo>
                    <a:pt x="20802" y="19602"/>
                    <a:pt x="20589" y="20360"/>
                    <a:pt x="20054" y="20512"/>
                  </a:cubicBezTo>
                  <a:cubicBezTo>
                    <a:pt x="18881" y="20893"/>
                    <a:pt x="17012" y="21460"/>
                    <a:pt x="16160" y="21118"/>
                  </a:cubicBezTo>
                  <a:cubicBezTo>
                    <a:pt x="8214" y="16220"/>
                    <a:pt x="3785" y="9240"/>
                    <a:pt x="0" y="1912"/>
                  </a:cubicBezTo>
                  <a:cubicBezTo>
                    <a:pt x="0" y="1644"/>
                    <a:pt x="426" y="964"/>
                    <a:pt x="961" y="545"/>
                  </a:cubicBezTo>
                  <a:cubicBezTo>
                    <a:pt x="1387" y="241"/>
                    <a:pt x="2294" y="-140"/>
                    <a:pt x="2720" y="51"/>
                  </a:cubicBezTo>
                  <a:cubicBezTo>
                    <a:pt x="11043" y="4381"/>
                    <a:pt x="17335" y="10227"/>
                    <a:pt x="21387" y="17550"/>
                  </a:cubicBezTo>
                  <a:cubicBezTo>
                    <a:pt x="21600" y="18005"/>
                    <a:pt x="21175" y="18650"/>
                    <a:pt x="21175" y="1918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2" name="Shape">
              <a:extLst>
                <a:ext uri="{FF2B5EF4-FFF2-40B4-BE49-F238E27FC236}">
                  <a16:creationId xmlns:a16="http://schemas.microsoft.com/office/drawing/2014/main" id="{74795B8A-79AC-BB49-AB23-6B6F4431EDEF}"/>
                </a:ext>
              </a:extLst>
            </p:cNvPr>
            <p:cNvSpPr/>
            <p:nvPr/>
          </p:nvSpPr>
          <p:spPr>
            <a:xfrm>
              <a:off x="6426199" y="7556500"/>
              <a:ext cx="23676" cy="16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2" h="19880" extrusionOk="0">
                  <a:moveTo>
                    <a:pt x="3032" y="19878"/>
                  </a:moveTo>
                  <a:cubicBezTo>
                    <a:pt x="663" y="18720"/>
                    <a:pt x="-498" y="16343"/>
                    <a:pt x="201" y="13578"/>
                  </a:cubicBezTo>
                  <a:cubicBezTo>
                    <a:pt x="3032" y="2710"/>
                    <a:pt x="8516" y="-1596"/>
                    <a:pt x="16830" y="524"/>
                  </a:cubicBezTo>
                  <a:cubicBezTo>
                    <a:pt x="17759" y="722"/>
                    <a:pt x="19104" y="2005"/>
                    <a:pt x="19757" y="3421"/>
                  </a:cubicBezTo>
                  <a:cubicBezTo>
                    <a:pt x="21102" y="6699"/>
                    <a:pt x="19570" y="8752"/>
                    <a:pt x="17944" y="10300"/>
                  </a:cubicBezTo>
                  <a:cubicBezTo>
                    <a:pt x="13158" y="14540"/>
                    <a:pt x="8606" y="20004"/>
                    <a:pt x="3032" y="1987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3" name="Shape">
              <a:extLst>
                <a:ext uri="{FF2B5EF4-FFF2-40B4-BE49-F238E27FC236}">
                  <a16:creationId xmlns:a16="http://schemas.microsoft.com/office/drawing/2014/main" id="{77858EF1-A575-7743-94D7-85B49655949D}"/>
                </a:ext>
              </a:extLst>
            </p:cNvPr>
            <p:cNvSpPr/>
            <p:nvPr/>
          </p:nvSpPr>
          <p:spPr>
            <a:xfrm>
              <a:off x="7302500" y="10934700"/>
              <a:ext cx="15309" cy="16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0661" extrusionOk="0">
                  <a:moveTo>
                    <a:pt x="21310" y="10446"/>
                  </a:moveTo>
                  <a:cubicBezTo>
                    <a:pt x="20775" y="16950"/>
                    <a:pt x="17528" y="20233"/>
                    <a:pt x="11867" y="20639"/>
                  </a:cubicBezTo>
                  <a:cubicBezTo>
                    <a:pt x="5071" y="21043"/>
                    <a:pt x="-290" y="16010"/>
                    <a:pt x="12" y="9773"/>
                  </a:cubicBezTo>
                  <a:cubicBezTo>
                    <a:pt x="461" y="4004"/>
                    <a:pt x="3708" y="514"/>
                    <a:pt x="9376" y="48"/>
                  </a:cubicBezTo>
                  <a:cubicBezTo>
                    <a:pt x="15865" y="-557"/>
                    <a:pt x="21007" y="4677"/>
                    <a:pt x="21310" y="1044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4" name="Shape">
              <a:extLst>
                <a:ext uri="{FF2B5EF4-FFF2-40B4-BE49-F238E27FC236}">
                  <a16:creationId xmlns:a16="http://schemas.microsoft.com/office/drawing/2014/main" id="{D2F93013-379C-6F4D-BE54-6DCF7F50ABFA}"/>
                </a:ext>
              </a:extLst>
            </p:cNvPr>
            <p:cNvSpPr/>
            <p:nvPr/>
          </p:nvSpPr>
          <p:spPr>
            <a:xfrm>
              <a:off x="8432800" y="9309099"/>
              <a:ext cx="20369" cy="22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042" extrusionOk="0">
                  <a:moveTo>
                    <a:pt x="21164" y="2920"/>
                  </a:moveTo>
                  <a:cubicBezTo>
                    <a:pt x="21164" y="3632"/>
                    <a:pt x="21390" y="4552"/>
                    <a:pt x="20990" y="5116"/>
                  </a:cubicBezTo>
                  <a:cubicBezTo>
                    <a:pt x="17372" y="11956"/>
                    <a:pt x="11889" y="17216"/>
                    <a:pt x="4994" y="20793"/>
                  </a:cubicBezTo>
                  <a:cubicBezTo>
                    <a:pt x="4033" y="21404"/>
                    <a:pt x="1995" y="20793"/>
                    <a:pt x="977" y="20024"/>
                  </a:cubicBezTo>
                  <a:cubicBezTo>
                    <a:pt x="131" y="19156"/>
                    <a:pt x="-210" y="17064"/>
                    <a:pt x="131" y="15940"/>
                  </a:cubicBezTo>
                  <a:cubicBezTo>
                    <a:pt x="3356" y="8688"/>
                    <a:pt x="8896" y="3532"/>
                    <a:pt x="15909" y="416"/>
                  </a:cubicBezTo>
                  <a:cubicBezTo>
                    <a:pt x="16585" y="113"/>
                    <a:pt x="17772" y="-196"/>
                    <a:pt x="18167" y="160"/>
                  </a:cubicBezTo>
                  <a:cubicBezTo>
                    <a:pt x="19352" y="1028"/>
                    <a:pt x="20145" y="2053"/>
                    <a:pt x="21164" y="292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5" name="Shape">
              <a:extLst>
                <a:ext uri="{FF2B5EF4-FFF2-40B4-BE49-F238E27FC236}">
                  <a16:creationId xmlns:a16="http://schemas.microsoft.com/office/drawing/2014/main" id="{E0FEB492-E7B2-C042-A33F-2542418B2F00}"/>
                </a:ext>
              </a:extLst>
            </p:cNvPr>
            <p:cNvSpPr/>
            <p:nvPr/>
          </p:nvSpPr>
          <p:spPr>
            <a:xfrm>
              <a:off x="8864600" y="8877299"/>
              <a:ext cx="15906" cy="25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19" extrusionOk="0">
                  <a:moveTo>
                    <a:pt x="2915" y="0"/>
                  </a:moveTo>
                  <a:cubicBezTo>
                    <a:pt x="4962" y="134"/>
                    <a:pt x="7520" y="-88"/>
                    <a:pt x="8393" y="720"/>
                  </a:cubicBezTo>
                  <a:cubicBezTo>
                    <a:pt x="14888" y="5727"/>
                    <a:pt x="19560" y="11592"/>
                    <a:pt x="21383" y="18312"/>
                  </a:cubicBezTo>
                  <a:cubicBezTo>
                    <a:pt x="21600" y="19258"/>
                    <a:pt x="19853" y="20838"/>
                    <a:pt x="18245" y="21198"/>
                  </a:cubicBezTo>
                  <a:cubicBezTo>
                    <a:pt x="16714" y="21512"/>
                    <a:pt x="14081" y="21198"/>
                    <a:pt x="12990" y="20431"/>
                  </a:cubicBezTo>
                  <a:cubicBezTo>
                    <a:pt x="5255" y="15878"/>
                    <a:pt x="799" y="10058"/>
                    <a:pt x="0" y="3067"/>
                  </a:cubicBezTo>
                  <a:cubicBezTo>
                    <a:pt x="0" y="2166"/>
                    <a:pt x="1823" y="1039"/>
                    <a:pt x="2915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6" name="Shape">
              <a:extLst>
                <a:ext uri="{FF2B5EF4-FFF2-40B4-BE49-F238E27FC236}">
                  <a16:creationId xmlns:a16="http://schemas.microsoft.com/office/drawing/2014/main" id="{37E8561C-7075-0C46-812A-2A29BD534B95}"/>
                </a:ext>
              </a:extLst>
            </p:cNvPr>
            <p:cNvSpPr/>
            <p:nvPr/>
          </p:nvSpPr>
          <p:spPr>
            <a:xfrm>
              <a:off x="6400799" y="7607299"/>
              <a:ext cx="13378" cy="22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0997" extrusionOk="0">
                  <a:moveTo>
                    <a:pt x="19974" y="20997"/>
                  </a:moveTo>
                  <a:cubicBezTo>
                    <a:pt x="9760" y="19106"/>
                    <a:pt x="1242" y="15920"/>
                    <a:pt x="59" y="8153"/>
                  </a:cubicBezTo>
                  <a:cubicBezTo>
                    <a:pt x="-443" y="4173"/>
                    <a:pt x="2252" y="691"/>
                    <a:pt x="8586" y="141"/>
                  </a:cubicBezTo>
                  <a:cubicBezTo>
                    <a:pt x="14575" y="-603"/>
                    <a:pt x="19974" y="1634"/>
                    <a:pt x="20647" y="5813"/>
                  </a:cubicBezTo>
                  <a:cubicBezTo>
                    <a:pt x="21157" y="10793"/>
                    <a:pt x="20310" y="15920"/>
                    <a:pt x="19974" y="20997"/>
                  </a:cubicBezTo>
                  <a:cubicBezTo>
                    <a:pt x="19974" y="20997"/>
                    <a:pt x="19974" y="20997"/>
                    <a:pt x="19974" y="2099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7" name="Shape">
              <a:extLst>
                <a:ext uri="{FF2B5EF4-FFF2-40B4-BE49-F238E27FC236}">
                  <a16:creationId xmlns:a16="http://schemas.microsoft.com/office/drawing/2014/main" id="{AACF529A-0168-3C4C-8103-6594CB117969}"/>
                </a:ext>
              </a:extLst>
            </p:cNvPr>
            <p:cNvSpPr/>
            <p:nvPr/>
          </p:nvSpPr>
          <p:spPr>
            <a:xfrm>
              <a:off x="7061200" y="10883899"/>
              <a:ext cx="16095" cy="22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00" h="20819" extrusionOk="0">
                  <a:moveTo>
                    <a:pt x="19900" y="16368"/>
                  </a:moveTo>
                  <a:cubicBezTo>
                    <a:pt x="18217" y="18318"/>
                    <a:pt x="17414" y="19910"/>
                    <a:pt x="16006" y="20577"/>
                  </a:cubicBezTo>
                  <a:cubicBezTo>
                    <a:pt x="14529" y="20934"/>
                    <a:pt x="11981" y="20934"/>
                    <a:pt x="10978" y="20320"/>
                  </a:cubicBezTo>
                  <a:cubicBezTo>
                    <a:pt x="7619" y="17703"/>
                    <a:pt x="4270" y="15086"/>
                    <a:pt x="1858" y="11802"/>
                  </a:cubicBezTo>
                  <a:cubicBezTo>
                    <a:pt x="-1700" y="6873"/>
                    <a:pt x="175" y="668"/>
                    <a:pt x="4742" y="101"/>
                  </a:cubicBezTo>
                  <a:cubicBezTo>
                    <a:pt x="10504" y="-666"/>
                    <a:pt x="12654" y="3080"/>
                    <a:pt x="14797" y="6412"/>
                  </a:cubicBezTo>
                  <a:cubicBezTo>
                    <a:pt x="16747" y="9800"/>
                    <a:pt x="18217" y="13342"/>
                    <a:pt x="19900" y="1636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8" name="Shape">
              <a:extLst>
                <a:ext uri="{FF2B5EF4-FFF2-40B4-BE49-F238E27FC236}">
                  <a16:creationId xmlns:a16="http://schemas.microsoft.com/office/drawing/2014/main" id="{4FEB576C-6E3B-4F4C-998F-E37D159DB771}"/>
                </a:ext>
              </a:extLst>
            </p:cNvPr>
            <p:cNvSpPr/>
            <p:nvPr/>
          </p:nvSpPr>
          <p:spPr>
            <a:xfrm>
              <a:off x="6883399" y="6794500"/>
              <a:ext cx="24100" cy="10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0897" extrusionOk="0">
                  <a:moveTo>
                    <a:pt x="10484" y="20709"/>
                  </a:moveTo>
                  <a:cubicBezTo>
                    <a:pt x="9137" y="20709"/>
                    <a:pt x="8024" y="21131"/>
                    <a:pt x="6673" y="20709"/>
                  </a:cubicBezTo>
                  <a:cubicBezTo>
                    <a:pt x="2540" y="20178"/>
                    <a:pt x="-804" y="14032"/>
                    <a:pt x="171" y="8852"/>
                  </a:cubicBezTo>
                  <a:cubicBezTo>
                    <a:pt x="1522" y="2392"/>
                    <a:pt x="4029" y="-469"/>
                    <a:pt x="6488" y="62"/>
                  </a:cubicBezTo>
                  <a:cubicBezTo>
                    <a:pt x="10669" y="1124"/>
                    <a:pt x="14993" y="3985"/>
                    <a:pt x="19078" y="6836"/>
                  </a:cubicBezTo>
                  <a:cubicBezTo>
                    <a:pt x="19915" y="7258"/>
                    <a:pt x="20796" y="12341"/>
                    <a:pt x="20610" y="14357"/>
                  </a:cubicBezTo>
                  <a:cubicBezTo>
                    <a:pt x="20286" y="16784"/>
                    <a:pt x="18983" y="19646"/>
                    <a:pt x="17965" y="20178"/>
                  </a:cubicBezTo>
                  <a:cubicBezTo>
                    <a:pt x="15454" y="21131"/>
                    <a:pt x="12948" y="20384"/>
                    <a:pt x="10484" y="20384"/>
                  </a:cubicBezTo>
                  <a:cubicBezTo>
                    <a:pt x="10484" y="20491"/>
                    <a:pt x="10484" y="20709"/>
                    <a:pt x="10484" y="2070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9" name="Shape">
              <a:extLst>
                <a:ext uri="{FF2B5EF4-FFF2-40B4-BE49-F238E27FC236}">
                  <a16:creationId xmlns:a16="http://schemas.microsoft.com/office/drawing/2014/main" id="{BC059AF6-F0DE-1945-9073-A6AA4FADF77F}"/>
                </a:ext>
              </a:extLst>
            </p:cNvPr>
            <p:cNvSpPr/>
            <p:nvPr/>
          </p:nvSpPr>
          <p:spPr>
            <a:xfrm>
              <a:off x="8318500" y="9385299"/>
              <a:ext cx="19691" cy="25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077" extrusionOk="0">
                  <a:moveTo>
                    <a:pt x="20708" y="1618"/>
                  </a:moveTo>
                  <a:cubicBezTo>
                    <a:pt x="20943" y="2297"/>
                    <a:pt x="21416" y="3117"/>
                    <a:pt x="21183" y="3620"/>
                  </a:cubicBezTo>
                  <a:cubicBezTo>
                    <a:pt x="17844" y="11577"/>
                    <a:pt x="11521" y="17122"/>
                    <a:pt x="2976" y="20987"/>
                  </a:cubicBezTo>
                  <a:cubicBezTo>
                    <a:pt x="2567" y="21262"/>
                    <a:pt x="1512" y="20853"/>
                    <a:pt x="1105" y="20443"/>
                  </a:cubicBezTo>
                  <a:cubicBezTo>
                    <a:pt x="458" y="20033"/>
                    <a:pt x="-184" y="19167"/>
                    <a:pt x="49" y="18850"/>
                  </a:cubicBezTo>
                  <a:cubicBezTo>
                    <a:pt x="3562" y="11303"/>
                    <a:pt x="7950" y="4165"/>
                    <a:pt x="16789" y="72"/>
                  </a:cubicBezTo>
                  <a:cubicBezTo>
                    <a:pt x="17377" y="-338"/>
                    <a:pt x="19247" y="1115"/>
                    <a:pt x="20708" y="161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70" name="Shape">
              <a:extLst>
                <a:ext uri="{FF2B5EF4-FFF2-40B4-BE49-F238E27FC236}">
                  <a16:creationId xmlns:a16="http://schemas.microsoft.com/office/drawing/2014/main" id="{ED394619-27CF-1C4C-ADF1-247D15306699}"/>
                </a:ext>
              </a:extLst>
            </p:cNvPr>
            <p:cNvSpPr/>
            <p:nvPr/>
          </p:nvSpPr>
          <p:spPr>
            <a:xfrm>
              <a:off x="7251699" y="6972299"/>
              <a:ext cx="16804" cy="17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6" h="21005" extrusionOk="0">
                  <a:moveTo>
                    <a:pt x="4517" y="21005"/>
                  </a:moveTo>
                  <a:cubicBezTo>
                    <a:pt x="1658" y="20051"/>
                    <a:pt x="-397" y="17963"/>
                    <a:pt x="65" y="14921"/>
                  </a:cubicBezTo>
                  <a:cubicBezTo>
                    <a:pt x="1263" y="8019"/>
                    <a:pt x="6510" y="4153"/>
                    <a:pt x="11431" y="605"/>
                  </a:cubicBezTo>
                  <a:cubicBezTo>
                    <a:pt x="12895" y="-595"/>
                    <a:pt x="16412" y="163"/>
                    <a:pt x="18345" y="1364"/>
                  </a:cubicBezTo>
                  <a:cubicBezTo>
                    <a:pt x="20734" y="2635"/>
                    <a:pt x="21203" y="5924"/>
                    <a:pt x="19801" y="8460"/>
                  </a:cubicBezTo>
                  <a:cubicBezTo>
                    <a:pt x="16412" y="15108"/>
                    <a:pt x="12363" y="20810"/>
                    <a:pt x="4517" y="2100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71" name="Shape">
              <a:extLst>
                <a:ext uri="{FF2B5EF4-FFF2-40B4-BE49-F238E27FC236}">
                  <a16:creationId xmlns:a16="http://schemas.microsoft.com/office/drawing/2014/main" id="{A094DB6D-0890-414D-BC91-AEE48192FE7D}"/>
                </a:ext>
              </a:extLst>
            </p:cNvPr>
            <p:cNvSpPr/>
            <p:nvPr/>
          </p:nvSpPr>
          <p:spPr>
            <a:xfrm>
              <a:off x="6807200" y="7112000"/>
              <a:ext cx="11682" cy="17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0799" extrusionOk="0">
                  <a:moveTo>
                    <a:pt x="20664" y="10417"/>
                  </a:moveTo>
                  <a:cubicBezTo>
                    <a:pt x="20280" y="15590"/>
                    <a:pt x="17971" y="20041"/>
                    <a:pt x="10395" y="20757"/>
                  </a:cubicBezTo>
                  <a:cubicBezTo>
                    <a:pt x="4921" y="21347"/>
                    <a:pt x="-936" y="15590"/>
                    <a:pt x="125" y="10417"/>
                  </a:cubicBezTo>
                  <a:cubicBezTo>
                    <a:pt x="795" y="5309"/>
                    <a:pt x="3486" y="75"/>
                    <a:pt x="10779" y="9"/>
                  </a:cubicBezTo>
                  <a:cubicBezTo>
                    <a:pt x="18551" y="-253"/>
                    <a:pt x="20084" y="5443"/>
                    <a:pt x="20664" y="1041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72" name="Shape">
              <a:extLst>
                <a:ext uri="{FF2B5EF4-FFF2-40B4-BE49-F238E27FC236}">
                  <a16:creationId xmlns:a16="http://schemas.microsoft.com/office/drawing/2014/main" id="{E9AFE7A1-813E-ED4F-A277-37A4CB5924D9}"/>
                </a:ext>
              </a:extLst>
            </p:cNvPr>
            <p:cNvSpPr/>
            <p:nvPr/>
          </p:nvSpPr>
          <p:spPr>
            <a:xfrm>
              <a:off x="7213599" y="10858500"/>
              <a:ext cx="11069" cy="18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691" h="21232" extrusionOk="0">
                  <a:moveTo>
                    <a:pt x="8723" y="0"/>
                  </a:moveTo>
                  <a:cubicBezTo>
                    <a:pt x="17889" y="2757"/>
                    <a:pt x="19522" y="14214"/>
                    <a:pt x="11663" y="20285"/>
                  </a:cubicBezTo>
                  <a:cubicBezTo>
                    <a:pt x="10523" y="21222"/>
                    <a:pt x="7005" y="21600"/>
                    <a:pt x="5857" y="20785"/>
                  </a:cubicBezTo>
                  <a:cubicBezTo>
                    <a:pt x="-603" y="17156"/>
                    <a:pt x="-2078" y="7386"/>
                    <a:pt x="3243" y="1500"/>
                  </a:cubicBezTo>
                  <a:cubicBezTo>
                    <a:pt x="4057" y="315"/>
                    <a:pt x="6678" y="437"/>
                    <a:pt x="8723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73" name="Shape">
              <a:extLst>
                <a:ext uri="{FF2B5EF4-FFF2-40B4-BE49-F238E27FC236}">
                  <a16:creationId xmlns:a16="http://schemas.microsoft.com/office/drawing/2014/main" id="{8E70C9F3-4852-BD42-822A-E84C3380CC52}"/>
                </a:ext>
              </a:extLst>
            </p:cNvPr>
            <p:cNvSpPr/>
            <p:nvPr/>
          </p:nvSpPr>
          <p:spPr>
            <a:xfrm>
              <a:off x="8051800" y="10909300"/>
              <a:ext cx="23652" cy="9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8" h="18317" extrusionOk="0">
                  <a:moveTo>
                    <a:pt x="15633" y="18316"/>
                  </a:moveTo>
                  <a:cubicBezTo>
                    <a:pt x="12144" y="17487"/>
                    <a:pt x="9164" y="16764"/>
                    <a:pt x="6137" y="15934"/>
                  </a:cubicBezTo>
                  <a:cubicBezTo>
                    <a:pt x="2181" y="14477"/>
                    <a:pt x="-1123" y="6893"/>
                    <a:pt x="364" y="3362"/>
                  </a:cubicBezTo>
                  <a:cubicBezTo>
                    <a:pt x="2457" y="-1721"/>
                    <a:pt x="4835" y="245"/>
                    <a:pt x="7162" y="1075"/>
                  </a:cubicBezTo>
                  <a:cubicBezTo>
                    <a:pt x="10141" y="2320"/>
                    <a:pt x="13169" y="3160"/>
                    <a:pt x="16100" y="4820"/>
                  </a:cubicBezTo>
                  <a:cubicBezTo>
                    <a:pt x="17636" y="6170"/>
                    <a:pt x="20291" y="8457"/>
                    <a:pt x="20291" y="10839"/>
                  </a:cubicBezTo>
                  <a:cubicBezTo>
                    <a:pt x="20477" y="19879"/>
                    <a:pt x="17312" y="16764"/>
                    <a:pt x="15633" y="1831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74" name="Shape">
              <a:extLst>
                <a:ext uri="{FF2B5EF4-FFF2-40B4-BE49-F238E27FC236}">
                  <a16:creationId xmlns:a16="http://schemas.microsoft.com/office/drawing/2014/main" id="{D50F41C0-7CD8-454F-854D-53F2B7980042}"/>
                </a:ext>
              </a:extLst>
            </p:cNvPr>
            <p:cNvSpPr/>
            <p:nvPr/>
          </p:nvSpPr>
          <p:spPr>
            <a:xfrm>
              <a:off x="7023100" y="7175499"/>
              <a:ext cx="10315" cy="22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278" extrusionOk="0">
                  <a:moveTo>
                    <a:pt x="21277" y="17629"/>
                  </a:moveTo>
                  <a:cubicBezTo>
                    <a:pt x="18480" y="19350"/>
                    <a:pt x="16910" y="21069"/>
                    <a:pt x="14459" y="21271"/>
                  </a:cubicBezTo>
                  <a:cubicBezTo>
                    <a:pt x="12556" y="21375"/>
                    <a:pt x="8076" y="20365"/>
                    <a:pt x="7744" y="19401"/>
                  </a:cubicBezTo>
                  <a:cubicBezTo>
                    <a:pt x="4605" y="13786"/>
                    <a:pt x="2141" y="8068"/>
                    <a:pt x="21" y="2407"/>
                  </a:cubicBezTo>
                  <a:cubicBezTo>
                    <a:pt x="-323" y="1645"/>
                    <a:pt x="3711" y="179"/>
                    <a:pt x="6060" y="81"/>
                  </a:cubicBezTo>
                  <a:cubicBezTo>
                    <a:pt x="8524" y="-225"/>
                    <a:pt x="13222" y="381"/>
                    <a:pt x="13668" y="1190"/>
                  </a:cubicBezTo>
                  <a:cubicBezTo>
                    <a:pt x="16910" y="6856"/>
                    <a:pt x="18928" y="12471"/>
                    <a:pt x="21277" y="1762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75" name="Shape">
              <a:extLst>
                <a:ext uri="{FF2B5EF4-FFF2-40B4-BE49-F238E27FC236}">
                  <a16:creationId xmlns:a16="http://schemas.microsoft.com/office/drawing/2014/main" id="{754FBD37-F1F5-244B-B06B-A12DD7CCF18E}"/>
                </a:ext>
              </a:extLst>
            </p:cNvPr>
            <p:cNvSpPr/>
            <p:nvPr/>
          </p:nvSpPr>
          <p:spPr>
            <a:xfrm>
              <a:off x="7289800" y="7099300"/>
              <a:ext cx="12385" cy="13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0713" extrusionOk="0">
                  <a:moveTo>
                    <a:pt x="21254" y="8498"/>
                  </a:moveTo>
                  <a:cubicBezTo>
                    <a:pt x="21254" y="15890"/>
                    <a:pt x="16508" y="19711"/>
                    <a:pt x="9891" y="20629"/>
                  </a:cubicBezTo>
                  <a:cubicBezTo>
                    <a:pt x="4222" y="21293"/>
                    <a:pt x="302" y="17967"/>
                    <a:pt x="26" y="12233"/>
                  </a:cubicBezTo>
                  <a:cubicBezTo>
                    <a:pt x="-346" y="5341"/>
                    <a:pt x="3285" y="271"/>
                    <a:pt x="10635" y="24"/>
                  </a:cubicBezTo>
                  <a:cubicBezTo>
                    <a:pt x="15946" y="-307"/>
                    <a:pt x="19950" y="2764"/>
                    <a:pt x="21254" y="849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76" name="Shape">
              <a:extLst>
                <a:ext uri="{FF2B5EF4-FFF2-40B4-BE49-F238E27FC236}">
                  <a16:creationId xmlns:a16="http://schemas.microsoft.com/office/drawing/2014/main" id="{F7611905-E36C-3943-ACA3-B6CFEFD863CA}"/>
                </a:ext>
              </a:extLst>
            </p:cNvPr>
            <p:cNvSpPr/>
            <p:nvPr/>
          </p:nvSpPr>
          <p:spPr>
            <a:xfrm>
              <a:off x="6616700" y="7277100"/>
              <a:ext cx="18822" cy="10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18458" extrusionOk="0">
                  <a:moveTo>
                    <a:pt x="8447" y="0"/>
                  </a:moveTo>
                  <a:cubicBezTo>
                    <a:pt x="12714" y="2034"/>
                    <a:pt x="17781" y="2222"/>
                    <a:pt x="20768" y="9783"/>
                  </a:cubicBezTo>
                  <a:cubicBezTo>
                    <a:pt x="21255" y="10557"/>
                    <a:pt x="21255" y="12501"/>
                    <a:pt x="21012" y="13762"/>
                  </a:cubicBezTo>
                  <a:cubicBezTo>
                    <a:pt x="20768" y="14823"/>
                    <a:pt x="20406" y="16272"/>
                    <a:pt x="19732" y="16857"/>
                  </a:cubicBezTo>
                  <a:cubicBezTo>
                    <a:pt x="13201" y="21312"/>
                    <a:pt x="7346" y="15408"/>
                    <a:pt x="1367" y="12015"/>
                  </a:cubicBezTo>
                  <a:cubicBezTo>
                    <a:pt x="510" y="11717"/>
                    <a:pt x="-345" y="7263"/>
                    <a:pt x="142" y="5616"/>
                  </a:cubicBezTo>
                  <a:cubicBezTo>
                    <a:pt x="510" y="3393"/>
                    <a:pt x="2098" y="1360"/>
                    <a:pt x="3622" y="576"/>
                  </a:cubicBezTo>
                  <a:cubicBezTo>
                    <a:pt x="4903" y="-288"/>
                    <a:pt x="6616" y="188"/>
                    <a:pt x="8447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77" name="Shape">
              <a:extLst>
                <a:ext uri="{FF2B5EF4-FFF2-40B4-BE49-F238E27FC236}">
                  <a16:creationId xmlns:a16="http://schemas.microsoft.com/office/drawing/2014/main" id="{072A7718-619D-BD4F-8333-5FC78D27D0CC}"/>
                </a:ext>
              </a:extLst>
            </p:cNvPr>
            <p:cNvSpPr/>
            <p:nvPr/>
          </p:nvSpPr>
          <p:spPr>
            <a:xfrm>
              <a:off x="7835900" y="10032999"/>
              <a:ext cx="12355" cy="14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6" h="20742" extrusionOk="0">
                  <a:moveTo>
                    <a:pt x="20496" y="4113"/>
                  </a:moveTo>
                  <a:cubicBezTo>
                    <a:pt x="19593" y="12585"/>
                    <a:pt x="14101" y="18078"/>
                    <a:pt x="5642" y="20674"/>
                  </a:cubicBezTo>
                  <a:cubicBezTo>
                    <a:pt x="4388" y="21134"/>
                    <a:pt x="519" y="19149"/>
                    <a:pt x="159" y="18078"/>
                  </a:cubicBezTo>
                  <a:cubicBezTo>
                    <a:pt x="-1104" y="8771"/>
                    <a:pt x="5374" y="3965"/>
                    <a:pt x="12755" y="221"/>
                  </a:cubicBezTo>
                  <a:cubicBezTo>
                    <a:pt x="14285" y="-466"/>
                    <a:pt x="17253" y="605"/>
                    <a:pt x="19233" y="1292"/>
                  </a:cubicBezTo>
                  <a:cubicBezTo>
                    <a:pt x="19777" y="1440"/>
                    <a:pt x="20137" y="3043"/>
                    <a:pt x="20496" y="411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78" name="Shape">
              <a:extLst>
                <a:ext uri="{FF2B5EF4-FFF2-40B4-BE49-F238E27FC236}">
                  <a16:creationId xmlns:a16="http://schemas.microsoft.com/office/drawing/2014/main" id="{524DB026-E152-C74D-AEEF-0CB8D24378B3}"/>
                </a:ext>
              </a:extLst>
            </p:cNvPr>
            <p:cNvSpPr/>
            <p:nvPr/>
          </p:nvSpPr>
          <p:spPr>
            <a:xfrm>
              <a:off x="7785100" y="10909300"/>
              <a:ext cx="13612" cy="11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18708" extrusionOk="0">
                  <a:moveTo>
                    <a:pt x="21011" y="9070"/>
                  </a:moveTo>
                  <a:cubicBezTo>
                    <a:pt x="20007" y="14333"/>
                    <a:pt x="19006" y="19779"/>
                    <a:pt x="13225" y="18527"/>
                  </a:cubicBezTo>
                  <a:cubicBezTo>
                    <a:pt x="9957" y="17722"/>
                    <a:pt x="7282" y="15494"/>
                    <a:pt x="4178" y="13529"/>
                  </a:cubicBezTo>
                  <a:cubicBezTo>
                    <a:pt x="2755" y="12195"/>
                    <a:pt x="414" y="10230"/>
                    <a:pt x="80" y="8175"/>
                  </a:cubicBezTo>
                  <a:cubicBezTo>
                    <a:pt x="-589" y="3359"/>
                    <a:pt x="3089" y="2199"/>
                    <a:pt x="6022" y="1212"/>
                  </a:cubicBezTo>
                  <a:cubicBezTo>
                    <a:pt x="16243" y="-1821"/>
                    <a:pt x="20676" y="855"/>
                    <a:pt x="21011" y="907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79" name="Shape">
              <a:extLst>
                <a:ext uri="{FF2B5EF4-FFF2-40B4-BE49-F238E27FC236}">
                  <a16:creationId xmlns:a16="http://schemas.microsoft.com/office/drawing/2014/main" id="{B2AFB4C0-86F2-EB45-A9C4-9486FDE7B670}"/>
                </a:ext>
              </a:extLst>
            </p:cNvPr>
            <p:cNvSpPr/>
            <p:nvPr/>
          </p:nvSpPr>
          <p:spPr>
            <a:xfrm>
              <a:off x="8051800" y="10883900"/>
              <a:ext cx="13095" cy="11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18365" extrusionOk="0">
                  <a:moveTo>
                    <a:pt x="20936" y="14459"/>
                  </a:moveTo>
                  <a:cubicBezTo>
                    <a:pt x="19982" y="15757"/>
                    <a:pt x="19723" y="16972"/>
                    <a:pt x="18760" y="17497"/>
                  </a:cubicBezTo>
                  <a:cubicBezTo>
                    <a:pt x="11885" y="20792"/>
                    <a:pt x="1602" y="14282"/>
                    <a:pt x="32" y="5178"/>
                  </a:cubicBezTo>
                  <a:cubicBezTo>
                    <a:pt x="-316" y="3794"/>
                    <a:pt x="2219" y="143"/>
                    <a:pt x="3519" y="143"/>
                  </a:cubicBezTo>
                  <a:cubicBezTo>
                    <a:pt x="11179" y="-808"/>
                    <a:pt x="17191" y="3012"/>
                    <a:pt x="20590" y="10729"/>
                  </a:cubicBezTo>
                  <a:cubicBezTo>
                    <a:pt x="21284" y="11769"/>
                    <a:pt x="20936" y="13242"/>
                    <a:pt x="20936" y="1445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0" name="Shape">
              <a:extLst>
                <a:ext uri="{FF2B5EF4-FFF2-40B4-BE49-F238E27FC236}">
                  <a16:creationId xmlns:a16="http://schemas.microsoft.com/office/drawing/2014/main" id="{F5B2B293-38B8-7043-BC30-5F1AF02AB19B}"/>
                </a:ext>
              </a:extLst>
            </p:cNvPr>
            <p:cNvSpPr/>
            <p:nvPr/>
          </p:nvSpPr>
          <p:spPr>
            <a:xfrm>
              <a:off x="7912100" y="10858500"/>
              <a:ext cx="13670" cy="10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19706" extrusionOk="0">
                  <a:moveTo>
                    <a:pt x="4984" y="220"/>
                  </a:moveTo>
                  <a:cubicBezTo>
                    <a:pt x="10609" y="-773"/>
                    <a:pt x="15661" y="1624"/>
                    <a:pt x="19464" y="6919"/>
                  </a:cubicBezTo>
                  <a:cubicBezTo>
                    <a:pt x="20625" y="8527"/>
                    <a:pt x="21201" y="12522"/>
                    <a:pt x="20625" y="14427"/>
                  </a:cubicBezTo>
                  <a:cubicBezTo>
                    <a:pt x="19795" y="16731"/>
                    <a:pt x="17642" y="18727"/>
                    <a:pt x="15661" y="19231"/>
                  </a:cubicBezTo>
                  <a:cubicBezTo>
                    <a:pt x="10279" y="20827"/>
                    <a:pt x="5312" y="18329"/>
                    <a:pt x="1424" y="12920"/>
                  </a:cubicBezTo>
                  <a:cubicBezTo>
                    <a:pt x="262" y="11128"/>
                    <a:pt x="-399" y="7421"/>
                    <a:pt x="262" y="5127"/>
                  </a:cubicBezTo>
                  <a:cubicBezTo>
                    <a:pt x="847" y="3026"/>
                    <a:pt x="3160" y="1725"/>
                    <a:pt x="4984" y="22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1" name="Shape">
              <a:extLst>
                <a:ext uri="{FF2B5EF4-FFF2-40B4-BE49-F238E27FC236}">
                  <a16:creationId xmlns:a16="http://schemas.microsoft.com/office/drawing/2014/main" id="{8040DF21-0BFF-6C4A-9EA4-2F2F9C828B86}"/>
                </a:ext>
              </a:extLst>
            </p:cNvPr>
            <p:cNvSpPr/>
            <p:nvPr/>
          </p:nvSpPr>
          <p:spPr>
            <a:xfrm>
              <a:off x="7797799" y="9804399"/>
              <a:ext cx="12284" cy="10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1" h="20286" extrusionOk="0">
                  <a:moveTo>
                    <a:pt x="6732" y="20199"/>
                  </a:moveTo>
                  <a:cubicBezTo>
                    <a:pt x="2272" y="18655"/>
                    <a:pt x="-782" y="15342"/>
                    <a:pt x="176" y="10590"/>
                  </a:cubicBezTo>
                  <a:cubicBezTo>
                    <a:pt x="1922" y="2431"/>
                    <a:pt x="7609" y="-776"/>
                    <a:pt x="13905" y="156"/>
                  </a:cubicBezTo>
                  <a:cubicBezTo>
                    <a:pt x="17576" y="674"/>
                    <a:pt x="20818" y="4601"/>
                    <a:pt x="19502" y="9659"/>
                  </a:cubicBezTo>
                  <a:cubicBezTo>
                    <a:pt x="17576" y="18136"/>
                    <a:pt x="12418" y="20824"/>
                    <a:pt x="6732" y="2019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2" name="Shape">
              <a:extLst>
                <a:ext uri="{FF2B5EF4-FFF2-40B4-BE49-F238E27FC236}">
                  <a16:creationId xmlns:a16="http://schemas.microsoft.com/office/drawing/2014/main" id="{D0DD45D7-CF1F-DB43-BB7B-876FCC991FCF}"/>
                </a:ext>
              </a:extLst>
            </p:cNvPr>
            <p:cNvSpPr/>
            <p:nvPr/>
          </p:nvSpPr>
          <p:spPr>
            <a:xfrm>
              <a:off x="9042400" y="8991600"/>
              <a:ext cx="14860" cy="9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18596" extrusionOk="0">
                  <a:moveTo>
                    <a:pt x="21522" y="8644"/>
                  </a:moveTo>
                  <a:cubicBezTo>
                    <a:pt x="20975" y="11320"/>
                    <a:pt x="20662" y="15332"/>
                    <a:pt x="19245" y="16460"/>
                  </a:cubicBezTo>
                  <a:cubicBezTo>
                    <a:pt x="12488" y="21293"/>
                    <a:pt x="3848" y="17587"/>
                    <a:pt x="235" y="8750"/>
                  </a:cubicBezTo>
                  <a:cubicBezTo>
                    <a:pt x="-78" y="7507"/>
                    <a:pt x="-78" y="5044"/>
                    <a:pt x="235" y="4738"/>
                  </a:cubicBezTo>
                  <a:cubicBezTo>
                    <a:pt x="2987" y="2989"/>
                    <a:pt x="5811" y="209"/>
                    <a:pt x="8644" y="104"/>
                  </a:cubicBezTo>
                  <a:cubicBezTo>
                    <a:pt x="13671" y="-307"/>
                    <a:pt x="19093" y="104"/>
                    <a:pt x="21522" y="864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3" name="Shape">
              <a:extLst>
                <a:ext uri="{FF2B5EF4-FFF2-40B4-BE49-F238E27FC236}">
                  <a16:creationId xmlns:a16="http://schemas.microsoft.com/office/drawing/2014/main" id="{28C3CC96-C8D0-264C-81FA-D19495FD3542}"/>
                </a:ext>
              </a:extLst>
            </p:cNvPr>
            <p:cNvSpPr/>
            <p:nvPr/>
          </p:nvSpPr>
          <p:spPr>
            <a:xfrm>
              <a:off x="7099300" y="10934699"/>
              <a:ext cx="10933" cy="16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314" extrusionOk="0">
                  <a:moveTo>
                    <a:pt x="6531" y="0"/>
                  </a:moveTo>
                  <a:cubicBezTo>
                    <a:pt x="15712" y="2863"/>
                    <a:pt x="20201" y="9086"/>
                    <a:pt x="21035" y="16453"/>
                  </a:cubicBezTo>
                  <a:cubicBezTo>
                    <a:pt x="21035" y="17880"/>
                    <a:pt x="18737" y="19813"/>
                    <a:pt x="17284" y="21029"/>
                  </a:cubicBezTo>
                  <a:cubicBezTo>
                    <a:pt x="16546" y="21600"/>
                    <a:pt x="14045" y="21240"/>
                    <a:pt x="13629" y="20597"/>
                  </a:cubicBezTo>
                  <a:cubicBezTo>
                    <a:pt x="8722" y="15662"/>
                    <a:pt x="4234" y="10873"/>
                    <a:pt x="161" y="5580"/>
                  </a:cubicBezTo>
                  <a:cubicBezTo>
                    <a:pt x="-565" y="4576"/>
                    <a:pt x="1316" y="2079"/>
                    <a:pt x="2771" y="432"/>
                  </a:cubicBezTo>
                  <a:cubicBezTo>
                    <a:pt x="3186" y="0"/>
                    <a:pt x="4961" y="0"/>
                    <a:pt x="6531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4" name="Shape">
              <a:extLst>
                <a:ext uri="{FF2B5EF4-FFF2-40B4-BE49-F238E27FC236}">
                  <a16:creationId xmlns:a16="http://schemas.microsoft.com/office/drawing/2014/main" id="{E3ECA79C-9C5F-FA42-9675-EBD57D6CDA0B}"/>
                </a:ext>
              </a:extLst>
            </p:cNvPr>
            <p:cNvSpPr/>
            <p:nvPr/>
          </p:nvSpPr>
          <p:spPr>
            <a:xfrm>
              <a:off x="6451600" y="7594600"/>
              <a:ext cx="11649" cy="9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8" h="20914" extrusionOk="0">
                  <a:moveTo>
                    <a:pt x="9653" y="0"/>
                  </a:moveTo>
                  <a:cubicBezTo>
                    <a:pt x="14841" y="623"/>
                    <a:pt x="20590" y="2365"/>
                    <a:pt x="20590" y="11047"/>
                  </a:cubicBezTo>
                  <a:cubicBezTo>
                    <a:pt x="20983" y="20608"/>
                    <a:pt x="14841" y="21600"/>
                    <a:pt x="9653" y="20608"/>
                  </a:cubicBezTo>
                  <a:cubicBezTo>
                    <a:pt x="4473" y="19249"/>
                    <a:pt x="-617" y="15765"/>
                    <a:pt x="61" y="6586"/>
                  </a:cubicBezTo>
                  <a:cubicBezTo>
                    <a:pt x="730" y="623"/>
                    <a:pt x="5525" y="0"/>
                    <a:pt x="9653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5" name="Shape">
              <a:extLst>
                <a:ext uri="{FF2B5EF4-FFF2-40B4-BE49-F238E27FC236}">
                  <a16:creationId xmlns:a16="http://schemas.microsoft.com/office/drawing/2014/main" id="{ED5E7939-E9D5-3B44-A8A6-345E651AC331}"/>
                </a:ext>
              </a:extLst>
            </p:cNvPr>
            <p:cNvSpPr/>
            <p:nvPr/>
          </p:nvSpPr>
          <p:spPr>
            <a:xfrm>
              <a:off x="6667499" y="7505700"/>
              <a:ext cx="10950" cy="8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19" h="21063" extrusionOk="0">
                  <a:moveTo>
                    <a:pt x="8111" y="0"/>
                  </a:moveTo>
                  <a:cubicBezTo>
                    <a:pt x="9881" y="402"/>
                    <a:pt x="12727" y="402"/>
                    <a:pt x="14890" y="1836"/>
                  </a:cubicBezTo>
                  <a:cubicBezTo>
                    <a:pt x="18721" y="4448"/>
                    <a:pt x="21073" y="9957"/>
                    <a:pt x="19114" y="15705"/>
                  </a:cubicBezTo>
                  <a:cubicBezTo>
                    <a:pt x="18036" y="18451"/>
                    <a:pt x="14890" y="20420"/>
                    <a:pt x="12436" y="20809"/>
                  </a:cubicBezTo>
                  <a:cubicBezTo>
                    <a:pt x="9881" y="21600"/>
                    <a:pt x="7136" y="20420"/>
                    <a:pt x="5075" y="18973"/>
                  </a:cubicBezTo>
                  <a:cubicBezTo>
                    <a:pt x="2912" y="17017"/>
                    <a:pt x="67" y="13749"/>
                    <a:pt x="67" y="10600"/>
                  </a:cubicBezTo>
                  <a:cubicBezTo>
                    <a:pt x="-527" y="3805"/>
                    <a:pt x="2912" y="524"/>
                    <a:pt x="8111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6" name="Shape">
              <a:extLst>
                <a:ext uri="{FF2B5EF4-FFF2-40B4-BE49-F238E27FC236}">
                  <a16:creationId xmlns:a16="http://schemas.microsoft.com/office/drawing/2014/main" id="{57C98B01-9231-174B-94C7-A92EB152DCC9}"/>
                </a:ext>
              </a:extLst>
            </p:cNvPr>
            <p:cNvSpPr/>
            <p:nvPr/>
          </p:nvSpPr>
          <p:spPr>
            <a:xfrm>
              <a:off x="7315200" y="10731500"/>
              <a:ext cx="8908" cy="11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0749" extrusionOk="0">
                  <a:moveTo>
                    <a:pt x="9183" y="0"/>
                  </a:moveTo>
                  <a:cubicBezTo>
                    <a:pt x="17083" y="581"/>
                    <a:pt x="20831" y="4442"/>
                    <a:pt x="21215" y="10514"/>
                  </a:cubicBezTo>
                  <a:cubicBezTo>
                    <a:pt x="21600" y="16398"/>
                    <a:pt x="18499" y="21600"/>
                    <a:pt x="10083" y="20633"/>
                  </a:cubicBezTo>
                  <a:cubicBezTo>
                    <a:pt x="2716" y="19675"/>
                    <a:pt x="0" y="14275"/>
                    <a:pt x="0" y="8391"/>
                  </a:cubicBezTo>
                  <a:cubicBezTo>
                    <a:pt x="386" y="3958"/>
                    <a:pt x="3750" y="1164"/>
                    <a:pt x="9183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7" name="Shape">
              <a:extLst>
                <a:ext uri="{FF2B5EF4-FFF2-40B4-BE49-F238E27FC236}">
                  <a16:creationId xmlns:a16="http://schemas.microsoft.com/office/drawing/2014/main" id="{3F97ECF4-FE0E-5547-BC89-41BA76683204}"/>
                </a:ext>
              </a:extLst>
            </p:cNvPr>
            <p:cNvSpPr/>
            <p:nvPr/>
          </p:nvSpPr>
          <p:spPr>
            <a:xfrm>
              <a:off x="7848600" y="10782300"/>
              <a:ext cx="8935" cy="10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017" extrusionOk="0">
                  <a:moveTo>
                    <a:pt x="12231" y="0"/>
                  </a:moveTo>
                  <a:cubicBezTo>
                    <a:pt x="17635" y="1293"/>
                    <a:pt x="21147" y="4755"/>
                    <a:pt x="20648" y="10043"/>
                  </a:cubicBezTo>
                  <a:cubicBezTo>
                    <a:pt x="20143" y="16845"/>
                    <a:pt x="16129" y="21600"/>
                    <a:pt x="8590" y="20959"/>
                  </a:cubicBezTo>
                  <a:cubicBezTo>
                    <a:pt x="3057" y="20628"/>
                    <a:pt x="-453" y="16845"/>
                    <a:pt x="48" y="11557"/>
                  </a:cubicBezTo>
                  <a:cubicBezTo>
                    <a:pt x="420" y="4325"/>
                    <a:pt x="4565" y="431"/>
                    <a:pt x="12231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8" name="Shape">
              <a:extLst>
                <a:ext uri="{FF2B5EF4-FFF2-40B4-BE49-F238E27FC236}">
                  <a16:creationId xmlns:a16="http://schemas.microsoft.com/office/drawing/2014/main" id="{077DA6BA-7A97-F84A-BF18-83DD7C9CD5EA}"/>
                </a:ext>
              </a:extLst>
            </p:cNvPr>
            <p:cNvSpPr/>
            <p:nvPr/>
          </p:nvSpPr>
          <p:spPr>
            <a:xfrm>
              <a:off x="7708900" y="10896600"/>
              <a:ext cx="17032" cy="11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8" h="20168" extrusionOk="0">
                  <a:moveTo>
                    <a:pt x="2279" y="0"/>
                  </a:moveTo>
                  <a:cubicBezTo>
                    <a:pt x="6509" y="1160"/>
                    <a:pt x="10673" y="1745"/>
                    <a:pt x="14904" y="3580"/>
                  </a:cubicBezTo>
                  <a:cubicBezTo>
                    <a:pt x="18155" y="5037"/>
                    <a:pt x="21600" y="8618"/>
                    <a:pt x="20041" y="15104"/>
                  </a:cubicBezTo>
                  <a:cubicBezTo>
                    <a:pt x="18608" y="21600"/>
                    <a:pt x="14444" y="20141"/>
                    <a:pt x="11193" y="19755"/>
                  </a:cubicBezTo>
                  <a:cubicBezTo>
                    <a:pt x="5076" y="19080"/>
                    <a:pt x="2279" y="12198"/>
                    <a:pt x="0" y="4164"/>
                  </a:cubicBezTo>
                  <a:cubicBezTo>
                    <a:pt x="720" y="3004"/>
                    <a:pt x="1625" y="1448"/>
                    <a:pt x="2279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89" name="Shape">
              <a:extLst>
                <a:ext uri="{FF2B5EF4-FFF2-40B4-BE49-F238E27FC236}">
                  <a16:creationId xmlns:a16="http://schemas.microsoft.com/office/drawing/2014/main" id="{AADE53FE-A7F0-DF4D-A179-C9900E5972DA}"/>
                </a:ext>
              </a:extLst>
            </p:cNvPr>
            <p:cNvSpPr/>
            <p:nvPr/>
          </p:nvSpPr>
          <p:spPr>
            <a:xfrm>
              <a:off x="7835900" y="10896599"/>
              <a:ext cx="12703" cy="9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8" h="20318" extrusionOk="0">
                  <a:moveTo>
                    <a:pt x="20449" y="9778"/>
                  </a:moveTo>
                  <a:cubicBezTo>
                    <a:pt x="20799" y="16680"/>
                    <a:pt x="17915" y="19507"/>
                    <a:pt x="14243" y="20074"/>
                  </a:cubicBezTo>
                  <a:cubicBezTo>
                    <a:pt x="8298" y="20745"/>
                    <a:pt x="2002" y="20745"/>
                    <a:pt x="166" y="10345"/>
                  </a:cubicBezTo>
                  <a:cubicBezTo>
                    <a:pt x="-801" y="4797"/>
                    <a:pt x="2612" y="837"/>
                    <a:pt x="6373" y="281"/>
                  </a:cubicBezTo>
                  <a:cubicBezTo>
                    <a:pt x="12578" y="-855"/>
                    <a:pt x="17915" y="1288"/>
                    <a:pt x="20449" y="977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0" name="Shape">
              <a:extLst>
                <a:ext uri="{FF2B5EF4-FFF2-40B4-BE49-F238E27FC236}">
                  <a16:creationId xmlns:a16="http://schemas.microsoft.com/office/drawing/2014/main" id="{F71051A2-B0B9-5146-A4B4-AA99400E6FE7}"/>
                </a:ext>
              </a:extLst>
            </p:cNvPr>
            <p:cNvSpPr/>
            <p:nvPr/>
          </p:nvSpPr>
          <p:spPr>
            <a:xfrm>
              <a:off x="7746999" y="10909300"/>
              <a:ext cx="14322" cy="9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323" extrusionOk="0">
                  <a:moveTo>
                    <a:pt x="11293" y="0"/>
                  </a:moveTo>
                  <a:cubicBezTo>
                    <a:pt x="15139" y="1314"/>
                    <a:pt x="17268" y="1651"/>
                    <a:pt x="19312" y="2740"/>
                  </a:cubicBezTo>
                  <a:cubicBezTo>
                    <a:pt x="20133" y="3290"/>
                    <a:pt x="21600" y="4939"/>
                    <a:pt x="21600" y="5815"/>
                  </a:cubicBezTo>
                  <a:cubicBezTo>
                    <a:pt x="21115" y="8555"/>
                    <a:pt x="20786" y="12395"/>
                    <a:pt x="19555" y="13820"/>
                  </a:cubicBezTo>
                  <a:cubicBezTo>
                    <a:pt x="13993" y="19186"/>
                    <a:pt x="8101" y="21600"/>
                    <a:pt x="1801" y="16559"/>
                  </a:cubicBezTo>
                  <a:cubicBezTo>
                    <a:pt x="820" y="16009"/>
                    <a:pt x="0" y="14146"/>
                    <a:pt x="0" y="12832"/>
                  </a:cubicBezTo>
                  <a:cubicBezTo>
                    <a:pt x="242" y="9868"/>
                    <a:pt x="242" y="5489"/>
                    <a:pt x="1473" y="4828"/>
                  </a:cubicBezTo>
                  <a:cubicBezTo>
                    <a:pt x="4993" y="2201"/>
                    <a:pt x="8997" y="1100"/>
                    <a:pt x="11293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1" name="Shape">
              <a:extLst>
                <a:ext uri="{FF2B5EF4-FFF2-40B4-BE49-F238E27FC236}">
                  <a16:creationId xmlns:a16="http://schemas.microsoft.com/office/drawing/2014/main" id="{BC906DA7-8905-AA4B-8AAB-93544FBED7A0}"/>
                </a:ext>
              </a:extLst>
            </p:cNvPr>
            <p:cNvSpPr/>
            <p:nvPr/>
          </p:nvSpPr>
          <p:spPr>
            <a:xfrm>
              <a:off x="7899400" y="10909300"/>
              <a:ext cx="12733" cy="10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0375" extrusionOk="0">
                  <a:moveTo>
                    <a:pt x="20284" y="9151"/>
                  </a:moveTo>
                  <a:cubicBezTo>
                    <a:pt x="20284" y="16555"/>
                    <a:pt x="16567" y="19441"/>
                    <a:pt x="11983" y="20157"/>
                  </a:cubicBezTo>
                  <a:cubicBezTo>
                    <a:pt x="5160" y="21600"/>
                    <a:pt x="-1316" y="15639"/>
                    <a:pt x="231" y="9467"/>
                  </a:cubicBezTo>
                  <a:cubicBezTo>
                    <a:pt x="1444" y="2885"/>
                    <a:pt x="5505" y="306"/>
                    <a:pt x="10089" y="0"/>
                  </a:cubicBezTo>
                  <a:cubicBezTo>
                    <a:pt x="15010" y="0"/>
                    <a:pt x="18726" y="2159"/>
                    <a:pt x="20284" y="915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2" name="Shape">
              <a:extLst>
                <a:ext uri="{FF2B5EF4-FFF2-40B4-BE49-F238E27FC236}">
                  <a16:creationId xmlns:a16="http://schemas.microsoft.com/office/drawing/2014/main" id="{6A968262-C121-D148-86E1-2F503308D6B8}"/>
                </a:ext>
              </a:extLst>
            </p:cNvPr>
            <p:cNvSpPr/>
            <p:nvPr/>
          </p:nvSpPr>
          <p:spPr>
            <a:xfrm>
              <a:off x="6794499" y="7137399"/>
              <a:ext cx="6970" cy="10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9" h="18795" extrusionOk="0">
                  <a:moveTo>
                    <a:pt x="20425" y="7234"/>
                  </a:moveTo>
                  <a:cubicBezTo>
                    <a:pt x="20901" y="11788"/>
                    <a:pt x="20425" y="16446"/>
                    <a:pt x="13542" y="18333"/>
                  </a:cubicBezTo>
                  <a:cubicBezTo>
                    <a:pt x="5544" y="20209"/>
                    <a:pt x="1528" y="16050"/>
                    <a:pt x="250" y="11596"/>
                  </a:cubicBezTo>
                  <a:cubicBezTo>
                    <a:pt x="-699" y="6837"/>
                    <a:pt x="893" y="2373"/>
                    <a:pt x="7776" y="496"/>
                  </a:cubicBezTo>
                  <a:cubicBezTo>
                    <a:pt x="15787" y="-1391"/>
                    <a:pt x="19147" y="2373"/>
                    <a:pt x="20425" y="723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3" name="Shape">
              <a:extLst>
                <a:ext uri="{FF2B5EF4-FFF2-40B4-BE49-F238E27FC236}">
                  <a16:creationId xmlns:a16="http://schemas.microsoft.com/office/drawing/2014/main" id="{269B79E4-70D5-054B-BFA0-A1641BF77B35}"/>
                </a:ext>
              </a:extLst>
            </p:cNvPr>
            <p:cNvSpPr/>
            <p:nvPr/>
          </p:nvSpPr>
          <p:spPr>
            <a:xfrm>
              <a:off x="7823199" y="10871200"/>
              <a:ext cx="13754" cy="1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27" h="17569" extrusionOk="0">
                  <a:moveTo>
                    <a:pt x="12351" y="3709"/>
                  </a:moveTo>
                  <a:cubicBezTo>
                    <a:pt x="14595" y="6636"/>
                    <a:pt x="17075" y="9825"/>
                    <a:pt x="19627" y="12839"/>
                  </a:cubicBezTo>
                  <a:cubicBezTo>
                    <a:pt x="15370" y="16620"/>
                    <a:pt x="11266" y="19202"/>
                    <a:pt x="6080" y="16364"/>
                  </a:cubicBezTo>
                  <a:cubicBezTo>
                    <a:pt x="737" y="13527"/>
                    <a:pt x="-1973" y="5437"/>
                    <a:pt x="1664" y="1647"/>
                  </a:cubicBezTo>
                  <a:cubicBezTo>
                    <a:pt x="5153" y="-2398"/>
                    <a:pt x="8791" y="2079"/>
                    <a:pt x="12351" y="370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4" name="Shape">
              <a:extLst>
                <a:ext uri="{FF2B5EF4-FFF2-40B4-BE49-F238E27FC236}">
                  <a16:creationId xmlns:a16="http://schemas.microsoft.com/office/drawing/2014/main" id="{FBDFE145-38FF-7747-B8D5-8D18D2155B4A}"/>
                </a:ext>
              </a:extLst>
            </p:cNvPr>
            <p:cNvSpPr/>
            <p:nvPr/>
          </p:nvSpPr>
          <p:spPr>
            <a:xfrm>
              <a:off x="6985000" y="10769600"/>
              <a:ext cx="10392" cy="9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8" h="20854" extrusionOk="0">
                  <a:moveTo>
                    <a:pt x="20478" y="16378"/>
                  </a:moveTo>
                  <a:cubicBezTo>
                    <a:pt x="16954" y="18306"/>
                    <a:pt x="14271" y="21086"/>
                    <a:pt x="12355" y="20839"/>
                  </a:cubicBezTo>
                  <a:cubicBezTo>
                    <a:pt x="5513" y="18665"/>
                    <a:pt x="-1122" y="15168"/>
                    <a:pt x="160" y="4182"/>
                  </a:cubicBezTo>
                  <a:cubicBezTo>
                    <a:pt x="160" y="2378"/>
                    <a:pt x="4332" y="-514"/>
                    <a:pt x="6574" y="79"/>
                  </a:cubicBezTo>
                  <a:cubicBezTo>
                    <a:pt x="13529" y="1895"/>
                    <a:pt x="18127" y="7444"/>
                    <a:pt x="20478" y="1637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5" name="Shape">
              <a:extLst>
                <a:ext uri="{FF2B5EF4-FFF2-40B4-BE49-F238E27FC236}">
                  <a16:creationId xmlns:a16="http://schemas.microsoft.com/office/drawing/2014/main" id="{5A528D27-CCF5-0140-9A23-968B684208B9}"/>
                </a:ext>
              </a:extLst>
            </p:cNvPr>
            <p:cNvSpPr/>
            <p:nvPr/>
          </p:nvSpPr>
          <p:spPr>
            <a:xfrm>
              <a:off x="6540500" y="7442199"/>
              <a:ext cx="7584" cy="8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39" h="19967" extrusionOk="0">
                  <a:moveTo>
                    <a:pt x="8565" y="19967"/>
                  </a:moveTo>
                  <a:cubicBezTo>
                    <a:pt x="2494" y="18516"/>
                    <a:pt x="-1468" y="14279"/>
                    <a:pt x="515" y="7639"/>
                  </a:cubicBezTo>
                  <a:cubicBezTo>
                    <a:pt x="1930" y="1014"/>
                    <a:pt x="7714" y="-1633"/>
                    <a:pt x="13222" y="1014"/>
                  </a:cubicBezTo>
                  <a:cubicBezTo>
                    <a:pt x="16040" y="2346"/>
                    <a:pt x="19714" y="6580"/>
                    <a:pt x="19714" y="9636"/>
                  </a:cubicBezTo>
                  <a:cubicBezTo>
                    <a:pt x="20132" y="17063"/>
                    <a:pt x="15203" y="19967"/>
                    <a:pt x="8565" y="1996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6" name="Shape">
              <a:extLst>
                <a:ext uri="{FF2B5EF4-FFF2-40B4-BE49-F238E27FC236}">
                  <a16:creationId xmlns:a16="http://schemas.microsoft.com/office/drawing/2014/main" id="{4BE55F1C-2F47-414D-B3D3-C96AA7833A4A}"/>
                </a:ext>
              </a:extLst>
            </p:cNvPr>
            <p:cNvSpPr/>
            <p:nvPr/>
          </p:nvSpPr>
          <p:spPr>
            <a:xfrm>
              <a:off x="7658100" y="10680699"/>
              <a:ext cx="7587" cy="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29" h="19058" extrusionOk="0">
                  <a:moveTo>
                    <a:pt x="19229" y="12291"/>
                  </a:moveTo>
                  <a:cubicBezTo>
                    <a:pt x="15777" y="19222"/>
                    <a:pt x="10836" y="20509"/>
                    <a:pt x="6020" y="17606"/>
                  </a:cubicBezTo>
                  <a:cubicBezTo>
                    <a:pt x="515" y="14387"/>
                    <a:pt x="-2371" y="7127"/>
                    <a:pt x="2444" y="1978"/>
                  </a:cubicBezTo>
                  <a:cubicBezTo>
                    <a:pt x="5470" y="-1091"/>
                    <a:pt x="11651" y="49"/>
                    <a:pt x="16199" y="1170"/>
                  </a:cubicBezTo>
                  <a:cubicBezTo>
                    <a:pt x="18115" y="1978"/>
                    <a:pt x="18115" y="8580"/>
                    <a:pt x="19229" y="1229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7" name="Shape">
              <a:extLst>
                <a:ext uri="{FF2B5EF4-FFF2-40B4-BE49-F238E27FC236}">
                  <a16:creationId xmlns:a16="http://schemas.microsoft.com/office/drawing/2014/main" id="{8A95A5FA-C135-B741-A269-86F532D05B84}"/>
                </a:ext>
              </a:extLst>
            </p:cNvPr>
            <p:cNvSpPr/>
            <p:nvPr/>
          </p:nvSpPr>
          <p:spPr>
            <a:xfrm>
              <a:off x="8077199" y="8889999"/>
              <a:ext cx="9866" cy="8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39" h="19555" extrusionOk="0">
                  <a:moveTo>
                    <a:pt x="14667" y="84"/>
                  </a:moveTo>
                  <a:cubicBezTo>
                    <a:pt x="19771" y="2467"/>
                    <a:pt x="20848" y="7122"/>
                    <a:pt x="18679" y="12130"/>
                  </a:cubicBezTo>
                  <a:cubicBezTo>
                    <a:pt x="15102" y="18704"/>
                    <a:pt x="9231" y="20963"/>
                    <a:pt x="3484" y="18704"/>
                  </a:cubicBezTo>
                  <a:cubicBezTo>
                    <a:pt x="-107" y="17385"/>
                    <a:pt x="-752" y="13573"/>
                    <a:pt x="771" y="9749"/>
                  </a:cubicBezTo>
                  <a:cubicBezTo>
                    <a:pt x="3484" y="3310"/>
                    <a:pt x="8042" y="-637"/>
                    <a:pt x="14667" y="8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8" name="Shape">
              <a:extLst>
                <a:ext uri="{FF2B5EF4-FFF2-40B4-BE49-F238E27FC236}">
                  <a16:creationId xmlns:a16="http://schemas.microsoft.com/office/drawing/2014/main" id="{96B64E31-037F-B645-B9A4-964579407D2D}"/>
                </a:ext>
              </a:extLst>
            </p:cNvPr>
            <p:cNvSpPr/>
            <p:nvPr/>
          </p:nvSpPr>
          <p:spPr>
            <a:xfrm>
              <a:off x="8483600" y="9270999"/>
              <a:ext cx="8260" cy="8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03" h="20736" extrusionOk="0">
                  <a:moveTo>
                    <a:pt x="19678" y="4071"/>
                  </a:moveTo>
                  <a:cubicBezTo>
                    <a:pt x="20063" y="12282"/>
                    <a:pt x="15928" y="17211"/>
                    <a:pt x="9980" y="20366"/>
                  </a:cubicBezTo>
                  <a:cubicBezTo>
                    <a:pt x="7646" y="21247"/>
                    <a:pt x="2982" y="20496"/>
                    <a:pt x="1564" y="18724"/>
                  </a:cubicBezTo>
                  <a:cubicBezTo>
                    <a:pt x="-1537" y="13925"/>
                    <a:pt x="266" y="8234"/>
                    <a:pt x="4414" y="4962"/>
                  </a:cubicBezTo>
                  <a:cubicBezTo>
                    <a:pt x="7646" y="2298"/>
                    <a:pt x="12696" y="1172"/>
                    <a:pt x="16831" y="35"/>
                  </a:cubicBezTo>
                  <a:cubicBezTo>
                    <a:pt x="17347" y="-353"/>
                    <a:pt x="18778" y="2556"/>
                    <a:pt x="19678" y="407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9" name="Shape">
              <a:extLst>
                <a:ext uri="{FF2B5EF4-FFF2-40B4-BE49-F238E27FC236}">
                  <a16:creationId xmlns:a16="http://schemas.microsoft.com/office/drawing/2014/main" id="{E9665D77-4837-054F-8EF4-8EF9165329A5}"/>
                </a:ext>
              </a:extLst>
            </p:cNvPr>
            <p:cNvSpPr/>
            <p:nvPr/>
          </p:nvSpPr>
          <p:spPr>
            <a:xfrm>
              <a:off x="8128000" y="9626600"/>
              <a:ext cx="7075" cy="9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50" h="19764" extrusionOk="0">
                  <a:moveTo>
                    <a:pt x="13723" y="67"/>
                  </a:moveTo>
                  <a:cubicBezTo>
                    <a:pt x="19817" y="2774"/>
                    <a:pt x="20720" y="7499"/>
                    <a:pt x="19208" y="12106"/>
                  </a:cubicBezTo>
                  <a:cubicBezTo>
                    <a:pt x="17525" y="17393"/>
                    <a:pt x="13271" y="21103"/>
                    <a:pt x="6724" y="19306"/>
                  </a:cubicBezTo>
                  <a:cubicBezTo>
                    <a:pt x="20" y="17509"/>
                    <a:pt x="-880" y="12440"/>
                    <a:pt x="629" y="7499"/>
                  </a:cubicBezTo>
                  <a:cubicBezTo>
                    <a:pt x="2765" y="2544"/>
                    <a:pt x="6724" y="-497"/>
                    <a:pt x="13723" y="6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0" name="Shape">
              <a:extLst>
                <a:ext uri="{FF2B5EF4-FFF2-40B4-BE49-F238E27FC236}">
                  <a16:creationId xmlns:a16="http://schemas.microsoft.com/office/drawing/2014/main" id="{B65559DE-9708-0C4F-9868-8DC5049EFB26}"/>
                </a:ext>
              </a:extLst>
            </p:cNvPr>
            <p:cNvSpPr/>
            <p:nvPr/>
          </p:nvSpPr>
          <p:spPr>
            <a:xfrm>
              <a:off x="7747000" y="7518399"/>
              <a:ext cx="5524" cy="6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31" h="20462" extrusionOk="0">
                  <a:moveTo>
                    <a:pt x="9150" y="0"/>
                  </a:moveTo>
                  <a:cubicBezTo>
                    <a:pt x="12624" y="2334"/>
                    <a:pt x="18983" y="4685"/>
                    <a:pt x="19377" y="7874"/>
                  </a:cubicBezTo>
                  <a:cubicBezTo>
                    <a:pt x="20917" y="16077"/>
                    <a:pt x="15310" y="21600"/>
                    <a:pt x="6447" y="20262"/>
                  </a:cubicBezTo>
                  <a:cubicBezTo>
                    <a:pt x="3758" y="19594"/>
                    <a:pt x="-683" y="13058"/>
                    <a:pt x="88" y="9368"/>
                  </a:cubicBezTo>
                  <a:cubicBezTo>
                    <a:pt x="88" y="5696"/>
                    <a:pt x="5676" y="3002"/>
                    <a:pt x="9150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1" name="Shape">
              <a:extLst>
                <a:ext uri="{FF2B5EF4-FFF2-40B4-BE49-F238E27FC236}">
                  <a16:creationId xmlns:a16="http://schemas.microsoft.com/office/drawing/2014/main" id="{EBFD5395-1C97-8841-B654-7C375EBC0DD5}"/>
                </a:ext>
              </a:extLst>
            </p:cNvPr>
            <p:cNvSpPr/>
            <p:nvPr/>
          </p:nvSpPr>
          <p:spPr>
            <a:xfrm>
              <a:off x="8712199" y="7823199"/>
              <a:ext cx="6317" cy="7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083" h="20936" extrusionOk="0">
                  <a:moveTo>
                    <a:pt x="8005" y="20936"/>
                  </a:moveTo>
                  <a:cubicBezTo>
                    <a:pt x="1468" y="18053"/>
                    <a:pt x="-1792" y="12723"/>
                    <a:pt x="1007" y="5725"/>
                  </a:cubicBezTo>
                  <a:cubicBezTo>
                    <a:pt x="1946" y="3139"/>
                    <a:pt x="7066" y="-664"/>
                    <a:pt x="9867" y="99"/>
                  </a:cubicBezTo>
                  <a:cubicBezTo>
                    <a:pt x="16548" y="1315"/>
                    <a:pt x="19808" y="7860"/>
                    <a:pt x="17167" y="15015"/>
                  </a:cubicBezTo>
                  <a:cubicBezTo>
                    <a:pt x="15926" y="17600"/>
                    <a:pt x="11409" y="18957"/>
                    <a:pt x="8005" y="2093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2" name="Shape">
              <a:extLst>
                <a:ext uri="{FF2B5EF4-FFF2-40B4-BE49-F238E27FC236}">
                  <a16:creationId xmlns:a16="http://schemas.microsoft.com/office/drawing/2014/main" id="{5A168690-2E69-8847-AFD2-2EA8F87DE6EE}"/>
                </a:ext>
              </a:extLst>
            </p:cNvPr>
            <p:cNvSpPr/>
            <p:nvPr/>
          </p:nvSpPr>
          <p:spPr>
            <a:xfrm>
              <a:off x="7264399" y="7086600"/>
              <a:ext cx="7438" cy="8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1" h="19516" extrusionOk="0">
                  <a:moveTo>
                    <a:pt x="20151" y="9923"/>
                  </a:moveTo>
                  <a:cubicBezTo>
                    <a:pt x="18088" y="15773"/>
                    <a:pt x="13829" y="20092"/>
                    <a:pt x="7507" y="19453"/>
                  </a:cubicBezTo>
                  <a:cubicBezTo>
                    <a:pt x="162" y="18688"/>
                    <a:pt x="-1449" y="12718"/>
                    <a:pt x="1185" y="7140"/>
                  </a:cubicBezTo>
                  <a:cubicBezTo>
                    <a:pt x="3684" y="1419"/>
                    <a:pt x="9135" y="-1508"/>
                    <a:pt x="15305" y="782"/>
                  </a:cubicBezTo>
                  <a:cubicBezTo>
                    <a:pt x="18088" y="1925"/>
                    <a:pt x="18540" y="7009"/>
                    <a:pt x="20151" y="992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3" name="Shape">
              <a:extLst>
                <a:ext uri="{FF2B5EF4-FFF2-40B4-BE49-F238E27FC236}">
                  <a16:creationId xmlns:a16="http://schemas.microsoft.com/office/drawing/2014/main" id="{D1E405EC-3C86-854E-82D8-D67EE7F8BAAC}"/>
                </a:ext>
              </a:extLst>
            </p:cNvPr>
            <p:cNvSpPr/>
            <p:nvPr/>
          </p:nvSpPr>
          <p:spPr>
            <a:xfrm>
              <a:off x="7213599" y="10820400"/>
              <a:ext cx="6227" cy="6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3" h="20874" extrusionOk="0">
                  <a:moveTo>
                    <a:pt x="7674" y="0"/>
                  </a:moveTo>
                  <a:cubicBezTo>
                    <a:pt x="15287" y="168"/>
                    <a:pt x="20959" y="4256"/>
                    <a:pt x="20253" y="11781"/>
                  </a:cubicBezTo>
                  <a:cubicBezTo>
                    <a:pt x="20253" y="15064"/>
                    <a:pt x="15287" y="20461"/>
                    <a:pt x="11933" y="20779"/>
                  </a:cubicBezTo>
                  <a:cubicBezTo>
                    <a:pt x="4485" y="21600"/>
                    <a:pt x="-641" y="17026"/>
                    <a:pt x="65" y="8680"/>
                  </a:cubicBezTo>
                  <a:cubicBezTo>
                    <a:pt x="65" y="5563"/>
                    <a:pt x="5029" y="2949"/>
                    <a:pt x="7674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4" name="Shape">
              <a:extLst>
                <a:ext uri="{FF2B5EF4-FFF2-40B4-BE49-F238E27FC236}">
                  <a16:creationId xmlns:a16="http://schemas.microsoft.com/office/drawing/2014/main" id="{60BA7501-D237-6A40-93C6-BA164EDA9DB9}"/>
                </a:ext>
              </a:extLst>
            </p:cNvPr>
            <p:cNvSpPr/>
            <p:nvPr/>
          </p:nvSpPr>
          <p:spPr>
            <a:xfrm>
              <a:off x="7683500" y="10655300"/>
              <a:ext cx="5787" cy="6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19508" extrusionOk="0">
                  <a:moveTo>
                    <a:pt x="9032" y="19508"/>
                  </a:moveTo>
                  <a:cubicBezTo>
                    <a:pt x="5695" y="16187"/>
                    <a:pt x="0" y="12869"/>
                    <a:pt x="0" y="9703"/>
                  </a:cubicBezTo>
                  <a:cubicBezTo>
                    <a:pt x="584" y="1055"/>
                    <a:pt x="7662" y="-2092"/>
                    <a:pt x="15305" y="1397"/>
                  </a:cubicBezTo>
                  <a:cubicBezTo>
                    <a:pt x="18847" y="2725"/>
                    <a:pt x="21600" y="9874"/>
                    <a:pt x="20817" y="12869"/>
                  </a:cubicBezTo>
                  <a:cubicBezTo>
                    <a:pt x="19630" y="16187"/>
                    <a:pt x="13354" y="17686"/>
                    <a:pt x="9032" y="1950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38695636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0E930-A7FC-7C4A-8070-DB3276A6DE6D}"/>
              </a:ext>
            </a:extLst>
          </p:cNvPr>
          <p:cNvSpPr txBox="1">
            <a:spLocks/>
          </p:cNvSpPr>
          <p:nvPr/>
        </p:nvSpPr>
        <p:spPr>
          <a:xfrm>
            <a:off x="1221090" y="1584736"/>
            <a:ext cx="6011333" cy="10242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4000" b="1" spc="3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EUROPE  MARKET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DE5C50-AFF5-8F46-903B-7052CE3E24D0}"/>
              </a:ext>
            </a:extLst>
          </p:cNvPr>
          <p:cNvSpPr txBox="1">
            <a:spLocks/>
          </p:cNvSpPr>
          <p:nvPr/>
        </p:nvSpPr>
        <p:spPr>
          <a:xfrm>
            <a:off x="1221090" y="2849792"/>
            <a:ext cx="5162093" cy="353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EUROPE REGIONAL MARKET</a:t>
            </a:r>
            <a:endParaRPr lang="en-US" sz="1600" b="1" spc="600" dirty="0">
              <a:solidFill>
                <a:srgbClr val="FFC000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60A6A1D-C2A8-CB45-B330-AB160FF8E1F2}"/>
              </a:ext>
            </a:extLst>
          </p:cNvPr>
          <p:cNvSpPr txBox="1">
            <a:spLocks/>
          </p:cNvSpPr>
          <p:nvPr/>
        </p:nvSpPr>
        <p:spPr>
          <a:xfrm>
            <a:off x="1221090" y="3684954"/>
            <a:ext cx="4095750" cy="14779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</a:pP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quae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architecto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beatae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vitae dicta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sunt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explicabo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E282CEC-CCEB-CD45-A92B-F536507F0CE6}"/>
              </a:ext>
            </a:extLst>
          </p:cNvPr>
          <p:cNvGrpSpPr/>
          <p:nvPr/>
        </p:nvGrpSpPr>
        <p:grpSpPr>
          <a:xfrm>
            <a:off x="454182" y="304828"/>
            <a:ext cx="11385234" cy="6265544"/>
            <a:chOff x="454182" y="304828"/>
            <a:chExt cx="11385234" cy="626554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CDDD6DF-9C14-544E-9A17-D46D7B85D0B8}"/>
                </a:ext>
              </a:extLst>
            </p:cNvPr>
            <p:cNvSpPr/>
            <p:nvPr/>
          </p:nvSpPr>
          <p:spPr>
            <a:xfrm>
              <a:off x="567267" y="460244"/>
              <a:ext cx="11116733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BCE6FB2-CB24-4242-997E-75C826C9B0F3}"/>
                </a:ext>
              </a:extLst>
            </p:cNvPr>
            <p:cNvSpPr/>
            <p:nvPr/>
          </p:nvSpPr>
          <p:spPr>
            <a:xfrm>
              <a:off x="479583" y="30482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2F779C7-3C23-0144-A2BC-AED7158E4D72}"/>
                </a:ext>
              </a:extLst>
            </p:cNvPr>
            <p:cNvSpPr/>
            <p:nvPr/>
          </p:nvSpPr>
          <p:spPr>
            <a:xfrm>
              <a:off x="11528584" y="32456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76BCA71-EA35-CD48-82A1-1B7FED721A91}"/>
                </a:ext>
              </a:extLst>
            </p:cNvPr>
            <p:cNvSpPr/>
            <p:nvPr/>
          </p:nvSpPr>
          <p:spPr>
            <a:xfrm>
              <a:off x="454182" y="6259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6BC536B-BE8B-D348-AC9D-1AADBA31C028}"/>
                </a:ext>
              </a:extLst>
            </p:cNvPr>
            <p:cNvSpPr/>
            <p:nvPr/>
          </p:nvSpPr>
          <p:spPr>
            <a:xfrm>
              <a:off x="11528584" y="622289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42F40C75-0C5A-C244-9450-1063D0A943E8}"/>
              </a:ext>
            </a:extLst>
          </p:cNvPr>
          <p:cNvGrpSpPr/>
          <p:nvPr/>
        </p:nvGrpSpPr>
        <p:grpSpPr>
          <a:xfrm>
            <a:off x="7498573" y="1420683"/>
            <a:ext cx="3070036" cy="4033833"/>
            <a:chOff x="12992100" y="723900"/>
            <a:chExt cx="3070036" cy="4033833"/>
          </a:xfrm>
          <a:solidFill>
            <a:schemeClr val="bg1"/>
          </a:solidFill>
        </p:grpSpPr>
        <p:sp>
          <p:nvSpPr>
            <p:cNvPr id="106" name="Shape">
              <a:extLst>
                <a:ext uri="{FF2B5EF4-FFF2-40B4-BE49-F238E27FC236}">
                  <a16:creationId xmlns:a16="http://schemas.microsoft.com/office/drawing/2014/main" id="{8FDB62BE-A0FF-A54D-9AF1-B042221A00F5}"/>
                </a:ext>
              </a:extLst>
            </p:cNvPr>
            <p:cNvSpPr/>
            <p:nvPr/>
          </p:nvSpPr>
          <p:spPr>
            <a:xfrm>
              <a:off x="13487399" y="2425700"/>
              <a:ext cx="2467815" cy="2332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50" extrusionOk="0">
                  <a:moveTo>
                    <a:pt x="7472" y="9496"/>
                  </a:moveTo>
                  <a:cubicBezTo>
                    <a:pt x="7530" y="9529"/>
                    <a:pt x="7587" y="9566"/>
                    <a:pt x="7648" y="9597"/>
                  </a:cubicBezTo>
                  <a:cubicBezTo>
                    <a:pt x="7671" y="9610"/>
                    <a:pt x="7707" y="9625"/>
                    <a:pt x="7718" y="9585"/>
                  </a:cubicBezTo>
                  <a:cubicBezTo>
                    <a:pt x="7730" y="9542"/>
                    <a:pt x="7694" y="9531"/>
                    <a:pt x="7668" y="9528"/>
                  </a:cubicBezTo>
                  <a:cubicBezTo>
                    <a:pt x="7603" y="9522"/>
                    <a:pt x="7539" y="9502"/>
                    <a:pt x="7472" y="9496"/>
                  </a:cubicBezTo>
                  <a:close/>
                  <a:moveTo>
                    <a:pt x="8716" y="12101"/>
                  </a:moveTo>
                  <a:cubicBezTo>
                    <a:pt x="8693" y="12147"/>
                    <a:pt x="8669" y="12193"/>
                    <a:pt x="8646" y="12240"/>
                  </a:cubicBezTo>
                  <a:cubicBezTo>
                    <a:pt x="8635" y="12262"/>
                    <a:pt x="8642" y="12284"/>
                    <a:pt x="8663" y="12296"/>
                  </a:cubicBezTo>
                  <a:cubicBezTo>
                    <a:pt x="8686" y="12310"/>
                    <a:pt x="8715" y="12308"/>
                    <a:pt x="8720" y="12277"/>
                  </a:cubicBezTo>
                  <a:cubicBezTo>
                    <a:pt x="8728" y="12221"/>
                    <a:pt x="8751" y="12167"/>
                    <a:pt x="8716" y="12101"/>
                  </a:cubicBezTo>
                  <a:close/>
                  <a:moveTo>
                    <a:pt x="13895" y="16502"/>
                  </a:moveTo>
                  <a:cubicBezTo>
                    <a:pt x="13883" y="16473"/>
                    <a:pt x="13864" y="16473"/>
                    <a:pt x="13844" y="16483"/>
                  </a:cubicBezTo>
                  <a:cubicBezTo>
                    <a:pt x="13767" y="16517"/>
                    <a:pt x="13685" y="16531"/>
                    <a:pt x="13604" y="16545"/>
                  </a:cubicBezTo>
                  <a:cubicBezTo>
                    <a:pt x="13545" y="16556"/>
                    <a:pt x="13493" y="16577"/>
                    <a:pt x="13439" y="16607"/>
                  </a:cubicBezTo>
                  <a:cubicBezTo>
                    <a:pt x="13372" y="16646"/>
                    <a:pt x="13305" y="16678"/>
                    <a:pt x="13248" y="16735"/>
                  </a:cubicBezTo>
                  <a:cubicBezTo>
                    <a:pt x="13166" y="16694"/>
                    <a:pt x="13112" y="16793"/>
                    <a:pt x="13038" y="16795"/>
                  </a:cubicBezTo>
                  <a:cubicBezTo>
                    <a:pt x="12968" y="16796"/>
                    <a:pt x="12924" y="16850"/>
                    <a:pt x="12881" y="16902"/>
                  </a:cubicBezTo>
                  <a:cubicBezTo>
                    <a:pt x="12838" y="16952"/>
                    <a:pt x="12824" y="17038"/>
                    <a:pt x="12743" y="17034"/>
                  </a:cubicBezTo>
                  <a:cubicBezTo>
                    <a:pt x="12728" y="17033"/>
                    <a:pt x="12731" y="17051"/>
                    <a:pt x="12730" y="17064"/>
                  </a:cubicBezTo>
                  <a:cubicBezTo>
                    <a:pt x="12719" y="17150"/>
                    <a:pt x="12709" y="17234"/>
                    <a:pt x="12766" y="17311"/>
                  </a:cubicBezTo>
                  <a:cubicBezTo>
                    <a:pt x="12788" y="17341"/>
                    <a:pt x="12805" y="17369"/>
                    <a:pt x="12841" y="17364"/>
                  </a:cubicBezTo>
                  <a:cubicBezTo>
                    <a:pt x="12883" y="17360"/>
                    <a:pt x="12923" y="17361"/>
                    <a:pt x="12966" y="17344"/>
                  </a:cubicBezTo>
                  <a:cubicBezTo>
                    <a:pt x="13037" y="17317"/>
                    <a:pt x="13114" y="17284"/>
                    <a:pt x="13192" y="17326"/>
                  </a:cubicBezTo>
                  <a:cubicBezTo>
                    <a:pt x="13280" y="17374"/>
                    <a:pt x="13387" y="17344"/>
                    <a:pt x="13442" y="17256"/>
                  </a:cubicBezTo>
                  <a:cubicBezTo>
                    <a:pt x="13488" y="17181"/>
                    <a:pt x="13522" y="17099"/>
                    <a:pt x="13584" y="17037"/>
                  </a:cubicBezTo>
                  <a:cubicBezTo>
                    <a:pt x="13657" y="16964"/>
                    <a:pt x="13654" y="16952"/>
                    <a:pt x="13575" y="16886"/>
                  </a:cubicBezTo>
                  <a:cubicBezTo>
                    <a:pt x="13568" y="16880"/>
                    <a:pt x="13561" y="16878"/>
                    <a:pt x="13555" y="16872"/>
                  </a:cubicBezTo>
                  <a:cubicBezTo>
                    <a:pt x="13527" y="16847"/>
                    <a:pt x="13493" y="16824"/>
                    <a:pt x="13502" y="16773"/>
                  </a:cubicBezTo>
                  <a:cubicBezTo>
                    <a:pt x="13513" y="16718"/>
                    <a:pt x="13553" y="16709"/>
                    <a:pt x="13592" y="16702"/>
                  </a:cubicBezTo>
                  <a:cubicBezTo>
                    <a:pt x="13620" y="16699"/>
                    <a:pt x="13660" y="16708"/>
                    <a:pt x="13673" y="16689"/>
                  </a:cubicBezTo>
                  <a:cubicBezTo>
                    <a:pt x="13728" y="16612"/>
                    <a:pt x="13809" y="16586"/>
                    <a:pt x="13877" y="16534"/>
                  </a:cubicBezTo>
                  <a:cubicBezTo>
                    <a:pt x="13885" y="16527"/>
                    <a:pt x="13890" y="16514"/>
                    <a:pt x="13895" y="16502"/>
                  </a:cubicBezTo>
                  <a:close/>
                  <a:moveTo>
                    <a:pt x="5456" y="11988"/>
                  </a:moveTo>
                  <a:cubicBezTo>
                    <a:pt x="5534" y="11981"/>
                    <a:pt x="5604" y="11932"/>
                    <a:pt x="5685" y="11929"/>
                  </a:cubicBezTo>
                  <a:cubicBezTo>
                    <a:pt x="5742" y="11927"/>
                    <a:pt x="5762" y="11951"/>
                    <a:pt x="5779" y="12002"/>
                  </a:cubicBezTo>
                  <a:cubicBezTo>
                    <a:pt x="5799" y="12066"/>
                    <a:pt x="5825" y="12130"/>
                    <a:pt x="5836" y="12198"/>
                  </a:cubicBezTo>
                  <a:cubicBezTo>
                    <a:pt x="5852" y="12285"/>
                    <a:pt x="5904" y="12310"/>
                    <a:pt x="5965" y="12333"/>
                  </a:cubicBezTo>
                  <a:cubicBezTo>
                    <a:pt x="5988" y="12341"/>
                    <a:pt x="6016" y="12347"/>
                    <a:pt x="6024" y="12315"/>
                  </a:cubicBezTo>
                  <a:cubicBezTo>
                    <a:pt x="6032" y="12281"/>
                    <a:pt x="6029" y="12240"/>
                    <a:pt x="5998" y="12219"/>
                  </a:cubicBezTo>
                  <a:cubicBezTo>
                    <a:pt x="5982" y="12207"/>
                    <a:pt x="5959" y="12209"/>
                    <a:pt x="5941" y="12201"/>
                  </a:cubicBezTo>
                  <a:cubicBezTo>
                    <a:pt x="5907" y="12184"/>
                    <a:pt x="5876" y="12151"/>
                    <a:pt x="5874" y="12112"/>
                  </a:cubicBezTo>
                  <a:cubicBezTo>
                    <a:pt x="5868" y="12037"/>
                    <a:pt x="5867" y="11967"/>
                    <a:pt x="5820" y="11907"/>
                  </a:cubicBezTo>
                  <a:cubicBezTo>
                    <a:pt x="5807" y="11890"/>
                    <a:pt x="5817" y="11857"/>
                    <a:pt x="5839" y="11851"/>
                  </a:cubicBezTo>
                  <a:cubicBezTo>
                    <a:pt x="5898" y="11833"/>
                    <a:pt x="5951" y="11812"/>
                    <a:pt x="5965" y="11728"/>
                  </a:cubicBezTo>
                  <a:cubicBezTo>
                    <a:pt x="5968" y="11708"/>
                    <a:pt x="5988" y="11705"/>
                    <a:pt x="6004" y="11704"/>
                  </a:cubicBezTo>
                  <a:cubicBezTo>
                    <a:pt x="6166" y="11690"/>
                    <a:pt x="6230" y="11537"/>
                    <a:pt x="6310" y="11405"/>
                  </a:cubicBezTo>
                  <a:cubicBezTo>
                    <a:pt x="6326" y="11377"/>
                    <a:pt x="6311" y="11352"/>
                    <a:pt x="6293" y="11332"/>
                  </a:cubicBezTo>
                  <a:cubicBezTo>
                    <a:pt x="6199" y="11228"/>
                    <a:pt x="6147" y="11099"/>
                    <a:pt x="6100" y="10958"/>
                  </a:cubicBezTo>
                  <a:cubicBezTo>
                    <a:pt x="6066" y="10859"/>
                    <a:pt x="6032" y="10772"/>
                    <a:pt x="6043" y="10660"/>
                  </a:cubicBezTo>
                  <a:cubicBezTo>
                    <a:pt x="6049" y="10604"/>
                    <a:pt x="6007" y="10536"/>
                    <a:pt x="5984" y="10480"/>
                  </a:cubicBezTo>
                  <a:cubicBezTo>
                    <a:pt x="5961" y="10423"/>
                    <a:pt x="5943" y="10361"/>
                    <a:pt x="5914" y="10306"/>
                  </a:cubicBezTo>
                  <a:cubicBezTo>
                    <a:pt x="5840" y="10160"/>
                    <a:pt x="5823" y="10005"/>
                    <a:pt x="5831" y="9840"/>
                  </a:cubicBezTo>
                  <a:cubicBezTo>
                    <a:pt x="5832" y="9796"/>
                    <a:pt x="5838" y="9750"/>
                    <a:pt x="5796" y="9737"/>
                  </a:cubicBezTo>
                  <a:cubicBezTo>
                    <a:pt x="5706" y="9706"/>
                    <a:pt x="5695" y="9618"/>
                    <a:pt x="5679" y="9528"/>
                  </a:cubicBezTo>
                  <a:cubicBezTo>
                    <a:pt x="5679" y="9610"/>
                    <a:pt x="5656" y="9680"/>
                    <a:pt x="5631" y="9752"/>
                  </a:cubicBezTo>
                  <a:cubicBezTo>
                    <a:pt x="5609" y="9816"/>
                    <a:pt x="5577" y="9857"/>
                    <a:pt x="5518" y="9852"/>
                  </a:cubicBezTo>
                  <a:cubicBezTo>
                    <a:pt x="5440" y="9846"/>
                    <a:pt x="5393" y="9898"/>
                    <a:pt x="5359" y="9969"/>
                  </a:cubicBezTo>
                  <a:cubicBezTo>
                    <a:pt x="5300" y="10093"/>
                    <a:pt x="5196" y="10170"/>
                    <a:pt x="5133" y="10286"/>
                  </a:cubicBezTo>
                  <a:cubicBezTo>
                    <a:pt x="5116" y="10315"/>
                    <a:pt x="5086" y="10341"/>
                    <a:pt x="5058" y="10352"/>
                  </a:cubicBezTo>
                  <a:cubicBezTo>
                    <a:pt x="4995" y="10377"/>
                    <a:pt x="4938" y="10411"/>
                    <a:pt x="4887" y="10462"/>
                  </a:cubicBezTo>
                  <a:cubicBezTo>
                    <a:pt x="4860" y="10489"/>
                    <a:pt x="4822" y="10503"/>
                    <a:pt x="4787" y="10484"/>
                  </a:cubicBezTo>
                  <a:cubicBezTo>
                    <a:pt x="4733" y="10457"/>
                    <a:pt x="4682" y="10430"/>
                    <a:pt x="4621" y="10439"/>
                  </a:cubicBezTo>
                  <a:cubicBezTo>
                    <a:pt x="4614" y="10439"/>
                    <a:pt x="4602" y="10438"/>
                    <a:pt x="4598" y="10433"/>
                  </a:cubicBezTo>
                  <a:cubicBezTo>
                    <a:pt x="4524" y="10305"/>
                    <a:pt x="4381" y="10279"/>
                    <a:pt x="4301" y="10155"/>
                  </a:cubicBezTo>
                  <a:cubicBezTo>
                    <a:pt x="4260" y="10089"/>
                    <a:pt x="4223" y="10027"/>
                    <a:pt x="4246" y="9941"/>
                  </a:cubicBezTo>
                  <a:cubicBezTo>
                    <a:pt x="4260" y="9886"/>
                    <a:pt x="4254" y="9815"/>
                    <a:pt x="4333" y="9824"/>
                  </a:cubicBezTo>
                  <a:cubicBezTo>
                    <a:pt x="4356" y="9826"/>
                    <a:pt x="4425" y="9683"/>
                    <a:pt x="4421" y="9655"/>
                  </a:cubicBezTo>
                  <a:cubicBezTo>
                    <a:pt x="4417" y="9628"/>
                    <a:pt x="4395" y="9605"/>
                    <a:pt x="4381" y="9615"/>
                  </a:cubicBezTo>
                  <a:cubicBezTo>
                    <a:pt x="4324" y="9653"/>
                    <a:pt x="4231" y="9610"/>
                    <a:pt x="4206" y="9719"/>
                  </a:cubicBezTo>
                  <a:cubicBezTo>
                    <a:pt x="4202" y="9740"/>
                    <a:pt x="4184" y="9746"/>
                    <a:pt x="4168" y="9740"/>
                  </a:cubicBezTo>
                  <a:cubicBezTo>
                    <a:pt x="4150" y="9734"/>
                    <a:pt x="4143" y="9715"/>
                    <a:pt x="4143" y="9696"/>
                  </a:cubicBezTo>
                  <a:cubicBezTo>
                    <a:pt x="4144" y="9612"/>
                    <a:pt x="4155" y="9530"/>
                    <a:pt x="4195" y="9459"/>
                  </a:cubicBezTo>
                  <a:cubicBezTo>
                    <a:pt x="4221" y="9411"/>
                    <a:pt x="4238" y="9377"/>
                    <a:pt x="4198" y="9326"/>
                  </a:cubicBezTo>
                  <a:cubicBezTo>
                    <a:pt x="4164" y="9284"/>
                    <a:pt x="4175" y="9232"/>
                    <a:pt x="4202" y="9186"/>
                  </a:cubicBezTo>
                  <a:cubicBezTo>
                    <a:pt x="4218" y="9159"/>
                    <a:pt x="4235" y="9134"/>
                    <a:pt x="4250" y="9111"/>
                  </a:cubicBezTo>
                  <a:cubicBezTo>
                    <a:pt x="4249" y="9068"/>
                    <a:pt x="4216" y="9078"/>
                    <a:pt x="4199" y="9061"/>
                  </a:cubicBezTo>
                  <a:cubicBezTo>
                    <a:pt x="4143" y="9003"/>
                    <a:pt x="4134" y="8961"/>
                    <a:pt x="4178" y="8884"/>
                  </a:cubicBezTo>
                  <a:cubicBezTo>
                    <a:pt x="4202" y="8842"/>
                    <a:pt x="4211" y="8821"/>
                    <a:pt x="4168" y="8786"/>
                  </a:cubicBezTo>
                  <a:cubicBezTo>
                    <a:pt x="4100" y="8727"/>
                    <a:pt x="4091" y="8638"/>
                    <a:pt x="4116" y="8548"/>
                  </a:cubicBezTo>
                  <a:cubicBezTo>
                    <a:pt x="4134" y="8480"/>
                    <a:pt x="4145" y="8417"/>
                    <a:pt x="4120" y="8347"/>
                  </a:cubicBezTo>
                  <a:cubicBezTo>
                    <a:pt x="4097" y="8284"/>
                    <a:pt x="4111" y="8219"/>
                    <a:pt x="4144" y="8162"/>
                  </a:cubicBezTo>
                  <a:cubicBezTo>
                    <a:pt x="4168" y="8123"/>
                    <a:pt x="4164" y="8095"/>
                    <a:pt x="4136" y="8054"/>
                  </a:cubicBezTo>
                  <a:cubicBezTo>
                    <a:pt x="4079" y="7971"/>
                    <a:pt x="4085" y="7925"/>
                    <a:pt x="4137" y="7836"/>
                  </a:cubicBezTo>
                  <a:cubicBezTo>
                    <a:pt x="4145" y="7821"/>
                    <a:pt x="4156" y="7805"/>
                    <a:pt x="4159" y="7788"/>
                  </a:cubicBezTo>
                  <a:cubicBezTo>
                    <a:pt x="4180" y="7674"/>
                    <a:pt x="4180" y="7674"/>
                    <a:pt x="4271" y="7660"/>
                  </a:cubicBezTo>
                  <a:cubicBezTo>
                    <a:pt x="4294" y="7655"/>
                    <a:pt x="4317" y="7650"/>
                    <a:pt x="4342" y="7647"/>
                  </a:cubicBezTo>
                  <a:cubicBezTo>
                    <a:pt x="4359" y="7621"/>
                    <a:pt x="4332" y="7606"/>
                    <a:pt x="4332" y="7586"/>
                  </a:cubicBezTo>
                  <a:cubicBezTo>
                    <a:pt x="4328" y="7497"/>
                    <a:pt x="4349" y="7478"/>
                    <a:pt x="4420" y="7502"/>
                  </a:cubicBezTo>
                  <a:cubicBezTo>
                    <a:pt x="4489" y="7525"/>
                    <a:pt x="4492" y="7525"/>
                    <a:pt x="4491" y="7438"/>
                  </a:cubicBezTo>
                  <a:cubicBezTo>
                    <a:pt x="4491" y="7381"/>
                    <a:pt x="4511" y="7354"/>
                    <a:pt x="4554" y="7337"/>
                  </a:cubicBezTo>
                  <a:cubicBezTo>
                    <a:pt x="4600" y="7317"/>
                    <a:pt x="4645" y="7311"/>
                    <a:pt x="4692" y="7318"/>
                  </a:cubicBezTo>
                  <a:cubicBezTo>
                    <a:pt x="4725" y="7321"/>
                    <a:pt x="4761" y="7343"/>
                    <a:pt x="4791" y="7308"/>
                  </a:cubicBezTo>
                  <a:cubicBezTo>
                    <a:pt x="4788" y="7261"/>
                    <a:pt x="4757" y="7275"/>
                    <a:pt x="4737" y="7271"/>
                  </a:cubicBezTo>
                  <a:cubicBezTo>
                    <a:pt x="4683" y="7258"/>
                    <a:pt x="4671" y="7207"/>
                    <a:pt x="4667" y="7157"/>
                  </a:cubicBezTo>
                  <a:cubicBezTo>
                    <a:pt x="4663" y="7103"/>
                    <a:pt x="4695" y="7064"/>
                    <a:pt x="4735" y="7059"/>
                  </a:cubicBezTo>
                  <a:cubicBezTo>
                    <a:pt x="4793" y="7054"/>
                    <a:pt x="4828" y="7031"/>
                    <a:pt x="4846" y="6963"/>
                  </a:cubicBezTo>
                  <a:cubicBezTo>
                    <a:pt x="4856" y="6926"/>
                    <a:pt x="4893" y="6915"/>
                    <a:pt x="4920" y="6897"/>
                  </a:cubicBezTo>
                  <a:cubicBezTo>
                    <a:pt x="4951" y="6878"/>
                    <a:pt x="4951" y="6855"/>
                    <a:pt x="4934" y="6819"/>
                  </a:cubicBezTo>
                  <a:cubicBezTo>
                    <a:pt x="4898" y="6738"/>
                    <a:pt x="4902" y="6711"/>
                    <a:pt x="4949" y="6689"/>
                  </a:cubicBezTo>
                  <a:cubicBezTo>
                    <a:pt x="4996" y="6666"/>
                    <a:pt x="5023" y="6689"/>
                    <a:pt x="5044" y="6769"/>
                  </a:cubicBezTo>
                  <a:cubicBezTo>
                    <a:pt x="5047" y="6783"/>
                    <a:pt x="5047" y="6795"/>
                    <a:pt x="5049" y="6810"/>
                  </a:cubicBezTo>
                  <a:cubicBezTo>
                    <a:pt x="5089" y="6804"/>
                    <a:pt x="5112" y="6769"/>
                    <a:pt x="5112" y="6738"/>
                  </a:cubicBezTo>
                  <a:cubicBezTo>
                    <a:pt x="5110" y="6682"/>
                    <a:pt x="5116" y="6616"/>
                    <a:pt x="5074" y="6578"/>
                  </a:cubicBezTo>
                  <a:cubicBezTo>
                    <a:pt x="5035" y="6541"/>
                    <a:pt x="5041" y="6524"/>
                    <a:pt x="5079" y="6501"/>
                  </a:cubicBezTo>
                  <a:cubicBezTo>
                    <a:pt x="5103" y="6485"/>
                    <a:pt x="5127" y="6470"/>
                    <a:pt x="5150" y="6452"/>
                  </a:cubicBezTo>
                  <a:cubicBezTo>
                    <a:pt x="5176" y="6433"/>
                    <a:pt x="5203" y="6420"/>
                    <a:pt x="5219" y="6459"/>
                  </a:cubicBezTo>
                  <a:cubicBezTo>
                    <a:pt x="5244" y="6518"/>
                    <a:pt x="5316" y="6501"/>
                    <a:pt x="5335" y="6569"/>
                  </a:cubicBezTo>
                  <a:cubicBezTo>
                    <a:pt x="5343" y="6595"/>
                    <a:pt x="5366" y="6590"/>
                    <a:pt x="5386" y="6580"/>
                  </a:cubicBezTo>
                  <a:cubicBezTo>
                    <a:pt x="5418" y="6563"/>
                    <a:pt x="5449" y="6547"/>
                    <a:pt x="5490" y="6526"/>
                  </a:cubicBezTo>
                  <a:cubicBezTo>
                    <a:pt x="5430" y="6446"/>
                    <a:pt x="5442" y="6376"/>
                    <a:pt x="5519" y="6321"/>
                  </a:cubicBezTo>
                  <a:cubicBezTo>
                    <a:pt x="5531" y="6312"/>
                    <a:pt x="5539" y="6291"/>
                    <a:pt x="5542" y="6275"/>
                  </a:cubicBezTo>
                  <a:cubicBezTo>
                    <a:pt x="5571" y="6090"/>
                    <a:pt x="5696" y="5979"/>
                    <a:pt x="5783" y="5838"/>
                  </a:cubicBezTo>
                  <a:cubicBezTo>
                    <a:pt x="5806" y="5802"/>
                    <a:pt x="5833" y="5812"/>
                    <a:pt x="5866" y="5830"/>
                  </a:cubicBezTo>
                  <a:cubicBezTo>
                    <a:pt x="5929" y="5865"/>
                    <a:pt x="5949" y="5844"/>
                    <a:pt x="5938" y="5763"/>
                  </a:cubicBezTo>
                  <a:cubicBezTo>
                    <a:pt x="5936" y="5741"/>
                    <a:pt x="5927" y="5720"/>
                    <a:pt x="5920" y="5698"/>
                  </a:cubicBezTo>
                  <a:cubicBezTo>
                    <a:pt x="5911" y="5660"/>
                    <a:pt x="5910" y="5613"/>
                    <a:pt x="5932" y="5591"/>
                  </a:cubicBezTo>
                  <a:cubicBezTo>
                    <a:pt x="6016" y="5503"/>
                    <a:pt x="6039" y="5320"/>
                    <a:pt x="6217" y="5352"/>
                  </a:cubicBezTo>
                  <a:cubicBezTo>
                    <a:pt x="6125" y="5271"/>
                    <a:pt x="6131" y="5273"/>
                    <a:pt x="6164" y="5175"/>
                  </a:cubicBezTo>
                  <a:cubicBezTo>
                    <a:pt x="6198" y="5075"/>
                    <a:pt x="6234" y="4982"/>
                    <a:pt x="6290" y="4897"/>
                  </a:cubicBezTo>
                  <a:cubicBezTo>
                    <a:pt x="6315" y="4861"/>
                    <a:pt x="6338" y="4811"/>
                    <a:pt x="6287" y="4764"/>
                  </a:cubicBezTo>
                  <a:cubicBezTo>
                    <a:pt x="6244" y="4725"/>
                    <a:pt x="6267" y="4668"/>
                    <a:pt x="6300" y="4647"/>
                  </a:cubicBezTo>
                  <a:cubicBezTo>
                    <a:pt x="6375" y="4603"/>
                    <a:pt x="6361" y="4473"/>
                    <a:pt x="6449" y="4445"/>
                  </a:cubicBezTo>
                  <a:cubicBezTo>
                    <a:pt x="6461" y="4440"/>
                    <a:pt x="6456" y="4422"/>
                    <a:pt x="6455" y="4408"/>
                  </a:cubicBezTo>
                  <a:cubicBezTo>
                    <a:pt x="6430" y="4257"/>
                    <a:pt x="6466" y="4129"/>
                    <a:pt x="6559" y="4022"/>
                  </a:cubicBezTo>
                  <a:cubicBezTo>
                    <a:pt x="6573" y="4006"/>
                    <a:pt x="6593" y="3994"/>
                    <a:pt x="6593" y="3969"/>
                  </a:cubicBezTo>
                  <a:cubicBezTo>
                    <a:pt x="6589" y="3888"/>
                    <a:pt x="6635" y="3854"/>
                    <a:pt x="6687" y="3828"/>
                  </a:cubicBezTo>
                  <a:cubicBezTo>
                    <a:pt x="6750" y="3799"/>
                    <a:pt x="6786" y="3729"/>
                    <a:pt x="6783" y="3667"/>
                  </a:cubicBezTo>
                  <a:cubicBezTo>
                    <a:pt x="6776" y="3559"/>
                    <a:pt x="6838" y="3498"/>
                    <a:pt x="6870" y="3416"/>
                  </a:cubicBezTo>
                  <a:cubicBezTo>
                    <a:pt x="6890" y="3366"/>
                    <a:pt x="6934" y="3317"/>
                    <a:pt x="6996" y="3363"/>
                  </a:cubicBezTo>
                  <a:cubicBezTo>
                    <a:pt x="7009" y="3373"/>
                    <a:pt x="7023" y="3391"/>
                    <a:pt x="7033" y="3363"/>
                  </a:cubicBezTo>
                  <a:cubicBezTo>
                    <a:pt x="7056" y="3299"/>
                    <a:pt x="7120" y="3254"/>
                    <a:pt x="7104" y="3160"/>
                  </a:cubicBezTo>
                  <a:cubicBezTo>
                    <a:pt x="7053" y="3169"/>
                    <a:pt x="7035" y="3230"/>
                    <a:pt x="6998" y="3256"/>
                  </a:cubicBezTo>
                  <a:cubicBezTo>
                    <a:pt x="6967" y="3277"/>
                    <a:pt x="6933" y="3301"/>
                    <a:pt x="6905" y="3255"/>
                  </a:cubicBezTo>
                  <a:cubicBezTo>
                    <a:pt x="6882" y="3218"/>
                    <a:pt x="6922" y="3093"/>
                    <a:pt x="6961" y="3084"/>
                  </a:cubicBezTo>
                  <a:cubicBezTo>
                    <a:pt x="7054" y="3063"/>
                    <a:pt x="7133" y="3024"/>
                    <a:pt x="7163" y="2905"/>
                  </a:cubicBezTo>
                  <a:cubicBezTo>
                    <a:pt x="7166" y="2893"/>
                    <a:pt x="7178" y="2885"/>
                    <a:pt x="7186" y="2874"/>
                  </a:cubicBezTo>
                  <a:cubicBezTo>
                    <a:pt x="7256" y="2780"/>
                    <a:pt x="7270" y="2783"/>
                    <a:pt x="7316" y="2900"/>
                  </a:cubicBezTo>
                  <a:cubicBezTo>
                    <a:pt x="7322" y="2912"/>
                    <a:pt x="7326" y="2925"/>
                    <a:pt x="7352" y="2925"/>
                  </a:cubicBezTo>
                  <a:cubicBezTo>
                    <a:pt x="7332" y="2860"/>
                    <a:pt x="7361" y="2794"/>
                    <a:pt x="7331" y="2726"/>
                  </a:cubicBezTo>
                  <a:cubicBezTo>
                    <a:pt x="7306" y="2670"/>
                    <a:pt x="7339" y="2629"/>
                    <a:pt x="7377" y="2602"/>
                  </a:cubicBezTo>
                  <a:cubicBezTo>
                    <a:pt x="7425" y="2565"/>
                    <a:pt x="7418" y="2531"/>
                    <a:pt x="7382" y="2492"/>
                  </a:cubicBezTo>
                  <a:cubicBezTo>
                    <a:pt x="7402" y="2468"/>
                    <a:pt x="7423" y="2444"/>
                    <a:pt x="7443" y="2421"/>
                  </a:cubicBezTo>
                  <a:cubicBezTo>
                    <a:pt x="7464" y="2390"/>
                    <a:pt x="7500" y="2373"/>
                    <a:pt x="7490" y="2318"/>
                  </a:cubicBezTo>
                  <a:cubicBezTo>
                    <a:pt x="7471" y="2230"/>
                    <a:pt x="7533" y="2184"/>
                    <a:pt x="7569" y="2128"/>
                  </a:cubicBezTo>
                  <a:cubicBezTo>
                    <a:pt x="7597" y="2080"/>
                    <a:pt x="7642" y="2118"/>
                    <a:pt x="7682" y="2108"/>
                  </a:cubicBezTo>
                  <a:cubicBezTo>
                    <a:pt x="7692" y="2055"/>
                    <a:pt x="7704" y="2003"/>
                    <a:pt x="7719" y="1921"/>
                  </a:cubicBezTo>
                  <a:cubicBezTo>
                    <a:pt x="7660" y="1989"/>
                    <a:pt x="7610" y="2021"/>
                    <a:pt x="7551" y="2028"/>
                  </a:cubicBezTo>
                  <a:cubicBezTo>
                    <a:pt x="7503" y="2033"/>
                    <a:pt x="7476" y="2008"/>
                    <a:pt x="7495" y="1960"/>
                  </a:cubicBezTo>
                  <a:cubicBezTo>
                    <a:pt x="7513" y="1919"/>
                    <a:pt x="7500" y="1881"/>
                    <a:pt x="7506" y="1843"/>
                  </a:cubicBezTo>
                  <a:cubicBezTo>
                    <a:pt x="7514" y="1768"/>
                    <a:pt x="7521" y="1688"/>
                    <a:pt x="7585" y="1637"/>
                  </a:cubicBezTo>
                  <a:cubicBezTo>
                    <a:pt x="7620" y="1609"/>
                    <a:pt x="7642" y="1560"/>
                    <a:pt x="7671" y="1524"/>
                  </a:cubicBezTo>
                  <a:cubicBezTo>
                    <a:pt x="7709" y="1481"/>
                    <a:pt x="7761" y="1483"/>
                    <a:pt x="7794" y="1532"/>
                  </a:cubicBezTo>
                  <a:cubicBezTo>
                    <a:pt x="7825" y="1576"/>
                    <a:pt x="7836" y="1646"/>
                    <a:pt x="7909" y="1605"/>
                  </a:cubicBezTo>
                  <a:cubicBezTo>
                    <a:pt x="7924" y="1596"/>
                    <a:pt x="7940" y="1627"/>
                    <a:pt x="7950" y="1649"/>
                  </a:cubicBezTo>
                  <a:cubicBezTo>
                    <a:pt x="7964" y="1686"/>
                    <a:pt x="7973" y="1726"/>
                    <a:pt x="8023" y="1744"/>
                  </a:cubicBezTo>
                  <a:cubicBezTo>
                    <a:pt x="7991" y="1661"/>
                    <a:pt x="7971" y="1582"/>
                    <a:pt x="7896" y="1550"/>
                  </a:cubicBezTo>
                  <a:cubicBezTo>
                    <a:pt x="7855" y="1532"/>
                    <a:pt x="7847" y="1508"/>
                    <a:pt x="7873" y="1455"/>
                  </a:cubicBezTo>
                  <a:cubicBezTo>
                    <a:pt x="7905" y="1390"/>
                    <a:pt x="7956" y="1349"/>
                    <a:pt x="7998" y="1297"/>
                  </a:cubicBezTo>
                  <a:cubicBezTo>
                    <a:pt x="8044" y="1235"/>
                    <a:pt x="8062" y="1179"/>
                    <a:pt x="8039" y="1097"/>
                  </a:cubicBezTo>
                  <a:cubicBezTo>
                    <a:pt x="8016" y="1018"/>
                    <a:pt x="8035" y="998"/>
                    <a:pt x="8104" y="1003"/>
                  </a:cubicBezTo>
                  <a:cubicBezTo>
                    <a:pt x="8170" y="1009"/>
                    <a:pt x="8218" y="1061"/>
                    <a:pt x="8277" y="1085"/>
                  </a:cubicBezTo>
                  <a:cubicBezTo>
                    <a:pt x="8310" y="1099"/>
                    <a:pt x="8302" y="1136"/>
                    <a:pt x="8293" y="1169"/>
                  </a:cubicBezTo>
                  <a:cubicBezTo>
                    <a:pt x="8268" y="1271"/>
                    <a:pt x="8269" y="1271"/>
                    <a:pt x="8350" y="1330"/>
                  </a:cubicBezTo>
                  <a:cubicBezTo>
                    <a:pt x="8391" y="1297"/>
                    <a:pt x="8400" y="1238"/>
                    <a:pt x="8430" y="1196"/>
                  </a:cubicBezTo>
                  <a:cubicBezTo>
                    <a:pt x="8445" y="1174"/>
                    <a:pt x="8466" y="1158"/>
                    <a:pt x="8491" y="1163"/>
                  </a:cubicBezTo>
                  <a:cubicBezTo>
                    <a:pt x="8519" y="1169"/>
                    <a:pt x="8524" y="1199"/>
                    <a:pt x="8530" y="1225"/>
                  </a:cubicBezTo>
                  <a:cubicBezTo>
                    <a:pt x="8542" y="1271"/>
                    <a:pt x="8545" y="1316"/>
                    <a:pt x="8535" y="1362"/>
                  </a:cubicBezTo>
                  <a:cubicBezTo>
                    <a:pt x="8528" y="1405"/>
                    <a:pt x="8521" y="1450"/>
                    <a:pt x="8538" y="1499"/>
                  </a:cubicBezTo>
                  <a:cubicBezTo>
                    <a:pt x="8576" y="1459"/>
                    <a:pt x="8555" y="1414"/>
                    <a:pt x="8564" y="1377"/>
                  </a:cubicBezTo>
                  <a:cubicBezTo>
                    <a:pt x="8578" y="1308"/>
                    <a:pt x="8606" y="1247"/>
                    <a:pt x="8646" y="1194"/>
                  </a:cubicBezTo>
                  <a:cubicBezTo>
                    <a:pt x="8661" y="1174"/>
                    <a:pt x="8688" y="1145"/>
                    <a:pt x="8705" y="1168"/>
                  </a:cubicBezTo>
                  <a:cubicBezTo>
                    <a:pt x="8756" y="1237"/>
                    <a:pt x="8754" y="1179"/>
                    <a:pt x="8760" y="1141"/>
                  </a:cubicBezTo>
                  <a:cubicBezTo>
                    <a:pt x="8764" y="1118"/>
                    <a:pt x="8762" y="1094"/>
                    <a:pt x="8788" y="1077"/>
                  </a:cubicBezTo>
                  <a:cubicBezTo>
                    <a:pt x="8850" y="1095"/>
                    <a:pt x="8875" y="1171"/>
                    <a:pt x="8922" y="1219"/>
                  </a:cubicBezTo>
                  <a:cubicBezTo>
                    <a:pt x="8969" y="1095"/>
                    <a:pt x="8969" y="1093"/>
                    <a:pt x="8893" y="1020"/>
                  </a:cubicBezTo>
                  <a:cubicBezTo>
                    <a:pt x="8859" y="989"/>
                    <a:pt x="8842" y="952"/>
                    <a:pt x="8843" y="902"/>
                  </a:cubicBezTo>
                  <a:cubicBezTo>
                    <a:pt x="8843" y="847"/>
                    <a:pt x="8843" y="820"/>
                    <a:pt x="8911" y="814"/>
                  </a:cubicBezTo>
                  <a:cubicBezTo>
                    <a:pt x="8992" y="807"/>
                    <a:pt x="9049" y="805"/>
                    <a:pt x="9074" y="914"/>
                  </a:cubicBezTo>
                  <a:cubicBezTo>
                    <a:pt x="9092" y="879"/>
                    <a:pt x="9135" y="884"/>
                    <a:pt x="9120" y="824"/>
                  </a:cubicBezTo>
                  <a:cubicBezTo>
                    <a:pt x="9097" y="730"/>
                    <a:pt x="9103" y="727"/>
                    <a:pt x="9186" y="726"/>
                  </a:cubicBezTo>
                  <a:cubicBezTo>
                    <a:pt x="9240" y="726"/>
                    <a:pt x="9255" y="703"/>
                    <a:pt x="9240" y="648"/>
                  </a:cubicBezTo>
                  <a:cubicBezTo>
                    <a:pt x="9233" y="622"/>
                    <a:pt x="9221" y="614"/>
                    <a:pt x="9197" y="618"/>
                  </a:cubicBezTo>
                  <a:cubicBezTo>
                    <a:pt x="9166" y="625"/>
                    <a:pt x="9135" y="626"/>
                    <a:pt x="9104" y="634"/>
                  </a:cubicBezTo>
                  <a:cubicBezTo>
                    <a:pt x="9068" y="641"/>
                    <a:pt x="9048" y="629"/>
                    <a:pt x="9030" y="587"/>
                  </a:cubicBezTo>
                  <a:cubicBezTo>
                    <a:pt x="8987" y="482"/>
                    <a:pt x="8985" y="480"/>
                    <a:pt x="9074" y="417"/>
                  </a:cubicBezTo>
                  <a:cubicBezTo>
                    <a:pt x="9101" y="398"/>
                    <a:pt x="9128" y="382"/>
                    <a:pt x="9160" y="375"/>
                  </a:cubicBezTo>
                  <a:cubicBezTo>
                    <a:pt x="9273" y="352"/>
                    <a:pt x="9313" y="386"/>
                    <a:pt x="9323" y="538"/>
                  </a:cubicBezTo>
                  <a:cubicBezTo>
                    <a:pt x="9389" y="520"/>
                    <a:pt x="9451" y="528"/>
                    <a:pt x="9482" y="621"/>
                  </a:cubicBezTo>
                  <a:cubicBezTo>
                    <a:pt x="9491" y="554"/>
                    <a:pt x="9467" y="504"/>
                    <a:pt x="9462" y="449"/>
                  </a:cubicBezTo>
                  <a:cubicBezTo>
                    <a:pt x="9459" y="418"/>
                    <a:pt x="9453" y="381"/>
                    <a:pt x="9485" y="365"/>
                  </a:cubicBezTo>
                  <a:cubicBezTo>
                    <a:pt x="9515" y="348"/>
                    <a:pt x="9536" y="377"/>
                    <a:pt x="9557" y="396"/>
                  </a:cubicBezTo>
                  <a:cubicBezTo>
                    <a:pt x="9588" y="421"/>
                    <a:pt x="9586" y="471"/>
                    <a:pt x="9612" y="502"/>
                  </a:cubicBezTo>
                  <a:cubicBezTo>
                    <a:pt x="9671" y="466"/>
                    <a:pt x="9703" y="427"/>
                    <a:pt x="9656" y="352"/>
                  </a:cubicBezTo>
                  <a:cubicBezTo>
                    <a:pt x="9635" y="318"/>
                    <a:pt x="9638" y="280"/>
                    <a:pt x="9672" y="256"/>
                  </a:cubicBezTo>
                  <a:cubicBezTo>
                    <a:pt x="9698" y="238"/>
                    <a:pt x="9704" y="204"/>
                    <a:pt x="9720" y="179"/>
                  </a:cubicBezTo>
                  <a:cubicBezTo>
                    <a:pt x="9760" y="112"/>
                    <a:pt x="9838" y="112"/>
                    <a:pt x="9881" y="177"/>
                  </a:cubicBezTo>
                  <a:cubicBezTo>
                    <a:pt x="9914" y="227"/>
                    <a:pt x="9943" y="274"/>
                    <a:pt x="10005" y="225"/>
                  </a:cubicBezTo>
                  <a:cubicBezTo>
                    <a:pt x="10030" y="204"/>
                    <a:pt x="10059" y="216"/>
                    <a:pt x="10079" y="243"/>
                  </a:cubicBezTo>
                  <a:cubicBezTo>
                    <a:pt x="10096" y="268"/>
                    <a:pt x="10089" y="296"/>
                    <a:pt x="10080" y="322"/>
                  </a:cubicBezTo>
                  <a:cubicBezTo>
                    <a:pt x="10060" y="379"/>
                    <a:pt x="10026" y="425"/>
                    <a:pt x="9995" y="472"/>
                  </a:cubicBezTo>
                  <a:cubicBezTo>
                    <a:pt x="9950" y="545"/>
                    <a:pt x="9917" y="621"/>
                    <a:pt x="9917" y="714"/>
                  </a:cubicBezTo>
                  <a:cubicBezTo>
                    <a:pt x="9918" y="785"/>
                    <a:pt x="9904" y="851"/>
                    <a:pt x="9866" y="909"/>
                  </a:cubicBezTo>
                  <a:cubicBezTo>
                    <a:pt x="9854" y="927"/>
                    <a:pt x="9843" y="949"/>
                    <a:pt x="9865" y="979"/>
                  </a:cubicBezTo>
                  <a:cubicBezTo>
                    <a:pt x="9896" y="949"/>
                    <a:pt x="9914" y="909"/>
                    <a:pt x="9925" y="866"/>
                  </a:cubicBezTo>
                  <a:cubicBezTo>
                    <a:pt x="9987" y="622"/>
                    <a:pt x="10132" y="432"/>
                    <a:pt x="10231" y="212"/>
                  </a:cubicBezTo>
                  <a:cubicBezTo>
                    <a:pt x="10245" y="179"/>
                    <a:pt x="10269" y="148"/>
                    <a:pt x="10305" y="157"/>
                  </a:cubicBezTo>
                  <a:cubicBezTo>
                    <a:pt x="10342" y="166"/>
                    <a:pt x="10348" y="208"/>
                    <a:pt x="10354" y="245"/>
                  </a:cubicBezTo>
                  <a:cubicBezTo>
                    <a:pt x="10358" y="275"/>
                    <a:pt x="10364" y="315"/>
                    <a:pt x="10351" y="339"/>
                  </a:cubicBezTo>
                  <a:cubicBezTo>
                    <a:pt x="10307" y="435"/>
                    <a:pt x="10350" y="523"/>
                    <a:pt x="10350" y="613"/>
                  </a:cubicBezTo>
                  <a:cubicBezTo>
                    <a:pt x="10377" y="617"/>
                    <a:pt x="10392" y="607"/>
                    <a:pt x="10397" y="588"/>
                  </a:cubicBezTo>
                  <a:cubicBezTo>
                    <a:pt x="10444" y="408"/>
                    <a:pt x="10547" y="251"/>
                    <a:pt x="10567" y="59"/>
                  </a:cubicBezTo>
                  <a:cubicBezTo>
                    <a:pt x="10570" y="13"/>
                    <a:pt x="10587" y="-10"/>
                    <a:pt x="10629" y="10"/>
                  </a:cubicBezTo>
                  <a:cubicBezTo>
                    <a:pt x="10643" y="16"/>
                    <a:pt x="10661" y="23"/>
                    <a:pt x="10674" y="18"/>
                  </a:cubicBezTo>
                  <a:cubicBezTo>
                    <a:pt x="10711" y="3"/>
                    <a:pt x="10751" y="-18"/>
                    <a:pt x="10782" y="28"/>
                  </a:cubicBezTo>
                  <a:cubicBezTo>
                    <a:pt x="10809" y="65"/>
                    <a:pt x="10849" y="94"/>
                    <a:pt x="10856" y="148"/>
                  </a:cubicBezTo>
                  <a:cubicBezTo>
                    <a:pt x="10868" y="234"/>
                    <a:pt x="10821" y="303"/>
                    <a:pt x="10725" y="340"/>
                  </a:cubicBezTo>
                  <a:cubicBezTo>
                    <a:pt x="10719" y="363"/>
                    <a:pt x="10731" y="377"/>
                    <a:pt x="10744" y="385"/>
                  </a:cubicBezTo>
                  <a:cubicBezTo>
                    <a:pt x="10809" y="421"/>
                    <a:pt x="10821" y="472"/>
                    <a:pt x="10782" y="541"/>
                  </a:cubicBezTo>
                  <a:cubicBezTo>
                    <a:pt x="10775" y="553"/>
                    <a:pt x="10768" y="565"/>
                    <a:pt x="10766" y="578"/>
                  </a:cubicBezTo>
                  <a:cubicBezTo>
                    <a:pt x="10760" y="609"/>
                    <a:pt x="10779" y="619"/>
                    <a:pt x="10798" y="624"/>
                  </a:cubicBezTo>
                  <a:cubicBezTo>
                    <a:pt x="10821" y="631"/>
                    <a:pt x="10842" y="619"/>
                    <a:pt x="10839" y="592"/>
                  </a:cubicBezTo>
                  <a:cubicBezTo>
                    <a:pt x="10833" y="517"/>
                    <a:pt x="10843" y="443"/>
                    <a:pt x="10853" y="371"/>
                  </a:cubicBezTo>
                  <a:cubicBezTo>
                    <a:pt x="10868" y="260"/>
                    <a:pt x="10917" y="219"/>
                    <a:pt x="11005" y="222"/>
                  </a:cubicBezTo>
                  <a:cubicBezTo>
                    <a:pt x="11052" y="224"/>
                    <a:pt x="11086" y="248"/>
                    <a:pt x="11092" y="295"/>
                  </a:cubicBezTo>
                  <a:cubicBezTo>
                    <a:pt x="11104" y="375"/>
                    <a:pt x="11145" y="381"/>
                    <a:pt x="11198" y="375"/>
                  </a:cubicBezTo>
                  <a:cubicBezTo>
                    <a:pt x="11260" y="369"/>
                    <a:pt x="11313" y="398"/>
                    <a:pt x="11352" y="453"/>
                  </a:cubicBezTo>
                  <a:cubicBezTo>
                    <a:pt x="11408" y="528"/>
                    <a:pt x="11489" y="571"/>
                    <a:pt x="11544" y="648"/>
                  </a:cubicBezTo>
                  <a:cubicBezTo>
                    <a:pt x="11603" y="729"/>
                    <a:pt x="11603" y="780"/>
                    <a:pt x="11531" y="842"/>
                  </a:cubicBezTo>
                  <a:cubicBezTo>
                    <a:pt x="11518" y="853"/>
                    <a:pt x="11502" y="858"/>
                    <a:pt x="11492" y="871"/>
                  </a:cubicBezTo>
                  <a:cubicBezTo>
                    <a:pt x="11361" y="1020"/>
                    <a:pt x="11214" y="1092"/>
                    <a:pt x="11029" y="1001"/>
                  </a:cubicBezTo>
                  <a:cubicBezTo>
                    <a:pt x="11077" y="1082"/>
                    <a:pt x="11135" y="1139"/>
                    <a:pt x="11206" y="1169"/>
                  </a:cubicBezTo>
                  <a:cubicBezTo>
                    <a:pt x="11252" y="1190"/>
                    <a:pt x="11277" y="1217"/>
                    <a:pt x="11284" y="1276"/>
                  </a:cubicBezTo>
                  <a:cubicBezTo>
                    <a:pt x="11293" y="1354"/>
                    <a:pt x="11353" y="1375"/>
                    <a:pt x="11401" y="1317"/>
                  </a:cubicBezTo>
                  <a:cubicBezTo>
                    <a:pt x="11428" y="1286"/>
                    <a:pt x="11455" y="1286"/>
                    <a:pt x="11487" y="1288"/>
                  </a:cubicBezTo>
                  <a:cubicBezTo>
                    <a:pt x="11577" y="1292"/>
                    <a:pt x="11650" y="1347"/>
                    <a:pt x="11735" y="1421"/>
                  </a:cubicBezTo>
                  <a:cubicBezTo>
                    <a:pt x="11728" y="1312"/>
                    <a:pt x="11823" y="1279"/>
                    <a:pt x="11818" y="1183"/>
                  </a:cubicBezTo>
                  <a:cubicBezTo>
                    <a:pt x="11817" y="1153"/>
                    <a:pt x="11842" y="1148"/>
                    <a:pt x="11862" y="1156"/>
                  </a:cubicBezTo>
                  <a:cubicBezTo>
                    <a:pt x="11888" y="1166"/>
                    <a:pt x="11915" y="1177"/>
                    <a:pt x="11938" y="1194"/>
                  </a:cubicBezTo>
                  <a:cubicBezTo>
                    <a:pt x="11995" y="1239"/>
                    <a:pt x="12049" y="1295"/>
                    <a:pt x="12120" y="1314"/>
                  </a:cubicBezTo>
                  <a:cubicBezTo>
                    <a:pt x="12169" y="1329"/>
                    <a:pt x="12187" y="1375"/>
                    <a:pt x="12173" y="1435"/>
                  </a:cubicBezTo>
                  <a:cubicBezTo>
                    <a:pt x="12157" y="1502"/>
                    <a:pt x="12118" y="1538"/>
                    <a:pt x="12064" y="1538"/>
                  </a:cubicBezTo>
                  <a:cubicBezTo>
                    <a:pt x="12014" y="1539"/>
                    <a:pt x="11978" y="1494"/>
                    <a:pt x="11927" y="1485"/>
                  </a:cubicBezTo>
                  <a:cubicBezTo>
                    <a:pt x="11988" y="1595"/>
                    <a:pt x="12099" y="1601"/>
                    <a:pt x="12180" y="1667"/>
                  </a:cubicBezTo>
                  <a:cubicBezTo>
                    <a:pt x="12204" y="1688"/>
                    <a:pt x="12240" y="1686"/>
                    <a:pt x="12250" y="1733"/>
                  </a:cubicBezTo>
                  <a:cubicBezTo>
                    <a:pt x="12259" y="1779"/>
                    <a:pt x="12292" y="1796"/>
                    <a:pt x="12323" y="1781"/>
                  </a:cubicBezTo>
                  <a:cubicBezTo>
                    <a:pt x="12446" y="1719"/>
                    <a:pt x="12552" y="1808"/>
                    <a:pt x="12664" y="1831"/>
                  </a:cubicBezTo>
                  <a:cubicBezTo>
                    <a:pt x="12705" y="1839"/>
                    <a:pt x="12740" y="1861"/>
                    <a:pt x="12787" y="1843"/>
                  </a:cubicBezTo>
                  <a:cubicBezTo>
                    <a:pt x="12849" y="1817"/>
                    <a:pt x="12914" y="1845"/>
                    <a:pt x="12968" y="1878"/>
                  </a:cubicBezTo>
                  <a:cubicBezTo>
                    <a:pt x="13036" y="1917"/>
                    <a:pt x="13103" y="1960"/>
                    <a:pt x="13160" y="2016"/>
                  </a:cubicBezTo>
                  <a:cubicBezTo>
                    <a:pt x="13290" y="2141"/>
                    <a:pt x="13426" y="2261"/>
                    <a:pt x="13544" y="2404"/>
                  </a:cubicBezTo>
                  <a:cubicBezTo>
                    <a:pt x="13604" y="2477"/>
                    <a:pt x="13671" y="2543"/>
                    <a:pt x="13706" y="2640"/>
                  </a:cubicBezTo>
                  <a:cubicBezTo>
                    <a:pt x="13716" y="2668"/>
                    <a:pt x="13737" y="2708"/>
                    <a:pt x="13767" y="2675"/>
                  </a:cubicBezTo>
                  <a:cubicBezTo>
                    <a:pt x="13810" y="2625"/>
                    <a:pt x="13832" y="2666"/>
                    <a:pt x="13851" y="2698"/>
                  </a:cubicBezTo>
                  <a:cubicBezTo>
                    <a:pt x="13883" y="2752"/>
                    <a:pt x="13917" y="2803"/>
                    <a:pt x="13963" y="2839"/>
                  </a:cubicBezTo>
                  <a:cubicBezTo>
                    <a:pt x="14000" y="2867"/>
                    <a:pt x="14032" y="2956"/>
                    <a:pt x="14094" y="2868"/>
                  </a:cubicBezTo>
                  <a:cubicBezTo>
                    <a:pt x="14105" y="2852"/>
                    <a:pt x="14132" y="2874"/>
                    <a:pt x="14144" y="2892"/>
                  </a:cubicBezTo>
                  <a:cubicBezTo>
                    <a:pt x="14169" y="2927"/>
                    <a:pt x="14192" y="2964"/>
                    <a:pt x="14216" y="3000"/>
                  </a:cubicBezTo>
                  <a:cubicBezTo>
                    <a:pt x="14267" y="3072"/>
                    <a:pt x="14296" y="3164"/>
                    <a:pt x="14386" y="3196"/>
                  </a:cubicBezTo>
                  <a:cubicBezTo>
                    <a:pt x="14438" y="3214"/>
                    <a:pt x="14460" y="3282"/>
                    <a:pt x="14472" y="3350"/>
                  </a:cubicBezTo>
                  <a:cubicBezTo>
                    <a:pt x="14496" y="3481"/>
                    <a:pt x="14500" y="3615"/>
                    <a:pt x="14555" y="3737"/>
                  </a:cubicBezTo>
                  <a:cubicBezTo>
                    <a:pt x="14578" y="3785"/>
                    <a:pt x="14563" y="3847"/>
                    <a:pt x="14548" y="3900"/>
                  </a:cubicBezTo>
                  <a:cubicBezTo>
                    <a:pt x="14414" y="4382"/>
                    <a:pt x="14031" y="4738"/>
                    <a:pt x="13558" y="4648"/>
                  </a:cubicBezTo>
                  <a:cubicBezTo>
                    <a:pt x="13507" y="4639"/>
                    <a:pt x="13460" y="4620"/>
                    <a:pt x="13418" y="4582"/>
                  </a:cubicBezTo>
                  <a:cubicBezTo>
                    <a:pt x="13367" y="4535"/>
                    <a:pt x="13306" y="4509"/>
                    <a:pt x="13244" y="4500"/>
                  </a:cubicBezTo>
                  <a:cubicBezTo>
                    <a:pt x="13061" y="4476"/>
                    <a:pt x="12897" y="4395"/>
                    <a:pt x="12742" y="4285"/>
                  </a:cubicBezTo>
                  <a:cubicBezTo>
                    <a:pt x="12710" y="4264"/>
                    <a:pt x="12680" y="4241"/>
                    <a:pt x="12643" y="4254"/>
                  </a:cubicBezTo>
                  <a:cubicBezTo>
                    <a:pt x="12585" y="4275"/>
                    <a:pt x="12552" y="4250"/>
                    <a:pt x="12532" y="4188"/>
                  </a:cubicBezTo>
                  <a:cubicBezTo>
                    <a:pt x="12527" y="4172"/>
                    <a:pt x="12514" y="4146"/>
                    <a:pt x="12501" y="4153"/>
                  </a:cubicBezTo>
                  <a:cubicBezTo>
                    <a:pt x="12419" y="4197"/>
                    <a:pt x="12364" y="4109"/>
                    <a:pt x="12295" y="4090"/>
                  </a:cubicBezTo>
                  <a:cubicBezTo>
                    <a:pt x="12199" y="4064"/>
                    <a:pt x="12123" y="3981"/>
                    <a:pt x="12080" y="3869"/>
                  </a:cubicBezTo>
                  <a:cubicBezTo>
                    <a:pt x="12054" y="3799"/>
                    <a:pt x="12012" y="3760"/>
                    <a:pt x="11935" y="3783"/>
                  </a:cubicBezTo>
                  <a:cubicBezTo>
                    <a:pt x="11993" y="3912"/>
                    <a:pt x="12045" y="4035"/>
                    <a:pt x="12104" y="4152"/>
                  </a:cubicBezTo>
                  <a:cubicBezTo>
                    <a:pt x="12137" y="4215"/>
                    <a:pt x="12186" y="4262"/>
                    <a:pt x="12247" y="4292"/>
                  </a:cubicBezTo>
                  <a:cubicBezTo>
                    <a:pt x="12271" y="4305"/>
                    <a:pt x="12310" y="4307"/>
                    <a:pt x="12317" y="4337"/>
                  </a:cubicBezTo>
                  <a:cubicBezTo>
                    <a:pt x="12355" y="4478"/>
                    <a:pt x="12472" y="4504"/>
                    <a:pt x="12556" y="4579"/>
                  </a:cubicBezTo>
                  <a:cubicBezTo>
                    <a:pt x="12630" y="4644"/>
                    <a:pt x="12664" y="4748"/>
                    <a:pt x="12678" y="4839"/>
                  </a:cubicBezTo>
                  <a:cubicBezTo>
                    <a:pt x="12696" y="4964"/>
                    <a:pt x="12708" y="5109"/>
                    <a:pt x="12611" y="5213"/>
                  </a:cubicBezTo>
                  <a:cubicBezTo>
                    <a:pt x="12577" y="5249"/>
                    <a:pt x="12579" y="5287"/>
                    <a:pt x="12599" y="5325"/>
                  </a:cubicBezTo>
                  <a:cubicBezTo>
                    <a:pt x="12646" y="5412"/>
                    <a:pt x="12649" y="5517"/>
                    <a:pt x="12689" y="5609"/>
                  </a:cubicBezTo>
                  <a:cubicBezTo>
                    <a:pt x="12716" y="5672"/>
                    <a:pt x="12700" y="5746"/>
                    <a:pt x="12704" y="5814"/>
                  </a:cubicBezTo>
                  <a:cubicBezTo>
                    <a:pt x="12707" y="5873"/>
                    <a:pt x="12720" y="5923"/>
                    <a:pt x="12751" y="5967"/>
                  </a:cubicBezTo>
                  <a:cubicBezTo>
                    <a:pt x="12783" y="6011"/>
                    <a:pt x="12818" y="6049"/>
                    <a:pt x="12873" y="6024"/>
                  </a:cubicBezTo>
                  <a:cubicBezTo>
                    <a:pt x="12922" y="6002"/>
                    <a:pt x="12955" y="6028"/>
                    <a:pt x="12986" y="6070"/>
                  </a:cubicBezTo>
                  <a:cubicBezTo>
                    <a:pt x="12997" y="6083"/>
                    <a:pt x="13008" y="6097"/>
                    <a:pt x="13016" y="6112"/>
                  </a:cubicBezTo>
                  <a:cubicBezTo>
                    <a:pt x="13096" y="6272"/>
                    <a:pt x="13239" y="6325"/>
                    <a:pt x="13371" y="6389"/>
                  </a:cubicBezTo>
                  <a:cubicBezTo>
                    <a:pt x="13476" y="6440"/>
                    <a:pt x="13595" y="6316"/>
                    <a:pt x="13578" y="6186"/>
                  </a:cubicBezTo>
                  <a:cubicBezTo>
                    <a:pt x="13575" y="6163"/>
                    <a:pt x="13570" y="6140"/>
                    <a:pt x="13566" y="6118"/>
                  </a:cubicBezTo>
                  <a:cubicBezTo>
                    <a:pt x="13544" y="6006"/>
                    <a:pt x="13543" y="6001"/>
                    <a:pt x="13451" y="6033"/>
                  </a:cubicBezTo>
                  <a:cubicBezTo>
                    <a:pt x="13395" y="6052"/>
                    <a:pt x="13359" y="6036"/>
                    <a:pt x="13328" y="5987"/>
                  </a:cubicBezTo>
                  <a:cubicBezTo>
                    <a:pt x="13275" y="5900"/>
                    <a:pt x="13221" y="5817"/>
                    <a:pt x="13173" y="5726"/>
                  </a:cubicBezTo>
                  <a:cubicBezTo>
                    <a:pt x="13142" y="5669"/>
                    <a:pt x="13129" y="5606"/>
                    <a:pt x="13192" y="5557"/>
                  </a:cubicBezTo>
                  <a:cubicBezTo>
                    <a:pt x="13228" y="5529"/>
                    <a:pt x="13235" y="5481"/>
                    <a:pt x="13246" y="5437"/>
                  </a:cubicBezTo>
                  <a:cubicBezTo>
                    <a:pt x="13262" y="5374"/>
                    <a:pt x="13297" y="5359"/>
                    <a:pt x="13346" y="5381"/>
                  </a:cubicBezTo>
                  <a:cubicBezTo>
                    <a:pt x="13405" y="5407"/>
                    <a:pt x="13468" y="5437"/>
                    <a:pt x="13506" y="5493"/>
                  </a:cubicBezTo>
                  <a:cubicBezTo>
                    <a:pt x="13578" y="5597"/>
                    <a:pt x="13676" y="5633"/>
                    <a:pt x="13775" y="5672"/>
                  </a:cubicBezTo>
                  <a:cubicBezTo>
                    <a:pt x="13823" y="5691"/>
                    <a:pt x="13873" y="5702"/>
                    <a:pt x="13916" y="5740"/>
                  </a:cubicBezTo>
                  <a:cubicBezTo>
                    <a:pt x="13985" y="5801"/>
                    <a:pt x="14052" y="5853"/>
                    <a:pt x="14151" y="5815"/>
                  </a:cubicBezTo>
                  <a:cubicBezTo>
                    <a:pt x="14207" y="5794"/>
                    <a:pt x="14269" y="5860"/>
                    <a:pt x="14349" y="5849"/>
                  </a:cubicBezTo>
                  <a:cubicBezTo>
                    <a:pt x="14312" y="5706"/>
                    <a:pt x="14268" y="5575"/>
                    <a:pt x="14198" y="5458"/>
                  </a:cubicBezTo>
                  <a:cubicBezTo>
                    <a:pt x="14137" y="5358"/>
                    <a:pt x="14097" y="5250"/>
                    <a:pt x="14087" y="5127"/>
                  </a:cubicBezTo>
                  <a:cubicBezTo>
                    <a:pt x="14082" y="5057"/>
                    <a:pt x="14094" y="5002"/>
                    <a:pt x="14154" y="4967"/>
                  </a:cubicBezTo>
                  <a:cubicBezTo>
                    <a:pt x="14219" y="4929"/>
                    <a:pt x="14270" y="4872"/>
                    <a:pt x="14304" y="4794"/>
                  </a:cubicBezTo>
                  <a:cubicBezTo>
                    <a:pt x="14321" y="4751"/>
                    <a:pt x="14351" y="4714"/>
                    <a:pt x="14391" y="4707"/>
                  </a:cubicBezTo>
                  <a:cubicBezTo>
                    <a:pt x="14566" y="4680"/>
                    <a:pt x="14639" y="4513"/>
                    <a:pt x="14732" y="4373"/>
                  </a:cubicBezTo>
                  <a:cubicBezTo>
                    <a:pt x="14743" y="4354"/>
                    <a:pt x="14750" y="4330"/>
                    <a:pt x="14760" y="4312"/>
                  </a:cubicBezTo>
                  <a:cubicBezTo>
                    <a:pt x="14801" y="4245"/>
                    <a:pt x="14822" y="4237"/>
                    <a:pt x="14874" y="4289"/>
                  </a:cubicBezTo>
                  <a:cubicBezTo>
                    <a:pt x="14917" y="4330"/>
                    <a:pt x="14962" y="4343"/>
                    <a:pt x="15013" y="4352"/>
                  </a:cubicBezTo>
                  <a:cubicBezTo>
                    <a:pt x="15095" y="4366"/>
                    <a:pt x="15167" y="4407"/>
                    <a:pt x="15197" y="4504"/>
                  </a:cubicBezTo>
                  <a:cubicBezTo>
                    <a:pt x="15221" y="4581"/>
                    <a:pt x="15315" y="4571"/>
                    <a:pt x="15310" y="4676"/>
                  </a:cubicBezTo>
                  <a:cubicBezTo>
                    <a:pt x="15352" y="4632"/>
                    <a:pt x="15348" y="4595"/>
                    <a:pt x="15338" y="4560"/>
                  </a:cubicBezTo>
                  <a:cubicBezTo>
                    <a:pt x="15310" y="4465"/>
                    <a:pt x="15325" y="4373"/>
                    <a:pt x="15367" y="4292"/>
                  </a:cubicBezTo>
                  <a:cubicBezTo>
                    <a:pt x="15430" y="4174"/>
                    <a:pt x="15413" y="4043"/>
                    <a:pt x="15423" y="3915"/>
                  </a:cubicBezTo>
                  <a:cubicBezTo>
                    <a:pt x="15427" y="3850"/>
                    <a:pt x="15400" y="3785"/>
                    <a:pt x="15337" y="3767"/>
                  </a:cubicBezTo>
                  <a:cubicBezTo>
                    <a:pt x="15247" y="3741"/>
                    <a:pt x="15234" y="3663"/>
                    <a:pt x="15239" y="3574"/>
                  </a:cubicBezTo>
                  <a:cubicBezTo>
                    <a:pt x="15242" y="3520"/>
                    <a:pt x="15251" y="3465"/>
                    <a:pt x="15266" y="3411"/>
                  </a:cubicBezTo>
                  <a:cubicBezTo>
                    <a:pt x="15317" y="3218"/>
                    <a:pt x="15325" y="3022"/>
                    <a:pt x="15329" y="2822"/>
                  </a:cubicBezTo>
                  <a:cubicBezTo>
                    <a:pt x="15331" y="2736"/>
                    <a:pt x="15312" y="2673"/>
                    <a:pt x="15252" y="2620"/>
                  </a:cubicBezTo>
                  <a:cubicBezTo>
                    <a:pt x="15193" y="2566"/>
                    <a:pt x="15136" y="2508"/>
                    <a:pt x="15091" y="2437"/>
                  </a:cubicBezTo>
                  <a:cubicBezTo>
                    <a:pt x="15079" y="2419"/>
                    <a:pt x="15072" y="2395"/>
                    <a:pt x="15087" y="2375"/>
                  </a:cubicBezTo>
                  <a:cubicBezTo>
                    <a:pt x="15099" y="2358"/>
                    <a:pt x="15117" y="2362"/>
                    <a:pt x="15132" y="2367"/>
                  </a:cubicBezTo>
                  <a:cubicBezTo>
                    <a:pt x="15142" y="2370"/>
                    <a:pt x="15154" y="2376"/>
                    <a:pt x="15164" y="2383"/>
                  </a:cubicBezTo>
                  <a:cubicBezTo>
                    <a:pt x="15288" y="2487"/>
                    <a:pt x="15430" y="2481"/>
                    <a:pt x="15571" y="2477"/>
                  </a:cubicBezTo>
                  <a:cubicBezTo>
                    <a:pt x="15635" y="2476"/>
                    <a:pt x="15696" y="2485"/>
                    <a:pt x="15757" y="2508"/>
                  </a:cubicBezTo>
                  <a:cubicBezTo>
                    <a:pt x="15820" y="2533"/>
                    <a:pt x="15865" y="2574"/>
                    <a:pt x="15884" y="2656"/>
                  </a:cubicBezTo>
                  <a:cubicBezTo>
                    <a:pt x="15900" y="2721"/>
                    <a:pt x="15924" y="2786"/>
                    <a:pt x="15989" y="2811"/>
                  </a:cubicBezTo>
                  <a:cubicBezTo>
                    <a:pt x="16020" y="2821"/>
                    <a:pt x="16024" y="2858"/>
                    <a:pt x="16029" y="2890"/>
                  </a:cubicBezTo>
                  <a:cubicBezTo>
                    <a:pt x="16036" y="2935"/>
                    <a:pt x="16041" y="2981"/>
                    <a:pt x="16050" y="3026"/>
                  </a:cubicBezTo>
                  <a:cubicBezTo>
                    <a:pt x="16076" y="3167"/>
                    <a:pt x="16076" y="3167"/>
                    <a:pt x="15964" y="3198"/>
                  </a:cubicBezTo>
                  <a:cubicBezTo>
                    <a:pt x="15937" y="3206"/>
                    <a:pt x="15909" y="3216"/>
                    <a:pt x="15882" y="3216"/>
                  </a:cubicBezTo>
                  <a:cubicBezTo>
                    <a:pt x="15751" y="3218"/>
                    <a:pt x="15696" y="3335"/>
                    <a:pt x="15635" y="3440"/>
                  </a:cubicBezTo>
                  <a:cubicBezTo>
                    <a:pt x="15609" y="3485"/>
                    <a:pt x="15617" y="3543"/>
                    <a:pt x="15652" y="3580"/>
                  </a:cubicBezTo>
                  <a:cubicBezTo>
                    <a:pt x="15743" y="3680"/>
                    <a:pt x="15810" y="3796"/>
                    <a:pt x="15861" y="3928"/>
                  </a:cubicBezTo>
                  <a:cubicBezTo>
                    <a:pt x="15882" y="3984"/>
                    <a:pt x="15920" y="4015"/>
                    <a:pt x="15975" y="3981"/>
                  </a:cubicBezTo>
                  <a:cubicBezTo>
                    <a:pt x="15997" y="3969"/>
                    <a:pt x="16023" y="3959"/>
                    <a:pt x="16041" y="3985"/>
                  </a:cubicBezTo>
                  <a:cubicBezTo>
                    <a:pt x="16062" y="4014"/>
                    <a:pt x="16080" y="3997"/>
                    <a:pt x="16104" y="3994"/>
                  </a:cubicBezTo>
                  <a:cubicBezTo>
                    <a:pt x="16263" y="3963"/>
                    <a:pt x="16380" y="3892"/>
                    <a:pt x="16350" y="3663"/>
                  </a:cubicBezTo>
                  <a:cubicBezTo>
                    <a:pt x="16345" y="3634"/>
                    <a:pt x="16364" y="3602"/>
                    <a:pt x="16368" y="3570"/>
                  </a:cubicBezTo>
                  <a:cubicBezTo>
                    <a:pt x="16384" y="3413"/>
                    <a:pt x="16441" y="3300"/>
                    <a:pt x="16589" y="3282"/>
                  </a:cubicBezTo>
                  <a:cubicBezTo>
                    <a:pt x="16619" y="3279"/>
                    <a:pt x="16642" y="3259"/>
                    <a:pt x="16646" y="3222"/>
                  </a:cubicBezTo>
                  <a:cubicBezTo>
                    <a:pt x="16654" y="3152"/>
                    <a:pt x="16697" y="3133"/>
                    <a:pt x="16743" y="3099"/>
                  </a:cubicBezTo>
                  <a:cubicBezTo>
                    <a:pt x="16895" y="2985"/>
                    <a:pt x="17056" y="2885"/>
                    <a:pt x="17186" y="2732"/>
                  </a:cubicBezTo>
                  <a:cubicBezTo>
                    <a:pt x="17193" y="2723"/>
                    <a:pt x="17201" y="2710"/>
                    <a:pt x="17211" y="2705"/>
                  </a:cubicBezTo>
                  <a:cubicBezTo>
                    <a:pt x="17331" y="2638"/>
                    <a:pt x="17450" y="2571"/>
                    <a:pt x="17571" y="2508"/>
                  </a:cubicBezTo>
                  <a:cubicBezTo>
                    <a:pt x="17624" y="2481"/>
                    <a:pt x="17661" y="2513"/>
                    <a:pt x="17687" y="2568"/>
                  </a:cubicBezTo>
                  <a:cubicBezTo>
                    <a:pt x="17696" y="2588"/>
                    <a:pt x="17710" y="2610"/>
                    <a:pt x="17733" y="2589"/>
                  </a:cubicBezTo>
                  <a:cubicBezTo>
                    <a:pt x="17749" y="2574"/>
                    <a:pt x="17752" y="2551"/>
                    <a:pt x="17747" y="2526"/>
                  </a:cubicBezTo>
                  <a:cubicBezTo>
                    <a:pt x="17739" y="2489"/>
                    <a:pt x="17684" y="2467"/>
                    <a:pt x="17714" y="2419"/>
                  </a:cubicBezTo>
                  <a:cubicBezTo>
                    <a:pt x="17739" y="2378"/>
                    <a:pt x="17769" y="2340"/>
                    <a:pt x="17801" y="2306"/>
                  </a:cubicBezTo>
                  <a:cubicBezTo>
                    <a:pt x="17845" y="2261"/>
                    <a:pt x="17871" y="2275"/>
                    <a:pt x="17872" y="2346"/>
                  </a:cubicBezTo>
                  <a:cubicBezTo>
                    <a:pt x="17873" y="2357"/>
                    <a:pt x="17884" y="2367"/>
                    <a:pt x="17889" y="2376"/>
                  </a:cubicBezTo>
                  <a:cubicBezTo>
                    <a:pt x="17921" y="2377"/>
                    <a:pt x="17922" y="2352"/>
                    <a:pt x="17923" y="2329"/>
                  </a:cubicBezTo>
                  <a:cubicBezTo>
                    <a:pt x="17928" y="2211"/>
                    <a:pt x="17987" y="2143"/>
                    <a:pt x="18074" y="2106"/>
                  </a:cubicBezTo>
                  <a:cubicBezTo>
                    <a:pt x="18158" y="2069"/>
                    <a:pt x="18250" y="2088"/>
                    <a:pt x="18354" y="2043"/>
                  </a:cubicBezTo>
                  <a:cubicBezTo>
                    <a:pt x="18311" y="2163"/>
                    <a:pt x="18230" y="2137"/>
                    <a:pt x="18169" y="2174"/>
                  </a:cubicBezTo>
                  <a:cubicBezTo>
                    <a:pt x="18204" y="2248"/>
                    <a:pt x="18200" y="2324"/>
                    <a:pt x="18179" y="2401"/>
                  </a:cubicBezTo>
                  <a:cubicBezTo>
                    <a:pt x="18155" y="2495"/>
                    <a:pt x="18192" y="2584"/>
                    <a:pt x="18199" y="2675"/>
                  </a:cubicBezTo>
                  <a:cubicBezTo>
                    <a:pt x="18200" y="2704"/>
                    <a:pt x="18224" y="2722"/>
                    <a:pt x="18250" y="2720"/>
                  </a:cubicBezTo>
                  <a:cubicBezTo>
                    <a:pt x="18285" y="2716"/>
                    <a:pt x="18308" y="2736"/>
                    <a:pt x="18334" y="2761"/>
                  </a:cubicBezTo>
                  <a:cubicBezTo>
                    <a:pt x="18382" y="2811"/>
                    <a:pt x="18408" y="2800"/>
                    <a:pt x="18413" y="2721"/>
                  </a:cubicBezTo>
                  <a:cubicBezTo>
                    <a:pt x="18417" y="2602"/>
                    <a:pt x="18475" y="2532"/>
                    <a:pt x="18551" y="2481"/>
                  </a:cubicBezTo>
                  <a:cubicBezTo>
                    <a:pt x="18612" y="2440"/>
                    <a:pt x="18686" y="2431"/>
                    <a:pt x="18745" y="2384"/>
                  </a:cubicBezTo>
                  <a:cubicBezTo>
                    <a:pt x="18836" y="2427"/>
                    <a:pt x="18937" y="2380"/>
                    <a:pt x="19028" y="2424"/>
                  </a:cubicBezTo>
                  <a:cubicBezTo>
                    <a:pt x="19112" y="2466"/>
                    <a:pt x="19109" y="2464"/>
                    <a:pt x="19165" y="2376"/>
                  </a:cubicBezTo>
                  <a:cubicBezTo>
                    <a:pt x="19254" y="2238"/>
                    <a:pt x="19361" y="2126"/>
                    <a:pt x="19500" y="2063"/>
                  </a:cubicBezTo>
                  <a:cubicBezTo>
                    <a:pt x="19599" y="2020"/>
                    <a:pt x="19601" y="2020"/>
                    <a:pt x="19651" y="2131"/>
                  </a:cubicBezTo>
                  <a:cubicBezTo>
                    <a:pt x="19662" y="2155"/>
                    <a:pt x="19674" y="2180"/>
                    <a:pt x="19688" y="2200"/>
                  </a:cubicBezTo>
                  <a:cubicBezTo>
                    <a:pt x="19738" y="2269"/>
                    <a:pt x="19754" y="2335"/>
                    <a:pt x="19687" y="2403"/>
                  </a:cubicBezTo>
                  <a:cubicBezTo>
                    <a:pt x="19667" y="2424"/>
                    <a:pt x="19659" y="2459"/>
                    <a:pt x="19657" y="2492"/>
                  </a:cubicBezTo>
                  <a:cubicBezTo>
                    <a:pt x="19655" y="2547"/>
                    <a:pt x="19668" y="2592"/>
                    <a:pt x="19711" y="2622"/>
                  </a:cubicBezTo>
                  <a:cubicBezTo>
                    <a:pt x="19741" y="2643"/>
                    <a:pt x="19770" y="2645"/>
                    <a:pt x="19798" y="2619"/>
                  </a:cubicBezTo>
                  <a:cubicBezTo>
                    <a:pt x="19833" y="2585"/>
                    <a:pt x="19859" y="2545"/>
                    <a:pt x="19846" y="2487"/>
                  </a:cubicBezTo>
                  <a:cubicBezTo>
                    <a:pt x="19841" y="2464"/>
                    <a:pt x="19835" y="2443"/>
                    <a:pt x="19833" y="2420"/>
                  </a:cubicBezTo>
                  <a:cubicBezTo>
                    <a:pt x="19831" y="2362"/>
                    <a:pt x="19846" y="2325"/>
                    <a:pt x="19901" y="2312"/>
                  </a:cubicBezTo>
                  <a:cubicBezTo>
                    <a:pt x="20090" y="2261"/>
                    <a:pt x="20148" y="2139"/>
                    <a:pt x="20094" y="1916"/>
                  </a:cubicBezTo>
                  <a:cubicBezTo>
                    <a:pt x="20076" y="1835"/>
                    <a:pt x="20053" y="1759"/>
                    <a:pt x="20017" y="1685"/>
                  </a:cubicBezTo>
                  <a:cubicBezTo>
                    <a:pt x="19969" y="1585"/>
                    <a:pt x="19965" y="1556"/>
                    <a:pt x="19958" y="1424"/>
                  </a:cubicBezTo>
                  <a:cubicBezTo>
                    <a:pt x="19862" y="1447"/>
                    <a:pt x="19784" y="1425"/>
                    <a:pt x="19744" y="1303"/>
                  </a:cubicBezTo>
                  <a:cubicBezTo>
                    <a:pt x="19734" y="1272"/>
                    <a:pt x="19698" y="1262"/>
                    <a:pt x="19684" y="1314"/>
                  </a:cubicBezTo>
                  <a:cubicBezTo>
                    <a:pt x="19674" y="1357"/>
                    <a:pt x="19645" y="1372"/>
                    <a:pt x="19628" y="1332"/>
                  </a:cubicBezTo>
                  <a:cubicBezTo>
                    <a:pt x="19583" y="1230"/>
                    <a:pt x="19519" y="1142"/>
                    <a:pt x="19480" y="1034"/>
                  </a:cubicBezTo>
                  <a:cubicBezTo>
                    <a:pt x="19430" y="896"/>
                    <a:pt x="19490" y="795"/>
                    <a:pt x="19539" y="691"/>
                  </a:cubicBezTo>
                  <a:cubicBezTo>
                    <a:pt x="19563" y="639"/>
                    <a:pt x="19608" y="634"/>
                    <a:pt x="19634" y="682"/>
                  </a:cubicBezTo>
                  <a:cubicBezTo>
                    <a:pt x="19733" y="857"/>
                    <a:pt x="19892" y="966"/>
                    <a:pt x="19986" y="1145"/>
                  </a:cubicBezTo>
                  <a:cubicBezTo>
                    <a:pt x="20012" y="1196"/>
                    <a:pt x="20043" y="1245"/>
                    <a:pt x="20077" y="1303"/>
                  </a:cubicBezTo>
                  <a:cubicBezTo>
                    <a:pt x="20106" y="1281"/>
                    <a:pt x="20125" y="1235"/>
                    <a:pt x="20167" y="1233"/>
                  </a:cubicBezTo>
                  <a:cubicBezTo>
                    <a:pt x="20203" y="1231"/>
                    <a:pt x="20239" y="1238"/>
                    <a:pt x="20269" y="1260"/>
                  </a:cubicBezTo>
                  <a:cubicBezTo>
                    <a:pt x="20343" y="1312"/>
                    <a:pt x="20426" y="1330"/>
                    <a:pt x="20507" y="1328"/>
                  </a:cubicBezTo>
                  <a:cubicBezTo>
                    <a:pt x="20663" y="1324"/>
                    <a:pt x="20794" y="1405"/>
                    <a:pt x="20931" y="1471"/>
                  </a:cubicBezTo>
                  <a:cubicBezTo>
                    <a:pt x="21013" y="1512"/>
                    <a:pt x="21100" y="1539"/>
                    <a:pt x="21163" y="1627"/>
                  </a:cubicBezTo>
                  <a:cubicBezTo>
                    <a:pt x="21206" y="1688"/>
                    <a:pt x="21233" y="1747"/>
                    <a:pt x="21230" y="1825"/>
                  </a:cubicBezTo>
                  <a:cubicBezTo>
                    <a:pt x="21230" y="1858"/>
                    <a:pt x="21233" y="1892"/>
                    <a:pt x="21230" y="1923"/>
                  </a:cubicBezTo>
                  <a:cubicBezTo>
                    <a:pt x="21215" y="2071"/>
                    <a:pt x="21238" y="2209"/>
                    <a:pt x="21310" y="2335"/>
                  </a:cubicBezTo>
                  <a:cubicBezTo>
                    <a:pt x="21373" y="2446"/>
                    <a:pt x="21366" y="2561"/>
                    <a:pt x="21324" y="2678"/>
                  </a:cubicBezTo>
                  <a:cubicBezTo>
                    <a:pt x="21304" y="2734"/>
                    <a:pt x="21284" y="2790"/>
                    <a:pt x="21284" y="2851"/>
                  </a:cubicBezTo>
                  <a:cubicBezTo>
                    <a:pt x="21282" y="2960"/>
                    <a:pt x="21337" y="3022"/>
                    <a:pt x="21426" y="3014"/>
                  </a:cubicBezTo>
                  <a:cubicBezTo>
                    <a:pt x="21538" y="3006"/>
                    <a:pt x="21555" y="3024"/>
                    <a:pt x="21563" y="3159"/>
                  </a:cubicBezTo>
                  <a:cubicBezTo>
                    <a:pt x="21566" y="3218"/>
                    <a:pt x="21569" y="3279"/>
                    <a:pt x="21567" y="3339"/>
                  </a:cubicBezTo>
                  <a:cubicBezTo>
                    <a:pt x="21563" y="3447"/>
                    <a:pt x="21527" y="3539"/>
                    <a:pt x="21447" y="3595"/>
                  </a:cubicBezTo>
                  <a:cubicBezTo>
                    <a:pt x="21402" y="3625"/>
                    <a:pt x="21378" y="3663"/>
                    <a:pt x="21366" y="3722"/>
                  </a:cubicBezTo>
                  <a:cubicBezTo>
                    <a:pt x="21342" y="3834"/>
                    <a:pt x="21284" y="3921"/>
                    <a:pt x="21200" y="3982"/>
                  </a:cubicBezTo>
                  <a:cubicBezTo>
                    <a:pt x="21140" y="4027"/>
                    <a:pt x="21079" y="4070"/>
                    <a:pt x="21019" y="4111"/>
                  </a:cubicBezTo>
                  <a:cubicBezTo>
                    <a:pt x="20922" y="4175"/>
                    <a:pt x="20850" y="4264"/>
                    <a:pt x="20831" y="4397"/>
                  </a:cubicBezTo>
                  <a:cubicBezTo>
                    <a:pt x="20814" y="4524"/>
                    <a:pt x="20753" y="4612"/>
                    <a:pt x="20668" y="4690"/>
                  </a:cubicBezTo>
                  <a:cubicBezTo>
                    <a:pt x="20480" y="4866"/>
                    <a:pt x="20312" y="5065"/>
                    <a:pt x="20176" y="5302"/>
                  </a:cubicBezTo>
                  <a:cubicBezTo>
                    <a:pt x="20102" y="5428"/>
                    <a:pt x="20006" y="5537"/>
                    <a:pt x="19853" y="5501"/>
                  </a:cubicBezTo>
                  <a:cubicBezTo>
                    <a:pt x="19807" y="5491"/>
                    <a:pt x="19769" y="5519"/>
                    <a:pt x="19770" y="5575"/>
                  </a:cubicBezTo>
                  <a:cubicBezTo>
                    <a:pt x="19780" y="5842"/>
                    <a:pt x="19674" y="6078"/>
                    <a:pt x="19625" y="6329"/>
                  </a:cubicBezTo>
                  <a:cubicBezTo>
                    <a:pt x="19608" y="6412"/>
                    <a:pt x="19602" y="6493"/>
                    <a:pt x="19622" y="6575"/>
                  </a:cubicBezTo>
                  <a:cubicBezTo>
                    <a:pt x="19647" y="6679"/>
                    <a:pt x="19636" y="6777"/>
                    <a:pt x="19595" y="6871"/>
                  </a:cubicBezTo>
                  <a:cubicBezTo>
                    <a:pt x="19572" y="6920"/>
                    <a:pt x="19558" y="6973"/>
                    <a:pt x="19538" y="7024"/>
                  </a:cubicBezTo>
                  <a:cubicBezTo>
                    <a:pt x="19522" y="7066"/>
                    <a:pt x="19522" y="7100"/>
                    <a:pt x="19556" y="7134"/>
                  </a:cubicBezTo>
                  <a:cubicBezTo>
                    <a:pt x="19604" y="7179"/>
                    <a:pt x="19608" y="7245"/>
                    <a:pt x="19601" y="7311"/>
                  </a:cubicBezTo>
                  <a:cubicBezTo>
                    <a:pt x="19597" y="7353"/>
                    <a:pt x="19592" y="7395"/>
                    <a:pt x="19583" y="7434"/>
                  </a:cubicBezTo>
                  <a:cubicBezTo>
                    <a:pt x="19543" y="7582"/>
                    <a:pt x="19555" y="7728"/>
                    <a:pt x="19598" y="7871"/>
                  </a:cubicBezTo>
                  <a:cubicBezTo>
                    <a:pt x="19621" y="7945"/>
                    <a:pt x="19633" y="8023"/>
                    <a:pt x="19629" y="8102"/>
                  </a:cubicBezTo>
                  <a:cubicBezTo>
                    <a:pt x="19625" y="8165"/>
                    <a:pt x="19620" y="8222"/>
                    <a:pt x="19550" y="8232"/>
                  </a:cubicBezTo>
                  <a:cubicBezTo>
                    <a:pt x="19504" y="8237"/>
                    <a:pt x="19507" y="8282"/>
                    <a:pt x="19519" y="8317"/>
                  </a:cubicBezTo>
                  <a:cubicBezTo>
                    <a:pt x="19531" y="8355"/>
                    <a:pt x="19551" y="8391"/>
                    <a:pt x="19571" y="8426"/>
                  </a:cubicBezTo>
                  <a:cubicBezTo>
                    <a:pt x="19656" y="8582"/>
                    <a:pt x="19682" y="8737"/>
                    <a:pt x="19579" y="8902"/>
                  </a:cubicBezTo>
                  <a:cubicBezTo>
                    <a:pt x="19526" y="8987"/>
                    <a:pt x="19490" y="9087"/>
                    <a:pt x="19412" y="9149"/>
                  </a:cubicBezTo>
                  <a:cubicBezTo>
                    <a:pt x="19379" y="9175"/>
                    <a:pt x="19369" y="9214"/>
                    <a:pt x="19374" y="9258"/>
                  </a:cubicBezTo>
                  <a:cubicBezTo>
                    <a:pt x="19379" y="9295"/>
                    <a:pt x="19384" y="9333"/>
                    <a:pt x="19371" y="9369"/>
                  </a:cubicBezTo>
                  <a:cubicBezTo>
                    <a:pt x="19355" y="9415"/>
                    <a:pt x="19372" y="9448"/>
                    <a:pt x="19396" y="9482"/>
                  </a:cubicBezTo>
                  <a:cubicBezTo>
                    <a:pt x="19430" y="9527"/>
                    <a:pt x="19458" y="9577"/>
                    <a:pt x="19495" y="9620"/>
                  </a:cubicBezTo>
                  <a:cubicBezTo>
                    <a:pt x="19585" y="9725"/>
                    <a:pt x="19613" y="9857"/>
                    <a:pt x="19622" y="9997"/>
                  </a:cubicBezTo>
                  <a:cubicBezTo>
                    <a:pt x="19630" y="10101"/>
                    <a:pt x="19586" y="10187"/>
                    <a:pt x="19537" y="10264"/>
                  </a:cubicBezTo>
                  <a:cubicBezTo>
                    <a:pt x="19487" y="10342"/>
                    <a:pt x="19435" y="10418"/>
                    <a:pt x="19375" y="10485"/>
                  </a:cubicBezTo>
                  <a:cubicBezTo>
                    <a:pt x="19303" y="10569"/>
                    <a:pt x="19249" y="10662"/>
                    <a:pt x="19214" y="10772"/>
                  </a:cubicBezTo>
                  <a:cubicBezTo>
                    <a:pt x="19182" y="10877"/>
                    <a:pt x="19152" y="10982"/>
                    <a:pt x="19125" y="11089"/>
                  </a:cubicBezTo>
                  <a:cubicBezTo>
                    <a:pt x="19103" y="11178"/>
                    <a:pt x="19101" y="11272"/>
                    <a:pt x="19112" y="11364"/>
                  </a:cubicBezTo>
                  <a:cubicBezTo>
                    <a:pt x="19134" y="11555"/>
                    <a:pt x="19212" y="11622"/>
                    <a:pt x="19371" y="11590"/>
                  </a:cubicBezTo>
                  <a:cubicBezTo>
                    <a:pt x="19580" y="11547"/>
                    <a:pt x="19628" y="11603"/>
                    <a:pt x="19596" y="11851"/>
                  </a:cubicBezTo>
                  <a:cubicBezTo>
                    <a:pt x="19591" y="11883"/>
                    <a:pt x="19586" y="11914"/>
                    <a:pt x="19581" y="11946"/>
                  </a:cubicBezTo>
                  <a:cubicBezTo>
                    <a:pt x="19546" y="12161"/>
                    <a:pt x="19376" y="12250"/>
                    <a:pt x="19215" y="12139"/>
                  </a:cubicBezTo>
                  <a:cubicBezTo>
                    <a:pt x="19212" y="12137"/>
                    <a:pt x="19209" y="12134"/>
                    <a:pt x="19206" y="12131"/>
                  </a:cubicBezTo>
                  <a:cubicBezTo>
                    <a:pt x="19163" y="12102"/>
                    <a:pt x="19120" y="12046"/>
                    <a:pt x="19069" y="12099"/>
                  </a:cubicBezTo>
                  <a:cubicBezTo>
                    <a:pt x="19019" y="12149"/>
                    <a:pt x="19054" y="12211"/>
                    <a:pt x="19068" y="12267"/>
                  </a:cubicBezTo>
                  <a:cubicBezTo>
                    <a:pt x="19081" y="12320"/>
                    <a:pt x="19097" y="12372"/>
                    <a:pt x="19117" y="12422"/>
                  </a:cubicBezTo>
                  <a:cubicBezTo>
                    <a:pt x="19160" y="12527"/>
                    <a:pt x="19282" y="12604"/>
                    <a:pt x="19380" y="12596"/>
                  </a:cubicBezTo>
                  <a:cubicBezTo>
                    <a:pt x="19422" y="12593"/>
                    <a:pt x="19455" y="12568"/>
                    <a:pt x="19481" y="12532"/>
                  </a:cubicBezTo>
                  <a:cubicBezTo>
                    <a:pt x="19537" y="12453"/>
                    <a:pt x="19618" y="12426"/>
                    <a:pt x="19695" y="12393"/>
                  </a:cubicBezTo>
                  <a:cubicBezTo>
                    <a:pt x="19759" y="12366"/>
                    <a:pt x="19796" y="12401"/>
                    <a:pt x="19788" y="12481"/>
                  </a:cubicBezTo>
                  <a:cubicBezTo>
                    <a:pt x="19771" y="12643"/>
                    <a:pt x="19750" y="12800"/>
                    <a:pt x="19632" y="12916"/>
                  </a:cubicBezTo>
                  <a:cubicBezTo>
                    <a:pt x="19566" y="12981"/>
                    <a:pt x="19531" y="13080"/>
                    <a:pt x="19486" y="13167"/>
                  </a:cubicBezTo>
                  <a:cubicBezTo>
                    <a:pt x="19469" y="13200"/>
                    <a:pt x="19463" y="13236"/>
                    <a:pt x="19470" y="13274"/>
                  </a:cubicBezTo>
                  <a:cubicBezTo>
                    <a:pt x="19496" y="13405"/>
                    <a:pt x="19522" y="13535"/>
                    <a:pt x="19547" y="13666"/>
                  </a:cubicBezTo>
                  <a:cubicBezTo>
                    <a:pt x="19560" y="13731"/>
                    <a:pt x="19586" y="13760"/>
                    <a:pt x="19647" y="13747"/>
                  </a:cubicBezTo>
                  <a:cubicBezTo>
                    <a:pt x="19684" y="13739"/>
                    <a:pt x="19725" y="13742"/>
                    <a:pt x="19764" y="13747"/>
                  </a:cubicBezTo>
                  <a:cubicBezTo>
                    <a:pt x="19826" y="13752"/>
                    <a:pt x="19872" y="13790"/>
                    <a:pt x="19875" y="13865"/>
                  </a:cubicBezTo>
                  <a:cubicBezTo>
                    <a:pt x="19883" y="14035"/>
                    <a:pt x="20000" y="14095"/>
                    <a:pt x="20097" y="14172"/>
                  </a:cubicBezTo>
                  <a:cubicBezTo>
                    <a:pt x="20158" y="14220"/>
                    <a:pt x="20222" y="14262"/>
                    <a:pt x="20300" y="14273"/>
                  </a:cubicBezTo>
                  <a:cubicBezTo>
                    <a:pt x="20360" y="14281"/>
                    <a:pt x="20382" y="14337"/>
                    <a:pt x="20374" y="14407"/>
                  </a:cubicBezTo>
                  <a:cubicBezTo>
                    <a:pt x="20352" y="14596"/>
                    <a:pt x="20248" y="14713"/>
                    <a:pt x="20086" y="14731"/>
                  </a:cubicBezTo>
                  <a:cubicBezTo>
                    <a:pt x="20055" y="14735"/>
                    <a:pt x="20020" y="14738"/>
                    <a:pt x="19996" y="14711"/>
                  </a:cubicBezTo>
                  <a:cubicBezTo>
                    <a:pt x="19938" y="14650"/>
                    <a:pt x="19905" y="14682"/>
                    <a:pt x="19864" y="14742"/>
                  </a:cubicBezTo>
                  <a:cubicBezTo>
                    <a:pt x="19812" y="14813"/>
                    <a:pt x="19768" y="14818"/>
                    <a:pt x="19698" y="14770"/>
                  </a:cubicBezTo>
                  <a:cubicBezTo>
                    <a:pt x="19667" y="14748"/>
                    <a:pt x="19633" y="14738"/>
                    <a:pt x="19599" y="14728"/>
                  </a:cubicBezTo>
                  <a:cubicBezTo>
                    <a:pt x="19546" y="14713"/>
                    <a:pt x="19511" y="14676"/>
                    <a:pt x="19487" y="14616"/>
                  </a:cubicBezTo>
                  <a:cubicBezTo>
                    <a:pt x="19440" y="14494"/>
                    <a:pt x="19385" y="14464"/>
                    <a:pt x="19284" y="14530"/>
                  </a:cubicBezTo>
                  <a:cubicBezTo>
                    <a:pt x="19209" y="14581"/>
                    <a:pt x="19154" y="14589"/>
                    <a:pt x="19070" y="14541"/>
                  </a:cubicBezTo>
                  <a:cubicBezTo>
                    <a:pt x="18987" y="14494"/>
                    <a:pt x="18896" y="14556"/>
                    <a:pt x="18825" y="14628"/>
                  </a:cubicBezTo>
                  <a:cubicBezTo>
                    <a:pt x="18808" y="14647"/>
                    <a:pt x="18796" y="14672"/>
                    <a:pt x="18780" y="14692"/>
                  </a:cubicBezTo>
                  <a:cubicBezTo>
                    <a:pt x="18727" y="14754"/>
                    <a:pt x="18668" y="14770"/>
                    <a:pt x="18597" y="14731"/>
                  </a:cubicBezTo>
                  <a:cubicBezTo>
                    <a:pt x="18526" y="14693"/>
                    <a:pt x="18464" y="14637"/>
                    <a:pt x="18407" y="14573"/>
                  </a:cubicBezTo>
                  <a:cubicBezTo>
                    <a:pt x="18366" y="14607"/>
                    <a:pt x="18385" y="14653"/>
                    <a:pt x="18377" y="14690"/>
                  </a:cubicBezTo>
                  <a:cubicBezTo>
                    <a:pt x="18371" y="14719"/>
                    <a:pt x="18364" y="14748"/>
                    <a:pt x="18337" y="14752"/>
                  </a:cubicBezTo>
                  <a:cubicBezTo>
                    <a:pt x="18309" y="14757"/>
                    <a:pt x="18291" y="14734"/>
                    <a:pt x="18286" y="14705"/>
                  </a:cubicBezTo>
                  <a:cubicBezTo>
                    <a:pt x="18260" y="14518"/>
                    <a:pt x="18109" y="14441"/>
                    <a:pt x="18028" y="14301"/>
                  </a:cubicBezTo>
                  <a:cubicBezTo>
                    <a:pt x="18001" y="14256"/>
                    <a:pt x="17950" y="14266"/>
                    <a:pt x="17907" y="14266"/>
                  </a:cubicBezTo>
                  <a:cubicBezTo>
                    <a:pt x="17829" y="14265"/>
                    <a:pt x="17752" y="14274"/>
                    <a:pt x="17692" y="14186"/>
                  </a:cubicBezTo>
                  <a:cubicBezTo>
                    <a:pt x="17659" y="14136"/>
                    <a:pt x="17610" y="14151"/>
                    <a:pt x="17567" y="14192"/>
                  </a:cubicBezTo>
                  <a:cubicBezTo>
                    <a:pt x="17471" y="14285"/>
                    <a:pt x="17471" y="14284"/>
                    <a:pt x="17366" y="14212"/>
                  </a:cubicBezTo>
                  <a:cubicBezTo>
                    <a:pt x="17300" y="14166"/>
                    <a:pt x="17239" y="14169"/>
                    <a:pt x="17201" y="14240"/>
                  </a:cubicBezTo>
                  <a:cubicBezTo>
                    <a:pt x="17139" y="14357"/>
                    <a:pt x="17042" y="14417"/>
                    <a:pt x="16944" y="14474"/>
                  </a:cubicBezTo>
                  <a:cubicBezTo>
                    <a:pt x="16906" y="14495"/>
                    <a:pt x="16876" y="14515"/>
                    <a:pt x="16864" y="14566"/>
                  </a:cubicBezTo>
                  <a:cubicBezTo>
                    <a:pt x="16845" y="14640"/>
                    <a:pt x="16785" y="14664"/>
                    <a:pt x="16736" y="14702"/>
                  </a:cubicBezTo>
                  <a:cubicBezTo>
                    <a:pt x="16654" y="14767"/>
                    <a:pt x="16653" y="14769"/>
                    <a:pt x="16678" y="14882"/>
                  </a:cubicBezTo>
                  <a:cubicBezTo>
                    <a:pt x="16684" y="14909"/>
                    <a:pt x="16692" y="14935"/>
                    <a:pt x="16697" y="14963"/>
                  </a:cubicBezTo>
                  <a:cubicBezTo>
                    <a:pt x="16715" y="15063"/>
                    <a:pt x="16645" y="15168"/>
                    <a:pt x="16558" y="15174"/>
                  </a:cubicBezTo>
                  <a:cubicBezTo>
                    <a:pt x="16511" y="15177"/>
                    <a:pt x="16486" y="15141"/>
                    <a:pt x="16471" y="15096"/>
                  </a:cubicBezTo>
                  <a:cubicBezTo>
                    <a:pt x="16448" y="15026"/>
                    <a:pt x="16415" y="14963"/>
                    <a:pt x="16370" y="14911"/>
                  </a:cubicBezTo>
                  <a:cubicBezTo>
                    <a:pt x="16321" y="14854"/>
                    <a:pt x="16296" y="14857"/>
                    <a:pt x="16283" y="14933"/>
                  </a:cubicBezTo>
                  <a:cubicBezTo>
                    <a:pt x="16272" y="15013"/>
                    <a:pt x="16242" y="15074"/>
                    <a:pt x="16197" y="15139"/>
                  </a:cubicBezTo>
                  <a:cubicBezTo>
                    <a:pt x="16145" y="15213"/>
                    <a:pt x="16124" y="15317"/>
                    <a:pt x="16161" y="15412"/>
                  </a:cubicBezTo>
                  <a:cubicBezTo>
                    <a:pt x="16191" y="15489"/>
                    <a:pt x="16181" y="15543"/>
                    <a:pt x="16130" y="15596"/>
                  </a:cubicBezTo>
                  <a:cubicBezTo>
                    <a:pt x="16092" y="15635"/>
                    <a:pt x="16083" y="15690"/>
                    <a:pt x="16074" y="15745"/>
                  </a:cubicBezTo>
                  <a:cubicBezTo>
                    <a:pt x="16063" y="15806"/>
                    <a:pt x="16070" y="15856"/>
                    <a:pt x="16128" y="15879"/>
                  </a:cubicBezTo>
                  <a:cubicBezTo>
                    <a:pt x="16188" y="15903"/>
                    <a:pt x="16205" y="15960"/>
                    <a:pt x="16215" y="16030"/>
                  </a:cubicBezTo>
                  <a:cubicBezTo>
                    <a:pt x="16229" y="16128"/>
                    <a:pt x="16246" y="16142"/>
                    <a:pt x="16331" y="16150"/>
                  </a:cubicBezTo>
                  <a:cubicBezTo>
                    <a:pt x="16363" y="16152"/>
                    <a:pt x="16393" y="16151"/>
                    <a:pt x="16426" y="16152"/>
                  </a:cubicBezTo>
                  <a:cubicBezTo>
                    <a:pt x="16454" y="16154"/>
                    <a:pt x="16482" y="16162"/>
                    <a:pt x="16502" y="16185"/>
                  </a:cubicBezTo>
                  <a:cubicBezTo>
                    <a:pt x="16613" y="16313"/>
                    <a:pt x="16681" y="16462"/>
                    <a:pt x="16656" y="16655"/>
                  </a:cubicBezTo>
                  <a:cubicBezTo>
                    <a:pt x="16646" y="16727"/>
                    <a:pt x="16606" y="16741"/>
                    <a:pt x="16556" y="16747"/>
                  </a:cubicBezTo>
                  <a:cubicBezTo>
                    <a:pt x="16535" y="16748"/>
                    <a:pt x="16519" y="16762"/>
                    <a:pt x="16518" y="16790"/>
                  </a:cubicBezTo>
                  <a:cubicBezTo>
                    <a:pt x="16518" y="16812"/>
                    <a:pt x="16532" y="16821"/>
                    <a:pt x="16547" y="16828"/>
                  </a:cubicBezTo>
                  <a:cubicBezTo>
                    <a:pt x="16592" y="16850"/>
                    <a:pt x="16644" y="16873"/>
                    <a:pt x="16638" y="16939"/>
                  </a:cubicBezTo>
                  <a:cubicBezTo>
                    <a:pt x="16632" y="17007"/>
                    <a:pt x="16606" y="17074"/>
                    <a:pt x="16564" y="17125"/>
                  </a:cubicBezTo>
                  <a:cubicBezTo>
                    <a:pt x="16521" y="17179"/>
                    <a:pt x="16464" y="17165"/>
                    <a:pt x="16429" y="17099"/>
                  </a:cubicBezTo>
                  <a:cubicBezTo>
                    <a:pt x="16419" y="17079"/>
                    <a:pt x="16413" y="17056"/>
                    <a:pt x="16403" y="17037"/>
                  </a:cubicBezTo>
                  <a:cubicBezTo>
                    <a:pt x="16396" y="17020"/>
                    <a:pt x="16395" y="17000"/>
                    <a:pt x="16376" y="16994"/>
                  </a:cubicBezTo>
                  <a:cubicBezTo>
                    <a:pt x="16340" y="17203"/>
                    <a:pt x="16269" y="17395"/>
                    <a:pt x="16170" y="17571"/>
                  </a:cubicBezTo>
                  <a:cubicBezTo>
                    <a:pt x="16150" y="17607"/>
                    <a:pt x="16140" y="17647"/>
                    <a:pt x="16124" y="17684"/>
                  </a:cubicBezTo>
                  <a:cubicBezTo>
                    <a:pt x="16097" y="17746"/>
                    <a:pt x="16099" y="17789"/>
                    <a:pt x="16158" y="17833"/>
                  </a:cubicBezTo>
                  <a:cubicBezTo>
                    <a:pt x="16209" y="17872"/>
                    <a:pt x="16235" y="17947"/>
                    <a:pt x="16266" y="18011"/>
                  </a:cubicBezTo>
                  <a:cubicBezTo>
                    <a:pt x="16279" y="18041"/>
                    <a:pt x="16274" y="18098"/>
                    <a:pt x="16333" y="18069"/>
                  </a:cubicBezTo>
                  <a:cubicBezTo>
                    <a:pt x="16355" y="18059"/>
                    <a:pt x="16367" y="18104"/>
                    <a:pt x="16365" y="18131"/>
                  </a:cubicBezTo>
                  <a:cubicBezTo>
                    <a:pt x="16363" y="18177"/>
                    <a:pt x="16354" y="18222"/>
                    <a:pt x="16344" y="18267"/>
                  </a:cubicBezTo>
                  <a:cubicBezTo>
                    <a:pt x="16321" y="18375"/>
                    <a:pt x="16333" y="18474"/>
                    <a:pt x="16384" y="18572"/>
                  </a:cubicBezTo>
                  <a:cubicBezTo>
                    <a:pt x="16452" y="18697"/>
                    <a:pt x="16509" y="18828"/>
                    <a:pt x="16572" y="18957"/>
                  </a:cubicBezTo>
                  <a:cubicBezTo>
                    <a:pt x="16608" y="19030"/>
                    <a:pt x="16568" y="19083"/>
                    <a:pt x="16534" y="19129"/>
                  </a:cubicBezTo>
                  <a:cubicBezTo>
                    <a:pt x="16500" y="19174"/>
                    <a:pt x="16464" y="19216"/>
                    <a:pt x="16429" y="19260"/>
                  </a:cubicBezTo>
                  <a:cubicBezTo>
                    <a:pt x="16364" y="19339"/>
                    <a:pt x="16254" y="19328"/>
                    <a:pt x="16206" y="19235"/>
                  </a:cubicBezTo>
                  <a:cubicBezTo>
                    <a:pt x="16144" y="19113"/>
                    <a:pt x="16052" y="19039"/>
                    <a:pt x="15950" y="18978"/>
                  </a:cubicBezTo>
                  <a:cubicBezTo>
                    <a:pt x="15870" y="18931"/>
                    <a:pt x="15785" y="18894"/>
                    <a:pt x="15767" y="18764"/>
                  </a:cubicBezTo>
                  <a:cubicBezTo>
                    <a:pt x="15760" y="18704"/>
                    <a:pt x="15696" y="18700"/>
                    <a:pt x="15656" y="18675"/>
                  </a:cubicBezTo>
                  <a:cubicBezTo>
                    <a:pt x="15562" y="18617"/>
                    <a:pt x="15466" y="18588"/>
                    <a:pt x="15365" y="18652"/>
                  </a:cubicBezTo>
                  <a:cubicBezTo>
                    <a:pt x="15313" y="18685"/>
                    <a:pt x="15267" y="18680"/>
                    <a:pt x="15226" y="18629"/>
                  </a:cubicBezTo>
                  <a:cubicBezTo>
                    <a:pt x="15221" y="18621"/>
                    <a:pt x="15215" y="18615"/>
                    <a:pt x="15208" y="18609"/>
                  </a:cubicBezTo>
                  <a:cubicBezTo>
                    <a:pt x="15076" y="18470"/>
                    <a:pt x="14937" y="18369"/>
                    <a:pt x="14746" y="18389"/>
                  </a:cubicBezTo>
                  <a:cubicBezTo>
                    <a:pt x="14619" y="18402"/>
                    <a:pt x="14499" y="18339"/>
                    <a:pt x="14383" y="18280"/>
                  </a:cubicBezTo>
                  <a:cubicBezTo>
                    <a:pt x="14313" y="18245"/>
                    <a:pt x="14243" y="18216"/>
                    <a:pt x="14168" y="18265"/>
                  </a:cubicBezTo>
                  <a:cubicBezTo>
                    <a:pt x="14137" y="18286"/>
                    <a:pt x="14108" y="18273"/>
                    <a:pt x="14081" y="18249"/>
                  </a:cubicBezTo>
                  <a:cubicBezTo>
                    <a:pt x="14036" y="18205"/>
                    <a:pt x="13985" y="18170"/>
                    <a:pt x="13952" y="18110"/>
                  </a:cubicBezTo>
                  <a:cubicBezTo>
                    <a:pt x="13905" y="18026"/>
                    <a:pt x="13837" y="17970"/>
                    <a:pt x="13763" y="17925"/>
                  </a:cubicBezTo>
                  <a:cubicBezTo>
                    <a:pt x="13676" y="17873"/>
                    <a:pt x="13578" y="17844"/>
                    <a:pt x="13509" y="17755"/>
                  </a:cubicBezTo>
                  <a:cubicBezTo>
                    <a:pt x="13500" y="17743"/>
                    <a:pt x="13481" y="17735"/>
                    <a:pt x="13466" y="17735"/>
                  </a:cubicBezTo>
                  <a:cubicBezTo>
                    <a:pt x="13392" y="17735"/>
                    <a:pt x="13356" y="17677"/>
                    <a:pt x="13323" y="17611"/>
                  </a:cubicBezTo>
                  <a:cubicBezTo>
                    <a:pt x="13311" y="17587"/>
                    <a:pt x="13300" y="17560"/>
                    <a:pt x="13282" y="17545"/>
                  </a:cubicBezTo>
                  <a:cubicBezTo>
                    <a:pt x="13241" y="17512"/>
                    <a:pt x="13208" y="17436"/>
                    <a:pt x="13145" y="17532"/>
                  </a:cubicBezTo>
                  <a:cubicBezTo>
                    <a:pt x="13116" y="17575"/>
                    <a:pt x="13037" y="17590"/>
                    <a:pt x="12978" y="17558"/>
                  </a:cubicBezTo>
                  <a:cubicBezTo>
                    <a:pt x="12901" y="17517"/>
                    <a:pt x="12855" y="17567"/>
                    <a:pt x="12791" y="17612"/>
                  </a:cubicBezTo>
                  <a:cubicBezTo>
                    <a:pt x="12690" y="17684"/>
                    <a:pt x="12590" y="17759"/>
                    <a:pt x="12491" y="17835"/>
                  </a:cubicBezTo>
                  <a:cubicBezTo>
                    <a:pt x="12452" y="17866"/>
                    <a:pt x="12407" y="17860"/>
                    <a:pt x="12365" y="17850"/>
                  </a:cubicBezTo>
                  <a:cubicBezTo>
                    <a:pt x="12302" y="17833"/>
                    <a:pt x="12278" y="17790"/>
                    <a:pt x="12282" y="17710"/>
                  </a:cubicBezTo>
                  <a:cubicBezTo>
                    <a:pt x="12284" y="17673"/>
                    <a:pt x="12287" y="17636"/>
                    <a:pt x="12287" y="17600"/>
                  </a:cubicBezTo>
                  <a:cubicBezTo>
                    <a:pt x="12286" y="17555"/>
                    <a:pt x="12274" y="17517"/>
                    <a:pt x="12235" y="17498"/>
                  </a:cubicBezTo>
                  <a:cubicBezTo>
                    <a:pt x="12177" y="17472"/>
                    <a:pt x="12133" y="17417"/>
                    <a:pt x="12067" y="17405"/>
                  </a:cubicBezTo>
                  <a:cubicBezTo>
                    <a:pt x="12006" y="17395"/>
                    <a:pt x="11999" y="17349"/>
                    <a:pt x="12049" y="17301"/>
                  </a:cubicBezTo>
                  <a:cubicBezTo>
                    <a:pt x="12131" y="17219"/>
                    <a:pt x="12205" y="17120"/>
                    <a:pt x="12346" y="17103"/>
                  </a:cubicBezTo>
                  <a:cubicBezTo>
                    <a:pt x="12258" y="17035"/>
                    <a:pt x="12191" y="17029"/>
                    <a:pt x="12125" y="17060"/>
                  </a:cubicBezTo>
                  <a:cubicBezTo>
                    <a:pt x="12008" y="17115"/>
                    <a:pt x="11926" y="17001"/>
                    <a:pt x="11825" y="16981"/>
                  </a:cubicBezTo>
                  <a:cubicBezTo>
                    <a:pt x="11818" y="16919"/>
                    <a:pt x="11785" y="16874"/>
                    <a:pt x="11753" y="16827"/>
                  </a:cubicBezTo>
                  <a:cubicBezTo>
                    <a:pt x="11744" y="16812"/>
                    <a:pt x="11736" y="16789"/>
                    <a:pt x="11721" y="16793"/>
                  </a:cubicBezTo>
                  <a:cubicBezTo>
                    <a:pt x="11651" y="16814"/>
                    <a:pt x="11571" y="16809"/>
                    <a:pt x="11520" y="16887"/>
                  </a:cubicBezTo>
                  <a:cubicBezTo>
                    <a:pt x="11490" y="16934"/>
                    <a:pt x="11456" y="16982"/>
                    <a:pt x="11435" y="17035"/>
                  </a:cubicBezTo>
                  <a:cubicBezTo>
                    <a:pt x="11405" y="17110"/>
                    <a:pt x="11372" y="17168"/>
                    <a:pt x="11301" y="17199"/>
                  </a:cubicBezTo>
                  <a:cubicBezTo>
                    <a:pt x="11244" y="17224"/>
                    <a:pt x="11213" y="17288"/>
                    <a:pt x="11214" y="17366"/>
                  </a:cubicBezTo>
                  <a:cubicBezTo>
                    <a:pt x="11216" y="17402"/>
                    <a:pt x="11214" y="17440"/>
                    <a:pt x="11214" y="17477"/>
                  </a:cubicBezTo>
                  <a:cubicBezTo>
                    <a:pt x="11217" y="17577"/>
                    <a:pt x="11193" y="17656"/>
                    <a:pt x="11106" y="17700"/>
                  </a:cubicBezTo>
                  <a:cubicBezTo>
                    <a:pt x="11044" y="17730"/>
                    <a:pt x="11006" y="17802"/>
                    <a:pt x="10956" y="17854"/>
                  </a:cubicBezTo>
                  <a:cubicBezTo>
                    <a:pt x="10924" y="17887"/>
                    <a:pt x="10928" y="17938"/>
                    <a:pt x="10927" y="17984"/>
                  </a:cubicBezTo>
                  <a:cubicBezTo>
                    <a:pt x="10924" y="18063"/>
                    <a:pt x="10931" y="18141"/>
                    <a:pt x="10912" y="18219"/>
                  </a:cubicBezTo>
                  <a:cubicBezTo>
                    <a:pt x="10899" y="18280"/>
                    <a:pt x="10876" y="18331"/>
                    <a:pt x="10819" y="18350"/>
                  </a:cubicBezTo>
                  <a:cubicBezTo>
                    <a:pt x="10749" y="18375"/>
                    <a:pt x="10720" y="18435"/>
                    <a:pt x="10720" y="18517"/>
                  </a:cubicBezTo>
                  <a:cubicBezTo>
                    <a:pt x="10721" y="18571"/>
                    <a:pt x="10716" y="18619"/>
                    <a:pt x="10674" y="18653"/>
                  </a:cubicBezTo>
                  <a:cubicBezTo>
                    <a:pt x="10629" y="18688"/>
                    <a:pt x="10632" y="18732"/>
                    <a:pt x="10655" y="18784"/>
                  </a:cubicBezTo>
                  <a:cubicBezTo>
                    <a:pt x="10697" y="18877"/>
                    <a:pt x="10748" y="18964"/>
                    <a:pt x="10754" y="19077"/>
                  </a:cubicBezTo>
                  <a:cubicBezTo>
                    <a:pt x="10756" y="19128"/>
                    <a:pt x="10800" y="19161"/>
                    <a:pt x="10841" y="19184"/>
                  </a:cubicBezTo>
                  <a:cubicBezTo>
                    <a:pt x="10887" y="19210"/>
                    <a:pt x="10933" y="19231"/>
                    <a:pt x="10982" y="19252"/>
                  </a:cubicBezTo>
                  <a:cubicBezTo>
                    <a:pt x="11014" y="19265"/>
                    <a:pt x="11040" y="19283"/>
                    <a:pt x="11038" y="19328"/>
                  </a:cubicBezTo>
                  <a:cubicBezTo>
                    <a:pt x="11038" y="19376"/>
                    <a:pt x="11015" y="19405"/>
                    <a:pt x="10979" y="19421"/>
                  </a:cubicBezTo>
                  <a:cubicBezTo>
                    <a:pt x="10946" y="19439"/>
                    <a:pt x="10912" y="19438"/>
                    <a:pt x="10876" y="19428"/>
                  </a:cubicBezTo>
                  <a:cubicBezTo>
                    <a:pt x="10736" y="19392"/>
                    <a:pt x="10615" y="19424"/>
                    <a:pt x="10510" y="19548"/>
                  </a:cubicBezTo>
                  <a:cubicBezTo>
                    <a:pt x="10441" y="19630"/>
                    <a:pt x="10348" y="19680"/>
                    <a:pt x="10286" y="19772"/>
                  </a:cubicBezTo>
                  <a:cubicBezTo>
                    <a:pt x="10264" y="19802"/>
                    <a:pt x="10230" y="19837"/>
                    <a:pt x="10195" y="19802"/>
                  </a:cubicBezTo>
                  <a:cubicBezTo>
                    <a:pt x="10162" y="19772"/>
                    <a:pt x="10176" y="19725"/>
                    <a:pt x="10190" y="19686"/>
                  </a:cubicBezTo>
                  <a:cubicBezTo>
                    <a:pt x="10198" y="19662"/>
                    <a:pt x="10213" y="19640"/>
                    <a:pt x="10223" y="19622"/>
                  </a:cubicBezTo>
                  <a:cubicBezTo>
                    <a:pt x="10134" y="19530"/>
                    <a:pt x="10030" y="19479"/>
                    <a:pt x="9917" y="19454"/>
                  </a:cubicBezTo>
                  <a:cubicBezTo>
                    <a:pt x="9848" y="19439"/>
                    <a:pt x="9823" y="19452"/>
                    <a:pt x="9807" y="19532"/>
                  </a:cubicBezTo>
                  <a:cubicBezTo>
                    <a:pt x="9799" y="19579"/>
                    <a:pt x="9789" y="19616"/>
                    <a:pt x="9744" y="19609"/>
                  </a:cubicBezTo>
                  <a:cubicBezTo>
                    <a:pt x="9694" y="19602"/>
                    <a:pt x="9697" y="19558"/>
                    <a:pt x="9705" y="19514"/>
                  </a:cubicBezTo>
                  <a:cubicBezTo>
                    <a:pt x="9706" y="19507"/>
                    <a:pt x="9701" y="19498"/>
                    <a:pt x="9695" y="19479"/>
                  </a:cubicBezTo>
                  <a:cubicBezTo>
                    <a:pt x="9646" y="19524"/>
                    <a:pt x="9580" y="19528"/>
                    <a:pt x="9529" y="19583"/>
                  </a:cubicBezTo>
                  <a:cubicBezTo>
                    <a:pt x="9568" y="19649"/>
                    <a:pt x="9651" y="19665"/>
                    <a:pt x="9660" y="19761"/>
                  </a:cubicBezTo>
                  <a:cubicBezTo>
                    <a:pt x="9615" y="19791"/>
                    <a:pt x="9589" y="19727"/>
                    <a:pt x="9549" y="19734"/>
                  </a:cubicBezTo>
                  <a:cubicBezTo>
                    <a:pt x="9533" y="19767"/>
                    <a:pt x="9569" y="19786"/>
                    <a:pt x="9568" y="19816"/>
                  </a:cubicBezTo>
                  <a:cubicBezTo>
                    <a:pt x="9568" y="19836"/>
                    <a:pt x="9564" y="19868"/>
                    <a:pt x="9556" y="19864"/>
                  </a:cubicBezTo>
                  <a:cubicBezTo>
                    <a:pt x="9506" y="19832"/>
                    <a:pt x="9469" y="19902"/>
                    <a:pt x="9424" y="19886"/>
                  </a:cubicBezTo>
                  <a:cubicBezTo>
                    <a:pt x="9396" y="19876"/>
                    <a:pt x="9378" y="19849"/>
                    <a:pt x="9366" y="19820"/>
                  </a:cubicBezTo>
                  <a:cubicBezTo>
                    <a:pt x="9334" y="19745"/>
                    <a:pt x="9278" y="19706"/>
                    <a:pt x="9216" y="19663"/>
                  </a:cubicBezTo>
                  <a:cubicBezTo>
                    <a:pt x="9175" y="19703"/>
                    <a:pt x="9183" y="19757"/>
                    <a:pt x="9194" y="19802"/>
                  </a:cubicBezTo>
                  <a:cubicBezTo>
                    <a:pt x="9213" y="19877"/>
                    <a:pt x="9237" y="19953"/>
                    <a:pt x="9279" y="20014"/>
                  </a:cubicBezTo>
                  <a:cubicBezTo>
                    <a:pt x="9325" y="20083"/>
                    <a:pt x="9366" y="20145"/>
                    <a:pt x="9381" y="20240"/>
                  </a:cubicBezTo>
                  <a:cubicBezTo>
                    <a:pt x="9392" y="20317"/>
                    <a:pt x="9464" y="20373"/>
                    <a:pt x="9535" y="20397"/>
                  </a:cubicBezTo>
                  <a:cubicBezTo>
                    <a:pt x="9601" y="20419"/>
                    <a:pt x="9642" y="20459"/>
                    <a:pt x="9660" y="20543"/>
                  </a:cubicBezTo>
                  <a:cubicBezTo>
                    <a:pt x="9679" y="20628"/>
                    <a:pt x="9759" y="20655"/>
                    <a:pt x="9809" y="20711"/>
                  </a:cubicBezTo>
                  <a:cubicBezTo>
                    <a:pt x="9852" y="20759"/>
                    <a:pt x="9873" y="20827"/>
                    <a:pt x="9923" y="20867"/>
                  </a:cubicBezTo>
                  <a:cubicBezTo>
                    <a:pt x="9935" y="20877"/>
                    <a:pt x="9934" y="20902"/>
                    <a:pt x="9919" y="20914"/>
                  </a:cubicBezTo>
                  <a:cubicBezTo>
                    <a:pt x="9911" y="20923"/>
                    <a:pt x="9898" y="20927"/>
                    <a:pt x="9888" y="20925"/>
                  </a:cubicBezTo>
                  <a:cubicBezTo>
                    <a:pt x="9877" y="20924"/>
                    <a:pt x="9864" y="20918"/>
                    <a:pt x="9855" y="20909"/>
                  </a:cubicBezTo>
                  <a:cubicBezTo>
                    <a:pt x="9782" y="20814"/>
                    <a:pt x="9681" y="20765"/>
                    <a:pt x="9594" y="20691"/>
                  </a:cubicBezTo>
                  <a:cubicBezTo>
                    <a:pt x="9592" y="20698"/>
                    <a:pt x="9590" y="20711"/>
                    <a:pt x="9588" y="20722"/>
                  </a:cubicBezTo>
                  <a:cubicBezTo>
                    <a:pt x="9583" y="20882"/>
                    <a:pt x="9583" y="20882"/>
                    <a:pt x="9472" y="20801"/>
                  </a:cubicBezTo>
                  <a:cubicBezTo>
                    <a:pt x="9456" y="20789"/>
                    <a:pt x="9438" y="20775"/>
                    <a:pt x="9420" y="20773"/>
                  </a:cubicBezTo>
                  <a:cubicBezTo>
                    <a:pt x="9394" y="20768"/>
                    <a:pt x="9361" y="20760"/>
                    <a:pt x="9347" y="20796"/>
                  </a:cubicBezTo>
                  <a:cubicBezTo>
                    <a:pt x="9336" y="20826"/>
                    <a:pt x="9355" y="20849"/>
                    <a:pt x="9372" y="20869"/>
                  </a:cubicBezTo>
                  <a:cubicBezTo>
                    <a:pt x="9382" y="20882"/>
                    <a:pt x="9396" y="20892"/>
                    <a:pt x="9407" y="20906"/>
                  </a:cubicBezTo>
                  <a:cubicBezTo>
                    <a:pt x="9437" y="20948"/>
                    <a:pt x="9425" y="20975"/>
                    <a:pt x="9389" y="21007"/>
                  </a:cubicBezTo>
                  <a:cubicBezTo>
                    <a:pt x="9357" y="21037"/>
                    <a:pt x="9295" y="21023"/>
                    <a:pt x="9290" y="21083"/>
                  </a:cubicBezTo>
                  <a:cubicBezTo>
                    <a:pt x="9286" y="21127"/>
                    <a:pt x="9303" y="21174"/>
                    <a:pt x="9314" y="21218"/>
                  </a:cubicBezTo>
                  <a:cubicBezTo>
                    <a:pt x="9332" y="21297"/>
                    <a:pt x="9320" y="21375"/>
                    <a:pt x="9314" y="21452"/>
                  </a:cubicBezTo>
                  <a:cubicBezTo>
                    <a:pt x="9311" y="21481"/>
                    <a:pt x="9303" y="21509"/>
                    <a:pt x="9272" y="21507"/>
                  </a:cubicBezTo>
                  <a:cubicBezTo>
                    <a:pt x="9244" y="21505"/>
                    <a:pt x="9231" y="21479"/>
                    <a:pt x="9228" y="21452"/>
                  </a:cubicBezTo>
                  <a:cubicBezTo>
                    <a:pt x="9221" y="21399"/>
                    <a:pt x="9244" y="21337"/>
                    <a:pt x="9183" y="21304"/>
                  </a:cubicBezTo>
                  <a:cubicBezTo>
                    <a:pt x="9159" y="21301"/>
                    <a:pt x="9156" y="21329"/>
                    <a:pt x="9149" y="21348"/>
                  </a:cubicBezTo>
                  <a:cubicBezTo>
                    <a:pt x="9138" y="21373"/>
                    <a:pt x="9128" y="21402"/>
                    <a:pt x="9099" y="21393"/>
                  </a:cubicBezTo>
                  <a:cubicBezTo>
                    <a:pt x="9078" y="21388"/>
                    <a:pt x="9072" y="21363"/>
                    <a:pt x="9065" y="21340"/>
                  </a:cubicBezTo>
                  <a:cubicBezTo>
                    <a:pt x="9054" y="21306"/>
                    <a:pt x="9045" y="21270"/>
                    <a:pt x="9032" y="21238"/>
                  </a:cubicBezTo>
                  <a:cubicBezTo>
                    <a:pt x="9021" y="21215"/>
                    <a:pt x="9005" y="21211"/>
                    <a:pt x="8982" y="21223"/>
                  </a:cubicBezTo>
                  <a:cubicBezTo>
                    <a:pt x="8904" y="21266"/>
                    <a:pt x="8861" y="21241"/>
                    <a:pt x="8850" y="21146"/>
                  </a:cubicBezTo>
                  <a:cubicBezTo>
                    <a:pt x="8847" y="21125"/>
                    <a:pt x="8847" y="21099"/>
                    <a:pt x="8853" y="21078"/>
                  </a:cubicBezTo>
                  <a:cubicBezTo>
                    <a:pt x="8869" y="21014"/>
                    <a:pt x="8847" y="20976"/>
                    <a:pt x="8805" y="20937"/>
                  </a:cubicBezTo>
                  <a:cubicBezTo>
                    <a:pt x="8705" y="20844"/>
                    <a:pt x="8705" y="20738"/>
                    <a:pt x="8799" y="20636"/>
                  </a:cubicBezTo>
                  <a:cubicBezTo>
                    <a:pt x="8813" y="20622"/>
                    <a:pt x="8840" y="20628"/>
                    <a:pt x="8841" y="20583"/>
                  </a:cubicBezTo>
                  <a:cubicBezTo>
                    <a:pt x="8744" y="20610"/>
                    <a:pt x="8704" y="20544"/>
                    <a:pt x="8670" y="20451"/>
                  </a:cubicBezTo>
                  <a:cubicBezTo>
                    <a:pt x="8615" y="20299"/>
                    <a:pt x="8530" y="20164"/>
                    <a:pt x="8450" y="20029"/>
                  </a:cubicBezTo>
                  <a:cubicBezTo>
                    <a:pt x="8433" y="20052"/>
                    <a:pt x="8453" y="20072"/>
                    <a:pt x="8450" y="20094"/>
                  </a:cubicBezTo>
                  <a:cubicBezTo>
                    <a:pt x="8443" y="20126"/>
                    <a:pt x="8427" y="20143"/>
                    <a:pt x="8398" y="20136"/>
                  </a:cubicBezTo>
                  <a:cubicBezTo>
                    <a:pt x="8341" y="20122"/>
                    <a:pt x="8298" y="19994"/>
                    <a:pt x="8335" y="19937"/>
                  </a:cubicBezTo>
                  <a:cubicBezTo>
                    <a:pt x="8354" y="19908"/>
                    <a:pt x="8376" y="19880"/>
                    <a:pt x="8341" y="19861"/>
                  </a:cubicBezTo>
                  <a:cubicBezTo>
                    <a:pt x="8178" y="19770"/>
                    <a:pt x="8194" y="19609"/>
                    <a:pt x="8222" y="19447"/>
                  </a:cubicBezTo>
                  <a:cubicBezTo>
                    <a:pt x="8242" y="19334"/>
                    <a:pt x="8208" y="19215"/>
                    <a:pt x="8249" y="19104"/>
                  </a:cubicBezTo>
                  <a:cubicBezTo>
                    <a:pt x="8255" y="19087"/>
                    <a:pt x="8246" y="19069"/>
                    <a:pt x="8236" y="19054"/>
                  </a:cubicBezTo>
                  <a:cubicBezTo>
                    <a:pt x="8117" y="18884"/>
                    <a:pt x="7978" y="18739"/>
                    <a:pt x="7817" y="18634"/>
                  </a:cubicBezTo>
                  <a:cubicBezTo>
                    <a:pt x="7736" y="18583"/>
                    <a:pt x="7643" y="18522"/>
                    <a:pt x="7538" y="18564"/>
                  </a:cubicBezTo>
                  <a:cubicBezTo>
                    <a:pt x="7527" y="18568"/>
                    <a:pt x="7514" y="18568"/>
                    <a:pt x="7503" y="18565"/>
                  </a:cubicBezTo>
                  <a:cubicBezTo>
                    <a:pt x="7479" y="18562"/>
                    <a:pt x="7454" y="18556"/>
                    <a:pt x="7453" y="18521"/>
                  </a:cubicBezTo>
                  <a:cubicBezTo>
                    <a:pt x="7452" y="18491"/>
                    <a:pt x="7475" y="18486"/>
                    <a:pt x="7494" y="18482"/>
                  </a:cubicBezTo>
                  <a:cubicBezTo>
                    <a:pt x="7506" y="18479"/>
                    <a:pt x="7518" y="18480"/>
                    <a:pt x="7530" y="18478"/>
                  </a:cubicBezTo>
                  <a:cubicBezTo>
                    <a:pt x="7557" y="18474"/>
                    <a:pt x="7595" y="18467"/>
                    <a:pt x="7592" y="18431"/>
                  </a:cubicBezTo>
                  <a:cubicBezTo>
                    <a:pt x="7587" y="18385"/>
                    <a:pt x="7550" y="18364"/>
                    <a:pt x="7510" y="18379"/>
                  </a:cubicBezTo>
                  <a:cubicBezTo>
                    <a:pt x="7389" y="18425"/>
                    <a:pt x="7326" y="18303"/>
                    <a:pt x="7250" y="18241"/>
                  </a:cubicBezTo>
                  <a:cubicBezTo>
                    <a:pt x="7203" y="18202"/>
                    <a:pt x="7160" y="18142"/>
                    <a:pt x="7112" y="18094"/>
                  </a:cubicBezTo>
                  <a:cubicBezTo>
                    <a:pt x="7060" y="18039"/>
                    <a:pt x="7000" y="17987"/>
                    <a:pt x="7027" y="17885"/>
                  </a:cubicBezTo>
                  <a:cubicBezTo>
                    <a:pt x="7034" y="17860"/>
                    <a:pt x="7019" y="17842"/>
                    <a:pt x="7005" y="17827"/>
                  </a:cubicBezTo>
                  <a:cubicBezTo>
                    <a:pt x="6967" y="17784"/>
                    <a:pt x="6942" y="17731"/>
                    <a:pt x="6934" y="17669"/>
                  </a:cubicBezTo>
                  <a:cubicBezTo>
                    <a:pt x="6928" y="17619"/>
                    <a:pt x="6902" y="17590"/>
                    <a:pt x="6863" y="17594"/>
                  </a:cubicBezTo>
                  <a:cubicBezTo>
                    <a:pt x="6816" y="17600"/>
                    <a:pt x="6836" y="17649"/>
                    <a:pt x="6834" y="17682"/>
                  </a:cubicBezTo>
                  <a:cubicBezTo>
                    <a:pt x="6832" y="17697"/>
                    <a:pt x="6831" y="17709"/>
                    <a:pt x="6818" y="17717"/>
                  </a:cubicBezTo>
                  <a:cubicBezTo>
                    <a:pt x="6788" y="17720"/>
                    <a:pt x="6781" y="17690"/>
                    <a:pt x="6769" y="17669"/>
                  </a:cubicBezTo>
                  <a:cubicBezTo>
                    <a:pt x="6757" y="17649"/>
                    <a:pt x="6747" y="17628"/>
                    <a:pt x="6722" y="17645"/>
                  </a:cubicBezTo>
                  <a:cubicBezTo>
                    <a:pt x="6650" y="17695"/>
                    <a:pt x="6625" y="17631"/>
                    <a:pt x="6597" y="17573"/>
                  </a:cubicBezTo>
                  <a:cubicBezTo>
                    <a:pt x="6539" y="17450"/>
                    <a:pt x="6532" y="17383"/>
                    <a:pt x="6568" y="17267"/>
                  </a:cubicBezTo>
                  <a:cubicBezTo>
                    <a:pt x="6512" y="17242"/>
                    <a:pt x="6462" y="17259"/>
                    <a:pt x="6413" y="17290"/>
                  </a:cubicBezTo>
                  <a:cubicBezTo>
                    <a:pt x="6371" y="17315"/>
                    <a:pt x="6329" y="17339"/>
                    <a:pt x="6284" y="17357"/>
                  </a:cubicBezTo>
                  <a:cubicBezTo>
                    <a:pt x="6215" y="17384"/>
                    <a:pt x="6198" y="17424"/>
                    <a:pt x="6237" y="17490"/>
                  </a:cubicBezTo>
                  <a:cubicBezTo>
                    <a:pt x="6270" y="17548"/>
                    <a:pt x="6267" y="17593"/>
                    <a:pt x="6251" y="17656"/>
                  </a:cubicBezTo>
                  <a:cubicBezTo>
                    <a:pt x="6213" y="17801"/>
                    <a:pt x="6228" y="17972"/>
                    <a:pt x="6375" y="18041"/>
                  </a:cubicBezTo>
                  <a:cubicBezTo>
                    <a:pt x="6443" y="18073"/>
                    <a:pt x="6500" y="18138"/>
                    <a:pt x="6559" y="18189"/>
                  </a:cubicBezTo>
                  <a:cubicBezTo>
                    <a:pt x="6604" y="18226"/>
                    <a:pt x="6620" y="18284"/>
                    <a:pt x="6637" y="18341"/>
                  </a:cubicBezTo>
                  <a:cubicBezTo>
                    <a:pt x="6660" y="18420"/>
                    <a:pt x="6686" y="18497"/>
                    <a:pt x="6709" y="18576"/>
                  </a:cubicBezTo>
                  <a:cubicBezTo>
                    <a:pt x="6760" y="18751"/>
                    <a:pt x="6892" y="18836"/>
                    <a:pt x="7003" y="18944"/>
                  </a:cubicBezTo>
                  <a:cubicBezTo>
                    <a:pt x="7039" y="18979"/>
                    <a:pt x="7087" y="18949"/>
                    <a:pt x="7130" y="18952"/>
                  </a:cubicBezTo>
                  <a:cubicBezTo>
                    <a:pt x="7164" y="18953"/>
                    <a:pt x="7199" y="18943"/>
                    <a:pt x="7235" y="18942"/>
                  </a:cubicBezTo>
                  <a:cubicBezTo>
                    <a:pt x="7314" y="18939"/>
                    <a:pt x="7355" y="19006"/>
                    <a:pt x="7314" y="19086"/>
                  </a:cubicBezTo>
                  <a:cubicBezTo>
                    <a:pt x="7274" y="19158"/>
                    <a:pt x="7295" y="19191"/>
                    <a:pt x="7347" y="19210"/>
                  </a:cubicBezTo>
                  <a:cubicBezTo>
                    <a:pt x="7507" y="19266"/>
                    <a:pt x="7633" y="19400"/>
                    <a:pt x="7786" y="19476"/>
                  </a:cubicBezTo>
                  <a:cubicBezTo>
                    <a:pt x="7890" y="19528"/>
                    <a:pt x="7936" y="19657"/>
                    <a:pt x="7988" y="19769"/>
                  </a:cubicBezTo>
                  <a:cubicBezTo>
                    <a:pt x="8006" y="19807"/>
                    <a:pt x="7984" y="19851"/>
                    <a:pt x="7965" y="19886"/>
                  </a:cubicBezTo>
                  <a:cubicBezTo>
                    <a:pt x="7946" y="19920"/>
                    <a:pt x="7920" y="19922"/>
                    <a:pt x="7893" y="19902"/>
                  </a:cubicBezTo>
                  <a:cubicBezTo>
                    <a:pt x="7877" y="19890"/>
                    <a:pt x="7858" y="19876"/>
                    <a:pt x="7851" y="19856"/>
                  </a:cubicBezTo>
                  <a:cubicBezTo>
                    <a:pt x="7808" y="19742"/>
                    <a:pt x="7704" y="19724"/>
                    <a:pt x="7630" y="19661"/>
                  </a:cubicBezTo>
                  <a:cubicBezTo>
                    <a:pt x="7621" y="19653"/>
                    <a:pt x="7607" y="19646"/>
                    <a:pt x="7597" y="19647"/>
                  </a:cubicBezTo>
                  <a:cubicBezTo>
                    <a:pt x="7530" y="19660"/>
                    <a:pt x="7500" y="19725"/>
                    <a:pt x="7476" y="19786"/>
                  </a:cubicBezTo>
                  <a:cubicBezTo>
                    <a:pt x="7455" y="19842"/>
                    <a:pt x="7423" y="19907"/>
                    <a:pt x="7483" y="19963"/>
                  </a:cubicBezTo>
                  <a:cubicBezTo>
                    <a:pt x="7510" y="19988"/>
                    <a:pt x="7539" y="20014"/>
                    <a:pt x="7564" y="20044"/>
                  </a:cubicBezTo>
                  <a:cubicBezTo>
                    <a:pt x="7636" y="20134"/>
                    <a:pt x="7621" y="20273"/>
                    <a:pt x="7530" y="20335"/>
                  </a:cubicBezTo>
                  <a:cubicBezTo>
                    <a:pt x="7484" y="20365"/>
                    <a:pt x="7460" y="20402"/>
                    <a:pt x="7460" y="20464"/>
                  </a:cubicBezTo>
                  <a:cubicBezTo>
                    <a:pt x="7460" y="20508"/>
                    <a:pt x="7447" y="20547"/>
                    <a:pt x="7415" y="20574"/>
                  </a:cubicBezTo>
                  <a:cubicBezTo>
                    <a:pt x="7378" y="20602"/>
                    <a:pt x="7356" y="20646"/>
                    <a:pt x="7335" y="20691"/>
                  </a:cubicBezTo>
                  <a:cubicBezTo>
                    <a:pt x="7290" y="20780"/>
                    <a:pt x="7256" y="20792"/>
                    <a:pt x="7183" y="20739"/>
                  </a:cubicBezTo>
                  <a:cubicBezTo>
                    <a:pt x="7150" y="20714"/>
                    <a:pt x="7133" y="20720"/>
                    <a:pt x="7118" y="20752"/>
                  </a:cubicBezTo>
                  <a:cubicBezTo>
                    <a:pt x="7071" y="20848"/>
                    <a:pt x="7018" y="20943"/>
                    <a:pt x="7066" y="21063"/>
                  </a:cubicBezTo>
                  <a:cubicBezTo>
                    <a:pt x="7074" y="21083"/>
                    <a:pt x="7076" y="21108"/>
                    <a:pt x="7074" y="21131"/>
                  </a:cubicBezTo>
                  <a:cubicBezTo>
                    <a:pt x="7066" y="21274"/>
                    <a:pt x="6990" y="21327"/>
                    <a:pt x="6881" y="21265"/>
                  </a:cubicBezTo>
                  <a:cubicBezTo>
                    <a:pt x="6852" y="21249"/>
                    <a:pt x="6829" y="21223"/>
                    <a:pt x="6803" y="21201"/>
                  </a:cubicBezTo>
                  <a:cubicBezTo>
                    <a:pt x="6785" y="21185"/>
                    <a:pt x="6769" y="21154"/>
                    <a:pt x="6749" y="21150"/>
                  </a:cubicBezTo>
                  <a:cubicBezTo>
                    <a:pt x="6591" y="21111"/>
                    <a:pt x="6486" y="20949"/>
                    <a:pt x="6330" y="20905"/>
                  </a:cubicBezTo>
                  <a:cubicBezTo>
                    <a:pt x="6257" y="20884"/>
                    <a:pt x="6225" y="20767"/>
                    <a:pt x="6256" y="20686"/>
                  </a:cubicBezTo>
                  <a:cubicBezTo>
                    <a:pt x="6264" y="20664"/>
                    <a:pt x="6277" y="20633"/>
                    <a:pt x="6292" y="20636"/>
                  </a:cubicBezTo>
                  <a:cubicBezTo>
                    <a:pt x="6383" y="20659"/>
                    <a:pt x="6472" y="20561"/>
                    <a:pt x="6562" y="20633"/>
                  </a:cubicBezTo>
                  <a:cubicBezTo>
                    <a:pt x="6618" y="20678"/>
                    <a:pt x="6680" y="20683"/>
                    <a:pt x="6744" y="20671"/>
                  </a:cubicBezTo>
                  <a:cubicBezTo>
                    <a:pt x="6879" y="20645"/>
                    <a:pt x="7012" y="20606"/>
                    <a:pt x="7144" y="20562"/>
                  </a:cubicBezTo>
                  <a:cubicBezTo>
                    <a:pt x="7173" y="20553"/>
                    <a:pt x="7201" y="20533"/>
                    <a:pt x="7202" y="20502"/>
                  </a:cubicBezTo>
                  <a:cubicBezTo>
                    <a:pt x="7203" y="20430"/>
                    <a:pt x="7227" y="20380"/>
                    <a:pt x="7280" y="20345"/>
                  </a:cubicBezTo>
                  <a:cubicBezTo>
                    <a:pt x="7295" y="20336"/>
                    <a:pt x="7292" y="20314"/>
                    <a:pt x="7290" y="20295"/>
                  </a:cubicBezTo>
                  <a:cubicBezTo>
                    <a:pt x="7268" y="20146"/>
                    <a:pt x="7190" y="20023"/>
                    <a:pt x="7163" y="19877"/>
                  </a:cubicBezTo>
                  <a:cubicBezTo>
                    <a:pt x="7162" y="19864"/>
                    <a:pt x="7148" y="19859"/>
                    <a:pt x="7136" y="19856"/>
                  </a:cubicBezTo>
                  <a:cubicBezTo>
                    <a:pt x="7033" y="19836"/>
                    <a:pt x="6957" y="19778"/>
                    <a:pt x="6936" y="19647"/>
                  </a:cubicBezTo>
                  <a:cubicBezTo>
                    <a:pt x="6931" y="19613"/>
                    <a:pt x="6913" y="19583"/>
                    <a:pt x="6882" y="19585"/>
                  </a:cubicBezTo>
                  <a:cubicBezTo>
                    <a:pt x="6784" y="19591"/>
                    <a:pt x="6737" y="19502"/>
                    <a:pt x="6691" y="19430"/>
                  </a:cubicBezTo>
                  <a:cubicBezTo>
                    <a:pt x="6637" y="19344"/>
                    <a:pt x="6578" y="19289"/>
                    <a:pt x="6486" y="19303"/>
                  </a:cubicBezTo>
                  <a:cubicBezTo>
                    <a:pt x="6430" y="19311"/>
                    <a:pt x="6386" y="19288"/>
                    <a:pt x="6347" y="19246"/>
                  </a:cubicBezTo>
                  <a:cubicBezTo>
                    <a:pt x="6300" y="19196"/>
                    <a:pt x="6247" y="19151"/>
                    <a:pt x="6211" y="19092"/>
                  </a:cubicBezTo>
                  <a:cubicBezTo>
                    <a:pt x="6151" y="18987"/>
                    <a:pt x="6049" y="18932"/>
                    <a:pt x="5992" y="18824"/>
                  </a:cubicBezTo>
                  <a:cubicBezTo>
                    <a:pt x="5987" y="18813"/>
                    <a:pt x="5973" y="18797"/>
                    <a:pt x="5965" y="18799"/>
                  </a:cubicBezTo>
                  <a:cubicBezTo>
                    <a:pt x="5851" y="18818"/>
                    <a:pt x="5848" y="18686"/>
                    <a:pt x="5794" y="18625"/>
                  </a:cubicBezTo>
                  <a:cubicBezTo>
                    <a:pt x="5738" y="18561"/>
                    <a:pt x="5686" y="18499"/>
                    <a:pt x="5672" y="18397"/>
                  </a:cubicBezTo>
                  <a:cubicBezTo>
                    <a:pt x="5659" y="18302"/>
                    <a:pt x="5621" y="18212"/>
                    <a:pt x="5593" y="18120"/>
                  </a:cubicBezTo>
                  <a:cubicBezTo>
                    <a:pt x="5589" y="18108"/>
                    <a:pt x="5586" y="18089"/>
                    <a:pt x="5578" y="18084"/>
                  </a:cubicBezTo>
                  <a:cubicBezTo>
                    <a:pt x="5470" y="18009"/>
                    <a:pt x="5373" y="17911"/>
                    <a:pt x="5246" y="17883"/>
                  </a:cubicBezTo>
                  <a:cubicBezTo>
                    <a:pt x="5171" y="17866"/>
                    <a:pt x="5116" y="17928"/>
                    <a:pt x="5084" y="17996"/>
                  </a:cubicBezTo>
                  <a:cubicBezTo>
                    <a:pt x="5035" y="18095"/>
                    <a:pt x="4967" y="18140"/>
                    <a:pt x="4876" y="18157"/>
                  </a:cubicBezTo>
                  <a:cubicBezTo>
                    <a:pt x="4765" y="18177"/>
                    <a:pt x="4703" y="18280"/>
                    <a:pt x="4630" y="18362"/>
                  </a:cubicBezTo>
                  <a:cubicBezTo>
                    <a:pt x="4510" y="18494"/>
                    <a:pt x="4461" y="18519"/>
                    <a:pt x="4308" y="18435"/>
                  </a:cubicBezTo>
                  <a:cubicBezTo>
                    <a:pt x="4175" y="18358"/>
                    <a:pt x="4025" y="18375"/>
                    <a:pt x="3891" y="18309"/>
                  </a:cubicBezTo>
                  <a:cubicBezTo>
                    <a:pt x="3865" y="18296"/>
                    <a:pt x="3839" y="18311"/>
                    <a:pt x="3815" y="18330"/>
                  </a:cubicBezTo>
                  <a:cubicBezTo>
                    <a:pt x="3771" y="18362"/>
                    <a:pt x="3728" y="18394"/>
                    <a:pt x="3683" y="18423"/>
                  </a:cubicBezTo>
                  <a:cubicBezTo>
                    <a:pt x="3628" y="18457"/>
                    <a:pt x="3602" y="18511"/>
                    <a:pt x="3614" y="18583"/>
                  </a:cubicBezTo>
                  <a:cubicBezTo>
                    <a:pt x="3626" y="18654"/>
                    <a:pt x="3622" y="18726"/>
                    <a:pt x="3654" y="18797"/>
                  </a:cubicBezTo>
                  <a:cubicBezTo>
                    <a:pt x="3691" y="18882"/>
                    <a:pt x="3641" y="19049"/>
                    <a:pt x="3572" y="19101"/>
                  </a:cubicBezTo>
                  <a:cubicBezTo>
                    <a:pt x="3419" y="19214"/>
                    <a:pt x="3284" y="19359"/>
                    <a:pt x="3102" y="19410"/>
                  </a:cubicBezTo>
                  <a:cubicBezTo>
                    <a:pt x="3041" y="19427"/>
                    <a:pt x="3004" y="19477"/>
                    <a:pt x="2969" y="19538"/>
                  </a:cubicBezTo>
                  <a:cubicBezTo>
                    <a:pt x="2890" y="19682"/>
                    <a:pt x="2805" y="19820"/>
                    <a:pt x="2720" y="19960"/>
                  </a:cubicBezTo>
                  <a:cubicBezTo>
                    <a:pt x="2627" y="20112"/>
                    <a:pt x="2633" y="20201"/>
                    <a:pt x="2754" y="20324"/>
                  </a:cubicBezTo>
                  <a:cubicBezTo>
                    <a:pt x="2797" y="20369"/>
                    <a:pt x="2794" y="20410"/>
                    <a:pt x="2762" y="20456"/>
                  </a:cubicBezTo>
                  <a:cubicBezTo>
                    <a:pt x="2750" y="20474"/>
                    <a:pt x="2736" y="20493"/>
                    <a:pt x="2719" y="20503"/>
                  </a:cubicBezTo>
                  <a:cubicBezTo>
                    <a:pt x="2617" y="20574"/>
                    <a:pt x="2566" y="20687"/>
                    <a:pt x="2536" y="20815"/>
                  </a:cubicBezTo>
                  <a:cubicBezTo>
                    <a:pt x="2520" y="20884"/>
                    <a:pt x="2487" y="20914"/>
                    <a:pt x="2430" y="20923"/>
                  </a:cubicBezTo>
                  <a:cubicBezTo>
                    <a:pt x="2328" y="20943"/>
                    <a:pt x="2261" y="21009"/>
                    <a:pt x="2227" y="21127"/>
                  </a:cubicBezTo>
                  <a:cubicBezTo>
                    <a:pt x="2202" y="21218"/>
                    <a:pt x="2148" y="21252"/>
                    <a:pt x="2060" y="21266"/>
                  </a:cubicBezTo>
                  <a:cubicBezTo>
                    <a:pt x="1930" y="21285"/>
                    <a:pt x="1802" y="21260"/>
                    <a:pt x="1673" y="21269"/>
                  </a:cubicBezTo>
                  <a:cubicBezTo>
                    <a:pt x="1590" y="21275"/>
                    <a:pt x="1514" y="21289"/>
                    <a:pt x="1437" y="21340"/>
                  </a:cubicBezTo>
                  <a:cubicBezTo>
                    <a:pt x="1360" y="21391"/>
                    <a:pt x="1279" y="21427"/>
                    <a:pt x="1216" y="21510"/>
                  </a:cubicBezTo>
                  <a:cubicBezTo>
                    <a:pt x="1163" y="21582"/>
                    <a:pt x="1054" y="21549"/>
                    <a:pt x="989" y="21459"/>
                  </a:cubicBezTo>
                  <a:cubicBezTo>
                    <a:pt x="944" y="21398"/>
                    <a:pt x="918" y="21326"/>
                    <a:pt x="891" y="21253"/>
                  </a:cubicBezTo>
                  <a:cubicBezTo>
                    <a:pt x="834" y="21104"/>
                    <a:pt x="736" y="21029"/>
                    <a:pt x="613" y="21090"/>
                  </a:cubicBezTo>
                  <a:cubicBezTo>
                    <a:pt x="492" y="21150"/>
                    <a:pt x="373" y="21127"/>
                    <a:pt x="254" y="21127"/>
                  </a:cubicBezTo>
                  <a:cubicBezTo>
                    <a:pt x="163" y="21129"/>
                    <a:pt x="136" y="21090"/>
                    <a:pt x="165" y="20991"/>
                  </a:cubicBezTo>
                  <a:cubicBezTo>
                    <a:pt x="203" y="20868"/>
                    <a:pt x="185" y="20744"/>
                    <a:pt x="191" y="20619"/>
                  </a:cubicBezTo>
                  <a:cubicBezTo>
                    <a:pt x="192" y="20589"/>
                    <a:pt x="192" y="20560"/>
                    <a:pt x="158" y="20541"/>
                  </a:cubicBezTo>
                  <a:cubicBezTo>
                    <a:pt x="-31" y="20436"/>
                    <a:pt x="-31" y="20310"/>
                    <a:pt x="59" y="20115"/>
                  </a:cubicBezTo>
                  <a:cubicBezTo>
                    <a:pt x="168" y="19877"/>
                    <a:pt x="174" y="19617"/>
                    <a:pt x="227" y="19368"/>
                  </a:cubicBezTo>
                  <a:cubicBezTo>
                    <a:pt x="247" y="19278"/>
                    <a:pt x="204" y="19169"/>
                    <a:pt x="188" y="19070"/>
                  </a:cubicBezTo>
                  <a:cubicBezTo>
                    <a:pt x="181" y="19029"/>
                    <a:pt x="165" y="18988"/>
                    <a:pt x="174" y="18947"/>
                  </a:cubicBezTo>
                  <a:cubicBezTo>
                    <a:pt x="208" y="18813"/>
                    <a:pt x="156" y="18703"/>
                    <a:pt x="102" y="18596"/>
                  </a:cubicBezTo>
                  <a:cubicBezTo>
                    <a:pt x="44" y="18479"/>
                    <a:pt x="62" y="18401"/>
                    <a:pt x="169" y="18356"/>
                  </a:cubicBezTo>
                  <a:cubicBezTo>
                    <a:pt x="195" y="18346"/>
                    <a:pt x="223" y="18344"/>
                    <a:pt x="250" y="18341"/>
                  </a:cubicBezTo>
                  <a:cubicBezTo>
                    <a:pt x="289" y="18338"/>
                    <a:pt x="313" y="18317"/>
                    <a:pt x="333" y="18276"/>
                  </a:cubicBezTo>
                  <a:cubicBezTo>
                    <a:pt x="393" y="18153"/>
                    <a:pt x="462" y="18122"/>
                    <a:pt x="576" y="18169"/>
                  </a:cubicBezTo>
                  <a:cubicBezTo>
                    <a:pt x="666" y="18206"/>
                    <a:pt x="758" y="18231"/>
                    <a:pt x="853" y="18227"/>
                  </a:cubicBezTo>
                  <a:cubicBezTo>
                    <a:pt x="870" y="18227"/>
                    <a:pt x="887" y="18232"/>
                    <a:pt x="900" y="18226"/>
                  </a:cubicBezTo>
                  <a:cubicBezTo>
                    <a:pt x="1031" y="18162"/>
                    <a:pt x="1156" y="18223"/>
                    <a:pt x="1281" y="18250"/>
                  </a:cubicBezTo>
                  <a:cubicBezTo>
                    <a:pt x="1402" y="18275"/>
                    <a:pt x="1519" y="18285"/>
                    <a:pt x="1642" y="18272"/>
                  </a:cubicBezTo>
                  <a:cubicBezTo>
                    <a:pt x="1766" y="18260"/>
                    <a:pt x="1892" y="18290"/>
                    <a:pt x="2016" y="18308"/>
                  </a:cubicBezTo>
                  <a:cubicBezTo>
                    <a:pt x="2075" y="18316"/>
                    <a:pt x="2133" y="18319"/>
                    <a:pt x="2193" y="18313"/>
                  </a:cubicBezTo>
                  <a:cubicBezTo>
                    <a:pt x="2258" y="18310"/>
                    <a:pt x="2294" y="18270"/>
                    <a:pt x="2306" y="18199"/>
                  </a:cubicBezTo>
                  <a:cubicBezTo>
                    <a:pt x="2325" y="18080"/>
                    <a:pt x="2346" y="17962"/>
                    <a:pt x="2359" y="17842"/>
                  </a:cubicBezTo>
                  <a:cubicBezTo>
                    <a:pt x="2375" y="17682"/>
                    <a:pt x="2387" y="17521"/>
                    <a:pt x="2396" y="17360"/>
                  </a:cubicBezTo>
                  <a:cubicBezTo>
                    <a:pt x="2402" y="17269"/>
                    <a:pt x="2378" y="17181"/>
                    <a:pt x="2397" y="17088"/>
                  </a:cubicBezTo>
                  <a:cubicBezTo>
                    <a:pt x="2407" y="17040"/>
                    <a:pt x="2380" y="16977"/>
                    <a:pt x="2326" y="16957"/>
                  </a:cubicBezTo>
                  <a:cubicBezTo>
                    <a:pt x="2214" y="16917"/>
                    <a:pt x="2173" y="16793"/>
                    <a:pt x="2109" y="16696"/>
                  </a:cubicBezTo>
                  <a:cubicBezTo>
                    <a:pt x="2094" y="16673"/>
                    <a:pt x="2085" y="16646"/>
                    <a:pt x="2095" y="16618"/>
                  </a:cubicBezTo>
                  <a:cubicBezTo>
                    <a:pt x="2124" y="16547"/>
                    <a:pt x="2074" y="16533"/>
                    <a:pt x="2043" y="16491"/>
                  </a:cubicBezTo>
                  <a:cubicBezTo>
                    <a:pt x="1954" y="16368"/>
                    <a:pt x="1815" y="16358"/>
                    <a:pt x="1713" y="16270"/>
                  </a:cubicBezTo>
                  <a:cubicBezTo>
                    <a:pt x="1667" y="16231"/>
                    <a:pt x="1610" y="16210"/>
                    <a:pt x="1544" y="16232"/>
                  </a:cubicBezTo>
                  <a:cubicBezTo>
                    <a:pt x="1483" y="16253"/>
                    <a:pt x="1383" y="16151"/>
                    <a:pt x="1389" y="16075"/>
                  </a:cubicBezTo>
                  <a:cubicBezTo>
                    <a:pt x="1394" y="16030"/>
                    <a:pt x="1389" y="15996"/>
                    <a:pt x="1361" y="15964"/>
                  </a:cubicBezTo>
                  <a:cubicBezTo>
                    <a:pt x="1314" y="15907"/>
                    <a:pt x="1343" y="15862"/>
                    <a:pt x="1380" y="15825"/>
                  </a:cubicBezTo>
                  <a:cubicBezTo>
                    <a:pt x="1433" y="15773"/>
                    <a:pt x="1499" y="15750"/>
                    <a:pt x="1565" y="15740"/>
                  </a:cubicBezTo>
                  <a:cubicBezTo>
                    <a:pt x="1611" y="15732"/>
                    <a:pt x="1654" y="15719"/>
                    <a:pt x="1698" y="15691"/>
                  </a:cubicBezTo>
                  <a:cubicBezTo>
                    <a:pt x="1761" y="15654"/>
                    <a:pt x="1834" y="15642"/>
                    <a:pt x="1894" y="15709"/>
                  </a:cubicBezTo>
                  <a:cubicBezTo>
                    <a:pt x="1948" y="15770"/>
                    <a:pt x="2005" y="15781"/>
                    <a:pt x="2077" y="15763"/>
                  </a:cubicBezTo>
                  <a:cubicBezTo>
                    <a:pt x="2129" y="15750"/>
                    <a:pt x="2184" y="15734"/>
                    <a:pt x="2244" y="15746"/>
                  </a:cubicBezTo>
                  <a:cubicBezTo>
                    <a:pt x="2247" y="15627"/>
                    <a:pt x="2243" y="15518"/>
                    <a:pt x="2186" y="15422"/>
                  </a:cubicBezTo>
                  <a:cubicBezTo>
                    <a:pt x="2183" y="15419"/>
                    <a:pt x="2182" y="15414"/>
                    <a:pt x="2180" y="15411"/>
                  </a:cubicBezTo>
                  <a:cubicBezTo>
                    <a:pt x="2147" y="15328"/>
                    <a:pt x="2149" y="15255"/>
                    <a:pt x="2186" y="15233"/>
                  </a:cubicBezTo>
                  <a:cubicBezTo>
                    <a:pt x="2230" y="15205"/>
                    <a:pt x="2344" y="15238"/>
                    <a:pt x="2374" y="15289"/>
                  </a:cubicBezTo>
                  <a:cubicBezTo>
                    <a:pt x="2423" y="15373"/>
                    <a:pt x="2583" y="15445"/>
                    <a:pt x="2664" y="15414"/>
                  </a:cubicBezTo>
                  <a:cubicBezTo>
                    <a:pt x="2697" y="15403"/>
                    <a:pt x="2737" y="15391"/>
                    <a:pt x="2739" y="15339"/>
                  </a:cubicBezTo>
                  <a:cubicBezTo>
                    <a:pt x="2748" y="15209"/>
                    <a:pt x="2830" y="15164"/>
                    <a:pt x="2917" y="15126"/>
                  </a:cubicBezTo>
                  <a:cubicBezTo>
                    <a:pt x="2976" y="15100"/>
                    <a:pt x="3038" y="15083"/>
                    <a:pt x="3087" y="15034"/>
                  </a:cubicBezTo>
                  <a:cubicBezTo>
                    <a:pt x="3125" y="14996"/>
                    <a:pt x="3154" y="14958"/>
                    <a:pt x="3143" y="14892"/>
                  </a:cubicBezTo>
                  <a:cubicBezTo>
                    <a:pt x="3137" y="14866"/>
                    <a:pt x="3142" y="14836"/>
                    <a:pt x="3143" y="14810"/>
                  </a:cubicBezTo>
                  <a:cubicBezTo>
                    <a:pt x="3161" y="14616"/>
                    <a:pt x="3200" y="14556"/>
                    <a:pt x="3358" y="14513"/>
                  </a:cubicBezTo>
                  <a:cubicBezTo>
                    <a:pt x="3485" y="14480"/>
                    <a:pt x="3577" y="14371"/>
                    <a:pt x="3692" y="14314"/>
                  </a:cubicBezTo>
                  <a:cubicBezTo>
                    <a:pt x="3716" y="14301"/>
                    <a:pt x="3723" y="14250"/>
                    <a:pt x="3764" y="14252"/>
                  </a:cubicBezTo>
                  <a:cubicBezTo>
                    <a:pt x="3805" y="14256"/>
                    <a:pt x="3811" y="14235"/>
                    <a:pt x="3787" y="14196"/>
                  </a:cubicBezTo>
                  <a:cubicBezTo>
                    <a:pt x="3771" y="14172"/>
                    <a:pt x="3786" y="14155"/>
                    <a:pt x="3801" y="14138"/>
                  </a:cubicBezTo>
                  <a:cubicBezTo>
                    <a:pt x="3961" y="13957"/>
                    <a:pt x="4043" y="13739"/>
                    <a:pt x="4046" y="13475"/>
                  </a:cubicBezTo>
                  <a:cubicBezTo>
                    <a:pt x="4047" y="13408"/>
                    <a:pt x="4088" y="13352"/>
                    <a:pt x="4139" y="13317"/>
                  </a:cubicBezTo>
                  <a:cubicBezTo>
                    <a:pt x="4167" y="13351"/>
                    <a:pt x="4147" y="13375"/>
                    <a:pt x="4143" y="13402"/>
                  </a:cubicBezTo>
                  <a:cubicBezTo>
                    <a:pt x="4140" y="13423"/>
                    <a:pt x="4125" y="13459"/>
                    <a:pt x="4134" y="13466"/>
                  </a:cubicBezTo>
                  <a:cubicBezTo>
                    <a:pt x="4217" y="13553"/>
                    <a:pt x="4171" y="13658"/>
                    <a:pt x="4167" y="13758"/>
                  </a:cubicBezTo>
                  <a:cubicBezTo>
                    <a:pt x="4165" y="13770"/>
                    <a:pt x="4177" y="13782"/>
                    <a:pt x="4191" y="13811"/>
                  </a:cubicBezTo>
                  <a:cubicBezTo>
                    <a:pt x="4207" y="13753"/>
                    <a:pt x="4214" y="13708"/>
                    <a:pt x="4235" y="13666"/>
                  </a:cubicBezTo>
                  <a:cubicBezTo>
                    <a:pt x="4255" y="13628"/>
                    <a:pt x="4255" y="13585"/>
                    <a:pt x="4238" y="13535"/>
                  </a:cubicBezTo>
                  <a:cubicBezTo>
                    <a:pt x="4178" y="13371"/>
                    <a:pt x="4253" y="13224"/>
                    <a:pt x="4408" y="13218"/>
                  </a:cubicBezTo>
                  <a:cubicBezTo>
                    <a:pt x="4486" y="13215"/>
                    <a:pt x="4561" y="13173"/>
                    <a:pt x="4640" y="13193"/>
                  </a:cubicBezTo>
                  <a:cubicBezTo>
                    <a:pt x="4671" y="13201"/>
                    <a:pt x="4688" y="13171"/>
                    <a:pt x="4707" y="13146"/>
                  </a:cubicBezTo>
                  <a:cubicBezTo>
                    <a:pt x="4805" y="13018"/>
                    <a:pt x="4897" y="12998"/>
                    <a:pt x="5014" y="13087"/>
                  </a:cubicBezTo>
                  <a:cubicBezTo>
                    <a:pt x="5068" y="13127"/>
                    <a:pt x="5090" y="13108"/>
                    <a:pt x="5109" y="13046"/>
                  </a:cubicBezTo>
                  <a:cubicBezTo>
                    <a:pt x="5117" y="13021"/>
                    <a:pt x="5125" y="12986"/>
                    <a:pt x="5143" y="12975"/>
                  </a:cubicBezTo>
                  <a:cubicBezTo>
                    <a:pt x="5235" y="12917"/>
                    <a:pt x="5212" y="12830"/>
                    <a:pt x="5178" y="12752"/>
                  </a:cubicBezTo>
                  <a:cubicBezTo>
                    <a:pt x="5153" y="12698"/>
                    <a:pt x="5152" y="12660"/>
                    <a:pt x="5185" y="12616"/>
                  </a:cubicBezTo>
                  <a:cubicBezTo>
                    <a:pt x="5207" y="12588"/>
                    <a:pt x="5206" y="12559"/>
                    <a:pt x="5189" y="12528"/>
                  </a:cubicBezTo>
                  <a:cubicBezTo>
                    <a:pt x="5129" y="12422"/>
                    <a:pt x="5130" y="12300"/>
                    <a:pt x="5127" y="12181"/>
                  </a:cubicBezTo>
                  <a:cubicBezTo>
                    <a:pt x="5123" y="12097"/>
                    <a:pt x="5116" y="12020"/>
                    <a:pt x="5030" y="12000"/>
                  </a:cubicBezTo>
                  <a:cubicBezTo>
                    <a:pt x="4991" y="11992"/>
                    <a:pt x="4981" y="11958"/>
                    <a:pt x="4984" y="11917"/>
                  </a:cubicBezTo>
                  <a:cubicBezTo>
                    <a:pt x="4987" y="11820"/>
                    <a:pt x="4968" y="11724"/>
                    <a:pt x="4963" y="11628"/>
                  </a:cubicBezTo>
                  <a:cubicBezTo>
                    <a:pt x="4954" y="11448"/>
                    <a:pt x="5000" y="11280"/>
                    <a:pt x="5055" y="11117"/>
                  </a:cubicBezTo>
                  <a:cubicBezTo>
                    <a:pt x="5084" y="11038"/>
                    <a:pt x="5144" y="10997"/>
                    <a:pt x="5214" y="10989"/>
                  </a:cubicBezTo>
                  <a:cubicBezTo>
                    <a:pt x="5315" y="10976"/>
                    <a:pt x="5390" y="10929"/>
                    <a:pt x="5441" y="10819"/>
                  </a:cubicBezTo>
                  <a:cubicBezTo>
                    <a:pt x="5480" y="10735"/>
                    <a:pt x="5557" y="10698"/>
                    <a:pt x="5628" y="10656"/>
                  </a:cubicBezTo>
                  <a:cubicBezTo>
                    <a:pt x="5662" y="10635"/>
                    <a:pt x="5685" y="10654"/>
                    <a:pt x="5679" y="10697"/>
                  </a:cubicBezTo>
                  <a:cubicBezTo>
                    <a:pt x="5672" y="10759"/>
                    <a:pt x="5680" y="10817"/>
                    <a:pt x="5692" y="10875"/>
                  </a:cubicBezTo>
                  <a:cubicBezTo>
                    <a:pt x="5704" y="10929"/>
                    <a:pt x="5689" y="10976"/>
                    <a:pt x="5666" y="11020"/>
                  </a:cubicBezTo>
                  <a:cubicBezTo>
                    <a:pt x="5623" y="11105"/>
                    <a:pt x="5626" y="11198"/>
                    <a:pt x="5623" y="11290"/>
                  </a:cubicBezTo>
                  <a:cubicBezTo>
                    <a:pt x="5619" y="11354"/>
                    <a:pt x="5643" y="11388"/>
                    <a:pt x="5698" y="11384"/>
                  </a:cubicBezTo>
                  <a:cubicBezTo>
                    <a:pt x="5743" y="11380"/>
                    <a:pt x="5787" y="11384"/>
                    <a:pt x="5802" y="11446"/>
                  </a:cubicBezTo>
                  <a:cubicBezTo>
                    <a:pt x="5817" y="11512"/>
                    <a:pt x="5793" y="11562"/>
                    <a:pt x="5749" y="11603"/>
                  </a:cubicBezTo>
                  <a:cubicBezTo>
                    <a:pt x="5723" y="11624"/>
                    <a:pt x="5698" y="11647"/>
                    <a:pt x="5666" y="11652"/>
                  </a:cubicBezTo>
                  <a:cubicBezTo>
                    <a:pt x="5655" y="11654"/>
                    <a:pt x="5637" y="11660"/>
                    <a:pt x="5636" y="11667"/>
                  </a:cubicBezTo>
                  <a:cubicBezTo>
                    <a:pt x="5619" y="11807"/>
                    <a:pt x="5501" y="11869"/>
                    <a:pt x="5455" y="11987"/>
                  </a:cubicBezTo>
                  <a:cubicBezTo>
                    <a:pt x="5422" y="12064"/>
                    <a:pt x="5456" y="12152"/>
                    <a:pt x="5425" y="12234"/>
                  </a:cubicBezTo>
                  <a:cubicBezTo>
                    <a:pt x="5444" y="12237"/>
                    <a:pt x="5460" y="12237"/>
                    <a:pt x="5474" y="12244"/>
                  </a:cubicBezTo>
                  <a:cubicBezTo>
                    <a:pt x="5562" y="12282"/>
                    <a:pt x="5572" y="12310"/>
                    <a:pt x="5537" y="12419"/>
                  </a:cubicBezTo>
                  <a:cubicBezTo>
                    <a:pt x="5525" y="12456"/>
                    <a:pt x="5551" y="12609"/>
                    <a:pt x="5572" y="12607"/>
                  </a:cubicBezTo>
                  <a:cubicBezTo>
                    <a:pt x="5643" y="12601"/>
                    <a:pt x="5694" y="12684"/>
                    <a:pt x="5774" y="12657"/>
                  </a:cubicBezTo>
                  <a:cubicBezTo>
                    <a:pt x="5835" y="12636"/>
                    <a:pt x="5865" y="12701"/>
                    <a:pt x="5836" y="12770"/>
                  </a:cubicBezTo>
                  <a:cubicBezTo>
                    <a:pt x="5822" y="12804"/>
                    <a:pt x="5781" y="12822"/>
                    <a:pt x="5785" y="12870"/>
                  </a:cubicBezTo>
                  <a:cubicBezTo>
                    <a:pt x="5861" y="12879"/>
                    <a:pt x="5922" y="12864"/>
                    <a:pt x="5974" y="12802"/>
                  </a:cubicBezTo>
                  <a:cubicBezTo>
                    <a:pt x="5989" y="12784"/>
                    <a:pt x="6014" y="12769"/>
                    <a:pt x="6035" y="12763"/>
                  </a:cubicBezTo>
                  <a:cubicBezTo>
                    <a:pt x="6098" y="12744"/>
                    <a:pt x="6149" y="12706"/>
                    <a:pt x="6190" y="12644"/>
                  </a:cubicBezTo>
                  <a:cubicBezTo>
                    <a:pt x="6221" y="12596"/>
                    <a:pt x="6265" y="12572"/>
                    <a:pt x="6313" y="12611"/>
                  </a:cubicBezTo>
                  <a:cubicBezTo>
                    <a:pt x="6379" y="12666"/>
                    <a:pt x="6407" y="12636"/>
                    <a:pt x="6427" y="12555"/>
                  </a:cubicBezTo>
                  <a:cubicBezTo>
                    <a:pt x="6433" y="12522"/>
                    <a:pt x="6452" y="12480"/>
                    <a:pt x="6492" y="12492"/>
                  </a:cubicBezTo>
                  <a:cubicBezTo>
                    <a:pt x="6534" y="12504"/>
                    <a:pt x="6574" y="12522"/>
                    <a:pt x="6586" y="12583"/>
                  </a:cubicBezTo>
                  <a:cubicBezTo>
                    <a:pt x="6603" y="12671"/>
                    <a:pt x="6588" y="12710"/>
                    <a:pt x="6486" y="12777"/>
                  </a:cubicBezTo>
                  <a:cubicBezTo>
                    <a:pt x="6578" y="12776"/>
                    <a:pt x="6597" y="12844"/>
                    <a:pt x="6627" y="12904"/>
                  </a:cubicBezTo>
                  <a:cubicBezTo>
                    <a:pt x="6670" y="12988"/>
                    <a:pt x="6693" y="12982"/>
                    <a:pt x="6765" y="12929"/>
                  </a:cubicBezTo>
                  <a:cubicBezTo>
                    <a:pt x="6859" y="12858"/>
                    <a:pt x="6952" y="12777"/>
                    <a:pt x="7068" y="12752"/>
                  </a:cubicBezTo>
                  <a:cubicBezTo>
                    <a:pt x="7174" y="12729"/>
                    <a:pt x="7264" y="12672"/>
                    <a:pt x="7349" y="12590"/>
                  </a:cubicBezTo>
                  <a:cubicBezTo>
                    <a:pt x="7495" y="12448"/>
                    <a:pt x="7672" y="12385"/>
                    <a:pt x="7858" y="12360"/>
                  </a:cubicBezTo>
                  <a:cubicBezTo>
                    <a:pt x="7925" y="12351"/>
                    <a:pt x="7993" y="12370"/>
                    <a:pt x="8043" y="12430"/>
                  </a:cubicBezTo>
                  <a:cubicBezTo>
                    <a:pt x="8069" y="12462"/>
                    <a:pt x="8090" y="12502"/>
                    <a:pt x="8041" y="12532"/>
                  </a:cubicBezTo>
                  <a:cubicBezTo>
                    <a:pt x="8006" y="12553"/>
                    <a:pt x="8012" y="12578"/>
                    <a:pt x="8025" y="12611"/>
                  </a:cubicBezTo>
                  <a:cubicBezTo>
                    <a:pt x="8039" y="12647"/>
                    <a:pt x="8061" y="12653"/>
                    <a:pt x="8092" y="12650"/>
                  </a:cubicBezTo>
                  <a:cubicBezTo>
                    <a:pt x="8236" y="12636"/>
                    <a:pt x="8359" y="12553"/>
                    <a:pt x="8373" y="12390"/>
                  </a:cubicBezTo>
                  <a:cubicBezTo>
                    <a:pt x="8379" y="12326"/>
                    <a:pt x="8410" y="12287"/>
                    <a:pt x="8466" y="12286"/>
                  </a:cubicBezTo>
                  <a:cubicBezTo>
                    <a:pt x="8533" y="12285"/>
                    <a:pt x="8573" y="12237"/>
                    <a:pt x="8609" y="12182"/>
                  </a:cubicBezTo>
                  <a:cubicBezTo>
                    <a:pt x="8675" y="12082"/>
                    <a:pt x="8705" y="11971"/>
                    <a:pt x="8690" y="11845"/>
                  </a:cubicBezTo>
                  <a:cubicBezTo>
                    <a:pt x="8681" y="11758"/>
                    <a:pt x="8672" y="11669"/>
                    <a:pt x="8667" y="11583"/>
                  </a:cubicBezTo>
                  <a:cubicBezTo>
                    <a:pt x="8659" y="11422"/>
                    <a:pt x="8662" y="11258"/>
                    <a:pt x="8738" y="11114"/>
                  </a:cubicBezTo>
                  <a:cubicBezTo>
                    <a:pt x="8767" y="11061"/>
                    <a:pt x="8776" y="11003"/>
                    <a:pt x="8790" y="10944"/>
                  </a:cubicBezTo>
                  <a:cubicBezTo>
                    <a:pt x="8831" y="10752"/>
                    <a:pt x="8941" y="10637"/>
                    <a:pt x="9103" y="10618"/>
                  </a:cubicBezTo>
                  <a:cubicBezTo>
                    <a:pt x="9128" y="10615"/>
                    <a:pt x="9150" y="10621"/>
                    <a:pt x="9164" y="10647"/>
                  </a:cubicBezTo>
                  <a:cubicBezTo>
                    <a:pt x="9222" y="10756"/>
                    <a:pt x="9313" y="10838"/>
                    <a:pt x="9357" y="10960"/>
                  </a:cubicBezTo>
                  <a:cubicBezTo>
                    <a:pt x="9387" y="11039"/>
                    <a:pt x="9441" y="11066"/>
                    <a:pt x="9499" y="11053"/>
                  </a:cubicBezTo>
                  <a:cubicBezTo>
                    <a:pt x="9576" y="11035"/>
                    <a:pt x="9615" y="10987"/>
                    <a:pt x="9625" y="10894"/>
                  </a:cubicBezTo>
                  <a:cubicBezTo>
                    <a:pt x="9628" y="10867"/>
                    <a:pt x="9628" y="10838"/>
                    <a:pt x="9627" y="10810"/>
                  </a:cubicBezTo>
                  <a:cubicBezTo>
                    <a:pt x="9620" y="10658"/>
                    <a:pt x="9638" y="10507"/>
                    <a:pt x="9656" y="10354"/>
                  </a:cubicBezTo>
                  <a:cubicBezTo>
                    <a:pt x="9658" y="10325"/>
                    <a:pt x="9681" y="10293"/>
                    <a:pt x="9645" y="10262"/>
                  </a:cubicBezTo>
                  <a:cubicBezTo>
                    <a:pt x="9607" y="10291"/>
                    <a:pt x="9572" y="10309"/>
                    <a:pt x="9519" y="10282"/>
                  </a:cubicBezTo>
                  <a:cubicBezTo>
                    <a:pt x="9435" y="10238"/>
                    <a:pt x="9398" y="10160"/>
                    <a:pt x="9392" y="10067"/>
                  </a:cubicBezTo>
                  <a:cubicBezTo>
                    <a:pt x="9385" y="9976"/>
                    <a:pt x="9380" y="9885"/>
                    <a:pt x="9370" y="9793"/>
                  </a:cubicBezTo>
                  <a:cubicBezTo>
                    <a:pt x="9364" y="9732"/>
                    <a:pt x="9370" y="9657"/>
                    <a:pt x="9424" y="9638"/>
                  </a:cubicBezTo>
                  <a:cubicBezTo>
                    <a:pt x="9529" y="9597"/>
                    <a:pt x="9612" y="9509"/>
                    <a:pt x="9720" y="9471"/>
                  </a:cubicBezTo>
                  <a:cubicBezTo>
                    <a:pt x="9815" y="9438"/>
                    <a:pt x="9934" y="9482"/>
                    <a:pt x="10010" y="9371"/>
                  </a:cubicBezTo>
                  <a:cubicBezTo>
                    <a:pt x="10016" y="9363"/>
                    <a:pt x="10033" y="9364"/>
                    <a:pt x="10044" y="9366"/>
                  </a:cubicBezTo>
                  <a:cubicBezTo>
                    <a:pt x="10143" y="9391"/>
                    <a:pt x="10248" y="9402"/>
                    <a:pt x="10338" y="9457"/>
                  </a:cubicBezTo>
                  <a:cubicBezTo>
                    <a:pt x="10409" y="9500"/>
                    <a:pt x="10479" y="9508"/>
                    <a:pt x="10553" y="9505"/>
                  </a:cubicBezTo>
                  <a:cubicBezTo>
                    <a:pt x="10662" y="9503"/>
                    <a:pt x="10662" y="9503"/>
                    <a:pt x="10681" y="9371"/>
                  </a:cubicBezTo>
                  <a:cubicBezTo>
                    <a:pt x="10686" y="9325"/>
                    <a:pt x="10697" y="9291"/>
                    <a:pt x="10748" y="9302"/>
                  </a:cubicBezTo>
                  <a:cubicBezTo>
                    <a:pt x="10824" y="9318"/>
                    <a:pt x="10901" y="9272"/>
                    <a:pt x="10946" y="9225"/>
                  </a:cubicBezTo>
                  <a:cubicBezTo>
                    <a:pt x="11020" y="9149"/>
                    <a:pt x="11086" y="9136"/>
                    <a:pt x="11170" y="9165"/>
                  </a:cubicBezTo>
                  <a:cubicBezTo>
                    <a:pt x="11196" y="9172"/>
                    <a:pt x="11231" y="9182"/>
                    <a:pt x="11239" y="9139"/>
                  </a:cubicBezTo>
                  <a:cubicBezTo>
                    <a:pt x="11248" y="9095"/>
                    <a:pt x="11219" y="9070"/>
                    <a:pt x="11188" y="9060"/>
                  </a:cubicBezTo>
                  <a:cubicBezTo>
                    <a:pt x="11166" y="9053"/>
                    <a:pt x="11139" y="9050"/>
                    <a:pt x="11118" y="9060"/>
                  </a:cubicBezTo>
                  <a:cubicBezTo>
                    <a:pt x="11024" y="9098"/>
                    <a:pt x="10964" y="9022"/>
                    <a:pt x="10893" y="8974"/>
                  </a:cubicBezTo>
                  <a:cubicBezTo>
                    <a:pt x="10809" y="8919"/>
                    <a:pt x="10794" y="8841"/>
                    <a:pt x="10833" y="8732"/>
                  </a:cubicBezTo>
                  <a:cubicBezTo>
                    <a:pt x="10774" y="8762"/>
                    <a:pt x="10747" y="8824"/>
                    <a:pt x="10695" y="8815"/>
                  </a:cubicBezTo>
                  <a:cubicBezTo>
                    <a:pt x="10601" y="8798"/>
                    <a:pt x="10510" y="8867"/>
                    <a:pt x="10417" y="8815"/>
                  </a:cubicBezTo>
                  <a:cubicBezTo>
                    <a:pt x="10404" y="8807"/>
                    <a:pt x="10380" y="8822"/>
                    <a:pt x="10361" y="8829"/>
                  </a:cubicBezTo>
                  <a:cubicBezTo>
                    <a:pt x="10195" y="8887"/>
                    <a:pt x="10033" y="8953"/>
                    <a:pt x="9871" y="9026"/>
                  </a:cubicBezTo>
                  <a:cubicBezTo>
                    <a:pt x="9721" y="9094"/>
                    <a:pt x="9567" y="9151"/>
                    <a:pt x="9412" y="9207"/>
                  </a:cubicBezTo>
                  <a:cubicBezTo>
                    <a:pt x="9375" y="9220"/>
                    <a:pt x="9338" y="9227"/>
                    <a:pt x="9308" y="9260"/>
                  </a:cubicBezTo>
                  <a:cubicBezTo>
                    <a:pt x="9291" y="9277"/>
                    <a:pt x="9267" y="9293"/>
                    <a:pt x="9244" y="9271"/>
                  </a:cubicBezTo>
                  <a:cubicBezTo>
                    <a:pt x="9224" y="9252"/>
                    <a:pt x="9243" y="9230"/>
                    <a:pt x="9247" y="9209"/>
                  </a:cubicBezTo>
                  <a:cubicBezTo>
                    <a:pt x="9255" y="9171"/>
                    <a:pt x="9253" y="9132"/>
                    <a:pt x="9226" y="9109"/>
                  </a:cubicBezTo>
                  <a:cubicBezTo>
                    <a:pt x="9199" y="9086"/>
                    <a:pt x="9188" y="9128"/>
                    <a:pt x="9168" y="9140"/>
                  </a:cubicBezTo>
                  <a:cubicBezTo>
                    <a:pt x="9135" y="9162"/>
                    <a:pt x="9099" y="9159"/>
                    <a:pt x="9070" y="9132"/>
                  </a:cubicBezTo>
                  <a:cubicBezTo>
                    <a:pt x="9041" y="9102"/>
                    <a:pt x="9068" y="9071"/>
                    <a:pt x="9078" y="9045"/>
                  </a:cubicBezTo>
                  <a:cubicBezTo>
                    <a:pt x="9101" y="8986"/>
                    <a:pt x="9097" y="8917"/>
                    <a:pt x="9054" y="8896"/>
                  </a:cubicBezTo>
                  <a:cubicBezTo>
                    <a:pt x="8976" y="8859"/>
                    <a:pt x="8918" y="8782"/>
                    <a:pt x="8841" y="8755"/>
                  </a:cubicBezTo>
                  <a:cubicBezTo>
                    <a:pt x="8777" y="8731"/>
                    <a:pt x="8772" y="8685"/>
                    <a:pt x="8756" y="8625"/>
                  </a:cubicBezTo>
                  <a:cubicBezTo>
                    <a:pt x="8713" y="8456"/>
                    <a:pt x="8792" y="8302"/>
                    <a:pt x="8792" y="8136"/>
                  </a:cubicBezTo>
                  <a:cubicBezTo>
                    <a:pt x="8792" y="8027"/>
                    <a:pt x="8784" y="7927"/>
                    <a:pt x="8749" y="7831"/>
                  </a:cubicBezTo>
                  <a:cubicBezTo>
                    <a:pt x="8732" y="7782"/>
                    <a:pt x="8717" y="7738"/>
                    <a:pt x="8724" y="7685"/>
                  </a:cubicBezTo>
                  <a:cubicBezTo>
                    <a:pt x="8733" y="7610"/>
                    <a:pt x="8720" y="7541"/>
                    <a:pt x="8697" y="7469"/>
                  </a:cubicBezTo>
                  <a:cubicBezTo>
                    <a:pt x="8655" y="7331"/>
                    <a:pt x="8666" y="7201"/>
                    <a:pt x="8757" y="7082"/>
                  </a:cubicBezTo>
                  <a:cubicBezTo>
                    <a:pt x="8797" y="7029"/>
                    <a:pt x="8864" y="6993"/>
                    <a:pt x="8868" y="6901"/>
                  </a:cubicBezTo>
                  <a:cubicBezTo>
                    <a:pt x="8870" y="6855"/>
                    <a:pt x="8913" y="6845"/>
                    <a:pt x="8952" y="6845"/>
                  </a:cubicBezTo>
                  <a:cubicBezTo>
                    <a:pt x="8997" y="6848"/>
                    <a:pt x="9038" y="6837"/>
                    <a:pt x="9069" y="6794"/>
                  </a:cubicBezTo>
                  <a:cubicBezTo>
                    <a:pt x="9123" y="6721"/>
                    <a:pt x="9186" y="6657"/>
                    <a:pt x="9227" y="6570"/>
                  </a:cubicBezTo>
                  <a:cubicBezTo>
                    <a:pt x="9302" y="6401"/>
                    <a:pt x="9401" y="6254"/>
                    <a:pt x="9506" y="6107"/>
                  </a:cubicBezTo>
                  <a:cubicBezTo>
                    <a:pt x="9576" y="6010"/>
                    <a:pt x="9661" y="5917"/>
                    <a:pt x="9689" y="5789"/>
                  </a:cubicBezTo>
                  <a:cubicBezTo>
                    <a:pt x="9714" y="5679"/>
                    <a:pt x="9758" y="5611"/>
                    <a:pt x="9854" y="5581"/>
                  </a:cubicBezTo>
                  <a:cubicBezTo>
                    <a:pt x="9934" y="5555"/>
                    <a:pt x="9939" y="5536"/>
                    <a:pt x="9924" y="5440"/>
                  </a:cubicBezTo>
                  <a:cubicBezTo>
                    <a:pt x="9919" y="5403"/>
                    <a:pt x="9919" y="5367"/>
                    <a:pt x="9925" y="5331"/>
                  </a:cubicBezTo>
                  <a:cubicBezTo>
                    <a:pt x="9936" y="5252"/>
                    <a:pt x="9912" y="5188"/>
                    <a:pt x="9877" y="5122"/>
                  </a:cubicBezTo>
                  <a:cubicBezTo>
                    <a:pt x="9832" y="5038"/>
                    <a:pt x="9760" y="4987"/>
                    <a:pt x="9706" y="4913"/>
                  </a:cubicBezTo>
                  <a:cubicBezTo>
                    <a:pt x="9685" y="4883"/>
                    <a:pt x="9628" y="4834"/>
                    <a:pt x="9596" y="4860"/>
                  </a:cubicBezTo>
                  <a:cubicBezTo>
                    <a:pt x="9546" y="4903"/>
                    <a:pt x="9513" y="4887"/>
                    <a:pt x="9469" y="4861"/>
                  </a:cubicBezTo>
                  <a:cubicBezTo>
                    <a:pt x="9432" y="4841"/>
                    <a:pt x="9388" y="4838"/>
                    <a:pt x="9355" y="4865"/>
                  </a:cubicBezTo>
                  <a:cubicBezTo>
                    <a:pt x="9311" y="4903"/>
                    <a:pt x="9275" y="4899"/>
                    <a:pt x="9226" y="4875"/>
                  </a:cubicBezTo>
                  <a:cubicBezTo>
                    <a:pt x="9162" y="4845"/>
                    <a:pt x="9112" y="4874"/>
                    <a:pt x="9094" y="4936"/>
                  </a:cubicBezTo>
                  <a:cubicBezTo>
                    <a:pt x="9061" y="5048"/>
                    <a:pt x="9006" y="5135"/>
                    <a:pt x="8912" y="5186"/>
                  </a:cubicBezTo>
                  <a:cubicBezTo>
                    <a:pt x="8875" y="5205"/>
                    <a:pt x="8851" y="5245"/>
                    <a:pt x="8869" y="5300"/>
                  </a:cubicBezTo>
                  <a:cubicBezTo>
                    <a:pt x="8903" y="5404"/>
                    <a:pt x="8869" y="5497"/>
                    <a:pt x="8813" y="5568"/>
                  </a:cubicBezTo>
                  <a:cubicBezTo>
                    <a:pt x="8751" y="5649"/>
                    <a:pt x="8777" y="5720"/>
                    <a:pt x="8806" y="5797"/>
                  </a:cubicBezTo>
                  <a:cubicBezTo>
                    <a:pt x="8815" y="5822"/>
                    <a:pt x="8836" y="5840"/>
                    <a:pt x="8847" y="5864"/>
                  </a:cubicBezTo>
                  <a:cubicBezTo>
                    <a:pt x="8893" y="5954"/>
                    <a:pt x="8887" y="6006"/>
                    <a:pt x="8816" y="6065"/>
                  </a:cubicBezTo>
                  <a:cubicBezTo>
                    <a:pt x="8782" y="6094"/>
                    <a:pt x="8757" y="6126"/>
                    <a:pt x="8737" y="6165"/>
                  </a:cubicBezTo>
                  <a:cubicBezTo>
                    <a:pt x="8652" y="6342"/>
                    <a:pt x="8573" y="6524"/>
                    <a:pt x="8397" y="6603"/>
                  </a:cubicBezTo>
                  <a:cubicBezTo>
                    <a:pt x="8391" y="6605"/>
                    <a:pt x="8388" y="6620"/>
                    <a:pt x="8382" y="6624"/>
                  </a:cubicBezTo>
                  <a:cubicBezTo>
                    <a:pt x="8283" y="6672"/>
                    <a:pt x="8207" y="6760"/>
                    <a:pt x="8121" y="6833"/>
                  </a:cubicBezTo>
                  <a:cubicBezTo>
                    <a:pt x="8080" y="6870"/>
                    <a:pt x="8046" y="6904"/>
                    <a:pt x="8014" y="6951"/>
                  </a:cubicBezTo>
                  <a:cubicBezTo>
                    <a:pt x="7947" y="7048"/>
                    <a:pt x="7936" y="7199"/>
                    <a:pt x="7811" y="7240"/>
                  </a:cubicBezTo>
                  <a:cubicBezTo>
                    <a:pt x="7794" y="7246"/>
                    <a:pt x="7795" y="7280"/>
                    <a:pt x="7794" y="7303"/>
                  </a:cubicBezTo>
                  <a:cubicBezTo>
                    <a:pt x="7788" y="7402"/>
                    <a:pt x="7744" y="7461"/>
                    <a:pt x="7647" y="7474"/>
                  </a:cubicBezTo>
                  <a:cubicBezTo>
                    <a:pt x="7701" y="7566"/>
                    <a:pt x="7692" y="7651"/>
                    <a:pt x="7669" y="7736"/>
                  </a:cubicBezTo>
                  <a:cubicBezTo>
                    <a:pt x="7652" y="7795"/>
                    <a:pt x="7654" y="7855"/>
                    <a:pt x="7665" y="7915"/>
                  </a:cubicBezTo>
                  <a:cubicBezTo>
                    <a:pt x="7672" y="7961"/>
                    <a:pt x="7677" y="8010"/>
                    <a:pt x="7624" y="8027"/>
                  </a:cubicBezTo>
                  <a:cubicBezTo>
                    <a:pt x="7584" y="8039"/>
                    <a:pt x="7580" y="8076"/>
                    <a:pt x="7583" y="8113"/>
                  </a:cubicBezTo>
                  <a:cubicBezTo>
                    <a:pt x="7592" y="8266"/>
                    <a:pt x="7593" y="8418"/>
                    <a:pt x="7617" y="8569"/>
                  </a:cubicBezTo>
                  <a:cubicBezTo>
                    <a:pt x="7633" y="8678"/>
                    <a:pt x="7683" y="8734"/>
                    <a:pt x="7765" y="8755"/>
                  </a:cubicBezTo>
                  <a:cubicBezTo>
                    <a:pt x="7809" y="8765"/>
                    <a:pt x="7835" y="8788"/>
                    <a:pt x="7850" y="8836"/>
                  </a:cubicBezTo>
                  <a:cubicBezTo>
                    <a:pt x="7861" y="8867"/>
                    <a:pt x="7884" y="8886"/>
                    <a:pt x="7904" y="8907"/>
                  </a:cubicBezTo>
                  <a:cubicBezTo>
                    <a:pt x="7979" y="8987"/>
                    <a:pt x="8011" y="9101"/>
                    <a:pt x="8065" y="9198"/>
                  </a:cubicBezTo>
                  <a:cubicBezTo>
                    <a:pt x="8088" y="9238"/>
                    <a:pt x="8072" y="9289"/>
                    <a:pt x="8053" y="9330"/>
                  </a:cubicBezTo>
                  <a:cubicBezTo>
                    <a:pt x="8014" y="9414"/>
                    <a:pt x="7976" y="9500"/>
                    <a:pt x="7894" y="9542"/>
                  </a:cubicBezTo>
                  <a:cubicBezTo>
                    <a:pt x="7913" y="9564"/>
                    <a:pt x="7929" y="9554"/>
                    <a:pt x="7944" y="9555"/>
                  </a:cubicBezTo>
                  <a:cubicBezTo>
                    <a:pt x="7981" y="9558"/>
                    <a:pt x="7996" y="9582"/>
                    <a:pt x="7978" y="9620"/>
                  </a:cubicBezTo>
                  <a:cubicBezTo>
                    <a:pt x="7925" y="9722"/>
                    <a:pt x="7863" y="9842"/>
                    <a:pt x="7775" y="9879"/>
                  </a:cubicBezTo>
                  <a:cubicBezTo>
                    <a:pt x="7690" y="9914"/>
                    <a:pt x="7631" y="9982"/>
                    <a:pt x="7555" y="10025"/>
                  </a:cubicBezTo>
                  <a:cubicBezTo>
                    <a:pt x="7506" y="10053"/>
                    <a:pt x="7472" y="10089"/>
                    <a:pt x="7473" y="10178"/>
                  </a:cubicBezTo>
                  <a:cubicBezTo>
                    <a:pt x="7475" y="10342"/>
                    <a:pt x="7443" y="10507"/>
                    <a:pt x="7432" y="10670"/>
                  </a:cubicBezTo>
                  <a:cubicBezTo>
                    <a:pt x="7425" y="10762"/>
                    <a:pt x="7420" y="10850"/>
                    <a:pt x="7400" y="10941"/>
                  </a:cubicBezTo>
                  <a:cubicBezTo>
                    <a:pt x="7382" y="11018"/>
                    <a:pt x="7362" y="11102"/>
                    <a:pt x="7373" y="11206"/>
                  </a:cubicBezTo>
                  <a:cubicBezTo>
                    <a:pt x="7428" y="11138"/>
                    <a:pt x="7434" y="11071"/>
                    <a:pt x="7454" y="11012"/>
                  </a:cubicBezTo>
                  <a:cubicBezTo>
                    <a:pt x="7472" y="10958"/>
                    <a:pt x="7475" y="10888"/>
                    <a:pt x="7553" y="10869"/>
                  </a:cubicBezTo>
                  <a:cubicBezTo>
                    <a:pt x="7522" y="11086"/>
                    <a:pt x="7455" y="11274"/>
                    <a:pt x="7411" y="11469"/>
                  </a:cubicBezTo>
                  <a:cubicBezTo>
                    <a:pt x="7411" y="11473"/>
                    <a:pt x="7408" y="11479"/>
                    <a:pt x="7406" y="11481"/>
                  </a:cubicBezTo>
                  <a:cubicBezTo>
                    <a:pt x="7391" y="11508"/>
                    <a:pt x="7382" y="11549"/>
                    <a:pt x="7350" y="11542"/>
                  </a:cubicBezTo>
                  <a:cubicBezTo>
                    <a:pt x="7315" y="11534"/>
                    <a:pt x="7322" y="11493"/>
                    <a:pt x="7324" y="11460"/>
                  </a:cubicBezTo>
                  <a:cubicBezTo>
                    <a:pt x="7326" y="11430"/>
                    <a:pt x="7344" y="11399"/>
                    <a:pt x="7319" y="11359"/>
                  </a:cubicBezTo>
                  <a:cubicBezTo>
                    <a:pt x="7302" y="11411"/>
                    <a:pt x="7285" y="11458"/>
                    <a:pt x="7270" y="11504"/>
                  </a:cubicBezTo>
                  <a:cubicBezTo>
                    <a:pt x="7232" y="11632"/>
                    <a:pt x="7232" y="11634"/>
                    <a:pt x="7110" y="11631"/>
                  </a:cubicBezTo>
                  <a:cubicBezTo>
                    <a:pt x="7064" y="11630"/>
                    <a:pt x="7016" y="11627"/>
                    <a:pt x="6969" y="11628"/>
                  </a:cubicBezTo>
                  <a:cubicBezTo>
                    <a:pt x="6852" y="11630"/>
                    <a:pt x="6760" y="11740"/>
                    <a:pt x="6760" y="11873"/>
                  </a:cubicBezTo>
                  <a:cubicBezTo>
                    <a:pt x="6760" y="12066"/>
                    <a:pt x="6760" y="12066"/>
                    <a:pt x="6594" y="12073"/>
                  </a:cubicBezTo>
                  <a:cubicBezTo>
                    <a:pt x="6532" y="12075"/>
                    <a:pt x="6474" y="12114"/>
                    <a:pt x="6409" y="12099"/>
                  </a:cubicBezTo>
                  <a:cubicBezTo>
                    <a:pt x="6358" y="12088"/>
                    <a:pt x="6312" y="12079"/>
                    <a:pt x="6333" y="11996"/>
                  </a:cubicBezTo>
                  <a:cubicBezTo>
                    <a:pt x="6338" y="11977"/>
                    <a:pt x="6335" y="11959"/>
                    <a:pt x="6317" y="11951"/>
                  </a:cubicBezTo>
                  <a:cubicBezTo>
                    <a:pt x="6297" y="11940"/>
                    <a:pt x="6280" y="11952"/>
                    <a:pt x="6264" y="11967"/>
                  </a:cubicBezTo>
                  <a:cubicBezTo>
                    <a:pt x="6242" y="11989"/>
                    <a:pt x="6244" y="12015"/>
                    <a:pt x="6256" y="12041"/>
                  </a:cubicBezTo>
                  <a:cubicBezTo>
                    <a:pt x="6272" y="12074"/>
                    <a:pt x="6296" y="12115"/>
                    <a:pt x="6270" y="12144"/>
                  </a:cubicBezTo>
                  <a:cubicBezTo>
                    <a:pt x="6189" y="12229"/>
                    <a:pt x="6183" y="12343"/>
                    <a:pt x="6170" y="12456"/>
                  </a:cubicBezTo>
                  <a:cubicBezTo>
                    <a:pt x="6167" y="12479"/>
                    <a:pt x="6157" y="12499"/>
                    <a:pt x="6148" y="12520"/>
                  </a:cubicBezTo>
                  <a:cubicBezTo>
                    <a:pt x="6142" y="12537"/>
                    <a:pt x="6131" y="12555"/>
                    <a:pt x="6113" y="12547"/>
                  </a:cubicBezTo>
                  <a:cubicBezTo>
                    <a:pt x="6032" y="12510"/>
                    <a:pt x="5931" y="12554"/>
                    <a:pt x="5861" y="12465"/>
                  </a:cubicBezTo>
                  <a:cubicBezTo>
                    <a:pt x="5845" y="12448"/>
                    <a:pt x="5824" y="12428"/>
                    <a:pt x="5800" y="12455"/>
                  </a:cubicBezTo>
                  <a:cubicBezTo>
                    <a:pt x="5760" y="12501"/>
                    <a:pt x="5743" y="12462"/>
                    <a:pt x="5735" y="12425"/>
                  </a:cubicBezTo>
                  <a:cubicBezTo>
                    <a:pt x="5729" y="12390"/>
                    <a:pt x="5734" y="12353"/>
                    <a:pt x="5734" y="12308"/>
                  </a:cubicBezTo>
                  <a:cubicBezTo>
                    <a:pt x="5584" y="12306"/>
                    <a:pt x="5496" y="12211"/>
                    <a:pt x="5465" y="12041"/>
                  </a:cubicBezTo>
                  <a:cubicBezTo>
                    <a:pt x="5462" y="12023"/>
                    <a:pt x="5459" y="12006"/>
                    <a:pt x="5456" y="1198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7" name="Shape">
              <a:extLst>
                <a:ext uri="{FF2B5EF4-FFF2-40B4-BE49-F238E27FC236}">
                  <a16:creationId xmlns:a16="http://schemas.microsoft.com/office/drawing/2014/main" id="{4726863D-D17D-5849-987A-145BB605505D}"/>
                </a:ext>
              </a:extLst>
            </p:cNvPr>
            <p:cNvSpPr/>
            <p:nvPr/>
          </p:nvSpPr>
          <p:spPr>
            <a:xfrm>
              <a:off x="15481299" y="1638300"/>
              <a:ext cx="580837" cy="854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46" extrusionOk="0">
                  <a:moveTo>
                    <a:pt x="11205" y="3659"/>
                  </a:moveTo>
                  <a:cubicBezTo>
                    <a:pt x="11600" y="3526"/>
                    <a:pt x="11615" y="3523"/>
                    <a:pt x="11494" y="3261"/>
                  </a:cubicBezTo>
                  <a:cubicBezTo>
                    <a:pt x="11403" y="3057"/>
                    <a:pt x="11478" y="2895"/>
                    <a:pt x="11621" y="2732"/>
                  </a:cubicBezTo>
                  <a:cubicBezTo>
                    <a:pt x="11757" y="2574"/>
                    <a:pt x="11949" y="2512"/>
                    <a:pt x="12172" y="2596"/>
                  </a:cubicBezTo>
                  <a:cubicBezTo>
                    <a:pt x="12344" y="2658"/>
                    <a:pt x="12510" y="2693"/>
                    <a:pt x="12697" y="2699"/>
                  </a:cubicBezTo>
                  <a:cubicBezTo>
                    <a:pt x="13020" y="2711"/>
                    <a:pt x="13289" y="2773"/>
                    <a:pt x="13288" y="3044"/>
                  </a:cubicBezTo>
                  <a:cubicBezTo>
                    <a:pt x="13852" y="3097"/>
                    <a:pt x="14215" y="2848"/>
                    <a:pt x="14608" y="2650"/>
                  </a:cubicBezTo>
                  <a:cubicBezTo>
                    <a:pt x="14734" y="2586"/>
                    <a:pt x="14887" y="2495"/>
                    <a:pt x="15019" y="2555"/>
                  </a:cubicBezTo>
                  <a:cubicBezTo>
                    <a:pt x="15453" y="2761"/>
                    <a:pt x="15701" y="2495"/>
                    <a:pt x="15980" y="2354"/>
                  </a:cubicBezTo>
                  <a:cubicBezTo>
                    <a:pt x="16195" y="2245"/>
                    <a:pt x="16310" y="2037"/>
                    <a:pt x="16633" y="2052"/>
                  </a:cubicBezTo>
                  <a:cubicBezTo>
                    <a:pt x="16740" y="2056"/>
                    <a:pt x="16783" y="1964"/>
                    <a:pt x="16827" y="1894"/>
                  </a:cubicBezTo>
                  <a:cubicBezTo>
                    <a:pt x="16887" y="1797"/>
                    <a:pt x="16957" y="1728"/>
                    <a:pt x="17130" y="1748"/>
                  </a:cubicBezTo>
                  <a:cubicBezTo>
                    <a:pt x="17372" y="1773"/>
                    <a:pt x="17427" y="1632"/>
                    <a:pt x="17387" y="1508"/>
                  </a:cubicBezTo>
                  <a:cubicBezTo>
                    <a:pt x="17256" y="1114"/>
                    <a:pt x="17553" y="890"/>
                    <a:pt x="17938" y="712"/>
                  </a:cubicBezTo>
                  <a:cubicBezTo>
                    <a:pt x="18124" y="627"/>
                    <a:pt x="18306" y="549"/>
                    <a:pt x="18410" y="395"/>
                  </a:cubicBezTo>
                  <a:cubicBezTo>
                    <a:pt x="18457" y="322"/>
                    <a:pt x="18548" y="291"/>
                    <a:pt x="18655" y="287"/>
                  </a:cubicBezTo>
                  <a:cubicBezTo>
                    <a:pt x="18816" y="283"/>
                    <a:pt x="18937" y="223"/>
                    <a:pt x="19066" y="163"/>
                  </a:cubicBezTo>
                  <a:cubicBezTo>
                    <a:pt x="19902" y="-235"/>
                    <a:pt x="21081" y="132"/>
                    <a:pt x="21314" y="858"/>
                  </a:cubicBezTo>
                  <a:cubicBezTo>
                    <a:pt x="21355" y="980"/>
                    <a:pt x="21401" y="1102"/>
                    <a:pt x="21452" y="1220"/>
                  </a:cubicBezTo>
                  <a:cubicBezTo>
                    <a:pt x="21508" y="1356"/>
                    <a:pt x="21537" y="1491"/>
                    <a:pt x="21403" y="1611"/>
                  </a:cubicBezTo>
                  <a:cubicBezTo>
                    <a:pt x="21296" y="1711"/>
                    <a:pt x="21265" y="1789"/>
                    <a:pt x="21411" y="1897"/>
                  </a:cubicBezTo>
                  <a:cubicBezTo>
                    <a:pt x="21537" y="1987"/>
                    <a:pt x="21429" y="2087"/>
                    <a:pt x="21327" y="2155"/>
                  </a:cubicBezTo>
                  <a:cubicBezTo>
                    <a:pt x="21092" y="2301"/>
                    <a:pt x="20928" y="2487"/>
                    <a:pt x="20791" y="2689"/>
                  </a:cubicBezTo>
                  <a:cubicBezTo>
                    <a:pt x="20678" y="2854"/>
                    <a:pt x="20519" y="3010"/>
                    <a:pt x="20665" y="3201"/>
                  </a:cubicBezTo>
                  <a:cubicBezTo>
                    <a:pt x="20594" y="3224"/>
                    <a:pt x="20559" y="3250"/>
                    <a:pt x="20538" y="3243"/>
                  </a:cubicBezTo>
                  <a:cubicBezTo>
                    <a:pt x="20129" y="3105"/>
                    <a:pt x="19807" y="3192"/>
                    <a:pt x="19522" y="3443"/>
                  </a:cubicBezTo>
                  <a:cubicBezTo>
                    <a:pt x="19007" y="3899"/>
                    <a:pt x="18290" y="4047"/>
                    <a:pt x="17546" y="4144"/>
                  </a:cubicBezTo>
                  <a:cubicBezTo>
                    <a:pt x="17393" y="4162"/>
                    <a:pt x="17234" y="4179"/>
                    <a:pt x="17137" y="4268"/>
                  </a:cubicBezTo>
                  <a:cubicBezTo>
                    <a:pt x="16681" y="4718"/>
                    <a:pt x="15955" y="4879"/>
                    <a:pt x="15389" y="5206"/>
                  </a:cubicBezTo>
                  <a:cubicBezTo>
                    <a:pt x="15320" y="5245"/>
                    <a:pt x="15217" y="5300"/>
                    <a:pt x="15166" y="5281"/>
                  </a:cubicBezTo>
                  <a:cubicBezTo>
                    <a:pt x="14782" y="5166"/>
                    <a:pt x="14672" y="5395"/>
                    <a:pt x="14478" y="5554"/>
                  </a:cubicBezTo>
                  <a:cubicBezTo>
                    <a:pt x="14239" y="5756"/>
                    <a:pt x="13997" y="5947"/>
                    <a:pt x="13629" y="6051"/>
                  </a:cubicBezTo>
                  <a:cubicBezTo>
                    <a:pt x="13337" y="6135"/>
                    <a:pt x="13093" y="6337"/>
                    <a:pt x="12905" y="6546"/>
                  </a:cubicBezTo>
                  <a:cubicBezTo>
                    <a:pt x="12767" y="6701"/>
                    <a:pt x="12611" y="6848"/>
                    <a:pt x="12472" y="7005"/>
                  </a:cubicBezTo>
                  <a:cubicBezTo>
                    <a:pt x="12150" y="7363"/>
                    <a:pt x="11677" y="7450"/>
                    <a:pt x="11142" y="7415"/>
                  </a:cubicBezTo>
                  <a:cubicBezTo>
                    <a:pt x="11073" y="7490"/>
                    <a:pt x="11153" y="7528"/>
                    <a:pt x="11210" y="7570"/>
                  </a:cubicBezTo>
                  <a:cubicBezTo>
                    <a:pt x="11403" y="7705"/>
                    <a:pt x="11358" y="7840"/>
                    <a:pt x="11205" y="7963"/>
                  </a:cubicBezTo>
                  <a:cubicBezTo>
                    <a:pt x="11022" y="8113"/>
                    <a:pt x="10839" y="8254"/>
                    <a:pt x="10817" y="8472"/>
                  </a:cubicBezTo>
                  <a:cubicBezTo>
                    <a:pt x="10810" y="8546"/>
                    <a:pt x="10739" y="8621"/>
                    <a:pt x="10629" y="8637"/>
                  </a:cubicBezTo>
                  <a:cubicBezTo>
                    <a:pt x="10280" y="8684"/>
                    <a:pt x="10238" y="8857"/>
                    <a:pt x="10340" y="9104"/>
                  </a:cubicBezTo>
                  <a:cubicBezTo>
                    <a:pt x="9937" y="9124"/>
                    <a:pt x="9776" y="8815"/>
                    <a:pt x="9416" y="8788"/>
                  </a:cubicBezTo>
                  <a:cubicBezTo>
                    <a:pt x="9360" y="8982"/>
                    <a:pt x="9526" y="9161"/>
                    <a:pt x="9405" y="9360"/>
                  </a:cubicBezTo>
                  <a:cubicBezTo>
                    <a:pt x="9227" y="9654"/>
                    <a:pt x="9177" y="9684"/>
                    <a:pt x="8844" y="9452"/>
                  </a:cubicBezTo>
                  <a:cubicBezTo>
                    <a:pt x="8820" y="9436"/>
                    <a:pt x="8790" y="9426"/>
                    <a:pt x="8757" y="9411"/>
                  </a:cubicBezTo>
                  <a:cubicBezTo>
                    <a:pt x="8671" y="9489"/>
                    <a:pt x="8774" y="9547"/>
                    <a:pt x="8806" y="9603"/>
                  </a:cubicBezTo>
                  <a:cubicBezTo>
                    <a:pt x="9053" y="10010"/>
                    <a:pt x="9007" y="10311"/>
                    <a:pt x="8586" y="10611"/>
                  </a:cubicBezTo>
                  <a:cubicBezTo>
                    <a:pt x="8478" y="10690"/>
                    <a:pt x="8381" y="10731"/>
                    <a:pt x="8362" y="10861"/>
                  </a:cubicBezTo>
                  <a:cubicBezTo>
                    <a:pt x="8352" y="10996"/>
                    <a:pt x="8204" y="11012"/>
                    <a:pt x="8067" y="10943"/>
                  </a:cubicBezTo>
                  <a:cubicBezTo>
                    <a:pt x="7931" y="10872"/>
                    <a:pt x="7804" y="10787"/>
                    <a:pt x="7743" y="10667"/>
                  </a:cubicBezTo>
                  <a:cubicBezTo>
                    <a:pt x="7697" y="10572"/>
                    <a:pt x="7657" y="10474"/>
                    <a:pt x="7560" y="10399"/>
                  </a:cubicBezTo>
                  <a:cubicBezTo>
                    <a:pt x="7428" y="10635"/>
                    <a:pt x="7425" y="10640"/>
                    <a:pt x="7594" y="10803"/>
                  </a:cubicBezTo>
                  <a:cubicBezTo>
                    <a:pt x="7804" y="11004"/>
                    <a:pt x="7936" y="11224"/>
                    <a:pt x="7893" y="11489"/>
                  </a:cubicBezTo>
                  <a:cubicBezTo>
                    <a:pt x="7874" y="11601"/>
                    <a:pt x="7877" y="11726"/>
                    <a:pt x="7704" y="11772"/>
                  </a:cubicBezTo>
                  <a:cubicBezTo>
                    <a:pt x="7509" y="11822"/>
                    <a:pt x="7441" y="11700"/>
                    <a:pt x="7356" y="11610"/>
                  </a:cubicBezTo>
                  <a:cubicBezTo>
                    <a:pt x="7321" y="11573"/>
                    <a:pt x="7281" y="11528"/>
                    <a:pt x="7164" y="11547"/>
                  </a:cubicBezTo>
                  <a:cubicBezTo>
                    <a:pt x="7253" y="11734"/>
                    <a:pt x="7487" y="11872"/>
                    <a:pt x="7487" y="12078"/>
                  </a:cubicBezTo>
                  <a:cubicBezTo>
                    <a:pt x="7480" y="12271"/>
                    <a:pt x="7281" y="12373"/>
                    <a:pt x="6896" y="12359"/>
                  </a:cubicBezTo>
                  <a:cubicBezTo>
                    <a:pt x="7224" y="12689"/>
                    <a:pt x="6923" y="12911"/>
                    <a:pt x="6702" y="13159"/>
                  </a:cubicBezTo>
                  <a:cubicBezTo>
                    <a:pt x="6501" y="13384"/>
                    <a:pt x="6257" y="13379"/>
                    <a:pt x="5935" y="13298"/>
                  </a:cubicBezTo>
                  <a:cubicBezTo>
                    <a:pt x="6268" y="13494"/>
                    <a:pt x="6380" y="13702"/>
                    <a:pt x="6147" y="13984"/>
                  </a:cubicBezTo>
                  <a:cubicBezTo>
                    <a:pt x="6071" y="14084"/>
                    <a:pt x="6047" y="14221"/>
                    <a:pt x="6056" y="14348"/>
                  </a:cubicBezTo>
                  <a:cubicBezTo>
                    <a:pt x="6064" y="14466"/>
                    <a:pt x="6007" y="14594"/>
                    <a:pt x="5881" y="14647"/>
                  </a:cubicBezTo>
                  <a:cubicBezTo>
                    <a:pt x="5408" y="14843"/>
                    <a:pt x="5472" y="15239"/>
                    <a:pt x="5261" y="15531"/>
                  </a:cubicBezTo>
                  <a:cubicBezTo>
                    <a:pt x="5032" y="15855"/>
                    <a:pt x="4983" y="16197"/>
                    <a:pt x="5102" y="16551"/>
                  </a:cubicBezTo>
                  <a:cubicBezTo>
                    <a:pt x="5120" y="16600"/>
                    <a:pt x="5142" y="16660"/>
                    <a:pt x="5120" y="16701"/>
                  </a:cubicBezTo>
                  <a:cubicBezTo>
                    <a:pt x="4857" y="17136"/>
                    <a:pt x="5175" y="17555"/>
                    <a:pt x="5178" y="17987"/>
                  </a:cubicBezTo>
                  <a:cubicBezTo>
                    <a:pt x="5180" y="18221"/>
                    <a:pt x="5271" y="18453"/>
                    <a:pt x="5454" y="18659"/>
                  </a:cubicBezTo>
                  <a:cubicBezTo>
                    <a:pt x="5586" y="18804"/>
                    <a:pt x="5680" y="18969"/>
                    <a:pt x="5728" y="19141"/>
                  </a:cubicBezTo>
                  <a:cubicBezTo>
                    <a:pt x="5841" y="19530"/>
                    <a:pt x="6154" y="19814"/>
                    <a:pt x="6542" y="20057"/>
                  </a:cubicBezTo>
                  <a:cubicBezTo>
                    <a:pt x="6821" y="20231"/>
                    <a:pt x="7058" y="20441"/>
                    <a:pt x="7419" y="20547"/>
                  </a:cubicBezTo>
                  <a:cubicBezTo>
                    <a:pt x="7622" y="20609"/>
                    <a:pt x="7650" y="20761"/>
                    <a:pt x="7516" y="20892"/>
                  </a:cubicBezTo>
                  <a:cubicBezTo>
                    <a:pt x="7363" y="21038"/>
                    <a:pt x="7183" y="21168"/>
                    <a:pt x="7009" y="21303"/>
                  </a:cubicBezTo>
                  <a:cubicBezTo>
                    <a:pt x="6923" y="21365"/>
                    <a:pt x="6821" y="21355"/>
                    <a:pt x="6735" y="21298"/>
                  </a:cubicBezTo>
                  <a:cubicBezTo>
                    <a:pt x="6639" y="21231"/>
                    <a:pt x="6547" y="21159"/>
                    <a:pt x="6450" y="21091"/>
                  </a:cubicBezTo>
                  <a:cubicBezTo>
                    <a:pt x="6388" y="21041"/>
                    <a:pt x="6332" y="21038"/>
                    <a:pt x="6244" y="21089"/>
                  </a:cubicBezTo>
                  <a:cubicBezTo>
                    <a:pt x="5950" y="21257"/>
                    <a:pt x="5664" y="21280"/>
                    <a:pt x="5414" y="21110"/>
                  </a:cubicBezTo>
                  <a:cubicBezTo>
                    <a:pt x="5169" y="20939"/>
                    <a:pt x="4998" y="20936"/>
                    <a:pt x="4804" y="21137"/>
                  </a:cubicBezTo>
                  <a:cubicBezTo>
                    <a:pt x="4691" y="21257"/>
                    <a:pt x="4549" y="21227"/>
                    <a:pt x="4419" y="21147"/>
                  </a:cubicBezTo>
                  <a:cubicBezTo>
                    <a:pt x="4366" y="21116"/>
                    <a:pt x="4315" y="21079"/>
                    <a:pt x="4270" y="21044"/>
                  </a:cubicBezTo>
                  <a:cubicBezTo>
                    <a:pt x="4036" y="20864"/>
                    <a:pt x="3861" y="20662"/>
                    <a:pt x="3409" y="20761"/>
                  </a:cubicBezTo>
                  <a:cubicBezTo>
                    <a:pt x="3063" y="20837"/>
                    <a:pt x="2790" y="20569"/>
                    <a:pt x="2733" y="20287"/>
                  </a:cubicBezTo>
                  <a:cubicBezTo>
                    <a:pt x="2679" y="19996"/>
                    <a:pt x="2727" y="19771"/>
                    <a:pt x="3138" y="19682"/>
                  </a:cubicBezTo>
                  <a:cubicBezTo>
                    <a:pt x="3144" y="19619"/>
                    <a:pt x="3109" y="19591"/>
                    <a:pt x="3063" y="19581"/>
                  </a:cubicBezTo>
                  <a:cubicBezTo>
                    <a:pt x="2625" y="19509"/>
                    <a:pt x="2425" y="19283"/>
                    <a:pt x="2360" y="18978"/>
                  </a:cubicBezTo>
                  <a:cubicBezTo>
                    <a:pt x="2324" y="18798"/>
                    <a:pt x="2242" y="18712"/>
                    <a:pt x="1964" y="18760"/>
                  </a:cubicBezTo>
                  <a:cubicBezTo>
                    <a:pt x="1611" y="18821"/>
                    <a:pt x="1647" y="18580"/>
                    <a:pt x="1587" y="18414"/>
                  </a:cubicBezTo>
                  <a:cubicBezTo>
                    <a:pt x="1387" y="18421"/>
                    <a:pt x="1412" y="18583"/>
                    <a:pt x="1286" y="18636"/>
                  </a:cubicBezTo>
                  <a:cubicBezTo>
                    <a:pt x="952" y="18791"/>
                    <a:pt x="453" y="18702"/>
                    <a:pt x="251" y="18414"/>
                  </a:cubicBezTo>
                  <a:cubicBezTo>
                    <a:pt x="-63" y="17971"/>
                    <a:pt x="-50" y="17497"/>
                    <a:pt x="115" y="17027"/>
                  </a:cubicBezTo>
                  <a:cubicBezTo>
                    <a:pt x="178" y="16840"/>
                    <a:pt x="359" y="16703"/>
                    <a:pt x="667" y="16723"/>
                  </a:cubicBezTo>
                  <a:cubicBezTo>
                    <a:pt x="1030" y="16740"/>
                    <a:pt x="1253" y="16641"/>
                    <a:pt x="1293" y="16334"/>
                  </a:cubicBezTo>
                  <a:cubicBezTo>
                    <a:pt x="1322" y="16141"/>
                    <a:pt x="1435" y="15951"/>
                    <a:pt x="1543" y="15772"/>
                  </a:cubicBezTo>
                  <a:cubicBezTo>
                    <a:pt x="1685" y="15548"/>
                    <a:pt x="1632" y="15373"/>
                    <a:pt x="1412" y="15199"/>
                  </a:cubicBezTo>
                  <a:cubicBezTo>
                    <a:pt x="1051" y="14911"/>
                    <a:pt x="1070" y="14754"/>
                    <a:pt x="1481" y="14499"/>
                  </a:cubicBezTo>
                  <a:cubicBezTo>
                    <a:pt x="1557" y="14452"/>
                    <a:pt x="1640" y="14400"/>
                    <a:pt x="1731" y="14377"/>
                  </a:cubicBezTo>
                  <a:cubicBezTo>
                    <a:pt x="2003" y="14305"/>
                    <a:pt x="2038" y="14127"/>
                    <a:pt x="2048" y="13955"/>
                  </a:cubicBezTo>
                  <a:cubicBezTo>
                    <a:pt x="2085" y="13422"/>
                    <a:pt x="2590" y="13081"/>
                    <a:pt x="3318" y="13121"/>
                  </a:cubicBezTo>
                  <a:cubicBezTo>
                    <a:pt x="3313" y="12838"/>
                    <a:pt x="3366" y="12564"/>
                    <a:pt x="3514" y="12273"/>
                  </a:cubicBezTo>
                  <a:cubicBezTo>
                    <a:pt x="3166" y="12197"/>
                    <a:pt x="2921" y="12022"/>
                    <a:pt x="2749" y="11791"/>
                  </a:cubicBezTo>
                  <a:cubicBezTo>
                    <a:pt x="2653" y="11663"/>
                    <a:pt x="2621" y="11541"/>
                    <a:pt x="2888" y="11468"/>
                  </a:cubicBezTo>
                  <a:cubicBezTo>
                    <a:pt x="3244" y="11370"/>
                    <a:pt x="3439" y="11079"/>
                    <a:pt x="3818" y="10986"/>
                  </a:cubicBezTo>
                  <a:cubicBezTo>
                    <a:pt x="3869" y="10974"/>
                    <a:pt x="3894" y="10881"/>
                    <a:pt x="3913" y="10820"/>
                  </a:cubicBezTo>
                  <a:cubicBezTo>
                    <a:pt x="3966" y="10669"/>
                    <a:pt x="4082" y="10552"/>
                    <a:pt x="4240" y="10453"/>
                  </a:cubicBezTo>
                  <a:cubicBezTo>
                    <a:pt x="4293" y="10420"/>
                    <a:pt x="4383" y="10384"/>
                    <a:pt x="4379" y="10353"/>
                  </a:cubicBezTo>
                  <a:cubicBezTo>
                    <a:pt x="4355" y="10097"/>
                    <a:pt x="4600" y="10040"/>
                    <a:pt x="4850" y="10006"/>
                  </a:cubicBezTo>
                  <a:cubicBezTo>
                    <a:pt x="4834" y="9955"/>
                    <a:pt x="4834" y="9929"/>
                    <a:pt x="4817" y="9909"/>
                  </a:cubicBezTo>
                  <a:cubicBezTo>
                    <a:pt x="4731" y="9813"/>
                    <a:pt x="4487" y="9779"/>
                    <a:pt x="4579" y="9619"/>
                  </a:cubicBezTo>
                  <a:cubicBezTo>
                    <a:pt x="4662" y="9475"/>
                    <a:pt x="4866" y="9528"/>
                    <a:pt x="5029" y="9510"/>
                  </a:cubicBezTo>
                  <a:cubicBezTo>
                    <a:pt x="5107" y="9498"/>
                    <a:pt x="5190" y="9490"/>
                    <a:pt x="5288" y="9416"/>
                  </a:cubicBezTo>
                  <a:cubicBezTo>
                    <a:pt x="5054" y="9312"/>
                    <a:pt x="4879" y="9169"/>
                    <a:pt x="4834" y="8966"/>
                  </a:cubicBezTo>
                  <a:cubicBezTo>
                    <a:pt x="4802" y="8817"/>
                    <a:pt x="4825" y="8684"/>
                    <a:pt x="5096" y="8684"/>
                  </a:cubicBezTo>
                  <a:cubicBezTo>
                    <a:pt x="5338" y="8683"/>
                    <a:pt x="5518" y="8558"/>
                    <a:pt x="5754" y="8506"/>
                  </a:cubicBezTo>
                  <a:cubicBezTo>
                    <a:pt x="5642" y="8323"/>
                    <a:pt x="5472" y="8395"/>
                    <a:pt x="5317" y="8397"/>
                  </a:cubicBezTo>
                  <a:cubicBezTo>
                    <a:pt x="5040" y="8410"/>
                    <a:pt x="4960" y="8311"/>
                    <a:pt x="5073" y="8122"/>
                  </a:cubicBezTo>
                  <a:cubicBezTo>
                    <a:pt x="5120" y="8043"/>
                    <a:pt x="5186" y="7971"/>
                    <a:pt x="5231" y="7892"/>
                  </a:cubicBezTo>
                  <a:cubicBezTo>
                    <a:pt x="5284" y="7789"/>
                    <a:pt x="5386" y="7655"/>
                    <a:pt x="5088" y="7679"/>
                  </a:cubicBezTo>
                  <a:cubicBezTo>
                    <a:pt x="4987" y="7687"/>
                    <a:pt x="4947" y="7632"/>
                    <a:pt x="4919" y="7568"/>
                  </a:cubicBezTo>
                  <a:cubicBezTo>
                    <a:pt x="4817" y="7370"/>
                    <a:pt x="4834" y="7171"/>
                    <a:pt x="4936" y="6983"/>
                  </a:cubicBezTo>
                  <a:cubicBezTo>
                    <a:pt x="5045" y="6782"/>
                    <a:pt x="5346" y="6756"/>
                    <a:pt x="5534" y="6931"/>
                  </a:cubicBezTo>
                  <a:cubicBezTo>
                    <a:pt x="5602" y="6996"/>
                    <a:pt x="5615" y="7108"/>
                    <a:pt x="5768" y="7089"/>
                  </a:cubicBezTo>
                  <a:cubicBezTo>
                    <a:pt x="5903" y="7076"/>
                    <a:pt x="6018" y="7019"/>
                    <a:pt x="6091" y="6931"/>
                  </a:cubicBezTo>
                  <a:cubicBezTo>
                    <a:pt x="6166" y="6848"/>
                    <a:pt x="6222" y="6759"/>
                    <a:pt x="6273" y="6667"/>
                  </a:cubicBezTo>
                  <a:cubicBezTo>
                    <a:pt x="6445" y="6390"/>
                    <a:pt x="6627" y="6303"/>
                    <a:pt x="7003" y="6324"/>
                  </a:cubicBezTo>
                  <a:cubicBezTo>
                    <a:pt x="7503" y="6355"/>
                    <a:pt x="7669" y="6237"/>
                    <a:pt x="7713" y="5850"/>
                  </a:cubicBezTo>
                  <a:cubicBezTo>
                    <a:pt x="7748" y="5541"/>
                    <a:pt x="7857" y="5251"/>
                    <a:pt x="8309" y="5144"/>
                  </a:cubicBezTo>
                  <a:cubicBezTo>
                    <a:pt x="8443" y="5115"/>
                    <a:pt x="8505" y="5066"/>
                    <a:pt x="8527" y="4971"/>
                  </a:cubicBezTo>
                  <a:cubicBezTo>
                    <a:pt x="8623" y="4543"/>
                    <a:pt x="9053" y="4351"/>
                    <a:pt x="9520" y="4197"/>
                  </a:cubicBezTo>
                  <a:cubicBezTo>
                    <a:pt x="9872" y="4078"/>
                    <a:pt x="10226" y="3987"/>
                    <a:pt x="10328" y="3649"/>
                  </a:cubicBezTo>
                  <a:cubicBezTo>
                    <a:pt x="10362" y="3531"/>
                    <a:pt x="10544" y="3463"/>
                    <a:pt x="10686" y="3401"/>
                  </a:cubicBezTo>
                  <a:cubicBezTo>
                    <a:pt x="10829" y="3333"/>
                    <a:pt x="10965" y="3258"/>
                    <a:pt x="11148" y="3327"/>
                  </a:cubicBezTo>
                  <a:cubicBezTo>
                    <a:pt x="11360" y="3403"/>
                    <a:pt x="11215" y="3539"/>
                    <a:pt x="11205" y="365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8" name="Shape">
              <a:extLst>
                <a:ext uri="{FF2B5EF4-FFF2-40B4-BE49-F238E27FC236}">
                  <a16:creationId xmlns:a16="http://schemas.microsoft.com/office/drawing/2014/main" id="{D7F171D6-B9A6-9D49-80DA-7A64C8D0B284}"/>
                </a:ext>
              </a:extLst>
            </p:cNvPr>
            <p:cNvSpPr/>
            <p:nvPr/>
          </p:nvSpPr>
          <p:spPr>
            <a:xfrm>
              <a:off x="14147799" y="1066800"/>
              <a:ext cx="358079" cy="640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37" extrusionOk="0">
                  <a:moveTo>
                    <a:pt x="11866" y="1187"/>
                  </a:moveTo>
                  <a:cubicBezTo>
                    <a:pt x="12616" y="870"/>
                    <a:pt x="12629" y="870"/>
                    <a:pt x="13153" y="1200"/>
                  </a:cubicBezTo>
                  <a:cubicBezTo>
                    <a:pt x="13556" y="1449"/>
                    <a:pt x="13916" y="1715"/>
                    <a:pt x="14217" y="2018"/>
                  </a:cubicBezTo>
                  <a:cubicBezTo>
                    <a:pt x="14401" y="2193"/>
                    <a:pt x="14520" y="2389"/>
                    <a:pt x="14381" y="2586"/>
                  </a:cubicBezTo>
                  <a:cubicBezTo>
                    <a:pt x="14173" y="2899"/>
                    <a:pt x="14178" y="3246"/>
                    <a:pt x="13970" y="3554"/>
                  </a:cubicBezTo>
                  <a:cubicBezTo>
                    <a:pt x="13785" y="3825"/>
                    <a:pt x="13965" y="4020"/>
                    <a:pt x="14178" y="4228"/>
                  </a:cubicBezTo>
                  <a:cubicBezTo>
                    <a:pt x="14335" y="4015"/>
                    <a:pt x="14217" y="3784"/>
                    <a:pt x="14355" y="3564"/>
                  </a:cubicBezTo>
                  <a:cubicBezTo>
                    <a:pt x="14612" y="3155"/>
                    <a:pt x="14895" y="3103"/>
                    <a:pt x="15404" y="3407"/>
                  </a:cubicBezTo>
                  <a:cubicBezTo>
                    <a:pt x="15486" y="3452"/>
                    <a:pt x="15568" y="3508"/>
                    <a:pt x="15593" y="3567"/>
                  </a:cubicBezTo>
                  <a:cubicBezTo>
                    <a:pt x="15891" y="4150"/>
                    <a:pt x="16410" y="4707"/>
                    <a:pt x="16130" y="5361"/>
                  </a:cubicBezTo>
                  <a:cubicBezTo>
                    <a:pt x="16105" y="5421"/>
                    <a:pt x="16082" y="5489"/>
                    <a:pt x="16074" y="5557"/>
                  </a:cubicBezTo>
                  <a:cubicBezTo>
                    <a:pt x="16046" y="5860"/>
                    <a:pt x="16141" y="5993"/>
                    <a:pt x="16601" y="6017"/>
                  </a:cubicBezTo>
                  <a:cubicBezTo>
                    <a:pt x="17430" y="6066"/>
                    <a:pt x="17823" y="6371"/>
                    <a:pt x="18016" y="6834"/>
                  </a:cubicBezTo>
                  <a:cubicBezTo>
                    <a:pt x="18111" y="7055"/>
                    <a:pt x="18353" y="7185"/>
                    <a:pt x="18633" y="7333"/>
                  </a:cubicBezTo>
                  <a:cubicBezTo>
                    <a:pt x="19303" y="7692"/>
                    <a:pt x="20009" y="7957"/>
                    <a:pt x="20909" y="8001"/>
                  </a:cubicBezTo>
                  <a:cubicBezTo>
                    <a:pt x="21001" y="8007"/>
                    <a:pt x="21112" y="8053"/>
                    <a:pt x="21176" y="8098"/>
                  </a:cubicBezTo>
                  <a:cubicBezTo>
                    <a:pt x="21551" y="8348"/>
                    <a:pt x="21351" y="9234"/>
                    <a:pt x="20880" y="9393"/>
                  </a:cubicBezTo>
                  <a:cubicBezTo>
                    <a:pt x="20773" y="9429"/>
                    <a:pt x="20606" y="9464"/>
                    <a:pt x="20495" y="9442"/>
                  </a:cubicBezTo>
                  <a:cubicBezTo>
                    <a:pt x="19668" y="9287"/>
                    <a:pt x="19092" y="9583"/>
                    <a:pt x="18476" y="9841"/>
                  </a:cubicBezTo>
                  <a:cubicBezTo>
                    <a:pt x="18052" y="10015"/>
                    <a:pt x="17592" y="10129"/>
                    <a:pt x="17574" y="10511"/>
                  </a:cubicBezTo>
                  <a:cubicBezTo>
                    <a:pt x="17564" y="10649"/>
                    <a:pt x="17299" y="10714"/>
                    <a:pt x="17119" y="10787"/>
                  </a:cubicBezTo>
                  <a:cubicBezTo>
                    <a:pt x="16821" y="10908"/>
                    <a:pt x="16693" y="11069"/>
                    <a:pt x="16714" y="11291"/>
                  </a:cubicBezTo>
                  <a:cubicBezTo>
                    <a:pt x="16760" y="11860"/>
                    <a:pt x="16498" y="12420"/>
                    <a:pt x="16541" y="12991"/>
                  </a:cubicBezTo>
                  <a:cubicBezTo>
                    <a:pt x="16557" y="13321"/>
                    <a:pt x="16495" y="13350"/>
                    <a:pt x="15925" y="13345"/>
                  </a:cubicBezTo>
                  <a:cubicBezTo>
                    <a:pt x="15527" y="13341"/>
                    <a:pt x="15501" y="13452"/>
                    <a:pt x="15511" y="13654"/>
                  </a:cubicBezTo>
                  <a:cubicBezTo>
                    <a:pt x="15547" y="14422"/>
                    <a:pt x="15486" y="15190"/>
                    <a:pt x="15267" y="15948"/>
                  </a:cubicBezTo>
                  <a:cubicBezTo>
                    <a:pt x="15149" y="16373"/>
                    <a:pt x="15154" y="16375"/>
                    <a:pt x="14476" y="16467"/>
                  </a:cubicBezTo>
                  <a:cubicBezTo>
                    <a:pt x="14245" y="16500"/>
                    <a:pt x="14032" y="16550"/>
                    <a:pt x="14127" y="16732"/>
                  </a:cubicBezTo>
                  <a:cubicBezTo>
                    <a:pt x="14234" y="16935"/>
                    <a:pt x="14052" y="17028"/>
                    <a:pt x="13836" y="17145"/>
                  </a:cubicBezTo>
                  <a:cubicBezTo>
                    <a:pt x="13603" y="17266"/>
                    <a:pt x="13482" y="17440"/>
                    <a:pt x="13461" y="17631"/>
                  </a:cubicBezTo>
                  <a:cubicBezTo>
                    <a:pt x="13425" y="18081"/>
                    <a:pt x="13389" y="18530"/>
                    <a:pt x="13369" y="18979"/>
                  </a:cubicBezTo>
                  <a:cubicBezTo>
                    <a:pt x="13354" y="19202"/>
                    <a:pt x="13371" y="19430"/>
                    <a:pt x="13122" y="19600"/>
                  </a:cubicBezTo>
                  <a:cubicBezTo>
                    <a:pt x="12783" y="19837"/>
                    <a:pt x="12775" y="20119"/>
                    <a:pt x="12822" y="20407"/>
                  </a:cubicBezTo>
                  <a:cubicBezTo>
                    <a:pt x="12860" y="20610"/>
                    <a:pt x="12860" y="20812"/>
                    <a:pt x="12742" y="21002"/>
                  </a:cubicBezTo>
                  <a:cubicBezTo>
                    <a:pt x="12503" y="21396"/>
                    <a:pt x="11756" y="21559"/>
                    <a:pt x="11214" y="21339"/>
                  </a:cubicBezTo>
                  <a:cubicBezTo>
                    <a:pt x="11100" y="21291"/>
                    <a:pt x="11041" y="21206"/>
                    <a:pt x="11052" y="21123"/>
                  </a:cubicBezTo>
                  <a:cubicBezTo>
                    <a:pt x="11100" y="20715"/>
                    <a:pt x="10700" y="20455"/>
                    <a:pt x="10250" y="20245"/>
                  </a:cubicBezTo>
                  <a:cubicBezTo>
                    <a:pt x="9315" y="19810"/>
                    <a:pt x="9425" y="19454"/>
                    <a:pt x="10651" y="19258"/>
                  </a:cubicBezTo>
                  <a:cubicBezTo>
                    <a:pt x="10748" y="19245"/>
                    <a:pt x="10867" y="19258"/>
                    <a:pt x="10910" y="19173"/>
                  </a:cubicBezTo>
                  <a:cubicBezTo>
                    <a:pt x="10700" y="19001"/>
                    <a:pt x="10425" y="19075"/>
                    <a:pt x="10178" y="19104"/>
                  </a:cubicBezTo>
                  <a:cubicBezTo>
                    <a:pt x="9531" y="19175"/>
                    <a:pt x="8937" y="19219"/>
                    <a:pt x="8706" y="18695"/>
                  </a:cubicBezTo>
                  <a:cubicBezTo>
                    <a:pt x="8626" y="18520"/>
                    <a:pt x="8295" y="18491"/>
                    <a:pt x="8049" y="18428"/>
                  </a:cubicBezTo>
                  <a:cubicBezTo>
                    <a:pt x="7579" y="18308"/>
                    <a:pt x="7288" y="18104"/>
                    <a:pt x="7067" y="17811"/>
                  </a:cubicBezTo>
                  <a:cubicBezTo>
                    <a:pt x="6690" y="17329"/>
                    <a:pt x="6546" y="16832"/>
                    <a:pt x="6559" y="16313"/>
                  </a:cubicBezTo>
                  <a:cubicBezTo>
                    <a:pt x="6569" y="16087"/>
                    <a:pt x="6790" y="15938"/>
                    <a:pt x="7093" y="15848"/>
                  </a:cubicBezTo>
                  <a:cubicBezTo>
                    <a:pt x="7360" y="15766"/>
                    <a:pt x="7620" y="15817"/>
                    <a:pt x="7799" y="15976"/>
                  </a:cubicBezTo>
                  <a:cubicBezTo>
                    <a:pt x="7858" y="16031"/>
                    <a:pt x="7899" y="16094"/>
                    <a:pt x="8038" y="16059"/>
                  </a:cubicBezTo>
                  <a:cubicBezTo>
                    <a:pt x="8686" y="15892"/>
                    <a:pt x="9294" y="16051"/>
                    <a:pt x="9911" y="16146"/>
                  </a:cubicBezTo>
                  <a:cubicBezTo>
                    <a:pt x="9985" y="16159"/>
                    <a:pt x="10057" y="16154"/>
                    <a:pt x="10199" y="16160"/>
                  </a:cubicBezTo>
                  <a:cubicBezTo>
                    <a:pt x="10078" y="15963"/>
                    <a:pt x="9818" y="15979"/>
                    <a:pt x="9610" y="15943"/>
                  </a:cubicBezTo>
                  <a:cubicBezTo>
                    <a:pt x="9233" y="15876"/>
                    <a:pt x="8809" y="15879"/>
                    <a:pt x="8478" y="15712"/>
                  </a:cubicBezTo>
                  <a:cubicBezTo>
                    <a:pt x="8113" y="15529"/>
                    <a:pt x="8133" y="15331"/>
                    <a:pt x="8562" y="15226"/>
                  </a:cubicBezTo>
                  <a:cubicBezTo>
                    <a:pt x="9133" y="15092"/>
                    <a:pt x="9618" y="14823"/>
                    <a:pt x="10278" y="14831"/>
                  </a:cubicBezTo>
                  <a:cubicBezTo>
                    <a:pt x="10553" y="14835"/>
                    <a:pt x="10738" y="14686"/>
                    <a:pt x="10967" y="14503"/>
                  </a:cubicBezTo>
                  <a:cubicBezTo>
                    <a:pt x="10517" y="14499"/>
                    <a:pt x="10155" y="14612"/>
                    <a:pt x="9801" y="14486"/>
                  </a:cubicBezTo>
                  <a:cubicBezTo>
                    <a:pt x="9618" y="14418"/>
                    <a:pt x="9451" y="14516"/>
                    <a:pt x="9312" y="14598"/>
                  </a:cubicBezTo>
                  <a:cubicBezTo>
                    <a:pt x="8891" y="14835"/>
                    <a:pt x="8388" y="14925"/>
                    <a:pt x="7835" y="14944"/>
                  </a:cubicBezTo>
                  <a:cubicBezTo>
                    <a:pt x="7496" y="14961"/>
                    <a:pt x="7157" y="14971"/>
                    <a:pt x="6815" y="15053"/>
                  </a:cubicBezTo>
                  <a:cubicBezTo>
                    <a:pt x="6389" y="15155"/>
                    <a:pt x="6086" y="15053"/>
                    <a:pt x="6027" y="14805"/>
                  </a:cubicBezTo>
                  <a:cubicBezTo>
                    <a:pt x="5927" y="14393"/>
                    <a:pt x="5834" y="13979"/>
                    <a:pt x="5790" y="13563"/>
                  </a:cubicBezTo>
                  <a:cubicBezTo>
                    <a:pt x="5744" y="13178"/>
                    <a:pt x="5937" y="13046"/>
                    <a:pt x="6543" y="13017"/>
                  </a:cubicBezTo>
                  <a:cubicBezTo>
                    <a:pt x="7113" y="12988"/>
                    <a:pt x="7599" y="12772"/>
                    <a:pt x="8167" y="12767"/>
                  </a:cubicBezTo>
                  <a:cubicBezTo>
                    <a:pt x="8316" y="12767"/>
                    <a:pt x="8388" y="12686"/>
                    <a:pt x="8462" y="12611"/>
                  </a:cubicBezTo>
                  <a:cubicBezTo>
                    <a:pt x="8734" y="12329"/>
                    <a:pt x="8937" y="12007"/>
                    <a:pt x="9472" y="11860"/>
                  </a:cubicBezTo>
                  <a:cubicBezTo>
                    <a:pt x="9582" y="11831"/>
                    <a:pt x="9572" y="11752"/>
                    <a:pt x="9597" y="11688"/>
                  </a:cubicBezTo>
                  <a:cubicBezTo>
                    <a:pt x="9785" y="11203"/>
                    <a:pt x="10535" y="11085"/>
                    <a:pt x="11188" y="11203"/>
                  </a:cubicBezTo>
                  <a:cubicBezTo>
                    <a:pt x="11501" y="11259"/>
                    <a:pt x="11794" y="11362"/>
                    <a:pt x="12097" y="11156"/>
                  </a:cubicBezTo>
                  <a:cubicBezTo>
                    <a:pt x="11922" y="10819"/>
                    <a:pt x="10956" y="10902"/>
                    <a:pt x="11142" y="10367"/>
                  </a:cubicBezTo>
                  <a:cubicBezTo>
                    <a:pt x="10764" y="10522"/>
                    <a:pt x="10481" y="10642"/>
                    <a:pt x="10201" y="10754"/>
                  </a:cubicBezTo>
                  <a:cubicBezTo>
                    <a:pt x="9932" y="10860"/>
                    <a:pt x="9739" y="10837"/>
                    <a:pt x="9508" y="10678"/>
                  </a:cubicBezTo>
                  <a:cubicBezTo>
                    <a:pt x="9133" y="10424"/>
                    <a:pt x="9025" y="10129"/>
                    <a:pt x="9048" y="9784"/>
                  </a:cubicBezTo>
                  <a:cubicBezTo>
                    <a:pt x="8829" y="9683"/>
                    <a:pt x="8516" y="9887"/>
                    <a:pt x="8323" y="9702"/>
                  </a:cubicBezTo>
                  <a:cubicBezTo>
                    <a:pt x="8185" y="9570"/>
                    <a:pt x="8182" y="9417"/>
                    <a:pt x="8049" y="9262"/>
                  </a:cubicBezTo>
                  <a:cubicBezTo>
                    <a:pt x="7845" y="9331"/>
                    <a:pt x="7858" y="9453"/>
                    <a:pt x="7866" y="9555"/>
                  </a:cubicBezTo>
                  <a:cubicBezTo>
                    <a:pt x="7871" y="10015"/>
                    <a:pt x="7625" y="10482"/>
                    <a:pt x="8049" y="10928"/>
                  </a:cubicBezTo>
                  <a:cubicBezTo>
                    <a:pt x="8195" y="11092"/>
                    <a:pt x="8067" y="11291"/>
                    <a:pt x="7710" y="11274"/>
                  </a:cubicBezTo>
                  <a:cubicBezTo>
                    <a:pt x="7275" y="11258"/>
                    <a:pt x="7239" y="11406"/>
                    <a:pt x="7157" y="11601"/>
                  </a:cubicBezTo>
                  <a:cubicBezTo>
                    <a:pt x="6900" y="12247"/>
                    <a:pt x="5467" y="12529"/>
                    <a:pt x="4660" y="12097"/>
                  </a:cubicBezTo>
                  <a:cubicBezTo>
                    <a:pt x="4514" y="12018"/>
                    <a:pt x="4419" y="11897"/>
                    <a:pt x="4478" y="11783"/>
                  </a:cubicBezTo>
                  <a:cubicBezTo>
                    <a:pt x="4593" y="11533"/>
                    <a:pt x="4403" y="11419"/>
                    <a:pt x="4082" y="11310"/>
                  </a:cubicBezTo>
                  <a:cubicBezTo>
                    <a:pt x="3725" y="11190"/>
                    <a:pt x="3674" y="10927"/>
                    <a:pt x="3522" y="10717"/>
                  </a:cubicBezTo>
                  <a:cubicBezTo>
                    <a:pt x="3422" y="10577"/>
                    <a:pt x="3558" y="10453"/>
                    <a:pt x="3792" y="10404"/>
                  </a:cubicBezTo>
                  <a:cubicBezTo>
                    <a:pt x="3954" y="10374"/>
                    <a:pt x="4131" y="10362"/>
                    <a:pt x="4311" y="10338"/>
                  </a:cubicBezTo>
                  <a:cubicBezTo>
                    <a:pt x="4221" y="10227"/>
                    <a:pt x="4074" y="10228"/>
                    <a:pt x="3949" y="10208"/>
                  </a:cubicBezTo>
                  <a:cubicBezTo>
                    <a:pt x="2962" y="10031"/>
                    <a:pt x="2428" y="9562"/>
                    <a:pt x="2017" y="9021"/>
                  </a:cubicBezTo>
                  <a:cubicBezTo>
                    <a:pt x="1903" y="8869"/>
                    <a:pt x="1932" y="8710"/>
                    <a:pt x="2053" y="8586"/>
                  </a:cubicBezTo>
                  <a:cubicBezTo>
                    <a:pt x="2266" y="8361"/>
                    <a:pt x="2124" y="8216"/>
                    <a:pt x="1878" y="8056"/>
                  </a:cubicBezTo>
                  <a:cubicBezTo>
                    <a:pt x="1724" y="7965"/>
                    <a:pt x="1600" y="7853"/>
                    <a:pt x="1482" y="7741"/>
                  </a:cubicBezTo>
                  <a:cubicBezTo>
                    <a:pt x="1403" y="7657"/>
                    <a:pt x="1321" y="7556"/>
                    <a:pt x="1480" y="7471"/>
                  </a:cubicBezTo>
                  <a:cubicBezTo>
                    <a:pt x="1624" y="7391"/>
                    <a:pt x="1796" y="7408"/>
                    <a:pt x="1927" y="7473"/>
                  </a:cubicBezTo>
                  <a:cubicBezTo>
                    <a:pt x="2181" y="7594"/>
                    <a:pt x="2456" y="7699"/>
                    <a:pt x="2779" y="7739"/>
                  </a:cubicBezTo>
                  <a:cubicBezTo>
                    <a:pt x="2877" y="7754"/>
                    <a:pt x="2988" y="7767"/>
                    <a:pt x="3098" y="7706"/>
                  </a:cubicBezTo>
                  <a:cubicBezTo>
                    <a:pt x="3019" y="7565"/>
                    <a:pt x="2731" y="7608"/>
                    <a:pt x="2613" y="7494"/>
                  </a:cubicBezTo>
                  <a:cubicBezTo>
                    <a:pt x="2292" y="7178"/>
                    <a:pt x="1690" y="6927"/>
                    <a:pt x="2173" y="6455"/>
                  </a:cubicBezTo>
                  <a:cubicBezTo>
                    <a:pt x="2302" y="6325"/>
                    <a:pt x="2302" y="6105"/>
                    <a:pt x="2422" y="5932"/>
                  </a:cubicBezTo>
                  <a:cubicBezTo>
                    <a:pt x="2145" y="5883"/>
                    <a:pt x="2132" y="6009"/>
                    <a:pt x="2073" y="6088"/>
                  </a:cubicBezTo>
                  <a:cubicBezTo>
                    <a:pt x="1976" y="6206"/>
                    <a:pt x="1906" y="6337"/>
                    <a:pt x="1806" y="6455"/>
                  </a:cubicBezTo>
                  <a:cubicBezTo>
                    <a:pt x="1698" y="6577"/>
                    <a:pt x="1529" y="6675"/>
                    <a:pt x="1290" y="6661"/>
                  </a:cubicBezTo>
                  <a:cubicBezTo>
                    <a:pt x="1033" y="6641"/>
                    <a:pt x="961" y="6504"/>
                    <a:pt x="922" y="6367"/>
                  </a:cubicBezTo>
                  <a:cubicBezTo>
                    <a:pt x="861" y="6105"/>
                    <a:pt x="796" y="5842"/>
                    <a:pt x="583" y="5600"/>
                  </a:cubicBezTo>
                  <a:cubicBezTo>
                    <a:pt x="311" y="5287"/>
                    <a:pt x="182" y="4949"/>
                    <a:pt x="226" y="4586"/>
                  </a:cubicBezTo>
                  <a:cubicBezTo>
                    <a:pt x="244" y="4422"/>
                    <a:pt x="193" y="4255"/>
                    <a:pt x="80" y="4097"/>
                  </a:cubicBezTo>
                  <a:cubicBezTo>
                    <a:pt x="-49" y="3925"/>
                    <a:pt x="-44" y="3771"/>
                    <a:pt x="257" y="3666"/>
                  </a:cubicBezTo>
                  <a:cubicBezTo>
                    <a:pt x="519" y="3580"/>
                    <a:pt x="457" y="3452"/>
                    <a:pt x="360" y="3324"/>
                  </a:cubicBezTo>
                  <a:cubicBezTo>
                    <a:pt x="244" y="3168"/>
                    <a:pt x="180" y="3008"/>
                    <a:pt x="205" y="2837"/>
                  </a:cubicBezTo>
                  <a:cubicBezTo>
                    <a:pt x="226" y="2753"/>
                    <a:pt x="236" y="2664"/>
                    <a:pt x="390" y="2635"/>
                  </a:cubicBezTo>
                  <a:cubicBezTo>
                    <a:pt x="542" y="2610"/>
                    <a:pt x="658" y="2651"/>
                    <a:pt x="729" y="2726"/>
                  </a:cubicBezTo>
                  <a:cubicBezTo>
                    <a:pt x="812" y="2805"/>
                    <a:pt x="886" y="2882"/>
                    <a:pt x="997" y="2997"/>
                  </a:cubicBezTo>
                  <a:cubicBezTo>
                    <a:pt x="1079" y="2797"/>
                    <a:pt x="943" y="2679"/>
                    <a:pt x="907" y="2550"/>
                  </a:cubicBezTo>
                  <a:cubicBezTo>
                    <a:pt x="861" y="2407"/>
                    <a:pt x="886" y="2240"/>
                    <a:pt x="1100" y="2201"/>
                  </a:cubicBezTo>
                  <a:cubicBezTo>
                    <a:pt x="1392" y="2147"/>
                    <a:pt x="1513" y="2024"/>
                    <a:pt x="1675" y="1894"/>
                  </a:cubicBezTo>
                  <a:cubicBezTo>
                    <a:pt x="1906" y="1715"/>
                    <a:pt x="2073" y="1740"/>
                    <a:pt x="2292" y="1952"/>
                  </a:cubicBezTo>
                  <a:cubicBezTo>
                    <a:pt x="2456" y="2117"/>
                    <a:pt x="2502" y="2330"/>
                    <a:pt x="2816" y="2473"/>
                  </a:cubicBezTo>
                  <a:cubicBezTo>
                    <a:pt x="3011" y="2291"/>
                    <a:pt x="2841" y="2131"/>
                    <a:pt x="2849" y="1978"/>
                  </a:cubicBezTo>
                  <a:cubicBezTo>
                    <a:pt x="2851" y="1857"/>
                    <a:pt x="2877" y="1727"/>
                    <a:pt x="3083" y="1682"/>
                  </a:cubicBezTo>
                  <a:cubicBezTo>
                    <a:pt x="3314" y="1629"/>
                    <a:pt x="3396" y="1749"/>
                    <a:pt x="3494" y="1852"/>
                  </a:cubicBezTo>
                  <a:cubicBezTo>
                    <a:pt x="3779" y="2165"/>
                    <a:pt x="3961" y="2198"/>
                    <a:pt x="4432" y="2019"/>
                  </a:cubicBezTo>
                  <a:cubicBezTo>
                    <a:pt x="4688" y="1926"/>
                    <a:pt x="4894" y="1786"/>
                    <a:pt x="5158" y="1702"/>
                  </a:cubicBezTo>
                  <a:cubicBezTo>
                    <a:pt x="5477" y="1595"/>
                    <a:pt x="5873" y="1455"/>
                    <a:pt x="6194" y="1656"/>
                  </a:cubicBezTo>
                  <a:cubicBezTo>
                    <a:pt x="6512" y="1857"/>
                    <a:pt x="6579" y="2131"/>
                    <a:pt x="6469" y="2411"/>
                  </a:cubicBezTo>
                  <a:cubicBezTo>
                    <a:pt x="6366" y="2664"/>
                    <a:pt x="6073" y="2801"/>
                    <a:pt x="5680" y="2853"/>
                  </a:cubicBezTo>
                  <a:cubicBezTo>
                    <a:pt x="5552" y="2873"/>
                    <a:pt x="5413" y="2838"/>
                    <a:pt x="5284" y="2843"/>
                  </a:cubicBezTo>
                  <a:cubicBezTo>
                    <a:pt x="5053" y="2847"/>
                    <a:pt x="4861" y="2893"/>
                    <a:pt x="4735" y="3017"/>
                  </a:cubicBezTo>
                  <a:cubicBezTo>
                    <a:pt x="4493" y="3239"/>
                    <a:pt x="4249" y="3450"/>
                    <a:pt x="3761" y="3554"/>
                  </a:cubicBezTo>
                  <a:cubicBezTo>
                    <a:pt x="4082" y="3684"/>
                    <a:pt x="4262" y="3580"/>
                    <a:pt x="4442" y="3534"/>
                  </a:cubicBezTo>
                  <a:cubicBezTo>
                    <a:pt x="4670" y="3476"/>
                    <a:pt x="4902" y="3429"/>
                    <a:pt x="5148" y="3437"/>
                  </a:cubicBezTo>
                  <a:cubicBezTo>
                    <a:pt x="5570" y="3455"/>
                    <a:pt x="5731" y="3560"/>
                    <a:pt x="5541" y="3787"/>
                  </a:cubicBezTo>
                  <a:cubicBezTo>
                    <a:pt x="5346" y="4025"/>
                    <a:pt x="5421" y="4113"/>
                    <a:pt x="5754" y="4258"/>
                  </a:cubicBezTo>
                  <a:cubicBezTo>
                    <a:pt x="6173" y="4447"/>
                    <a:pt x="6214" y="4798"/>
                    <a:pt x="6440" y="5083"/>
                  </a:cubicBezTo>
                  <a:cubicBezTo>
                    <a:pt x="6366" y="4772"/>
                    <a:pt x="6276" y="4461"/>
                    <a:pt x="6214" y="4153"/>
                  </a:cubicBezTo>
                  <a:cubicBezTo>
                    <a:pt x="6166" y="3920"/>
                    <a:pt x="6101" y="3673"/>
                    <a:pt x="6286" y="3458"/>
                  </a:cubicBezTo>
                  <a:cubicBezTo>
                    <a:pt x="6654" y="3049"/>
                    <a:pt x="7011" y="2638"/>
                    <a:pt x="7229" y="2189"/>
                  </a:cubicBezTo>
                  <a:cubicBezTo>
                    <a:pt x="7332" y="1990"/>
                    <a:pt x="7530" y="1962"/>
                    <a:pt x="7858" y="2057"/>
                  </a:cubicBezTo>
                  <a:cubicBezTo>
                    <a:pt x="8668" y="2290"/>
                    <a:pt x="9076" y="2689"/>
                    <a:pt x="9215" y="3213"/>
                  </a:cubicBezTo>
                  <a:cubicBezTo>
                    <a:pt x="9294" y="3544"/>
                    <a:pt x="9405" y="3876"/>
                    <a:pt x="9413" y="4208"/>
                  </a:cubicBezTo>
                  <a:cubicBezTo>
                    <a:pt x="9415" y="4766"/>
                    <a:pt x="9811" y="5287"/>
                    <a:pt x="9739" y="5849"/>
                  </a:cubicBezTo>
                  <a:cubicBezTo>
                    <a:pt x="9729" y="5896"/>
                    <a:pt x="9729" y="5967"/>
                    <a:pt x="9775" y="5993"/>
                  </a:cubicBezTo>
                  <a:cubicBezTo>
                    <a:pt x="10420" y="6384"/>
                    <a:pt x="10520" y="6946"/>
                    <a:pt x="10934" y="7411"/>
                  </a:cubicBezTo>
                  <a:cubicBezTo>
                    <a:pt x="10946" y="7425"/>
                    <a:pt x="10977" y="7430"/>
                    <a:pt x="11041" y="7453"/>
                  </a:cubicBezTo>
                  <a:cubicBezTo>
                    <a:pt x="11113" y="7333"/>
                    <a:pt x="11023" y="7225"/>
                    <a:pt x="10946" y="7137"/>
                  </a:cubicBezTo>
                  <a:cubicBezTo>
                    <a:pt x="10214" y="6245"/>
                    <a:pt x="10176" y="5264"/>
                    <a:pt x="10047" y="4304"/>
                  </a:cubicBezTo>
                  <a:cubicBezTo>
                    <a:pt x="9975" y="3721"/>
                    <a:pt x="9888" y="3139"/>
                    <a:pt x="9790" y="2556"/>
                  </a:cubicBezTo>
                  <a:cubicBezTo>
                    <a:pt x="9718" y="2146"/>
                    <a:pt x="9739" y="1724"/>
                    <a:pt x="10150" y="1353"/>
                  </a:cubicBezTo>
                  <a:cubicBezTo>
                    <a:pt x="10350" y="1170"/>
                    <a:pt x="10325" y="940"/>
                    <a:pt x="10345" y="721"/>
                  </a:cubicBezTo>
                  <a:cubicBezTo>
                    <a:pt x="10361" y="476"/>
                    <a:pt x="10497" y="267"/>
                    <a:pt x="10795" y="100"/>
                  </a:cubicBezTo>
                  <a:cubicBezTo>
                    <a:pt x="11052" y="-41"/>
                    <a:pt x="11260" y="-37"/>
                    <a:pt x="11470" y="139"/>
                  </a:cubicBezTo>
                  <a:cubicBezTo>
                    <a:pt x="11663" y="303"/>
                    <a:pt x="11820" y="476"/>
                    <a:pt x="11830" y="688"/>
                  </a:cubicBezTo>
                  <a:cubicBezTo>
                    <a:pt x="11840" y="834"/>
                    <a:pt x="11856" y="984"/>
                    <a:pt x="11866" y="118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9" name="Shape">
              <a:extLst>
                <a:ext uri="{FF2B5EF4-FFF2-40B4-BE49-F238E27FC236}">
                  <a16:creationId xmlns:a16="http://schemas.microsoft.com/office/drawing/2014/main" id="{19E7F46D-1F00-714B-AACC-B11FDB87A9AD}"/>
                </a:ext>
              </a:extLst>
            </p:cNvPr>
            <p:cNvSpPr/>
            <p:nvPr/>
          </p:nvSpPr>
          <p:spPr>
            <a:xfrm>
              <a:off x="13576299" y="3517900"/>
              <a:ext cx="280812" cy="543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41" extrusionOk="0">
                  <a:moveTo>
                    <a:pt x="2874" y="21329"/>
                  </a:moveTo>
                  <a:cubicBezTo>
                    <a:pt x="2818" y="21086"/>
                    <a:pt x="3134" y="20974"/>
                    <a:pt x="3368" y="20842"/>
                  </a:cubicBezTo>
                  <a:cubicBezTo>
                    <a:pt x="4256" y="20345"/>
                    <a:pt x="5168" y="19866"/>
                    <a:pt x="5826" y="19249"/>
                  </a:cubicBezTo>
                  <a:cubicBezTo>
                    <a:pt x="6332" y="18784"/>
                    <a:pt x="7056" y="18521"/>
                    <a:pt x="8066" y="18596"/>
                  </a:cubicBezTo>
                  <a:cubicBezTo>
                    <a:pt x="8872" y="18660"/>
                    <a:pt x="9481" y="18523"/>
                    <a:pt x="9751" y="18039"/>
                  </a:cubicBezTo>
                  <a:cubicBezTo>
                    <a:pt x="9553" y="17966"/>
                    <a:pt x="9448" y="18075"/>
                    <a:pt x="9329" y="18126"/>
                  </a:cubicBezTo>
                  <a:cubicBezTo>
                    <a:pt x="8553" y="18460"/>
                    <a:pt x="8425" y="18460"/>
                    <a:pt x="7674" y="18075"/>
                  </a:cubicBezTo>
                  <a:cubicBezTo>
                    <a:pt x="7494" y="17983"/>
                    <a:pt x="7346" y="17847"/>
                    <a:pt x="7072" y="17893"/>
                  </a:cubicBezTo>
                  <a:cubicBezTo>
                    <a:pt x="6549" y="17980"/>
                    <a:pt x="6154" y="17922"/>
                    <a:pt x="5783" y="17679"/>
                  </a:cubicBezTo>
                  <a:cubicBezTo>
                    <a:pt x="5579" y="17545"/>
                    <a:pt x="5355" y="17698"/>
                    <a:pt x="5151" y="17751"/>
                  </a:cubicBezTo>
                  <a:cubicBezTo>
                    <a:pt x="4450" y="17944"/>
                    <a:pt x="3851" y="17744"/>
                    <a:pt x="3772" y="17303"/>
                  </a:cubicBezTo>
                  <a:cubicBezTo>
                    <a:pt x="3739" y="17106"/>
                    <a:pt x="3940" y="17014"/>
                    <a:pt x="4190" y="16935"/>
                  </a:cubicBezTo>
                  <a:cubicBezTo>
                    <a:pt x="4756" y="16743"/>
                    <a:pt x="5332" y="16577"/>
                    <a:pt x="5872" y="16366"/>
                  </a:cubicBezTo>
                  <a:cubicBezTo>
                    <a:pt x="6714" y="16039"/>
                    <a:pt x="6918" y="15513"/>
                    <a:pt x="6447" y="15022"/>
                  </a:cubicBezTo>
                  <a:cubicBezTo>
                    <a:pt x="6286" y="14846"/>
                    <a:pt x="6059" y="14919"/>
                    <a:pt x="5839" y="14973"/>
                  </a:cubicBezTo>
                  <a:cubicBezTo>
                    <a:pt x="5638" y="15024"/>
                    <a:pt x="5418" y="15067"/>
                    <a:pt x="5282" y="14936"/>
                  </a:cubicBezTo>
                  <a:cubicBezTo>
                    <a:pt x="5154" y="14812"/>
                    <a:pt x="5355" y="14721"/>
                    <a:pt x="5483" y="14629"/>
                  </a:cubicBezTo>
                  <a:cubicBezTo>
                    <a:pt x="5612" y="14541"/>
                    <a:pt x="5756" y="14454"/>
                    <a:pt x="5898" y="14364"/>
                  </a:cubicBezTo>
                  <a:cubicBezTo>
                    <a:pt x="6181" y="14184"/>
                    <a:pt x="6461" y="14008"/>
                    <a:pt x="6039" y="13764"/>
                  </a:cubicBezTo>
                  <a:cubicBezTo>
                    <a:pt x="5944" y="13711"/>
                    <a:pt x="5885" y="13619"/>
                    <a:pt x="5993" y="13548"/>
                  </a:cubicBezTo>
                  <a:cubicBezTo>
                    <a:pt x="6122" y="13462"/>
                    <a:pt x="6309" y="13482"/>
                    <a:pt x="6447" y="13546"/>
                  </a:cubicBezTo>
                  <a:cubicBezTo>
                    <a:pt x="7250" y="13896"/>
                    <a:pt x="8109" y="13557"/>
                    <a:pt x="8941" y="13619"/>
                  </a:cubicBezTo>
                  <a:cubicBezTo>
                    <a:pt x="9165" y="13635"/>
                    <a:pt x="9201" y="13497"/>
                    <a:pt x="9247" y="13370"/>
                  </a:cubicBezTo>
                  <a:cubicBezTo>
                    <a:pt x="9405" y="12968"/>
                    <a:pt x="9204" y="12540"/>
                    <a:pt x="9530" y="12153"/>
                  </a:cubicBezTo>
                  <a:cubicBezTo>
                    <a:pt x="9619" y="12048"/>
                    <a:pt x="9481" y="11982"/>
                    <a:pt x="9293" y="11941"/>
                  </a:cubicBezTo>
                  <a:cubicBezTo>
                    <a:pt x="7849" y="11627"/>
                    <a:pt x="7454" y="11083"/>
                    <a:pt x="8096" y="10294"/>
                  </a:cubicBezTo>
                  <a:cubicBezTo>
                    <a:pt x="8178" y="10192"/>
                    <a:pt x="8257" y="10085"/>
                    <a:pt x="8425" y="9878"/>
                  </a:cubicBezTo>
                  <a:cubicBezTo>
                    <a:pt x="7661" y="10094"/>
                    <a:pt x="6987" y="10192"/>
                    <a:pt x="6319" y="10306"/>
                  </a:cubicBezTo>
                  <a:cubicBezTo>
                    <a:pt x="5954" y="10367"/>
                    <a:pt x="5664" y="10487"/>
                    <a:pt x="5276" y="10367"/>
                  </a:cubicBezTo>
                  <a:cubicBezTo>
                    <a:pt x="5204" y="10343"/>
                    <a:pt x="5049" y="10350"/>
                    <a:pt x="4990" y="10379"/>
                  </a:cubicBezTo>
                  <a:cubicBezTo>
                    <a:pt x="4756" y="10499"/>
                    <a:pt x="4519" y="10671"/>
                    <a:pt x="4246" y="10442"/>
                  </a:cubicBezTo>
                  <a:cubicBezTo>
                    <a:pt x="3973" y="10214"/>
                    <a:pt x="3743" y="9961"/>
                    <a:pt x="3990" y="9671"/>
                  </a:cubicBezTo>
                  <a:cubicBezTo>
                    <a:pt x="4144" y="9491"/>
                    <a:pt x="4253" y="9300"/>
                    <a:pt x="4460" y="9149"/>
                  </a:cubicBezTo>
                  <a:cubicBezTo>
                    <a:pt x="5151" y="8640"/>
                    <a:pt x="4838" y="8119"/>
                    <a:pt x="4605" y="7593"/>
                  </a:cubicBezTo>
                  <a:cubicBezTo>
                    <a:pt x="4546" y="7481"/>
                    <a:pt x="4427" y="7421"/>
                    <a:pt x="4227" y="7457"/>
                  </a:cubicBezTo>
                  <a:cubicBezTo>
                    <a:pt x="4003" y="7496"/>
                    <a:pt x="3851" y="7589"/>
                    <a:pt x="3927" y="7722"/>
                  </a:cubicBezTo>
                  <a:cubicBezTo>
                    <a:pt x="3983" y="7805"/>
                    <a:pt x="4171" y="7863"/>
                    <a:pt x="4240" y="7946"/>
                  </a:cubicBezTo>
                  <a:cubicBezTo>
                    <a:pt x="4519" y="8304"/>
                    <a:pt x="4240" y="8565"/>
                    <a:pt x="3539" y="8533"/>
                  </a:cubicBezTo>
                  <a:cubicBezTo>
                    <a:pt x="3275" y="8521"/>
                    <a:pt x="3275" y="8604"/>
                    <a:pt x="3193" y="8682"/>
                  </a:cubicBezTo>
                  <a:cubicBezTo>
                    <a:pt x="3075" y="8804"/>
                    <a:pt x="2924" y="8937"/>
                    <a:pt x="2647" y="8879"/>
                  </a:cubicBezTo>
                  <a:cubicBezTo>
                    <a:pt x="2302" y="8803"/>
                    <a:pt x="2394" y="8618"/>
                    <a:pt x="2460" y="8472"/>
                  </a:cubicBezTo>
                  <a:cubicBezTo>
                    <a:pt x="2545" y="8283"/>
                    <a:pt x="2650" y="8088"/>
                    <a:pt x="2805" y="7912"/>
                  </a:cubicBezTo>
                  <a:cubicBezTo>
                    <a:pt x="2993" y="7686"/>
                    <a:pt x="2851" y="7542"/>
                    <a:pt x="2522" y="7415"/>
                  </a:cubicBezTo>
                  <a:cubicBezTo>
                    <a:pt x="2216" y="7525"/>
                    <a:pt x="2062" y="7707"/>
                    <a:pt x="1900" y="7873"/>
                  </a:cubicBezTo>
                  <a:cubicBezTo>
                    <a:pt x="1759" y="8022"/>
                    <a:pt x="1575" y="8161"/>
                    <a:pt x="1265" y="8109"/>
                  </a:cubicBezTo>
                  <a:cubicBezTo>
                    <a:pt x="986" y="8054"/>
                    <a:pt x="624" y="8005"/>
                    <a:pt x="607" y="7783"/>
                  </a:cubicBezTo>
                  <a:cubicBezTo>
                    <a:pt x="587" y="7622"/>
                    <a:pt x="768" y="7447"/>
                    <a:pt x="1042" y="7421"/>
                  </a:cubicBezTo>
                  <a:cubicBezTo>
                    <a:pt x="1746" y="7352"/>
                    <a:pt x="2045" y="6977"/>
                    <a:pt x="2604" y="6789"/>
                  </a:cubicBezTo>
                  <a:cubicBezTo>
                    <a:pt x="3147" y="6609"/>
                    <a:pt x="2993" y="6186"/>
                    <a:pt x="3394" y="5901"/>
                  </a:cubicBezTo>
                  <a:cubicBezTo>
                    <a:pt x="2980" y="5859"/>
                    <a:pt x="2867" y="5974"/>
                    <a:pt x="2759" y="6096"/>
                  </a:cubicBezTo>
                  <a:cubicBezTo>
                    <a:pt x="2463" y="6410"/>
                    <a:pt x="1946" y="6502"/>
                    <a:pt x="1380" y="6505"/>
                  </a:cubicBezTo>
                  <a:cubicBezTo>
                    <a:pt x="1183" y="6509"/>
                    <a:pt x="877" y="6417"/>
                    <a:pt x="982" y="6300"/>
                  </a:cubicBezTo>
                  <a:cubicBezTo>
                    <a:pt x="1324" y="5912"/>
                    <a:pt x="1098" y="5416"/>
                    <a:pt x="1795" y="5080"/>
                  </a:cubicBezTo>
                  <a:cubicBezTo>
                    <a:pt x="2516" y="4724"/>
                    <a:pt x="2384" y="4407"/>
                    <a:pt x="1453" y="4225"/>
                  </a:cubicBezTo>
                  <a:cubicBezTo>
                    <a:pt x="749" y="4089"/>
                    <a:pt x="607" y="3677"/>
                    <a:pt x="77" y="3465"/>
                  </a:cubicBezTo>
                  <a:cubicBezTo>
                    <a:pt x="-54" y="3416"/>
                    <a:pt x="5" y="3277"/>
                    <a:pt x="87" y="3187"/>
                  </a:cubicBezTo>
                  <a:cubicBezTo>
                    <a:pt x="314" y="2939"/>
                    <a:pt x="680" y="2690"/>
                    <a:pt x="1078" y="2640"/>
                  </a:cubicBezTo>
                  <a:cubicBezTo>
                    <a:pt x="1565" y="2578"/>
                    <a:pt x="1558" y="2946"/>
                    <a:pt x="1729" y="3146"/>
                  </a:cubicBezTo>
                  <a:cubicBezTo>
                    <a:pt x="1917" y="3366"/>
                    <a:pt x="2002" y="3635"/>
                    <a:pt x="2558" y="3740"/>
                  </a:cubicBezTo>
                  <a:cubicBezTo>
                    <a:pt x="1805" y="3319"/>
                    <a:pt x="2450" y="2873"/>
                    <a:pt x="2417" y="2450"/>
                  </a:cubicBezTo>
                  <a:cubicBezTo>
                    <a:pt x="2417" y="2427"/>
                    <a:pt x="2420" y="2401"/>
                    <a:pt x="2437" y="2391"/>
                  </a:cubicBezTo>
                  <a:cubicBezTo>
                    <a:pt x="3569" y="1963"/>
                    <a:pt x="3308" y="1130"/>
                    <a:pt x="4069" y="584"/>
                  </a:cubicBezTo>
                  <a:cubicBezTo>
                    <a:pt x="4565" y="224"/>
                    <a:pt x="4802" y="90"/>
                    <a:pt x="5605" y="173"/>
                  </a:cubicBezTo>
                  <a:cubicBezTo>
                    <a:pt x="6444" y="257"/>
                    <a:pt x="7237" y="124"/>
                    <a:pt x="8050" y="51"/>
                  </a:cubicBezTo>
                  <a:cubicBezTo>
                    <a:pt x="8458" y="7"/>
                    <a:pt x="8905" y="-81"/>
                    <a:pt x="9158" y="172"/>
                  </a:cubicBezTo>
                  <a:cubicBezTo>
                    <a:pt x="9415" y="431"/>
                    <a:pt x="9336" y="742"/>
                    <a:pt x="8977" y="944"/>
                  </a:cubicBezTo>
                  <a:cubicBezTo>
                    <a:pt x="8484" y="1237"/>
                    <a:pt x="8142" y="1626"/>
                    <a:pt x="7461" y="1819"/>
                  </a:cubicBezTo>
                  <a:cubicBezTo>
                    <a:pt x="7250" y="1880"/>
                    <a:pt x="6977" y="2028"/>
                    <a:pt x="7132" y="2140"/>
                  </a:cubicBezTo>
                  <a:cubicBezTo>
                    <a:pt x="7484" y="2391"/>
                    <a:pt x="7119" y="2559"/>
                    <a:pt x="6862" y="2874"/>
                  </a:cubicBezTo>
                  <a:cubicBezTo>
                    <a:pt x="8487" y="2376"/>
                    <a:pt x="9998" y="2601"/>
                    <a:pt x="11491" y="2603"/>
                  </a:cubicBezTo>
                  <a:cubicBezTo>
                    <a:pt x="12419" y="2606"/>
                    <a:pt x="12903" y="3015"/>
                    <a:pt x="12435" y="3482"/>
                  </a:cubicBezTo>
                  <a:cubicBezTo>
                    <a:pt x="11646" y="4262"/>
                    <a:pt x="11471" y="5214"/>
                    <a:pt x="10399" y="5915"/>
                  </a:cubicBezTo>
                  <a:cubicBezTo>
                    <a:pt x="10280" y="5995"/>
                    <a:pt x="10185" y="6081"/>
                    <a:pt x="10280" y="6186"/>
                  </a:cubicBezTo>
                  <a:cubicBezTo>
                    <a:pt x="10659" y="6565"/>
                    <a:pt x="10280" y="6673"/>
                    <a:pt x="9718" y="6729"/>
                  </a:cubicBezTo>
                  <a:cubicBezTo>
                    <a:pt x="9547" y="6739"/>
                    <a:pt x="9376" y="6773"/>
                    <a:pt x="9277" y="6870"/>
                  </a:cubicBezTo>
                  <a:cubicBezTo>
                    <a:pt x="9293" y="7014"/>
                    <a:pt x="9494" y="7011"/>
                    <a:pt x="9652" y="6989"/>
                  </a:cubicBezTo>
                  <a:cubicBezTo>
                    <a:pt x="10774" y="6868"/>
                    <a:pt x="11504" y="7209"/>
                    <a:pt x="12225" y="7642"/>
                  </a:cubicBezTo>
                  <a:cubicBezTo>
                    <a:pt x="12982" y="8093"/>
                    <a:pt x="13390" y="8587"/>
                    <a:pt x="13419" y="9211"/>
                  </a:cubicBezTo>
                  <a:cubicBezTo>
                    <a:pt x="13446" y="9639"/>
                    <a:pt x="13949" y="9977"/>
                    <a:pt x="14268" y="10347"/>
                  </a:cubicBezTo>
                  <a:cubicBezTo>
                    <a:pt x="14337" y="10442"/>
                    <a:pt x="14475" y="10508"/>
                    <a:pt x="14646" y="10530"/>
                  </a:cubicBezTo>
                  <a:cubicBezTo>
                    <a:pt x="15818" y="10691"/>
                    <a:pt x="16186" y="11276"/>
                    <a:pt x="16630" y="11806"/>
                  </a:cubicBezTo>
                  <a:cubicBezTo>
                    <a:pt x="16762" y="11962"/>
                    <a:pt x="16811" y="12143"/>
                    <a:pt x="17029" y="12279"/>
                  </a:cubicBezTo>
                  <a:cubicBezTo>
                    <a:pt x="17437" y="12539"/>
                    <a:pt x="17746" y="12805"/>
                    <a:pt x="17479" y="13183"/>
                  </a:cubicBezTo>
                  <a:cubicBezTo>
                    <a:pt x="17384" y="13305"/>
                    <a:pt x="17558" y="13407"/>
                    <a:pt x="17687" y="13497"/>
                  </a:cubicBezTo>
                  <a:cubicBezTo>
                    <a:pt x="18160" y="13843"/>
                    <a:pt x="18197" y="14174"/>
                    <a:pt x="17654" y="14507"/>
                  </a:cubicBezTo>
                  <a:cubicBezTo>
                    <a:pt x="17525" y="14590"/>
                    <a:pt x="17357" y="14709"/>
                    <a:pt x="17601" y="14812"/>
                  </a:cubicBezTo>
                  <a:cubicBezTo>
                    <a:pt x="17762" y="14883"/>
                    <a:pt x="17927" y="14817"/>
                    <a:pt x="18058" y="14753"/>
                  </a:cubicBezTo>
                  <a:cubicBezTo>
                    <a:pt x="18572" y="14507"/>
                    <a:pt x="19180" y="14461"/>
                    <a:pt x="19802" y="14503"/>
                  </a:cubicBezTo>
                  <a:cubicBezTo>
                    <a:pt x="20592" y="14556"/>
                    <a:pt x="21293" y="14926"/>
                    <a:pt x="21404" y="15386"/>
                  </a:cubicBezTo>
                  <a:cubicBezTo>
                    <a:pt x="21546" y="15947"/>
                    <a:pt x="21490" y="16499"/>
                    <a:pt x="20713" y="16924"/>
                  </a:cubicBezTo>
                  <a:cubicBezTo>
                    <a:pt x="20345" y="17125"/>
                    <a:pt x="20200" y="17447"/>
                    <a:pt x="19608" y="17520"/>
                  </a:cubicBezTo>
                  <a:cubicBezTo>
                    <a:pt x="19486" y="17533"/>
                    <a:pt x="19394" y="17662"/>
                    <a:pt x="19305" y="17744"/>
                  </a:cubicBezTo>
                  <a:cubicBezTo>
                    <a:pt x="18891" y="18138"/>
                    <a:pt x="18947" y="18211"/>
                    <a:pt x="19700" y="18270"/>
                  </a:cubicBezTo>
                  <a:cubicBezTo>
                    <a:pt x="19769" y="18273"/>
                    <a:pt x="19842" y="18272"/>
                    <a:pt x="19908" y="18273"/>
                  </a:cubicBezTo>
                  <a:cubicBezTo>
                    <a:pt x="20217" y="18294"/>
                    <a:pt x="20559" y="18282"/>
                    <a:pt x="20664" y="18502"/>
                  </a:cubicBezTo>
                  <a:cubicBezTo>
                    <a:pt x="20780" y="18725"/>
                    <a:pt x="20533" y="18872"/>
                    <a:pt x="20269" y="19008"/>
                  </a:cubicBezTo>
                  <a:cubicBezTo>
                    <a:pt x="19335" y="19495"/>
                    <a:pt x="18206" y="19731"/>
                    <a:pt x="16982" y="19727"/>
                  </a:cubicBezTo>
                  <a:cubicBezTo>
                    <a:pt x="16190" y="19726"/>
                    <a:pt x="15426" y="19926"/>
                    <a:pt x="14633" y="19792"/>
                  </a:cubicBezTo>
                  <a:cubicBezTo>
                    <a:pt x="14446" y="19760"/>
                    <a:pt x="14433" y="19873"/>
                    <a:pt x="14383" y="19941"/>
                  </a:cubicBezTo>
                  <a:cubicBezTo>
                    <a:pt x="14153" y="20238"/>
                    <a:pt x="13775" y="20230"/>
                    <a:pt x="13360" y="20095"/>
                  </a:cubicBezTo>
                  <a:cubicBezTo>
                    <a:pt x="12935" y="19956"/>
                    <a:pt x="12564" y="20006"/>
                    <a:pt x="12106" y="20092"/>
                  </a:cubicBezTo>
                  <a:cubicBezTo>
                    <a:pt x="11485" y="20211"/>
                    <a:pt x="10800" y="20445"/>
                    <a:pt x="10139" y="20029"/>
                  </a:cubicBezTo>
                  <a:cubicBezTo>
                    <a:pt x="9774" y="19793"/>
                    <a:pt x="8671" y="20033"/>
                    <a:pt x="8425" y="20353"/>
                  </a:cubicBezTo>
                  <a:cubicBezTo>
                    <a:pt x="7958" y="20956"/>
                    <a:pt x="7958" y="20954"/>
                    <a:pt x="6826" y="20823"/>
                  </a:cubicBezTo>
                  <a:cubicBezTo>
                    <a:pt x="6131" y="20749"/>
                    <a:pt x="5418" y="20691"/>
                    <a:pt x="4934" y="21069"/>
                  </a:cubicBezTo>
                  <a:cubicBezTo>
                    <a:pt x="4361" y="21519"/>
                    <a:pt x="3664" y="21499"/>
                    <a:pt x="2874" y="2132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0" name="Shape">
              <a:extLst>
                <a:ext uri="{FF2B5EF4-FFF2-40B4-BE49-F238E27FC236}">
                  <a16:creationId xmlns:a16="http://schemas.microsoft.com/office/drawing/2014/main" id="{2963DF73-2CFD-F144-96C0-AB90F4FC2125}"/>
                </a:ext>
              </a:extLst>
            </p:cNvPr>
            <p:cNvSpPr/>
            <p:nvPr/>
          </p:nvSpPr>
          <p:spPr>
            <a:xfrm>
              <a:off x="12992100" y="2895599"/>
              <a:ext cx="365413" cy="274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218" extrusionOk="0">
                  <a:moveTo>
                    <a:pt x="3553" y="16736"/>
                  </a:moveTo>
                  <a:cubicBezTo>
                    <a:pt x="4016" y="16879"/>
                    <a:pt x="4398" y="16563"/>
                    <a:pt x="4782" y="16218"/>
                  </a:cubicBezTo>
                  <a:cubicBezTo>
                    <a:pt x="4891" y="16121"/>
                    <a:pt x="4990" y="15995"/>
                    <a:pt x="5038" y="15802"/>
                  </a:cubicBezTo>
                  <a:cubicBezTo>
                    <a:pt x="5169" y="15281"/>
                    <a:pt x="4509" y="15493"/>
                    <a:pt x="4679" y="14958"/>
                  </a:cubicBezTo>
                  <a:cubicBezTo>
                    <a:pt x="4772" y="14652"/>
                    <a:pt x="4962" y="14403"/>
                    <a:pt x="4638" y="14104"/>
                  </a:cubicBezTo>
                  <a:cubicBezTo>
                    <a:pt x="4317" y="13805"/>
                    <a:pt x="4138" y="13340"/>
                    <a:pt x="4077" y="12768"/>
                  </a:cubicBezTo>
                  <a:cubicBezTo>
                    <a:pt x="4031" y="12336"/>
                    <a:pt x="3844" y="12193"/>
                    <a:pt x="3518" y="12166"/>
                  </a:cubicBezTo>
                  <a:cubicBezTo>
                    <a:pt x="2911" y="12126"/>
                    <a:pt x="2314" y="11957"/>
                    <a:pt x="1740" y="12432"/>
                  </a:cubicBezTo>
                  <a:cubicBezTo>
                    <a:pt x="1515" y="12622"/>
                    <a:pt x="1257" y="12565"/>
                    <a:pt x="1148" y="12153"/>
                  </a:cubicBezTo>
                  <a:cubicBezTo>
                    <a:pt x="1040" y="11761"/>
                    <a:pt x="1087" y="11309"/>
                    <a:pt x="1401" y="11213"/>
                  </a:cubicBezTo>
                  <a:cubicBezTo>
                    <a:pt x="2127" y="10973"/>
                    <a:pt x="2795" y="10511"/>
                    <a:pt x="3490" y="10185"/>
                  </a:cubicBezTo>
                  <a:cubicBezTo>
                    <a:pt x="3816" y="10033"/>
                    <a:pt x="4165" y="10119"/>
                    <a:pt x="4537" y="10156"/>
                  </a:cubicBezTo>
                  <a:cubicBezTo>
                    <a:pt x="4484" y="10039"/>
                    <a:pt x="4464" y="9959"/>
                    <a:pt x="4428" y="9939"/>
                  </a:cubicBezTo>
                  <a:cubicBezTo>
                    <a:pt x="3723" y="9491"/>
                    <a:pt x="3688" y="9148"/>
                    <a:pt x="4261" y="8454"/>
                  </a:cubicBezTo>
                  <a:cubicBezTo>
                    <a:pt x="4441" y="8241"/>
                    <a:pt x="4674" y="8111"/>
                    <a:pt x="4846" y="7699"/>
                  </a:cubicBezTo>
                  <a:cubicBezTo>
                    <a:pt x="4497" y="7736"/>
                    <a:pt x="4320" y="7430"/>
                    <a:pt x="4115" y="7154"/>
                  </a:cubicBezTo>
                  <a:cubicBezTo>
                    <a:pt x="3753" y="6659"/>
                    <a:pt x="3371" y="6603"/>
                    <a:pt x="2969" y="7045"/>
                  </a:cubicBezTo>
                  <a:cubicBezTo>
                    <a:pt x="2658" y="7371"/>
                    <a:pt x="2307" y="7514"/>
                    <a:pt x="1975" y="7743"/>
                  </a:cubicBezTo>
                  <a:cubicBezTo>
                    <a:pt x="1750" y="7899"/>
                    <a:pt x="1520" y="7936"/>
                    <a:pt x="1293" y="7749"/>
                  </a:cubicBezTo>
                  <a:cubicBezTo>
                    <a:pt x="1022" y="7540"/>
                    <a:pt x="751" y="7484"/>
                    <a:pt x="453" y="7610"/>
                  </a:cubicBezTo>
                  <a:cubicBezTo>
                    <a:pt x="243" y="7699"/>
                    <a:pt x="10" y="7716"/>
                    <a:pt x="0" y="7241"/>
                  </a:cubicBezTo>
                  <a:cubicBezTo>
                    <a:pt x="-10" y="6772"/>
                    <a:pt x="228" y="6364"/>
                    <a:pt x="491" y="6373"/>
                  </a:cubicBezTo>
                  <a:cubicBezTo>
                    <a:pt x="645" y="6373"/>
                    <a:pt x="779" y="6583"/>
                    <a:pt x="959" y="6473"/>
                  </a:cubicBezTo>
                  <a:cubicBezTo>
                    <a:pt x="1103" y="6114"/>
                    <a:pt x="840" y="5928"/>
                    <a:pt x="779" y="5665"/>
                  </a:cubicBezTo>
                  <a:cubicBezTo>
                    <a:pt x="650" y="5087"/>
                    <a:pt x="680" y="5021"/>
                    <a:pt x="1113" y="5071"/>
                  </a:cubicBezTo>
                  <a:cubicBezTo>
                    <a:pt x="1189" y="5084"/>
                    <a:pt x="1260" y="5087"/>
                    <a:pt x="1338" y="5094"/>
                  </a:cubicBezTo>
                  <a:cubicBezTo>
                    <a:pt x="1427" y="4788"/>
                    <a:pt x="1500" y="4439"/>
                    <a:pt x="1411" y="4177"/>
                  </a:cubicBezTo>
                  <a:cubicBezTo>
                    <a:pt x="1257" y="3688"/>
                    <a:pt x="1427" y="3415"/>
                    <a:pt x="1609" y="3066"/>
                  </a:cubicBezTo>
                  <a:cubicBezTo>
                    <a:pt x="1988" y="2329"/>
                    <a:pt x="2418" y="2166"/>
                    <a:pt x="2714" y="2904"/>
                  </a:cubicBezTo>
                  <a:cubicBezTo>
                    <a:pt x="3002" y="3645"/>
                    <a:pt x="3470" y="3615"/>
                    <a:pt x="3844" y="3980"/>
                  </a:cubicBezTo>
                  <a:cubicBezTo>
                    <a:pt x="3950" y="3665"/>
                    <a:pt x="3852" y="3422"/>
                    <a:pt x="3731" y="3336"/>
                  </a:cubicBezTo>
                  <a:cubicBezTo>
                    <a:pt x="3235" y="3000"/>
                    <a:pt x="3146" y="2199"/>
                    <a:pt x="2790" y="1707"/>
                  </a:cubicBezTo>
                  <a:cubicBezTo>
                    <a:pt x="2549" y="1378"/>
                    <a:pt x="2658" y="962"/>
                    <a:pt x="2772" y="630"/>
                  </a:cubicBezTo>
                  <a:cubicBezTo>
                    <a:pt x="2883" y="311"/>
                    <a:pt x="3111" y="394"/>
                    <a:pt x="3331" y="451"/>
                  </a:cubicBezTo>
                  <a:cubicBezTo>
                    <a:pt x="4143" y="637"/>
                    <a:pt x="4638" y="1514"/>
                    <a:pt x="5190" y="2252"/>
                  </a:cubicBezTo>
                  <a:cubicBezTo>
                    <a:pt x="5336" y="2451"/>
                    <a:pt x="5432" y="2751"/>
                    <a:pt x="5602" y="2937"/>
                  </a:cubicBezTo>
                  <a:cubicBezTo>
                    <a:pt x="6353" y="3788"/>
                    <a:pt x="6487" y="4452"/>
                    <a:pt x="6163" y="5769"/>
                  </a:cubicBezTo>
                  <a:cubicBezTo>
                    <a:pt x="6110" y="6001"/>
                    <a:pt x="6050" y="6207"/>
                    <a:pt x="6183" y="6407"/>
                  </a:cubicBezTo>
                  <a:cubicBezTo>
                    <a:pt x="6343" y="6639"/>
                    <a:pt x="6409" y="6918"/>
                    <a:pt x="6439" y="7237"/>
                  </a:cubicBezTo>
                  <a:cubicBezTo>
                    <a:pt x="6462" y="7447"/>
                    <a:pt x="6517" y="7620"/>
                    <a:pt x="6679" y="7620"/>
                  </a:cubicBezTo>
                  <a:cubicBezTo>
                    <a:pt x="6874" y="7620"/>
                    <a:pt x="6940" y="7410"/>
                    <a:pt x="6968" y="7171"/>
                  </a:cubicBezTo>
                  <a:cubicBezTo>
                    <a:pt x="6978" y="7048"/>
                    <a:pt x="6978" y="6928"/>
                    <a:pt x="6995" y="6815"/>
                  </a:cubicBezTo>
                  <a:cubicBezTo>
                    <a:pt x="7155" y="5941"/>
                    <a:pt x="7276" y="5875"/>
                    <a:pt x="7918" y="6364"/>
                  </a:cubicBezTo>
                  <a:cubicBezTo>
                    <a:pt x="8166" y="5752"/>
                    <a:pt x="8088" y="5114"/>
                    <a:pt x="8017" y="4472"/>
                  </a:cubicBezTo>
                  <a:cubicBezTo>
                    <a:pt x="7964" y="3967"/>
                    <a:pt x="7752" y="3299"/>
                    <a:pt x="8154" y="2990"/>
                  </a:cubicBezTo>
                  <a:cubicBezTo>
                    <a:pt x="8624" y="2638"/>
                    <a:pt x="8803" y="3415"/>
                    <a:pt x="9077" y="3788"/>
                  </a:cubicBezTo>
                  <a:cubicBezTo>
                    <a:pt x="9335" y="4150"/>
                    <a:pt x="9375" y="4758"/>
                    <a:pt x="9689" y="5084"/>
                  </a:cubicBezTo>
                  <a:cubicBezTo>
                    <a:pt x="9747" y="4984"/>
                    <a:pt x="9813" y="4911"/>
                    <a:pt x="9807" y="4878"/>
                  </a:cubicBezTo>
                  <a:cubicBezTo>
                    <a:pt x="9555" y="3462"/>
                    <a:pt x="10313" y="3066"/>
                    <a:pt x="10918" y="2521"/>
                  </a:cubicBezTo>
                  <a:cubicBezTo>
                    <a:pt x="11145" y="2322"/>
                    <a:pt x="11302" y="2402"/>
                    <a:pt x="11444" y="2731"/>
                  </a:cubicBezTo>
                  <a:cubicBezTo>
                    <a:pt x="11631" y="3193"/>
                    <a:pt x="11864" y="3598"/>
                    <a:pt x="12023" y="4286"/>
                  </a:cubicBezTo>
                  <a:cubicBezTo>
                    <a:pt x="12220" y="3808"/>
                    <a:pt x="12053" y="3548"/>
                    <a:pt x="12030" y="3289"/>
                  </a:cubicBezTo>
                  <a:cubicBezTo>
                    <a:pt x="12000" y="3010"/>
                    <a:pt x="11995" y="2741"/>
                    <a:pt x="12154" y="2548"/>
                  </a:cubicBezTo>
                  <a:cubicBezTo>
                    <a:pt x="12347" y="2322"/>
                    <a:pt x="12559" y="2402"/>
                    <a:pt x="12751" y="2541"/>
                  </a:cubicBezTo>
                  <a:cubicBezTo>
                    <a:pt x="12951" y="2684"/>
                    <a:pt x="13098" y="2904"/>
                    <a:pt x="13219" y="3156"/>
                  </a:cubicBezTo>
                  <a:cubicBezTo>
                    <a:pt x="13432" y="3582"/>
                    <a:pt x="13647" y="3492"/>
                    <a:pt x="13758" y="3093"/>
                  </a:cubicBezTo>
                  <a:cubicBezTo>
                    <a:pt x="13955" y="2425"/>
                    <a:pt x="14188" y="2232"/>
                    <a:pt x="14678" y="2558"/>
                  </a:cubicBezTo>
                  <a:cubicBezTo>
                    <a:pt x="15111" y="2837"/>
                    <a:pt x="15364" y="2521"/>
                    <a:pt x="15409" y="1810"/>
                  </a:cubicBezTo>
                  <a:cubicBezTo>
                    <a:pt x="15422" y="1617"/>
                    <a:pt x="15419" y="1415"/>
                    <a:pt x="15402" y="1222"/>
                  </a:cubicBezTo>
                  <a:cubicBezTo>
                    <a:pt x="15346" y="733"/>
                    <a:pt x="15356" y="344"/>
                    <a:pt x="15768" y="132"/>
                  </a:cubicBezTo>
                  <a:cubicBezTo>
                    <a:pt x="16143" y="-61"/>
                    <a:pt x="16418" y="-111"/>
                    <a:pt x="16638" y="461"/>
                  </a:cubicBezTo>
                  <a:cubicBezTo>
                    <a:pt x="16767" y="800"/>
                    <a:pt x="17028" y="962"/>
                    <a:pt x="17136" y="1348"/>
                  </a:cubicBezTo>
                  <a:cubicBezTo>
                    <a:pt x="17379" y="2192"/>
                    <a:pt x="17392" y="2166"/>
                    <a:pt x="17941" y="1770"/>
                  </a:cubicBezTo>
                  <a:cubicBezTo>
                    <a:pt x="18110" y="1641"/>
                    <a:pt x="18239" y="1461"/>
                    <a:pt x="18373" y="1282"/>
                  </a:cubicBezTo>
                  <a:cubicBezTo>
                    <a:pt x="18527" y="1052"/>
                    <a:pt x="18727" y="939"/>
                    <a:pt x="18945" y="936"/>
                  </a:cubicBezTo>
                  <a:cubicBezTo>
                    <a:pt x="19079" y="926"/>
                    <a:pt x="19210" y="982"/>
                    <a:pt x="19281" y="1165"/>
                  </a:cubicBezTo>
                  <a:cubicBezTo>
                    <a:pt x="19367" y="1385"/>
                    <a:pt x="19248" y="1514"/>
                    <a:pt x="19160" y="1654"/>
                  </a:cubicBezTo>
                  <a:cubicBezTo>
                    <a:pt x="18616" y="2462"/>
                    <a:pt x="18616" y="2462"/>
                    <a:pt x="18437" y="3223"/>
                  </a:cubicBezTo>
                  <a:cubicBezTo>
                    <a:pt x="19200" y="3429"/>
                    <a:pt x="19258" y="3532"/>
                    <a:pt x="19177" y="4712"/>
                  </a:cubicBezTo>
                  <a:cubicBezTo>
                    <a:pt x="19150" y="5094"/>
                    <a:pt x="19104" y="5429"/>
                    <a:pt x="19476" y="5423"/>
                  </a:cubicBezTo>
                  <a:cubicBezTo>
                    <a:pt x="19691" y="5410"/>
                    <a:pt x="19830" y="5556"/>
                    <a:pt x="19868" y="5875"/>
                  </a:cubicBezTo>
                  <a:cubicBezTo>
                    <a:pt x="19918" y="6217"/>
                    <a:pt x="20020" y="6364"/>
                    <a:pt x="20242" y="6088"/>
                  </a:cubicBezTo>
                  <a:cubicBezTo>
                    <a:pt x="20452" y="5832"/>
                    <a:pt x="20586" y="6034"/>
                    <a:pt x="20680" y="6294"/>
                  </a:cubicBezTo>
                  <a:cubicBezTo>
                    <a:pt x="20922" y="6945"/>
                    <a:pt x="21158" y="7597"/>
                    <a:pt x="20981" y="8381"/>
                  </a:cubicBezTo>
                  <a:cubicBezTo>
                    <a:pt x="20928" y="8617"/>
                    <a:pt x="20895" y="8833"/>
                    <a:pt x="21110" y="8936"/>
                  </a:cubicBezTo>
                  <a:cubicBezTo>
                    <a:pt x="21590" y="9178"/>
                    <a:pt x="21502" y="9747"/>
                    <a:pt x="21347" y="10169"/>
                  </a:cubicBezTo>
                  <a:cubicBezTo>
                    <a:pt x="21049" y="10963"/>
                    <a:pt x="20877" y="11934"/>
                    <a:pt x="20209" y="12303"/>
                  </a:cubicBezTo>
                  <a:cubicBezTo>
                    <a:pt x="20027" y="12409"/>
                    <a:pt x="20020" y="12602"/>
                    <a:pt x="19997" y="12851"/>
                  </a:cubicBezTo>
                  <a:cubicBezTo>
                    <a:pt x="19896" y="14018"/>
                    <a:pt x="19352" y="14742"/>
                    <a:pt x="18780" y="15460"/>
                  </a:cubicBezTo>
                  <a:cubicBezTo>
                    <a:pt x="18636" y="15639"/>
                    <a:pt x="18492" y="15650"/>
                    <a:pt x="18358" y="15507"/>
                  </a:cubicBezTo>
                  <a:cubicBezTo>
                    <a:pt x="18206" y="15354"/>
                    <a:pt x="18075" y="15151"/>
                    <a:pt x="17920" y="14952"/>
                  </a:cubicBezTo>
                  <a:cubicBezTo>
                    <a:pt x="17364" y="15776"/>
                    <a:pt x="16841" y="16756"/>
                    <a:pt x="16150" y="17457"/>
                  </a:cubicBezTo>
                  <a:cubicBezTo>
                    <a:pt x="15933" y="17683"/>
                    <a:pt x="15728" y="18003"/>
                    <a:pt x="15465" y="18019"/>
                  </a:cubicBezTo>
                  <a:cubicBezTo>
                    <a:pt x="14329" y="18066"/>
                    <a:pt x="13629" y="19159"/>
                    <a:pt x="12906" y="20203"/>
                  </a:cubicBezTo>
                  <a:cubicBezTo>
                    <a:pt x="12215" y="21197"/>
                    <a:pt x="11145" y="21489"/>
                    <a:pt x="10215" y="20954"/>
                  </a:cubicBezTo>
                  <a:cubicBezTo>
                    <a:pt x="9797" y="20715"/>
                    <a:pt x="9390" y="20425"/>
                    <a:pt x="8927" y="20375"/>
                  </a:cubicBezTo>
                  <a:cubicBezTo>
                    <a:pt x="8581" y="20329"/>
                    <a:pt x="8242" y="20100"/>
                    <a:pt x="8027" y="19724"/>
                  </a:cubicBezTo>
                  <a:cubicBezTo>
                    <a:pt x="7294" y="18428"/>
                    <a:pt x="6308" y="18322"/>
                    <a:pt x="5298" y="18428"/>
                  </a:cubicBezTo>
                  <a:cubicBezTo>
                    <a:pt x="4881" y="18471"/>
                    <a:pt x="4454" y="18332"/>
                    <a:pt x="4042" y="18531"/>
                  </a:cubicBezTo>
                  <a:cubicBezTo>
                    <a:pt x="3723" y="18681"/>
                    <a:pt x="3526" y="18418"/>
                    <a:pt x="3508" y="17936"/>
                  </a:cubicBezTo>
                  <a:cubicBezTo>
                    <a:pt x="3498" y="17557"/>
                    <a:pt x="3399" y="17172"/>
                    <a:pt x="3553" y="1673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1" name="Shape">
              <a:extLst>
                <a:ext uri="{FF2B5EF4-FFF2-40B4-BE49-F238E27FC236}">
                  <a16:creationId xmlns:a16="http://schemas.microsoft.com/office/drawing/2014/main" id="{84CE7223-79C1-CE4F-AC9B-788427DED537}"/>
                </a:ext>
              </a:extLst>
            </p:cNvPr>
            <p:cNvSpPr/>
            <p:nvPr/>
          </p:nvSpPr>
          <p:spPr>
            <a:xfrm>
              <a:off x="14376399" y="977900"/>
              <a:ext cx="312090" cy="285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210" extrusionOk="0">
                  <a:moveTo>
                    <a:pt x="6558" y="14625"/>
                  </a:moveTo>
                  <a:cubicBezTo>
                    <a:pt x="6021" y="13497"/>
                    <a:pt x="6208" y="13018"/>
                    <a:pt x="7216" y="12871"/>
                  </a:cubicBezTo>
                  <a:cubicBezTo>
                    <a:pt x="7705" y="12795"/>
                    <a:pt x="8208" y="12795"/>
                    <a:pt x="8700" y="12741"/>
                  </a:cubicBezTo>
                  <a:cubicBezTo>
                    <a:pt x="8923" y="12715"/>
                    <a:pt x="9181" y="12603"/>
                    <a:pt x="9166" y="12303"/>
                  </a:cubicBezTo>
                  <a:cubicBezTo>
                    <a:pt x="9145" y="12003"/>
                    <a:pt x="8952" y="11795"/>
                    <a:pt x="8647" y="11818"/>
                  </a:cubicBezTo>
                  <a:cubicBezTo>
                    <a:pt x="7162" y="11929"/>
                    <a:pt x="5689" y="12111"/>
                    <a:pt x="4340" y="12945"/>
                  </a:cubicBezTo>
                  <a:cubicBezTo>
                    <a:pt x="4106" y="13082"/>
                    <a:pt x="3890" y="13213"/>
                    <a:pt x="3650" y="13025"/>
                  </a:cubicBezTo>
                  <a:cubicBezTo>
                    <a:pt x="3398" y="12820"/>
                    <a:pt x="3119" y="12814"/>
                    <a:pt x="2840" y="12852"/>
                  </a:cubicBezTo>
                  <a:cubicBezTo>
                    <a:pt x="2256" y="12936"/>
                    <a:pt x="1874" y="12488"/>
                    <a:pt x="1595" y="12038"/>
                  </a:cubicBezTo>
                  <a:cubicBezTo>
                    <a:pt x="1254" y="11486"/>
                    <a:pt x="1065" y="10793"/>
                    <a:pt x="828" y="10148"/>
                  </a:cubicBezTo>
                  <a:cubicBezTo>
                    <a:pt x="742" y="9918"/>
                    <a:pt x="851" y="9713"/>
                    <a:pt x="988" y="9544"/>
                  </a:cubicBezTo>
                  <a:cubicBezTo>
                    <a:pt x="1243" y="9218"/>
                    <a:pt x="1486" y="8883"/>
                    <a:pt x="1743" y="8567"/>
                  </a:cubicBezTo>
                  <a:cubicBezTo>
                    <a:pt x="2224" y="7979"/>
                    <a:pt x="2218" y="7730"/>
                    <a:pt x="1628" y="7302"/>
                  </a:cubicBezTo>
                  <a:cubicBezTo>
                    <a:pt x="1317" y="7076"/>
                    <a:pt x="958" y="6919"/>
                    <a:pt x="626" y="6724"/>
                  </a:cubicBezTo>
                  <a:cubicBezTo>
                    <a:pt x="362" y="6558"/>
                    <a:pt x="-41" y="6494"/>
                    <a:pt x="4" y="6022"/>
                  </a:cubicBezTo>
                  <a:cubicBezTo>
                    <a:pt x="42" y="5501"/>
                    <a:pt x="345" y="5131"/>
                    <a:pt x="777" y="5035"/>
                  </a:cubicBezTo>
                  <a:cubicBezTo>
                    <a:pt x="1112" y="4962"/>
                    <a:pt x="1453" y="4965"/>
                    <a:pt x="1791" y="4965"/>
                  </a:cubicBezTo>
                  <a:cubicBezTo>
                    <a:pt x="2250" y="4965"/>
                    <a:pt x="2479" y="4745"/>
                    <a:pt x="2490" y="4170"/>
                  </a:cubicBezTo>
                  <a:cubicBezTo>
                    <a:pt x="2490" y="3802"/>
                    <a:pt x="2514" y="3429"/>
                    <a:pt x="2576" y="3065"/>
                  </a:cubicBezTo>
                  <a:cubicBezTo>
                    <a:pt x="2695" y="2436"/>
                    <a:pt x="3018" y="2301"/>
                    <a:pt x="3469" y="2659"/>
                  </a:cubicBezTo>
                  <a:cubicBezTo>
                    <a:pt x="3771" y="2902"/>
                    <a:pt x="3881" y="3291"/>
                    <a:pt x="4017" y="3659"/>
                  </a:cubicBezTo>
                  <a:cubicBezTo>
                    <a:pt x="4097" y="3885"/>
                    <a:pt x="4127" y="4176"/>
                    <a:pt x="4441" y="4288"/>
                  </a:cubicBezTo>
                  <a:cubicBezTo>
                    <a:pt x="4651" y="3790"/>
                    <a:pt x="4548" y="3212"/>
                    <a:pt x="4651" y="2691"/>
                  </a:cubicBezTo>
                  <a:cubicBezTo>
                    <a:pt x="4705" y="2385"/>
                    <a:pt x="4548" y="2186"/>
                    <a:pt x="4284" y="2193"/>
                  </a:cubicBezTo>
                  <a:cubicBezTo>
                    <a:pt x="3836" y="2193"/>
                    <a:pt x="3679" y="1905"/>
                    <a:pt x="3664" y="1426"/>
                  </a:cubicBezTo>
                  <a:cubicBezTo>
                    <a:pt x="3650" y="861"/>
                    <a:pt x="3824" y="401"/>
                    <a:pt x="4198" y="79"/>
                  </a:cubicBezTo>
                  <a:cubicBezTo>
                    <a:pt x="4399" y="-100"/>
                    <a:pt x="4622" y="60"/>
                    <a:pt x="4791" y="226"/>
                  </a:cubicBezTo>
                  <a:cubicBezTo>
                    <a:pt x="5594" y="992"/>
                    <a:pt x="6306" y="1864"/>
                    <a:pt x="6907" y="2857"/>
                  </a:cubicBezTo>
                  <a:cubicBezTo>
                    <a:pt x="7073" y="3126"/>
                    <a:pt x="7058" y="3400"/>
                    <a:pt x="7058" y="3703"/>
                  </a:cubicBezTo>
                  <a:cubicBezTo>
                    <a:pt x="7047" y="4499"/>
                    <a:pt x="7227" y="4601"/>
                    <a:pt x="7832" y="4195"/>
                  </a:cubicBezTo>
                  <a:cubicBezTo>
                    <a:pt x="8042" y="4058"/>
                    <a:pt x="8241" y="3873"/>
                    <a:pt x="8478" y="3764"/>
                  </a:cubicBezTo>
                  <a:cubicBezTo>
                    <a:pt x="9095" y="3480"/>
                    <a:pt x="9430" y="3687"/>
                    <a:pt x="9516" y="4499"/>
                  </a:cubicBezTo>
                  <a:cubicBezTo>
                    <a:pt x="9581" y="5201"/>
                    <a:pt x="9714" y="5881"/>
                    <a:pt x="9907" y="6549"/>
                  </a:cubicBezTo>
                  <a:cubicBezTo>
                    <a:pt x="9936" y="6683"/>
                    <a:pt x="9987" y="6830"/>
                    <a:pt x="10254" y="6890"/>
                  </a:cubicBezTo>
                  <a:cubicBezTo>
                    <a:pt x="10268" y="5747"/>
                    <a:pt x="10438" y="4636"/>
                    <a:pt x="10360" y="3499"/>
                  </a:cubicBezTo>
                  <a:cubicBezTo>
                    <a:pt x="10310" y="2535"/>
                    <a:pt x="10298" y="1554"/>
                    <a:pt x="10891" y="772"/>
                  </a:cubicBezTo>
                  <a:cubicBezTo>
                    <a:pt x="11478" y="-4"/>
                    <a:pt x="12489" y="149"/>
                    <a:pt x="12693" y="1149"/>
                  </a:cubicBezTo>
                  <a:cubicBezTo>
                    <a:pt x="12898" y="2171"/>
                    <a:pt x="13064" y="3298"/>
                    <a:pt x="12352" y="4211"/>
                  </a:cubicBezTo>
                  <a:cubicBezTo>
                    <a:pt x="12175" y="4444"/>
                    <a:pt x="12056" y="4684"/>
                    <a:pt x="12068" y="5006"/>
                  </a:cubicBezTo>
                  <a:cubicBezTo>
                    <a:pt x="12083" y="5383"/>
                    <a:pt x="11940" y="5881"/>
                    <a:pt x="12421" y="6002"/>
                  </a:cubicBezTo>
                  <a:cubicBezTo>
                    <a:pt x="12824" y="6105"/>
                    <a:pt x="13046" y="5801"/>
                    <a:pt x="13188" y="5377"/>
                  </a:cubicBezTo>
                  <a:cubicBezTo>
                    <a:pt x="13402" y="4761"/>
                    <a:pt x="13624" y="4154"/>
                    <a:pt x="13846" y="3534"/>
                  </a:cubicBezTo>
                  <a:cubicBezTo>
                    <a:pt x="13897" y="3400"/>
                    <a:pt x="13944" y="3263"/>
                    <a:pt x="13997" y="3128"/>
                  </a:cubicBezTo>
                  <a:cubicBezTo>
                    <a:pt x="14439" y="1989"/>
                    <a:pt x="14534" y="1960"/>
                    <a:pt x="15402" y="2598"/>
                  </a:cubicBezTo>
                  <a:cubicBezTo>
                    <a:pt x="15512" y="2672"/>
                    <a:pt x="15640" y="2784"/>
                    <a:pt x="15735" y="2765"/>
                  </a:cubicBezTo>
                  <a:cubicBezTo>
                    <a:pt x="16102" y="2691"/>
                    <a:pt x="16167" y="2943"/>
                    <a:pt x="16149" y="3282"/>
                  </a:cubicBezTo>
                  <a:cubicBezTo>
                    <a:pt x="16120" y="3853"/>
                    <a:pt x="16396" y="4039"/>
                    <a:pt x="16814" y="4138"/>
                  </a:cubicBezTo>
                  <a:cubicBezTo>
                    <a:pt x="17774" y="4380"/>
                    <a:pt x="18740" y="4674"/>
                    <a:pt x="19707" y="4930"/>
                  </a:cubicBezTo>
                  <a:cubicBezTo>
                    <a:pt x="20246" y="5064"/>
                    <a:pt x="20661" y="5399"/>
                    <a:pt x="21049" y="5865"/>
                  </a:cubicBezTo>
                  <a:cubicBezTo>
                    <a:pt x="21432" y="6328"/>
                    <a:pt x="21559" y="6807"/>
                    <a:pt x="21461" y="7472"/>
                  </a:cubicBezTo>
                  <a:cubicBezTo>
                    <a:pt x="21343" y="8321"/>
                    <a:pt x="21070" y="9170"/>
                    <a:pt x="21399" y="10077"/>
                  </a:cubicBezTo>
                  <a:cubicBezTo>
                    <a:pt x="21559" y="10509"/>
                    <a:pt x="21334" y="10978"/>
                    <a:pt x="20954" y="11182"/>
                  </a:cubicBezTo>
                  <a:cubicBezTo>
                    <a:pt x="20584" y="11390"/>
                    <a:pt x="20362" y="11693"/>
                    <a:pt x="20219" y="12131"/>
                  </a:cubicBezTo>
                  <a:cubicBezTo>
                    <a:pt x="19970" y="12926"/>
                    <a:pt x="19505" y="13510"/>
                    <a:pt x="18918" y="13951"/>
                  </a:cubicBezTo>
                  <a:cubicBezTo>
                    <a:pt x="18542" y="14238"/>
                    <a:pt x="18364" y="14522"/>
                    <a:pt x="18524" y="15132"/>
                  </a:cubicBezTo>
                  <a:cubicBezTo>
                    <a:pt x="18805" y="16218"/>
                    <a:pt x="17937" y="18125"/>
                    <a:pt x="17054" y="18562"/>
                  </a:cubicBezTo>
                  <a:cubicBezTo>
                    <a:pt x="16888" y="18639"/>
                    <a:pt x="16689" y="18668"/>
                    <a:pt x="16508" y="18658"/>
                  </a:cubicBezTo>
                  <a:cubicBezTo>
                    <a:pt x="15518" y="18578"/>
                    <a:pt x="15053" y="18917"/>
                    <a:pt x="14715" y="19967"/>
                  </a:cubicBezTo>
                  <a:cubicBezTo>
                    <a:pt x="14389" y="20963"/>
                    <a:pt x="13182" y="21500"/>
                    <a:pt x="12278" y="21050"/>
                  </a:cubicBezTo>
                  <a:cubicBezTo>
                    <a:pt x="11389" y="20599"/>
                    <a:pt x="10998" y="19712"/>
                    <a:pt x="10799" y="18661"/>
                  </a:cubicBezTo>
                  <a:cubicBezTo>
                    <a:pt x="10648" y="17898"/>
                    <a:pt x="10257" y="17559"/>
                    <a:pt x="9696" y="17892"/>
                  </a:cubicBezTo>
                  <a:cubicBezTo>
                    <a:pt x="9314" y="18131"/>
                    <a:pt x="9015" y="18058"/>
                    <a:pt x="8647" y="17946"/>
                  </a:cubicBezTo>
                  <a:cubicBezTo>
                    <a:pt x="8306" y="17853"/>
                    <a:pt x="7963" y="17786"/>
                    <a:pt x="7592" y="18083"/>
                  </a:cubicBezTo>
                  <a:cubicBezTo>
                    <a:pt x="7120" y="18457"/>
                    <a:pt x="6848" y="18351"/>
                    <a:pt x="6643" y="17738"/>
                  </a:cubicBezTo>
                  <a:cubicBezTo>
                    <a:pt x="6498" y="17310"/>
                    <a:pt x="6317" y="17116"/>
                    <a:pt x="5953" y="16978"/>
                  </a:cubicBezTo>
                  <a:cubicBezTo>
                    <a:pt x="5138" y="16662"/>
                    <a:pt x="4705" y="15822"/>
                    <a:pt x="4313" y="14966"/>
                  </a:cubicBezTo>
                  <a:cubicBezTo>
                    <a:pt x="4198" y="14717"/>
                    <a:pt x="4260" y="14459"/>
                    <a:pt x="4441" y="14264"/>
                  </a:cubicBezTo>
                  <a:cubicBezTo>
                    <a:pt x="4651" y="14034"/>
                    <a:pt x="4891" y="13881"/>
                    <a:pt x="5194" y="13989"/>
                  </a:cubicBezTo>
                  <a:cubicBezTo>
                    <a:pt x="5416" y="14069"/>
                    <a:pt x="5573" y="14245"/>
                    <a:pt x="5725" y="14430"/>
                  </a:cubicBezTo>
                  <a:cubicBezTo>
                    <a:pt x="5935" y="14692"/>
                    <a:pt x="6190" y="14775"/>
                    <a:pt x="6558" y="1462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2" name="Shape">
              <a:extLst>
                <a:ext uri="{FF2B5EF4-FFF2-40B4-BE49-F238E27FC236}">
                  <a16:creationId xmlns:a16="http://schemas.microsoft.com/office/drawing/2014/main" id="{13B68359-C057-464B-928F-220732C412EF}"/>
                </a:ext>
              </a:extLst>
            </p:cNvPr>
            <p:cNvSpPr/>
            <p:nvPr/>
          </p:nvSpPr>
          <p:spPr>
            <a:xfrm>
              <a:off x="13462000" y="3746500"/>
              <a:ext cx="162262" cy="238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388" extrusionOk="0">
                  <a:moveTo>
                    <a:pt x="5513" y="12133"/>
                  </a:moveTo>
                  <a:cubicBezTo>
                    <a:pt x="4070" y="12156"/>
                    <a:pt x="3064" y="11959"/>
                    <a:pt x="2192" y="11449"/>
                  </a:cubicBezTo>
                  <a:cubicBezTo>
                    <a:pt x="1174" y="10874"/>
                    <a:pt x="1118" y="10461"/>
                    <a:pt x="1873" y="9677"/>
                  </a:cubicBezTo>
                  <a:cubicBezTo>
                    <a:pt x="2124" y="9418"/>
                    <a:pt x="2370" y="9175"/>
                    <a:pt x="2633" y="8927"/>
                  </a:cubicBezTo>
                  <a:cubicBezTo>
                    <a:pt x="2577" y="8460"/>
                    <a:pt x="1968" y="8661"/>
                    <a:pt x="1699" y="8452"/>
                  </a:cubicBezTo>
                  <a:cubicBezTo>
                    <a:pt x="1454" y="8252"/>
                    <a:pt x="1073" y="8024"/>
                    <a:pt x="1358" y="7781"/>
                  </a:cubicBezTo>
                  <a:cubicBezTo>
                    <a:pt x="1856" y="7321"/>
                    <a:pt x="1951" y="6719"/>
                    <a:pt x="2393" y="6240"/>
                  </a:cubicBezTo>
                  <a:cubicBezTo>
                    <a:pt x="2672" y="5923"/>
                    <a:pt x="3030" y="5726"/>
                    <a:pt x="3556" y="5761"/>
                  </a:cubicBezTo>
                  <a:cubicBezTo>
                    <a:pt x="3959" y="5780"/>
                    <a:pt x="4372" y="5768"/>
                    <a:pt x="4775" y="5830"/>
                  </a:cubicBezTo>
                  <a:cubicBezTo>
                    <a:pt x="7006" y="6158"/>
                    <a:pt x="7006" y="6174"/>
                    <a:pt x="8644" y="4830"/>
                  </a:cubicBezTo>
                  <a:cubicBezTo>
                    <a:pt x="8588" y="4525"/>
                    <a:pt x="8219" y="4587"/>
                    <a:pt x="7973" y="4510"/>
                  </a:cubicBezTo>
                  <a:cubicBezTo>
                    <a:pt x="6816" y="4150"/>
                    <a:pt x="6766" y="4058"/>
                    <a:pt x="7542" y="3316"/>
                  </a:cubicBezTo>
                  <a:cubicBezTo>
                    <a:pt x="7794" y="3080"/>
                    <a:pt x="8062" y="2864"/>
                    <a:pt x="8169" y="2532"/>
                  </a:cubicBezTo>
                  <a:cubicBezTo>
                    <a:pt x="8471" y="1416"/>
                    <a:pt x="9578" y="956"/>
                    <a:pt x="10847" y="640"/>
                  </a:cubicBezTo>
                  <a:cubicBezTo>
                    <a:pt x="11546" y="466"/>
                    <a:pt x="12307" y="466"/>
                    <a:pt x="12983" y="122"/>
                  </a:cubicBezTo>
                  <a:cubicBezTo>
                    <a:pt x="13531" y="-175"/>
                    <a:pt x="14129" y="122"/>
                    <a:pt x="14527" y="466"/>
                  </a:cubicBezTo>
                  <a:cubicBezTo>
                    <a:pt x="14901" y="759"/>
                    <a:pt x="15242" y="790"/>
                    <a:pt x="15757" y="725"/>
                  </a:cubicBezTo>
                  <a:cubicBezTo>
                    <a:pt x="17942" y="443"/>
                    <a:pt x="19246" y="1138"/>
                    <a:pt x="19637" y="2791"/>
                  </a:cubicBezTo>
                  <a:cubicBezTo>
                    <a:pt x="19749" y="3285"/>
                    <a:pt x="19877" y="3671"/>
                    <a:pt x="20420" y="4050"/>
                  </a:cubicBezTo>
                  <a:cubicBezTo>
                    <a:pt x="21320" y="4672"/>
                    <a:pt x="21275" y="5788"/>
                    <a:pt x="20420" y="6448"/>
                  </a:cubicBezTo>
                  <a:cubicBezTo>
                    <a:pt x="19799" y="6919"/>
                    <a:pt x="19161" y="7387"/>
                    <a:pt x="18440" y="7757"/>
                  </a:cubicBezTo>
                  <a:cubicBezTo>
                    <a:pt x="17819" y="8082"/>
                    <a:pt x="17657" y="8430"/>
                    <a:pt x="17976" y="8885"/>
                  </a:cubicBezTo>
                  <a:cubicBezTo>
                    <a:pt x="19038" y="10407"/>
                    <a:pt x="18239" y="12064"/>
                    <a:pt x="18636" y="13628"/>
                  </a:cubicBezTo>
                  <a:cubicBezTo>
                    <a:pt x="18737" y="14037"/>
                    <a:pt x="18362" y="14396"/>
                    <a:pt x="18200" y="14786"/>
                  </a:cubicBezTo>
                  <a:cubicBezTo>
                    <a:pt x="17881" y="15504"/>
                    <a:pt x="17540" y="16219"/>
                    <a:pt x="17507" y="16995"/>
                  </a:cubicBezTo>
                  <a:cubicBezTo>
                    <a:pt x="17479" y="17691"/>
                    <a:pt x="17020" y="17918"/>
                    <a:pt x="16142" y="17872"/>
                  </a:cubicBezTo>
                  <a:cubicBezTo>
                    <a:pt x="14537" y="17795"/>
                    <a:pt x="13162" y="18115"/>
                    <a:pt x="11786" y="18872"/>
                  </a:cubicBezTo>
                  <a:cubicBezTo>
                    <a:pt x="10154" y="19772"/>
                    <a:pt x="8403" y="20602"/>
                    <a:pt x="6436" y="21077"/>
                  </a:cubicBezTo>
                  <a:cubicBezTo>
                    <a:pt x="5390" y="21332"/>
                    <a:pt x="4372" y="21332"/>
                    <a:pt x="3338" y="21386"/>
                  </a:cubicBezTo>
                  <a:cubicBezTo>
                    <a:pt x="2555" y="21425"/>
                    <a:pt x="1873" y="20973"/>
                    <a:pt x="1499" y="20564"/>
                  </a:cubicBezTo>
                  <a:cubicBezTo>
                    <a:pt x="1207" y="20263"/>
                    <a:pt x="995" y="19903"/>
                    <a:pt x="581" y="19649"/>
                  </a:cubicBezTo>
                  <a:cubicBezTo>
                    <a:pt x="313" y="19475"/>
                    <a:pt x="313" y="19243"/>
                    <a:pt x="498" y="19054"/>
                  </a:cubicBezTo>
                  <a:cubicBezTo>
                    <a:pt x="855" y="18648"/>
                    <a:pt x="855" y="18459"/>
                    <a:pt x="235" y="18123"/>
                  </a:cubicBezTo>
                  <a:cubicBezTo>
                    <a:pt x="-280" y="17841"/>
                    <a:pt x="134" y="17297"/>
                    <a:pt x="676" y="17212"/>
                  </a:cubicBezTo>
                  <a:cubicBezTo>
                    <a:pt x="2002" y="16987"/>
                    <a:pt x="2773" y="16497"/>
                    <a:pt x="2656" y="15381"/>
                  </a:cubicBezTo>
                  <a:cubicBezTo>
                    <a:pt x="3875" y="14531"/>
                    <a:pt x="3875" y="13068"/>
                    <a:pt x="5513" y="1213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3" name="Shape">
              <a:extLst>
                <a:ext uri="{FF2B5EF4-FFF2-40B4-BE49-F238E27FC236}">
                  <a16:creationId xmlns:a16="http://schemas.microsoft.com/office/drawing/2014/main" id="{43310E43-5644-C743-9E06-FE38F796FA27}"/>
                </a:ext>
              </a:extLst>
            </p:cNvPr>
            <p:cNvSpPr/>
            <p:nvPr/>
          </p:nvSpPr>
          <p:spPr>
            <a:xfrm>
              <a:off x="14452599" y="1358899"/>
              <a:ext cx="157412" cy="24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256" extrusionOk="0">
                  <a:moveTo>
                    <a:pt x="6100" y="6630"/>
                  </a:moveTo>
                  <a:cubicBezTo>
                    <a:pt x="8369" y="6990"/>
                    <a:pt x="10407" y="6831"/>
                    <a:pt x="11914" y="5292"/>
                  </a:cubicBezTo>
                  <a:cubicBezTo>
                    <a:pt x="12509" y="5842"/>
                    <a:pt x="12971" y="6281"/>
                    <a:pt x="13554" y="6653"/>
                  </a:cubicBezTo>
                  <a:cubicBezTo>
                    <a:pt x="14593" y="7312"/>
                    <a:pt x="14524" y="8090"/>
                    <a:pt x="13502" y="8942"/>
                  </a:cubicBezTo>
                  <a:cubicBezTo>
                    <a:pt x="12971" y="9378"/>
                    <a:pt x="12896" y="9792"/>
                    <a:pt x="13352" y="10235"/>
                  </a:cubicBezTo>
                  <a:cubicBezTo>
                    <a:pt x="13929" y="10808"/>
                    <a:pt x="14541" y="11342"/>
                    <a:pt x="15153" y="11892"/>
                  </a:cubicBezTo>
                  <a:cubicBezTo>
                    <a:pt x="15725" y="12411"/>
                    <a:pt x="16366" y="12483"/>
                    <a:pt x="16960" y="11952"/>
                  </a:cubicBezTo>
                  <a:cubicBezTo>
                    <a:pt x="17544" y="11418"/>
                    <a:pt x="18046" y="11551"/>
                    <a:pt x="18606" y="11956"/>
                  </a:cubicBezTo>
                  <a:cubicBezTo>
                    <a:pt x="19466" y="12570"/>
                    <a:pt x="19940" y="13404"/>
                    <a:pt x="20944" y="13950"/>
                  </a:cubicBezTo>
                  <a:cubicBezTo>
                    <a:pt x="21337" y="14159"/>
                    <a:pt x="20996" y="14595"/>
                    <a:pt x="20517" y="14625"/>
                  </a:cubicBezTo>
                  <a:cubicBezTo>
                    <a:pt x="18023" y="14739"/>
                    <a:pt x="17261" y="16077"/>
                    <a:pt x="16366" y="17483"/>
                  </a:cubicBezTo>
                  <a:cubicBezTo>
                    <a:pt x="15783" y="18454"/>
                    <a:pt x="15027" y="19496"/>
                    <a:pt x="13334" y="19761"/>
                  </a:cubicBezTo>
                  <a:cubicBezTo>
                    <a:pt x="12838" y="19845"/>
                    <a:pt x="12532" y="20102"/>
                    <a:pt x="12267" y="20417"/>
                  </a:cubicBezTo>
                  <a:cubicBezTo>
                    <a:pt x="11499" y="21278"/>
                    <a:pt x="11112" y="21418"/>
                    <a:pt x="10332" y="21100"/>
                  </a:cubicBezTo>
                  <a:cubicBezTo>
                    <a:pt x="9403" y="20732"/>
                    <a:pt x="9691" y="20250"/>
                    <a:pt x="9974" y="19644"/>
                  </a:cubicBezTo>
                  <a:cubicBezTo>
                    <a:pt x="10332" y="18848"/>
                    <a:pt x="10817" y="17991"/>
                    <a:pt x="10055" y="17002"/>
                  </a:cubicBezTo>
                  <a:cubicBezTo>
                    <a:pt x="9212" y="18086"/>
                    <a:pt x="7994" y="18404"/>
                    <a:pt x="6505" y="18397"/>
                  </a:cubicBezTo>
                  <a:cubicBezTo>
                    <a:pt x="5869" y="18389"/>
                    <a:pt x="5211" y="18594"/>
                    <a:pt x="4570" y="18617"/>
                  </a:cubicBezTo>
                  <a:cubicBezTo>
                    <a:pt x="3121" y="18670"/>
                    <a:pt x="2440" y="18048"/>
                    <a:pt x="2768" y="17043"/>
                  </a:cubicBezTo>
                  <a:cubicBezTo>
                    <a:pt x="2814" y="16911"/>
                    <a:pt x="2855" y="16755"/>
                    <a:pt x="2982" y="16676"/>
                  </a:cubicBezTo>
                  <a:cubicBezTo>
                    <a:pt x="4778" y="15588"/>
                    <a:pt x="4258" y="13818"/>
                    <a:pt x="5292" y="12491"/>
                  </a:cubicBezTo>
                  <a:cubicBezTo>
                    <a:pt x="5661" y="12009"/>
                    <a:pt x="5597" y="11441"/>
                    <a:pt x="4858" y="11088"/>
                  </a:cubicBezTo>
                  <a:cubicBezTo>
                    <a:pt x="4102" y="10735"/>
                    <a:pt x="3796" y="10136"/>
                    <a:pt x="3334" y="9636"/>
                  </a:cubicBezTo>
                  <a:cubicBezTo>
                    <a:pt x="2607" y="8867"/>
                    <a:pt x="2722" y="8461"/>
                    <a:pt x="3721" y="7847"/>
                  </a:cubicBezTo>
                  <a:cubicBezTo>
                    <a:pt x="4044" y="7650"/>
                    <a:pt x="4380" y="7487"/>
                    <a:pt x="4956" y="7168"/>
                  </a:cubicBezTo>
                  <a:cubicBezTo>
                    <a:pt x="3300" y="7343"/>
                    <a:pt x="2607" y="6763"/>
                    <a:pt x="2237" y="5898"/>
                  </a:cubicBezTo>
                  <a:cubicBezTo>
                    <a:pt x="2081" y="5561"/>
                    <a:pt x="1862" y="5235"/>
                    <a:pt x="1781" y="4894"/>
                  </a:cubicBezTo>
                  <a:cubicBezTo>
                    <a:pt x="1619" y="4185"/>
                    <a:pt x="1331" y="3575"/>
                    <a:pt x="499" y="3078"/>
                  </a:cubicBezTo>
                  <a:cubicBezTo>
                    <a:pt x="-263" y="2631"/>
                    <a:pt x="-130" y="2293"/>
                    <a:pt x="747" y="2001"/>
                  </a:cubicBezTo>
                  <a:cubicBezTo>
                    <a:pt x="2000" y="1592"/>
                    <a:pt x="3334" y="1285"/>
                    <a:pt x="4050" y="322"/>
                  </a:cubicBezTo>
                  <a:cubicBezTo>
                    <a:pt x="4073" y="285"/>
                    <a:pt x="4154" y="266"/>
                    <a:pt x="4194" y="247"/>
                  </a:cubicBezTo>
                  <a:cubicBezTo>
                    <a:pt x="4570" y="68"/>
                    <a:pt x="5165" y="-106"/>
                    <a:pt x="5378" y="80"/>
                  </a:cubicBezTo>
                  <a:cubicBezTo>
                    <a:pt x="6388" y="940"/>
                    <a:pt x="8086" y="-182"/>
                    <a:pt x="8987" y="815"/>
                  </a:cubicBezTo>
                  <a:cubicBezTo>
                    <a:pt x="9189" y="1035"/>
                    <a:pt x="9351" y="1281"/>
                    <a:pt x="9599" y="1460"/>
                  </a:cubicBezTo>
                  <a:cubicBezTo>
                    <a:pt x="10401" y="2001"/>
                    <a:pt x="10551" y="2487"/>
                    <a:pt x="9697" y="3120"/>
                  </a:cubicBezTo>
                  <a:cubicBezTo>
                    <a:pt x="9021" y="3620"/>
                    <a:pt x="9171" y="4375"/>
                    <a:pt x="9021" y="5015"/>
                  </a:cubicBezTo>
                  <a:cubicBezTo>
                    <a:pt x="8860" y="5732"/>
                    <a:pt x="8467" y="6153"/>
                    <a:pt x="7434" y="6175"/>
                  </a:cubicBezTo>
                  <a:cubicBezTo>
                    <a:pt x="6943" y="6194"/>
                    <a:pt x="6470" y="6259"/>
                    <a:pt x="6100" y="663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4" name="Shape">
              <a:extLst>
                <a:ext uri="{FF2B5EF4-FFF2-40B4-BE49-F238E27FC236}">
                  <a16:creationId xmlns:a16="http://schemas.microsoft.com/office/drawing/2014/main" id="{A29DCC48-18A5-3F4F-8523-A31D946A0659}"/>
                </a:ext>
              </a:extLst>
            </p:cNvPr>
            <p:cNvSpPr/>
            <p:nvPr/>
          </p:nvSpPr>
          <p:spPr>
            <a:xfrm>
              <a:off x="15328900" y="876300"/>
              <a:ext cx="172426" cy="193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095" extrusionOk="0">
                  <a:moveTo>
                    <a:pt x="5640" y="14827"/>
                  </a:moveTo>
                  <a:cubicBezTo>
                    <a:pt x="5383" y="14209"/>
                    <a:pt x="4835" y="14302"/>
                    <a:pt x="4488" y="14054"/>
                  </a:cubicBezTo>
                  <a:cubicBezTo>
                    <a:pt x="4203" y="13848"/>
                    <a:pt x="4024" y="13585"/>
                    <a:pt x="4067" y="13229"/>
                  </a:cubicBezTo>
                  <a:cubicBezTo>
                    <a:pt x="4098" y="12859"/>
                    <a:pt x="4361" y="12662"/>
                    <a:pt x="4688" y="12554"/>
                  </a:cubicBezTo>
                  <a:cubicBezTo>
                    <a:pt x="4782" y="12526"/>
                    <a:pt x="4898" y="12526"/>
                    <a:pt x="5009" y="12489"/>
                  </a:cubicBezTo>
                  <a:cubicBezTo>
                    <a:pt x="5320" y="12385"/>
                    <a:pt x="5961" y="12648"/>
                    <a:pt x="5893" y="12109"/>
                  </a:cubicBezTo>
                  <a:cubicBezTo>
                    <a:pt x="5835" y="11523"/>
                    <a:pt x="5235" y="11720"/>
                    <a:pt x="4814" y="11786"/>
                  </a:cubicBezTo>
                  <a:cubicBezTo>
                    <a:pt x="4309" y="11870"/>
                    <a:pt x="3688" y="12582"/>
                    <a:pt x="3351" y="11987"/>
                  </a:cubicBezTo>
                  <a:cubicBezTo>
                    <a:pt x="2935" y="11270"/>
                    <a:pt x="3819" y="10900"/>
                    <a:pt x="4272" y="10487"/>
                  </a:cubicBezTo>
                  <a:cubicBezTo>
                    <a:pt x="4709" y="10075"/>
                    <a:pt x="5214" y="9752"/>
                    <a:pt x="5740" y="9452"/>
                  </a:cubicBezTo>
                  <a:cubicBezTo>
                    <a:pt x="7219" y="8589"/>
                    <a:pt x="7246" y="8608"/>
                    <a:pt x="8409" y="9925"/>
                  </a:cubicBezTo>
                  <a:cubicBezTo>
                    <a:pt x="8993" y="10581"/>
                    <a:pt x="9593" y="10642"/>
                    <a:pt x="10188" y="9920"/>
                  </a:cubicBezTo>
                  <a:cubicBezTo>
                    <a:pt x="10666" y="9344"/>
                    <a:pt x="11040" y="8660"/>
                    <a:pt x="11366" y="7971"/>
                  </a:cubicBezTo>
                  <a:cubicBezTo>
                    <a:pt x="11851" y="6954"/>
                    <a:pt x="11719" y="6743"/>
                    <a:pt x="10603" y="6321"/>
                  </a:cubicBezTo>
                  <a:cubicBezTo>
                    <a:pt x="9519" y="5904"/>
                    <a:pt x="9151" y="5131"/>
                    <a:pt x="9724" y="4160"/>
                  </a:cubicBezTo>
                  <a:cubicBezTo>
                    <a:pt x="10788" y="2366"/>
                    <a:pt x="12356" y="1091"/>
                    <a:pt x="14182" y="135"/>
                  </a:cubicBezTo>
                  <a:cubicBezTo>
                    <a:pt x="15104" y="-343"/>
                    <a:pt x="16461" y="524"/>
                    <a:pt x="16656" y="1611"/>
                  </a:cubicBezTo>
                  <a:cubicBezTo>
                    <a:pt x="16714" y="1925"/>
                    <a:pt x="16667" y="2258"/>
                    <a:pt x="16719" y="2586"/>
                  </a:cubicBezTo>
                  <a:cubicBezTo>
                    <a:pt x="16856" y="3570"/>
                    <a:pt x="17104" y="3870"/>
                    <a:pt x="18067" y="3795"/>
                  </a:cubicBezTo>
                  <a:cubicBezTo>
                    <a:pt x="18998" y="3711"/>
                    <a:pt x="19656" y="4099"/>
                    <a:pt x="20320" y="4606"/>
                  </a:cubicBezTo>
                  <a:cubicBezTo>
                    <a:pt x="21172" y="5281"/>
                    <a:pt x="21377" y="6105"/>
                    <a:pt x="20598" y="6837"/>
                  </a:cubicBezTo>
                  <a:cubicBezTo>
                    <a:pt x="19019" y="8341"/>
                    <a:pt x="17730" y="10370"/>
                    <a:pt x="15151" y="10440"/>
                  </a:cubicBezTo>
                  <a:cubicBezTo>
                    <a:pt x="14845" y="10440"/>
                    <a:pt x="14525" y="10605"/>
                    <a:pt x="14204" y="10713"/>
                  </a:cubicBezTo>
                  <a:cubicBezTo>
                    <a:pt x="13593" y="10942"/>
                    <a:pt x="13282" y="11256"/>
                    <a:pt x="13319" y="12039"/>
                  </a:cubicBezTo>
                  <a:cubicBezTo>
                    <a:pt x="13409" y="13895"/>
                    <a:pt x="12677" y="14415"/>
                    <a:pt x="10793" y="14054"/>
                  </a:cubicBezTo>
                  <a:cubicBezTo>
                    <a:pt x="9367" y="13773"/>
                    <a:pt x="8877" y="14119"/>
                    <a:pt x="8767" y="15596"/>
                  </a:cubicBezTo>
                  <a:cubicBezTo>
                    <a:pt x="8709" y="16290"/>
                    <a:pt x="8556" y="16997"/>
                    <a:pt x="8525" y="17696"/>
                  </a:cubicBezTo>
                  <a:cubicBezTo>
                    <a:pt x="8493" y="19096"/>
                    <a:pt x="7798" y="19912"/>
                    <a:pt x="6551" y="20362"/>
                  </a:cubicBezTo>
                  <a:cubicBezTo>
                    <a:pt x="6135" y="20512"/>
                    <a:pt x="5746" y="20737"/>
                    <a:pt x="5340" y="20896"/>
                  </a:cubicBezTo>
                  <a:cubicBezTo>
                    <a:pt x="4935" y="21060"/>
                    <a:pt x="4498" y="21257"/>
                    <a:pt x="4119" y="20873"/>
                  </a:cubicBezTo>
                  <a:cubicBezTo>
                    <a:pt x="3746" y="20512"/>
                    <a:pt x="3904" y="20057"/>
                    <a:pt x="4024" y="19640"/>
                  </a:cubicBezTo>
                  <a:cubicBezTo>
                    <a:pt x="4214" y="18961"/>
                    <a:pt x="4461" y="18337"/>
                    <a:pt x="5193" y="17958"/>
                  </a:cubicBezTo>
                  <a:cubicBezTo>
                    <a:pt x="5609" y="17747"/>
                    <a:pt x="5383" y="17376"/>
                    <a:pt x="5009" y="17283"/>
                  </a:cubicBezTo>
                  <a:cubicBezTo>
                    <a:pt x="4161" y="17063"/>
                    <a:pt x="3562" y="17498"/>
                    <a:pt x="2993" y="18094"/>
                  </a:cubicBezTo>
                  <a:cubicBezTo>
                    <a:pt x="2077" y="19069"/>
                    <a:pt x="1582" y="18989"/>
                    <a:pt x="877" y="17841"/>
                  </a:cubicBezTo>
                  <a:cubicBezTo>
                    <a:pt x="709" y="17569"/>
                    <a:pt x="567" y="17274"/>
                    <a:pt x="414" y="16969"/>
                  </a:cubicBezTo>
                  <a:cubicBezTo>
                    <a:pt x="-223" y="15643"/>
                    <a:pt x="-165" y="15235"/>
                    <a:pt x="867" y="14236"/>
                  </a:cubicBezTo>
                  <a:cubicBezTo>
                    <a:pt x="1751" y="13384"/>
                    <a:pt x="1977" y="13393"/>
                    <a:pt x="2804" y="14316"/>
                  </a:cubicBezTo>
                  <a:cubicBezTo>
                    <a:pt x="3562" y="15183"/>
                    <a:pt x="3951" y="15258"/>
                    <a:pt x="5640" y="1482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5" name="Shape">
              <a:extLst>
                <a:ext uri="{FF2B5EF4-FFF2-40B4-BE49-F238E27FC236}">
                  <a16:creationId xmlns:a16="http://schemas.microsoft.com/office/drawing/2014/main" id="{444B6C31-CC03-2546-8BA5-85D75B79C721}"/>
                </a:ext>
              </a:extLst>
            </p:cNvPr>
            <p:cNvSpPr/>
            <p:nvPr/>
          </p:nvSpPr>
          <p:spPr>
            <a:xfrm>
              <a:off x="15735299" y="888999"/>
              <a:ext cx="105243" cy="114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0584" extrusionOk="0">
                  <a:moveTo>
                    <a:pt x="0" y="11089"/>
                  </a:moveTo>
                  <a:cubicBezTo>
                    <a:pt x="111" y="8428"/>
                    <a:pt x="1002" y="5875"/>
                    <a:pt x="2448" y="3563"/>
                  </a:cubicBezTo>
                  <a:cubicBezTo>
                    <a:pt x="3630" y="1678"/>
                    <a:pt x="6002" y="1352"/>
                    <a:pt x="7671" y="2826"/>
                  </a:cubicBezTo>
                  <a:cubicBezTo>
                    <a:pt x="8364" y="3454"/>
                    <a:pt x="8895" y="3384"/>
                    <a:pt x="9605" y="3128"/>
                  </a:cubicBezTo>
                  <a:cubicBezTo>
                    <a:pt x="11592" y="2438"/>
                    <a:pt x="13706" y="2050"/>
                    <a:pt x="15479" y="654"/>
                  </a:cubicBezTo>
                  <a:cubicBezTo>
                    <a:pt x="17131" y="-658"/>
                    <a:pt x="19365" y="102"/>
                    <a:pt x="20068" y="2058"/>
                  </a:cubicBezTo>
                  <a:cubicBezTo>
                    <a:pt x="21506" y="6030"/>
                    <a:pt x="21232" y="9870"/>
                    <a:pt x="18629" y="13315"/>
                  </a:cubicBezTo>
                  <a:cubicBezTo>
                    <a:pt x="17131" y="15332"/>
                    <a:pt x="15487" y="17241"/>
                    <a:pt x="13981" y="19259"/>
                  </a:cubicBezTo>
                  <a:cubicBezTo>
                    <a:pt x="13022" y="20507"/>
                    <a:pt x="11960" y="20942"/>
                    <a:pt x="10496" y="20267"/>
                  </a:cubicBezTo>
                  <a:cubicBezTo>
                    <a:pt x="10094" y="20089"/>
                    <a:pt x="9648" y="19972"/>
                    <a:pt x="9238" y="19817"/>
                  </a:cubicBezTo>
                  <a:cubicBezTo>
                    <a:pt x="7705" y="19274"/>
                    <a:pt x="6207" y="18746"/>
                    <a:pt x="4598" y="19638"/>
                  </a:cubicBezTo>
                  <a:cubicBezTo>
                    <a:pt x="3853" y="20065"/>
                    <a:pt x="2945" y="19957"/>
                    <a:pt x="2448" y="19181"/>
                  </a:cubicBezTo>
                  <a:cubicBezTo>
                    <a:pt x="1439" y="17637"/>
                    <a:pt x="-94" y="16372"/>
                    <a:pt x="249" y="14153"/>
                  </a:cubicBezTo>
                  <a:cubicBezTo>
                    <a:pt x="394" y="13207"/>
                    <a:pt x="94" y="12190"/>
                    <a:pt x="0" y="1108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6" name="Shape">
              <a:extLst>
                <a:ext uri="{FF2B5EF4-FFF2-40B4-BE49-F238E27FC236}">
                  <a16:creationId xmlns:a16="http://schemas.microsoft.com/office/drawing/2014/main" id="{6334E8F2-3BC8-7E42-B19E-CBE024A8128C}"/>
                </a:ext>
              </a:extLst>
            </p:cNvPr>
            <p:cNvSpPr/>
            <p:nvPr/>
          </p:nvSpPr>
          <p:spPr>
            <a:xfrm>
              <a:off x="15570200" y="825500"/>
              <a:ext cx="144438" cy="102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199" extrusionOk="0">
                  <a:moveTo>
                    <a:pt x="9291" y="13657"/>
                  </a:moveTo>
                  <a:cubicBezTo>
                    <a:pt x="10327" y="16176"/>
                    <a:pt x="10295" y="16416"/>
                    <a:pt x="8642" y="17578"/>
                  </a:cubicBezTo>
                  <a:cubicBezTo>
                    <a:pt x="7993" y="18052"/>
                    <a:pt x="7282" y="18328"/>
                    <a:pt x="6670" y="18909"/>
                  </a:cubicBezTo>
                  <a:cubicBezTo>
                    <a:pt x="4256" y="21250"/>
                    <a:pt x="2422" y="18971"/>
                    <a:pt x="643" y="16926"/>
                  </a:cubicBezTo>
                  <a:cubicBezTo>
                    <a:pt x="-449" y="15666"/>
                    <a:pt x="-93" y="13370"/>
                    <a:pt x="1279" y="12575"/>
                  </a:cubicBezTo>
                  <a:cubicBezTo>
                    <a:pt x="2802" y="11664"/>
                    <a:pt x="4362" y="10905"/>
                    <a:pt x="6296" y="10914"/>
                  </a:cubicBezTo>
                  <a:cubicBezTo>
                    <a:pt x="5160" y="9708"/>
                    <a:pt x="4193" y="8753"/>
                    <a:pt x="3289" y="7698"/>
                  </a:cubicBezTo>
                  <a:cubicBezTo>
                    <a:pt x="1910" y="6063"/>
                    <a:pt x="1885" y="2061"/>
                    <a:pt x="3220" y="337"/>
                  </a:cubicBezTo>
                  <a:cubicBezTo>
                    <a:pt x="3650" y="-243"/>
                    <a:pt x="4069" y="-2"/>
                    <a:pt x="4449" y="516"/>
                  </a:cubicBezTo>
                  <a:cubicBezTo>
                    <a:pt x="5229" y="1624"/>
                    <a:pt x="6040" y="2669"/>
                    <a:pt x="6788" y="3821"/>
                  </a:cubicBezTo>
                  <a:cubicBezTo>
                    <a:pt x="7413" y="4786"/>
                    <a:pt x="8042" y="5214"/>
                    <a:pt x="8860" y="4402"/>
                  </a:cubicBezTo>
                  <a:cubicBezTo>
                    <a:pt x="9833" y="3401"/>
                    <a:pt x="10731" y="3848"/>
                    <a:pt x="11561" y="4920"/>
                  </a:cubicBezTo>
                  <a:cubicBezTo>
                    <a:pt x="12366" y="5965"/>
                    <a:pt x="13184" y="7001"/>
                    <a:pt x="14169" y="8261"/>
                  </a:cubicBezTo>
                  <a:cubicBezTo>
                    <a:pt x="14082" y="6787"/>
                    <a:pt x="13521" y="6170"/>
                    <a:pt x="13046" y="5482"/>
                  </a:cubicBezTo>
                  <a:cubicBezTo>
                    <a:pt x="12248" y="4402"/>
                    <a:pt x="11474" y="3339"/>
                    <a:pt x="10688" y="2222"/>
                  </a:cubicBezTo>
                  <a:cubicBezTo>
                    <a:pt x="10445" y="1874"/>
                    <a:pt x="10245" y="1427"/>
                    <a:pt x="10420" y="856"/>
                  </a:cubicBezTo>
                  <a:cubicBezTo>
                    <a:pt x="10582" y="337"/>
                    <a:pt x="10869" y="96"/>
                    <a:pt x="11206" y="96"/>
                  </a:cubicBezTo>
                  <a:cubicBezTo>
                    <a:pt x="11742" y="132"/>
                    <a:pt x="12298" y="52"/>
                    <a:pt x="12753" y="337"/>
                  </a:cubicBezTo>
                  <a:cubicBezTo>
                    <a:pt x="14818" y="1606"/>
                    <a:pt x="16933" y="2704"/>
                    <a:pt x="18500" y="5429"/>
                  </a:cubicBezTo>
                  <a:cubicBezTo>
                    <a:pt x="19080" y="6403"/>
                    <a:pt x="19741" y="7261"/>
                    <a:pt x="20327" y="8225"/>
                  </a:cubicBezTo>
                  <a:cubicBezTo>
                    <a:pt x="21151" y="9583"/>
                    <a:pt x="21126" y="10271"/>
                    <a:pt x="20334" y="11700"/>
                  </a:cubicBezTo>
                  <a:cubicBezTo>
                    <a:pt x="20034" y="12227"/>
                    <a:pt x="19703" y="12755"/>
                    <a:pt x="19329" y="13138"/>
                  </a:cubicBezTo>
                  <a:cubicBezTo>
                    <a:pt x="18674" y="13880"/>
                    <a:pt x="18182" y="14452"/>
                    <a:pt x="18318" y="16105"/>
                  </a:cubicBezTo>
                  <a:cubicBezTo>
                    <a:pt x="18449" y="17837"/>
                    <a:pt x="16553" y="20794"/>
                    <a:pt x="15461" y="21142"/>
                  </a:cubicBezTo>
                  <a:cubicBezTo>
                    <a:pt x="14887" y="21357"/>
                    <a:pt x="14462" y="20937"/>
                    <a:pt x="14095" y="20302"/>
                  </a:cubicBezTo>
                  <a:cubicBezTo>
                    <a:pt x="13384" y="19097"/>
                    <a:pt x="12666" y="17873"/>
                    <a:pt x="11942" y="16676"/>
                  </a:cubicBezTo>
                  <a:cubicBezTo>
                    <a:pt x="11586" y="16086"/>
                    <a:pt x="11231" y="15470"/>
                    <a:pt x="10800" y="15005"/>
                  </a:cubicBezTo>
                  <a:cubicBezTo>
                    <a:pt x="10332" y="14452"/>
                    <a:pt x="9802" y="14067"/>
                    <a:pt x="9291" y="1365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7" name="Shape">
              <a:extLst>
                <a:ext uri="{FF2B5EF4-FFF2-40B4-BE49-F238E27FC236}">
                  <a16:creationId xmlns:a16="http://schemas.microsoft.com/office/drawing/2014/main" id="{D1D01C6D-367A-6C4B-9769-3D0A125560EC}"/>
                </a:ext>
              </a:extLst>
            </p:cNvPr>
            <p:cNvSpPr/>
            <p:nvPr/>
          </p:nvSpPr>
          <p:spPr>
            <a:xfrm>
              <a:off x="15849600" y="812800"/>
              <a:ext cx="101046" cy="120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7" h="20708" extrusionOk="0">
                  <a:moveTo>
                    <a:pt x="20012" y="9206"/>
                  </a:moveTo>
                  <a:cubicBezTo>
                    <a:pt x="20695" y="13542"/>
                    <a:pt x="14943" y="19001"/>
                    <a:pt x="10950" y="19836"/>
                  </a:cubicBezTo>
                  <a:cubicBezTo>
                    <a:pt x="9044" y="20242"/>
                    <a:pt x="7061" y="20368"/>
                    <a:pt x="5129" y="20664"/>
                  </a:cubicBezTo>
                  <a:cubicBezTo>
                    <a:pt x="4146" y="20833"/>
                    <a:pt x="3420" y="20515"/>
                    <a:pt x="2787" y="19784"/>
                  </a:cubicBezTo>
                  <a:cubicBezTo>
                    <a:pt x="-905" y="15397"/>
                    <a:pt x="-752" y="15625"/>
                    <a:pt x="2206" y="11407"/>
                  </a:cubicBezTo>
                  <a:cubicBezTo>
                    <a:pt x="3386" y="9730"/>
                    <a:pt x="4787" y="8541"/>
                    <a:pt x="6984" y="8533"/>
                  </a:cubicBezTo>
                  <a:cubicBezTo>
                    <a:pt x="8249" y="8527"/>
                    <a:pt x="8916" y="7780"/>
                    <a:pt x="9292" y="6738"/>
                  </a:cubicBezTo>
                  <a:cubicBezTo>
                    <a:pt x="9814" y="5365"/>
                    <a:pt x="10266" y="3954"/>
                    <a:pt x="10822" y="2602"/>
                  </a:cubicBezTo>
                  <a:cubicBezTo>
                    <a:pt x="12002" y="-264"/>
                    <a:pt x="14216" y="-767"/>
                    <a:pt x="16720" y="1117"/>
                  </a:cubicBezTo>
                  <a:cubicBezTo>
                    <a:pt x="19387" y="3141"/>
                    <a:pt x="19875" y="5941"/>
                    <a:pt x="20012" y="920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8" name="Shape">
              <a:extLst>
                <a:ext uri="{FF2B5EF4-FFF2-40B4-BE49-F238E27FC236}">
                  <a16:creationId xmlns:a16="http://schemas.microsoft.com/office/drawing/2014/main" id="{AB262EEE-B28C-C642-B35D-60E8CF901F6B}"/>
                </a:ext>
              </a:extLst>
            </p:cNvPr>
            <p:cNvSpPr/>
            <p:nvPr/>
          </p:nvSpPr>
          <p:spPr>
            <a:xfrm>
              <a:off x="15620999" y="977899"/>
              <a:ext cx="119764" cy="99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0151" extrusionOk="0">
                  <a:moveTo>
                    <a:pt x="14908" y="10636"/>
                  </a:moveTo>
                  <a:cubicBezTo>
                    <a:pt x="16656" y="12724"/>
                    <a:pt x="16934" y="13842"/>
                    <a:pt x="15805" y="15632"/>
                  </a:cubicBezTo>
                  <a:cubicBezTo>
                    <a:pt x="13756" y="18846"/>
                    <a:pt x="12785" y="19441"/>
                    <a:pt x="10668" y="18008"/>
                  </a:cubicBezTo>
                  <a:cubicBezTo>
                    <a:pt x="10179" y="17693"/>
                    <a:pt x="9719" y="17309"/>
                    <a:pt x="9079" y="16802"/>
                  </a:cubicBezTo>
                  <a:cubicBezTo>
                    <a:pt x="8567" y="20104"/>
                    <a:pt x="6759" y="20462"/>
                    <a:pt x="4628" y="19973"/>
                  </a:cubicBezTo>
                  <a:cubicBezTo>
                    <a:pt x="3551" y="19755"/>
                    <a:pt x="2413" y="20086"/>
                    <a:pt x="1351" y="19536"/>
                  </a:cubicBezTo>
                  <a:cubicBezTo>
                    <a:pt x="-49" y="18846"/>
                    <a:pt x="-388" y="17885"/>
                    <a:pt x="463" y="16305"/>
                  </a:cubicBezTo>
                  <a:cubicBezTo>
                    <a:pt x="1314" y="14776"/>
                    <a:pt x="1593" y="13274"/>
                    <a:pt x="1239" y="11466"/>
                  </a:cubicBezTo>
                  <a:cubicBezTo>
                    <a:pt x="1073" y="10697"/>
                    <a:pt x="1163" y="9850"/>
                    <a:pt x="1193" y="9038"/>
                  </a:cubicBezTo>
                  <a:cubicBezTo>
                    <a:pt x="1239" y="7797"/>
                    <a:pt x="1728" y="6871"/>
                    <a:pt x="2677" y="6600"/>
                  </a:cubicBezTo>
                  <a:cubicBezTo>
                    <a:pt x="4199" y="6173"/>
                    <a:pt x="5705" y="5456"/>
                    <a:pt x="7309" y="5972"/>
                  </a:cubicBezTo>
                  <a:cubicBezTo>
                    <a:pt x="7678" y="6094"/>
                    <a:pt x="8107" y="6443"/>
                    <a:pt x="8401" y="5919"/>
                  </a:cubicBezTo>
                  <a:cubicBezTo>
                    <a:pt x="8695" y="5387"/>
                    <a:pt x="8589" y="4731"/>
                    <a:pt x="8341" y="4199"/>
                  </a:cubicBezTo>
                  <a:cubicBezTo>
                    <a:pt x="8130" y="3675"/>
                    <a:pt x="7799" y="3229"/>
                    <a:pt x="7550" y="2705"/>
                  </a:cubicBezTo>
                  <a:cubicBezTo>
                    <a:pt x="6947" y="1421"/>
                    <a:pt x="7083" y="993"/>
                    <a:pt x="8197" y="486"/>
                  </a:cubicBezTo>
                  <a:cubicBezTo>
                    <a:pt x="11881" y="-1138"/>
                    <a:pt x="18132" y="1491"/>
                    <a:pt x="20354" y="5587"/>
                  </a:cubicBezTo>
                  <a:cubicBezTo>
                    <a:pt x="20760" y="6347"/>
                    <a:pt x="21212" y="7177"/>
                    <a:pt x="20783" y="8112"/>
                  </a:cubicBezTo>
                  <a:cubicBezTo>
                    <a:pt x="20354" y="9082"/>
                    <a:pt x="19555" y="8811"/>
                    <a:pt x="18870" y="8741"/>
                  </a:cubicBezTo>
                  <a:cubicBezTo>
                    <a:pt x="16234" y="8479"/>
                    <a:pt x="16234" y="8479"/>
                    <a:pt x="14908" y="1063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9" name="Shape">
              <a:extLst>
                <a:ext uri="{FF2B5EF4-FFF2-40B4-BE49-F238E27FC236}">
                  <a16:creationId xmlns:a16="http://schemas.microsoft.com/office/drawing/2014/main" id="{4E7F70AC-46AE-EA47-9D61-E14D0460A9DF}"/>
                </a:ext>
              </a:extLst>
            </p:cNvPr>
            <p:cNvSpPr/>
            <p:nvPr/>
          </p:nvSpPr>
          <p:spPr>
            <a:xfrm>
              <a:off x="14058899" y="4432300"/>
              <a:ext cx="54498" cy="201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268" extrusionOk="0">
                  <a:moveTo>
                    <a:pt x="19572" y="4063"/>
                  </a:moveTo>
                  <a:cubicBezTo>
                    <a:pt x="19081" y="5389"/>
                    <a:pt x="18252" y="6629"/>
                    <a:pt x="16306" y="7779"/>
                  </a:cubicBezTo>
                  <a:cubicBezTo>
                    <a:pt x="15291" y="8383"/>
                    <a:pt x="15458" y="8828"/>
                    <a:pt x="17135" y="9327"/>
                  </a:cubicBezTo>
                  <a:cubicBezTo>
                    <a:pt x="20419" y="10317"/>
                    <a:pt x="21400" y="11625"/>
                    <a:pt x="21418" y="12965"/>
                  </a:cubicBezTo>
                  <a:cubicBezTo>
                    <a:pt x="21451" y="14500"/>
                    <a:pt x="21451" y="16035"/>
                    <a:pt x="21146" y="17561"/>
                  </a:cubicBezTo>
                  <a:cubicBezTo>
                    <a:pt x="20978" y="18701"/>
                    <a:pt x="21146" y="20000"/>
                    <a:pt x="15341" y="20013"/>
                  </a:cubicBezTo>
                  <a:cubicBezTo>
                    <a:pt x="14189" y="20013"/>
                    <a:pt x="13834" y="20418"/>
                    <a:pt x="13056" y="20636"/>
                  </a:cubicBezTo>
                  <a:cubicBezTo>
                    <a:pt x="9941" y="21544"/>
                    <a:pt x="7909" y="21481"/>
                    <a:pt x="5370" y="20400"/>
                  </a:cubicBezTo>
                  <a:cubicBezTo>
                    <a:pt x="3001" y="19382"/>
                    <a:pt x="2425" y="18238"/>
                    <a:pt x="3236" y="17057"/>
                  </a:cubicBezTo>
                  <a:cubicBezTo>
                    <a:pt x="3796" y="16330"/>
                    <a:pt x="3729" y="15604"/>
                    <a:pt x="3796" y="14868"/>
                  </a:cubicBezTo>
                  <a:cubicBezTo>
                    <a:pt x="3914" y="14096"/>
                    <a:pt x="3524" y="13397"/>
                    <a:pt x="1630" y="12815"/>
                  </a:cubicBezTo>
                  <a:cubicBezTo>
                    <a:pt x="343" y="12406"/>
                    <a:pt x="-149" y="11902"/>
                    <a:pt x="38" y="11362"/>
                  </a:cubicBezTo>
                  <a:cubicBezTo>
                    <a:pt x="174" y="10903"/>
                    <a:pt x="596" y="10521"/>
                    <a:pt x="2645" y="10644"/>
                  </a:cubicBezTo>
                  <a:cubicBezTo>
                    <a:pt x="7299" y="10921"/>
                    <a:pt x="8993" y="9722"/>
                    <a:pt x="11600" y="9009"/>
                  </a:cubicBezTo>
                  <a:cubicBezTo>
                    <a:pt x="12530" y="8750"/>
                    <a:pt x="11835" y="8419"/>
                    <a:pt x="10990" y="8191"/>
                  </a:cubicBezTo>
                  <a:cubicBezTo>
                    <a:pt x="6639" y="7038"/>
                    <a:pt x="6098" y="5430"/>
                    <a:pt x="5540" y="3859"/>
                  </a:cubicBezTo>
                  <a:cubicBezTo>
                    <a:pt x="5302" y="3055"/>
                    <a:pt x="6030" y="2292"/>
                    <a:pt x="8925" y="1888"/>
                  </a:cubicBezTo>
                  <a:cubicBezTo>
                    <a:pt x="11465" y="1534"/>
                    <a:pt x="14020" y="1138"/>
                    <a:pt x="15086" y="257"/>
                  </a:cubicBezTo>
                  <a:cubicBezTo>
                    <a:pt x="15341" y="49"/>
                    <a:pt x="16086" y="-56"/>
                    <a:pt x="16847" y="30"/>
                  </a:cubicBezTo>
                  <a:cubicBezTo>
                    <a:pt x="17575" y="98"/>
                    <a:pt x="18032" y="298"/>
                    <a:pt x="18048" y="503"/>
                  </a:cubicBezTo>
                  <a:cubicBezTo>
                    <a:pt x="18185" y="1729"/>
                    <a:pt x="18912" y="2923"/>
                    <a:pt x="19572" y="406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0" name="Shape">
              <a:extLst>
                <a:ext uri="{FF2B5EF4-FFF2-40B4-BE49-F238E27FC236}">
                  <a16:creationId xmlns:a16="http://schemas.microsoft.com/office/drawing/2014/main" id="{16AE5ABE-AA92-274F-B978-14A259406CE6}"/>
                </a:ext>
              </a:extLst>
            </p:cNvPr>
            <p:cNvSpPr/>
            <p:nvPr/>
          </p:nvSpPr>
          <p:spPr>
            <a:xfrm>
              <a:off x="15265399" y="889000"/>
              <a:ext cx="131084" cy="97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142" extrusionOk="0">
                  <a:moveTo>
                    <a:pt x="15390" y="6635"/>
                  </a:moveTo>
                  <a:cubicBezTo>
                    <a:pt x="14614" y="7121"/>
                    <a:pt x="14486" y="8224"/>
                    <a:pt x="14402" y="9279"/>
                  </a:cubicBezTo>
                  <a:cubicBezTo>
                    <a:pt x="14246" y="11447"/>
                    <a:pt x="13525" y="13137"/>
                    <a:pt x="12564" y="14698"/>
                  </a:cubicBezTo>
                  <a:cubicBezTo>
                    <a:pt x="11795" y="16005"/>
                    <a:pt x="10989" y="17276"/>
                    <a:pt x="10268" y="18612"/>
                  </a:cubicBezTo>
                  <a:cubicBezTo>
                    <a:pt x="9689" y="19696"/>
                    <a:pt x="8933" y="20265"/>
                    <a:pt x="8099" y="20771"/>
                  </a:cubicBezTo>
                  <a:cubicBezTo>
                    <a:pt x="7166" y="21341"/>
                    <a:pt x="6396" y="21424"/>
                    <a:pt x="5937" y="19780"/>
                  </a:cubicBezTo>
                  <a:cubicBezTo>
                    <a:pt x="5648" y="18696"/>
                    <a:pt x="5004" y="18145"/>
                    <a:pt x="4389" y="17548"/>
                  </a:cubicBezTo>
                  <a:cubicBezTo>
                    <a:pt x="3471" y="16650"/>
                    <a:pt x="2531" y="15781"/>
                    <a:pt x="1634" y="14819"/>
                  </a:cubicBezTo>
                  <a:cubicBezTo>
                    <a:pt x="998" y="14137"/>
                    <a:pt x="-48" y="13782"/>
                    <a:pt x="2" y="12437"/>
                  </a:cubicBezTo>
                  <a:cubicBezTo>
                    <a:pt x="66" y="10727"/>
                    <a:pt x="1267" y="10512"/>
                    <a:pt x="2115" y="10008"/>
                  </a:cubicBezTo>
                  <a:cubicBezTo>
                    <a:pt x="2764" y="9587"/>
                    <a:pt x="3528" y="9195"/>
                    <a:pt x="4234" y="9223"/>
                  </a:cubicBezTo>
                  <a:cubicBezTo>
                    <a:pt x="6375" y="9307"/>
                    <a:pt x="8001" y="7626"/>
                    <a:pt x="9710" y="6140"/>
                  </a:cubicBezTo>
                  <a:cubicBezTo>
                    <a:pt x="10650" y="5356"/>
                    <a:pt x="11159" y="4029"/>
                    <a:pt x="11583" y="2599"/>
                  </a:cubicBezTo>
                  <a:cubicBezTo>
                    <a:pt x="12204" y="469"/>
                    <a:pt x="13448" y="-176"/>
                    <a:pt x="14818" y="39"/>
                  </a:cubicBezTo>
                  <a:cubicBezTo>
                    <a:pt x="16126" y="273"/>
                    <a:pt x="17411" y="852"/>
                    <a:pt x="18655" y="1506"/>
                  </a:cubicBezTo>
                  <a:cubicBezTo>
                    <a:pt x="19638" y="2039"/>
                    <a:pt x="20443" y="3094"/>
                    <a:pt x="20775" y="4636"/>
                  </a:cubicBezTo>
                  <a:cubicBezTo>
                    <a:pt x="21185" y="6597"/>
                    <a:pt x="21475" y="8644"/>
                    <a:pt x="21517" y="10718"/>
                  </a:cubicBezTo>
                  <a:cubicBezTo>
                    <a:pt x="21552" y="12782"/>
                    <a:pt x="21072" y="13231"/>
                    <a:pt x="19772" y="12531"/>
                  </a:cubicBezTo>
                  <a:cubicBezTo>
                    <a:pt x="18090" y="11596"/>
                    <a:pt x="16529" y="10410"/>
                    <a:pt x="16020" y="7513"/>
                  </a:cubicBezTo>
                  <a:cubicBezTo>
                    <a:pt x="15935" y="7121"/>
                    <a:pt x="15772" y="6728"/>
                    <a:pt x="15390" y="663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1" name="Shape">
              <a:extLst>
                <a:ext uri="{FF2B5EF4-FFF2-40B4-BE49-F238E27FC236}">
                  <a16:creationId xmlns:a16="http://schemas.microsoft.com/office/drawing/2014/main" id="{BA63F1BF-EA67-5648-9110-19297E6C7AE0}"/>
                </a:ext>
              </a:extLst>
            </p:cNvPr>
            <p:cNvSpPr/>
            <p:nvPr/>
          </p:nvSpPr>
          <p:spPr>
            <a:xfrm>
              <a:off x="14211300" y="2616199"/>
              <a:ext cx="129223" cy="152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390" extrusionOk="0">
                  <a:moveTo>
                    <a:pt x="20872" y="10191"/>
                  </a:moveTo>
                  <a:cubicBezTo>
                    <a:pt x="20498" y="10547"/>
                    <a:pt x="20117" y="10903"/>
                    <a:pt x="19737" y="11272"/>
                  </a:cubicBezTo>
                  <a:cubicBezTo>
                    <a:pt x="18474" y="11652"/>
                    <a:pt x="17641" y="12667"/>
                    <a:pt x="16647" y="13403"/>
                  </a:cubicBezTo>
                  <a:cubicBezTo>
                    <a:pt x="15941" y="13904"/>
                    <a:pt x="15666" y="14726"/>
                    <a:pt x="14601" y="14092"/>
                  </a:cubicBezTo>
                  <a:cubicBezTo>
                    <a:pt x="14333" y="13941"/>
                    <a:pt x="14016" y="14200"/>
                    <a:pt x="13811" y="14405"/>
                  </a:cubicBezTo>
                  <a:cubicBezTo>
                    <a:pt x="12203" y="16072"/>
                    <a:pt x="10086" y="16284"/>
                    <a:pt x="7864" y="16230"/>
                  </a:cubicBezTo>
                  <a:cubicBezTo>
                    <a:pt x="7604" y="16230"/>
                    <a:pt x="7208" y="16314"/>
                    <a:pt x="7067" y="16495"/>
                  </a:cubicBezTo>
                  <a:cubicBezTo>
                    <a:pt x="5642" y="18415"/>
                    <a:pt x="2595" y="18427"/>
                    <a:pt x="1537" y="20783"/>
                  </a:cubicBezTo>
                  <a:cubicBezTo>
                    <a:pt x="1438" y="21018"/>
                    <a:pt x="1135" y="21223"/>
                    <a:pt x="888" y="21320"/>
                  </a:cubicBezTo>
                  <a:cubicBezTo>
                    <a:pt x="359" y="21519"/>
                    <a:pt x="-121" y="21284"/>
                    <a:pt x="27" y="20765"/>
                  </a:cubicBezTo>
                  <a:cubicBezTo>
                    <a:pt x="528" y="19230"/>
                    <a:pt x="429" y="17328"/>
                    <a:pt x="2468" y="16592"/>
                  </a:cubicBezTo>
                  <a:cubicBezTo>
                    <a:pt x="2673" y="16525"/>
                    <a:pt x="2891" y="16387"/>
                    <a:pt x="2997" y="16223"/>
                  </a:cubicBezTo>
                  <a:cubicBezTo>
                    <a:pt x="4027" y="14828"/>
                    <a:pt x="5233" y="13959"/>
                    <a:pt x="7124" y="14671"/>
                  </a:cubicBezTo>
                  <a:cubicBezTo>
                    <a:pt x="7286" y="14744"/>
                    <a:pt x="7617" y="14653"/>
                    <a:pt x="7737" y="14533"/>
                  </a:cubicBezTo>
                  <a:cubicBezTo>
                    <a:pt x="9071" y="13125"/>
                    <a:pt x="11039" y="12739"/>
                    <a:pt x="12633" y="11743"/>
                  </a:cubicBezTo>
                  <a:cubicBezTo>
                    <a:pt x="12958" y="11537"/>
                    <a:pt x="13134" y="11254"/>
                    <a:pt x="13134" y="10771"/>
                  </a:cubicBezTo>
                  <a:cubicBezTo>
                    <a:pt x="11871" y="11272"/>
                    <a:pt x="10813" y="10016"/>
                    <a:pt x="9466" y="10523"/>
                  </a:cubicBezTo>
                  <a:cubicBezTo>
                    <a:pt x="9042" y="10662"/>
                    <a:pt x="8844" y="9883"/>
                    <a:pt x="8930" y="9351"/>
                  </a:cubicBezTo>
                  <a:cubicBezTo>
                    <a:pt x="9127" y="7799"/>
                    <a:pt x="10333" y="6803"/>
                    <a:pt x="11596" y="6404"/>
                  </a:cubicBezTo>
                  <a:cubicBezTo>
                    <a:pt x="12379" y="6127"/>
                    <a:pt x="11998" y="4973"/>
                    <a:pt x="12802" y="5330"/>
                  </a:cubicBezTo>
                  <a:cubicBezTo>
                    <a:pt x="13662" y="5686"/>
                    <a:pt x="13910" y="6579"/>
                    <a:pt x="14170" y="7376"/>
                  </a:cubicBezTo>
                  <a:cubicBezTo>
                    <a:pt x="14213" y="7522"/>
                    <a:pt x="14269" y="7642"/>
                    <a:pt x="14396" y="8059"/>
                  </a:cubicBezTo>
                  <a:cubicBezTo>
                    <a:pt x="14833" y="6827"/>
                    <a:pt x="15342" y="5891"/>
                    <a:pt x="14897" y="4762"/>
                  </a:cubicBezTo>
                  <a:cubicBezTo>
                    <a:pt x="14573" y="3886"/>
                    <a:pt x="14799" y="3101"/>
                    <a:pt x="15476" y="2437"/>
                  </a:cubicBezTo>
                  <a:cubicBezTo>
                    <a:pt x="16061" y="1882"/>
                    <a:pt x="16485" y="1253"/>
                    <a:pt x="16788" y="529"/>
                  </a:cubicBezTo>
                  <a:cubicBezTo>
                    <a:pt x="16978" y="100"/>
                    <a:pt x="17394" y="-81"/>
                    <a:pt x="17902" y="33"/>
                  </a:cubicBezTo>
                  <a:cubicBezTo>
                    <a:pt x="18467" y="155"/>
                    <a:pt x="18812" y="505"/>
                    <a:pt x="18798" y="1066"/>
                  </a:cubicBezTo>
                  <a:cubicBezTo>
                    <a:pt x="18748" y="2057"/>
                    <a:pt x="18685" y="3173"/>
                    <a:pt x="17937" y="3832"/>
                  </a:cubicBezTo>
                  <a:cubicBezTo>
                    <a:pt x="16633" y="4991"/>
                    <a:pt x="16985" y="6084"/>
                    <a:pt x="17662" y="7522"/>
                  </a:cubicBezTo>
                  <a:cubicBezTo>
                    <a:pt x="18241" y="6754"/>
                    <a:pt x="18748" y="6193"/>
                    <a:pt x="18777" y="5372"/>
                  </a:cubicBezTo>
                  <a:cubicBezTo>
                    <a:pt x="18805" y="4641"/>
                    <a:pt x="19179" y="4321"/>
                    <a:pt x="19913" y="4520"/>
                  </a:cubicBezTo>
                  <a:cubicBezTo>
                    <a:pt x="20597" y="4701"/>
                    <a:pt x="21479" y="5197"/>
                    <a:pt x="21077" y="5746"/>
                  </a:cubicBezTo>
                  <a:cubicBezTo>
                    <a:pt x="20138" y="6996"/>
                    <a:pt x="21041" y="8168"/>
                    <a:pt x="20872" y="9345"/>
                  </a:cubicBezTo>
                  <a:cubicBezTo>
                    <a:pt x="20844" y="9611"/>
                    <a:pt x="20872" y="9907"/>
                    <a:pt x="20872" y="1019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2" name="Shape">
              <a:extLst>
                <a:ext uri="{FF2B5EF4-FFF2-40B4-BE49-F238E27FC236}">
                  <a16:creationId xmlns:a16="http://schemas.microsoft.com/office/drawing/2014/main" id="{86043D06-B69F-9444-A995-7CAA954B26B2}"/>
                </a:ext>
              </a:extLst>
            </p:cNvPr>
            <p:cNvSpPr/>
            <p:nvPr/>
          </p:nvSpPr>
          <p:spPr>
            <a:xfrm>
              <a:off x="15379699" y="2603500"/>
              <a:ext cx="74118" cy="8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0408" extrusionOk="0">
                  <a:moveTo>
                    <a:pt x="266" y="13354"/>
                  </a:moveTo>
                  <a:cubicBezTo>
                    <a:pt x="109" y="9647"/>
                    <a:pt x="856" y="6150"/>
                    <a:pt x="3148" y="3016"/>
                  </a:cubicBezTo>
                  <a:cubicBezTo>
                    <a:pt x="5826" y="-651"/>
                    <a:pt x="9275" y="-972"/>
                    <a:pt x="12783" y="2041"/>
                  </a:cubicBezTo>
                  <a:cubicBezTo>
                    <a:pt x="14436" y="3488"/>
                    <a:pt x="15582" y="5568"/>
                    <a:pt x="18368" y="5809"/>
                  </a:cubicBezTo>
                  <a:cubicBezTo>
                    <a:pt x="19633" y="5929"/>
                    <a:pt x="21214" y="10511"/>
                    <a:pt x="20647" y="11686"/>
                  </a:cubicBezTo>
                  <a:cubicBezTo>
                    <a:pt x="20478" y="12139"/>
                    <a:pt x="20177" y="12590"/>
                    <a:pt x="19610" y="12510"/>
                  </a:cubicBezTo>
                  <a:cubicBezTo>
                    <a:pt x="17523" y="12209"/>
                    <a:pt x="16583" y="13585"/>
                    <a:pt x="15835" y="14861"/>
                  </a:cubicBezTo>
                  <a:cubicBezTo>
                    <a:pt x="14134" y="17795"/>
                    <a:pt x="10758" y="18508"/>
                    <a:pt x="8152" y="20215"/>
                  </a:cubicBezTo>
                  <a:cubicBezTo>
                    <a:pt x="7514" y="20628"/>
                    <a:pt x="6646" y="20236"/>
                    <a:pt x="5958" y="20327"/>
                  </a:cubicBezTo>
                  <a:cubicBezTo>
                    <a:pt x="4318" y="20557"/>
                    <a:pt x="3364" y="17674"/>
                    <a:pt x="1400" y="19482"/>
                  </a:cubicBezTo>
                  <a:cubicBezTo>
                    <a:pt x="1206" y="19593"/>
                    <a:pt x="567" y="18699"/>
                    <a:pt x="350" y="18176"/>
                  </a:cubicBezTo>
                  <a:cubicBezTo>
                    <a:pt x="-386" y="16579"/>
                    <a:pt x="266" y="14951"/>
                    <a:pt x="266" y="1335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3" name="Shape">
              <a:extLst>
                <a:ext uri="{FF2B5EF4-FFF2-40B4-BE49-F238E27FC236}">
                  <a16:creationId xmlns:a16="http://schemas.microsoft.com/office/drawing/2014/main" id="{A3C2238C-0766-094C-B945-D2755E2DB46F}"/>
                </a:ext>
              </a:extLst>
            </p:cNvPr>
            <p:cNvSpPr/>
            <p:nvPr/>
          </p:nvSpPr>
          <p:spPr>
            <a:xfrm>
              <a:off x="14135100" y="1308100"/>
              <a:ext cx="57933" cy="126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379" extrusionOk="0">
                  <a:moveTo>
                    <a:pt x="21119" y="19940"/>
                  </a:moveTo>
                  <a:cubicBezTo>
                    <a:pt x="21119" y="20669"/>
                    <a:pt x="21293" y="21119"/>
                    <a:pt x="20288" y="21316"/>
                  </a:cubicBezTo>
                  <a:cubicBezTo>
                    <a:pt x="19438" y="21498"/>
                    <a:pt x="18700" y="21243"/>
                    <a:pt x="17962" y="21061"/>
                  </a:cubicBezTo>
                  <a:cubicBezTo>
                    <a:pt x="16752" y="20698"/>
                    <a:pt x="16391" y="20013"/>
                    <a:pt x="15951" y="19373"/>
                  </a:cubicBezTo>
                  <a:cubicBezTo>
                    <a:pt x="14443" y="17233"/>
                    <a:pt x="12872" y="15166"/>
                    <a:pt x="8553" y="13973"/>
                  </a:cubicBezTo>
                  <a:cubicBezTo>
                    <a:pt x="6071" y="13296"/>
                    <a:pt x="5237" y="11921"/>
                    <a:pt x="4766" y="10567"/>
                  </a:cubicBezTo>
                  <a:cubicBezTo>
                    <a:pt x="4028" y="8391"/>
                    <a:pt x="3384" y="6244"/>
                    <a:pt x="902" y="4352"/>
                  </a:cubicBezTo>
                  <a:cubicBezTo>
                    <a:pt x="-182" y="3580"/>
                    <a:pt x="-41" y="2569"/>
                    <a:pt x="85" y="1644"/>
                  </a:cubicBezTo>
                  <a:cubicBezTo>
                    <a:pt x="180" y="982"/>
                    <a:pt x="39" y="182"/>
                    <a:pt x="1750" y="22"/>
                  </a:cubicBezTo>
                  <a:cubicBezTo>
                    <a:pt x="3164" y="-102"/>
                    <a:pt x="4562" y="320"/>
                    <a:pt x="5065" y="888"/>
                  </a:cubicBezTo>
                  <a:cubicBezTo>
                    <a:pt x="6888" y="2925"/>
                    <a:pt x="10060" y="4563"/>
                    <a:pt x="10343" y="7045"/>
                  </a:cubicBezTo>
                  <a:cubicBezTo>
                    <a:pt x="10656" y="9585"/>
                    <a:pt x="12370" y="12016"/>
                    <a:pt x="16359" y="13777"/>
                  </a:cubicBezTo>
                  <a:cubicBezTo>
                    <a:pt x="17664" y="14344"/>
                    <a:pt x="18653" y="15014"/>
                    <a:pt x="18700" y="15924"/>
                  </a:cubicBezTo>
                  <a:cubicBezTo>
                    <a:pt x="18841" y="17459"/>
                    <a:pt x="21418" y="18630"/>
                    <a:pt x="21119" y="1994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4" name="Shape">
              <a:extLst>
                <a:ext uri="{FF2B5EF4-FFF2-40B4-BE49-F238E27FC236}">
                  <a16:creationId xmlns:a16="http://schemas.microsoft.com/office/drawing/2014/main" id="{86E5706E-388A-F04A-A980-0BAE1CDA5D81}"/>
                </a:ext>
              </a:extLst>
            </p:cNvPr>
            <p:cNvSpPr/>
            <p:nvPr/>
          </p:nvSpPr>
          <p:spPr>
            <a:xfrm>
              <a:off x="15659099" y="723900"/>
              <a:ext cx="63787" cy="50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2" h="20077" extrusionOk="0">
                  <a:moveTo>
                    <a:pt x="14472" y="20077"/>
                  </a:moveTo>
                  <a:cubicBezTo>
                    <a:pt x="13816" y="19840"/>
                    <a:pt x="12847" y="19669"/>
                    <a:pt x="11905" y="19208"/>
                  </a:cubicBezTo>
                  <a:cubicBezTo>
                    <a:pt x="8683" y="17488"/>
                    <a:pt x="5516" y="15852"/>
                    <a:pt x="2403" y="13979"/>
                  </a:cubicBezTo>
                  <a:cubicBezTo>
                    <a:pt x="-588" y="12156"/>
                    <a:pt x="-711" y="10947"/>
                    <a:pt x="1612" y="7523"/>
                  </a:cubicBezTo>
                  <a:cubicBezTo>
                    <a:pt x="2471" y="6246"/>
                    <a:pt x="3426" y="5018"/>
                    <a:pt x="4451" y="3945"/>
                  </a:cubicBezTo>
                  <a:cubicBezTo>
                    <a:pt x="9516" y="-1523"/>
                    <a:pt x="11181" y="-1385"/>
                    <a:pt x="15632" y="4849"/>
                  </a:cubicBezTo>
                  <a:cubicBezTo>
                    <a:pt x="16656" y="6246"/>
                    <a:pt x="17721" y="7574"/>
                    <a:pt x="18554" y="9107"/>
                  </a:cubicBezTo>
                  <a:cubicBezTo>
                    <a:pt x="19660" y="11169"/>
                    <a:pt x="20889" y="13571"/>
                    <a:pt x="19824" y="16194"/>
                  </a:cubicBezTo>
                  <a:cubicBezTo>
                    <a:pt x="18801" y="18682"/>
                    <a:pt x="16942" y="19908"/>
                    <a:pt x="14472" y="2007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5" name="Shape">
              <a:extLst>
                <a:ext uri="{FF2B5EF4-FFF2-40B4-BE49-F238E27FC236}">
                  <a16:creationId xmlns:a16="http://schemas.microsoft.com/office/drawing/2014/main" id="{6AAD1A6D-BA91-4845-AD8D-D8895313034B}"/>
                </a:ext>
              </a:extLst>
            </p:cNvPr>
            <p:cNvSpPr/>
            <p:nvPr/>
          </p:nvSpPr>
          <p:spPr>
            <a:xfrm>
              <a:off x="14833599" y="1028699"/>
              <a:ext cx="73995" cy="41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0907" extrusionOk="0">
                  <a:moveTo>
                    <a:pt x="2379" y="20907"/>
                  </a:moveTo>
                  <a:cubicBezTo>
                    <a:pt x="1199" y="20907"/>
                    <a:pt x="326" y="20083"/>
                    <a:pt x="44" y="17740"/>
                  </a:cubicBezTo>
                  <a:cubicBezTo>
                    <a:pt x="-203" y="15226"/>
                    <a:pt x="622" y="14011"/>
                    <a:pt x="1628" y="13187"/>
                  </a:cubicBezTo>
                  <a:cubicBezTo>
                    <a:pt x="3042" y="12124"/>
                    <a:pt x="4518" y="11126"/>
                    <a:pt x="5981" y="10194"/>
                  </a:cubicBezTo>
                  <a:cubicBezTo>
                    <a:pt x="9374" y="7917"/>
                    <a:pt x="12829" y="6030"/>
                    <a:pt x="15755" y="1626"/>
                  </a:cubicBezTo>
                  <a:cubicBezTo>
                    <a:pt x="17303" y="-693"/>
                    <a:pt x="18865" y="-433"/>
                    <a:pt x="20341" y="1779"/>
                  </a:cubicBezTo>
                  <a:cubicBezTo>
                    <a:pt x="21361" y="3362"/>
                    <a:pt x="21397" y="5141"/>
                    <a:pt x="20450" y="6940"/>
                  </a:cubicBezTo>
                  <a:cubicBezTo>
                    <a:pt x="20267" y="7244"/>
                    <a:pt x="20094" y="7613"/>
                    <a:pt x="19812" y="7808"/>
                  </a:cubicBezTo>
                  <a:cubicBezTo>
                    <a:pt x="14624" y="13121"/>
                    <a:pt x="9411" y="18586"/>
                    <a:pt x="3473" y="20538"/>
                  </a:cubicBezTo>
                  <a:cubicBezTo>
                    <a:pt x="3104" y="20689"/>
                    <a:pt x="2723" y="20778"/>
                    <a:pt x="2379" y="2090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6" name="Shape">
              <a:extLst>
                <a:ext uri="{FF2B5EF4-FFF2-40B4-BE49-F238E27FC236}">
                  <a16:creationId xmlns:a16="http://schemas.microsoft.com/office/drawing/2014/main" id="{4F263FE7-8CB8-0343-AC6F-357D51DE6BAB}"/>
                </a:ext>
              </a:extLst>
            </p:cNvPr>
            <p:cNvSpPr/>
            <p:nvPr/>
          </p:nvSpPr>
          <p:spPr>
            <a:xfrm>
              <a:off x="13563600" y="3530600"/>
              <a:ext cx="32111" cy="50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47" h="19733" extrusionOk="0">
                  <a:moveTo>
                    <a:pt x="19747" y="5750"/>
                  </a:moveTo>
                  <a:cubicBezTo>
                    <a:pt x="17232" y="8589"/>
                    <a:pt x="17866" y="13270"/>
                    <a:pt x="11939" y="15670"/>
                  </a:cubicBezTo>
                  <a:cubicBezTo>
                    <a:pt x="11461" y="15890"/>
                    <a:pt x="10958" y="16093"/>
                    <a:pt x="10483" y="16312"/>
                  </a:cubicBezTo>
                  <a:cubicBezTo>
                    <a:pt x="7677" y="17394"/>
                    <a:pt x="6168" y="21096"/>
                    <a:pt x="1907" y="19203"/>
                  </a:cubicBezTo>
                  <a:cubicBezTo>
                    <a:pt x="-768" y="18053"/>
                    <a:pt x="-557" y="8319"/>
                    <a:pt x="2091" y="7102"/>
                  </a:cubicBezTo>
                  <a:cubicBezTo>
                    <a:pt x="5400" y="5548"/>
                    <a:pt x="7439" y="3113"/>
                    <a:pt x="10773" y="1744"/>
                  </a:cubicBezTo>
                  <a:cubicBezTo>
                    <a:pt x="12890" y="865"/>
                    <a:pt x="15010" y="-504"/>
                    <a:pt x="17604" y="190"/>
                  </a:cubicBezTo>
                  <a:cubicBezTo>
                    <a:pt x="20832" y="1035"/>
                    <a:pt x="18742" y="3248"/>
                    <a:pt x="19747" y="575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7" name="Shape">
              <a:extLst>
                <a:ext uri="{FF2B5EF4-FFF2-40B4-BE49-F238E27FC236}">
                  <a16:creationId xmlns:a16="http://schemas.microsoft.com/office/drawing/2014/main" id="{9989BA42-E4B0-294B-A1C8-8E5678DCB489}"/>
                </a:ext>
              </a:extLst>
            </p:cNvPr>
            <p:cNvSpPr/>
            <p:nvPr/>
          </p:nvSpPr>
          <p:spPr>
            <a:xfrm>
              <a:off x="14706599" y="1295399"/>
              <a:ext cx="61398" cy="32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18310" extrusionOk="0">
                  <a:moveTo>
                    <a:pt x="20761" y="8976"/>
                  </a:moveTo>
                  <a:cubicBezTo>
                    <a:pt x="20383" y="14055"/>
                    <a:pt x="16016" y="17578"/>
                    <a:pt x="13628" y="14736"/>
                  </a:cubicBezTo>
                  <a:cubicBezTo>
                    <a:pt x="12378" y="13325"/>
                    <a:pt x="11810" y="9705"/>
                    <a:pt x="9932" y="10628"/>
                  </a:cubicBezTo>
                  <a:cubicBezTo>
                    <a:pt x="8054" y="11454"/>
                    <a:pt x="6133" y="12549"/>
                    <a:pt x="4737" y="15366"/>
                  </a:cubicBezTo>
                  <a:cubicBezTo>
                    <a:pt x="3485" y="17725"/>
                    <a:pt x="2028" y="19959"/>
                    <a:pt x="559" y="16607"/>
                  </a:cubicBezTo>
                  <a:cubicBezTo>
                    <a:pt x="-839" y="13447"/>
                    <a:pt x="675" y="11429"/>
                    <a:pt x="1927" y="9073"/>
                  </a:cubicBezTo>
                  <a:cubicBezTo>
                    <a:pt x="3747" y="5647"/>
                    <a:pt x="6395" y="4796"/>
                    <a:pt x="8170" y="1056"/>
                  </a:cubicBezTo>
                  <a:cubicBezTo>
                    <a:pt x="9466" y="-1641"/>
                    <a:pt x="11285" y="1541"/>
                    <a:pt x="12712" y="2708"/>
                  </a:cubicBezTo>
                  <a:cubicBezTo>
                    <a:pt x="14925" y="4480"/>
                    <a:pt x="16526" y="9342"/>
                    <a:pt x="19553" y="6207"/>
                  </a:cubicBezTo>
                  <a:cubicBezTo>
                    <a:pt x="20237" y="5525"/>
                    <a:pt x="20716" y="7446"/>
                    <a:pt x="20761" y="897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8" name="Shape">
              <a:extLst>
                <a:ext uri="{FF2B5EF4-FFF2-40B4-BE49-F238E27FC236}">
                  <a16:creationId xmlns:a16="http://schemas.microsoft.com/office/drawing/2014/main" id="{EE08EE79-F5A8-3E45-8AA0-AE96704C8079}"/>
                </a:ext>
              </a:extLst>
            </p:cNvPr>
            <p:cNvSpPr/>
            <p:nvPr/>
          </p:nvSpPr>
          <p:spPr>
            <a:xfrm>
              <a:off x="15506699" y="2400299"/>
              <a:ext cx="32881" cy="55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5" h="21180" extrusionOk="0">
                  <a:moveTo>
                    <a:pt x="20318" y="11941"/>
                  </a:moveTo>
                  <a:cubicBezTo>
                    <a:pt x="19090" y="14104"/>
                    <a:pt x="19543" y="16759"/>
                    <a:pt x="19996" y="19382"/>
                  </a:cubicBezTo>
                  <a:cubicBezTo>
                    <a:pt x="20129" y="20169"/>
                    <a:pt x="19543" y="20841"/>
                    <a:pt x="18346" y="21119"/>
                  </a:cubicBezTo>
                  <a:cubicBezTo>
                    <a:pt x="16988" y="21366"/>
                    <a:pt x="16134" y="20824"/>
                    <a:pt x="15657" y="20119"/>
                  </a:cubicBezTo>
                  <a:cubicBezTo>
                    <a:pt x="14244" y="17890"/>
                    <a:pt x="12807" y="15613"/>
                    <a:pt x="11527" y="13302"/>
                  </a:cubicBezTo>
                  <a:cubicBezTo>
                    <a:pt x="9957" y="10451"/>
                    <a:pt x="8331" y="7714"/>
                    <a:pt x="3485" y="6534"/>
                  </a:cubicBezTo>
                  <a:cubicBezTo>
                    <a:pt x="1113" y="5943"/>
                    <a:pt x="-805" y="4452"/>
                    <a:pt x="340" y="2470"/>
                  </a:cubicBezTo>
                  <a:cubicBezTo>
                    <a:pt x="1486" y="551"/>
                    <a:pt x="4151" y="-234"/>
                    <a:pt x="7186" y="60"/>
                  </a:cubicBezTo>
                  <a:cubicBezTo>
                    <a:pt x="14830" y="880"/>
                    <a:pt x="20795" y="6108"/>
                    <a:pt x="20318" y="1194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9" name="Shape">
              <a:extLst>
                <a:ext uri="{FF2B5EF4-FFF2-40B4-BE49-F238E27FC236}">
                  <a16:creationId xmlns:a16="http://schemas.microsoft.com/office/drawing/2014/main" id="{D8D2DA54-20FD-3F47-9E45-8C18FC7D1CB9}"/>
                </a:ext>
              </a:extLst>
            </p:cNvPr>
            <p:cNvSpPr/>
            <p:nvPr/>
          </p:nvSpPr>
          <p:spPr>
            <a:xfrm>
              <a:off x="13550900" y="3251200"/>
              <a:ext cx="35025" cy="45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4" h="20483" extrusionOk="0">
                  <a:moveTo>
                    <a:pt x="12460" y="368"/>
                  </a:moveTo>
                  <a:cubicBezTo>
                    <a:pt x="14070" y="233"/>
                    <a:pt x="15356" y="-117"/>
                    <a:pt x="16618" y="38"/>
                  </a:cubicBezTo>
                  <a:cubicBezTo>
                    <a:pt x="19464" y="271"/>
                    <a:pt x="20799" y="1686"/>
                    <a:pt x="19811" y="4226"/>
                  </a:cubicBezTo>
                  <a:cubicBezTo>
                    <a:pt x="19291" y="5486"/>
                    <a:pt x="18648" y="6708"/>
                    <a:pt x="17854" y="7911"/>
                  </a:cubicBezTo>
                  <a:cubicBezTo>
                    <a:pt x="15726" y="10760"/>
                    <a:pt x="13129" y="13399"/>
                    <a:pt x="17087" y="16772"/>
                  </a:cubicBezTo>
                  <a:cubicBezTo>
                    <a:pt x="18227" y="17721"/>
                    <a:pt x="17682" y="19486"/>
                    <a:pt x="16074" y="20223"/>
                  </a:cubicBezTo>
                  <a:cubicBezTo>
                    <a:pt x="14416" y="20999"/>
                    <a:pt x="13104" y="19893"/>
                    <a:pt x="12288" y="18750"/>
                  </a:cubicBezTo>
                  <a:cubicBezTo>
                    <a:pt x="11594" y="17818"/>
                    <a:pt x="11151" y="16772"/>
                    <a:pt x="10877" y="15666"/>
                  </a:cubicBezTo>
                  <a:cubicBezTo>
                    <a:pt x="10086" y="12370"/>
                    <a:pt x="7958" y="10935"/>
                    <a:pt x="3924" y="10567"/>
                  </a:cubicBezTo>
                  <a:cubicBezTo>
                    <a:pt x="-702" y="10180"/>
                    <a:pt x="-801" y="8957"/>
                    <a:pt x="1375" y="5254"/>
                  </a:cubicBezTo>
                  <a:cubicBezTo>
                    <a:pt x="3851" y="950"/>
                    <a:pt x="7512" y="-601"/>
                    <a:pt x="12460" y="36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30" name="Shape">
              <a:extLst>
                <a:ext uri="{FF2B5EF4-FFF2-40B4-BE49-F238E27FC236}">
                  <a16:creationId xmlns:a16="http://schemas.microsoft.com/office/drawing/2014/main" id="{B4F2D08A-55C9-C74E-BAB2-CA7A0434B3EF}"/>
                </a:ext>
              </a:extLst>
            </p:cNvPr>
            <p:cNvSpPr/>
            <p:nvPr/>
          </p:nvSpPr>
          <p:spPr>
            <a:xfrm>
              <a:off x="13881100" y="4584700"/>
              <a:ext cx="34882" cy="32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0" h="18506" extrusionOk="0">
                  <a:moveTo>
                    <a:pt x="20497" y="10156"/>
                  </a:moveTo>
                  <a:cubicBezTo>
                    <a:pt x="20269" y="17373"/>
                    <a:pt x="14374" y="20797"/>
                    <a:pt x="8758" y="16834"/>
                  </a:cubicBezTo>
                  <a:cubicBezTo>
                    <a:pt x="6963" y="15562"/>
                    <a:pt x="5143" y="14925"/>
                    <a:pt x="3143" y="14289"/>
                  </a:cubicBezTo>
                  <a:cubicBezTo>
                    <a:pt x="-473" y="13114"/>
                    <a:pt x="-979" y="10352"/>
                    <a:pt x="1677" y="7220"/>
                  </a:cubicBezTo>
                  <a:cubicBezTo>
                    <a:pt x="4713" y="3576"/>
                    <a:pt x="8784" y="1496"/>
                    <a:pt x="13061" y="76"/>
                  </a:cubicBezTo>
                  <a:cubicBezTo>
                    <a:pt x="15716" y="-803"/>
                    <a:pt x="20621" y="6095"/>
                    <a:pt x="20497" y="1015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31" name="Shape">
              <a:extLst>
                <a:ext uri="{FF2B5EF4-FFF2-40B4-BE49-F238E27FC236}">
                  <a16:creationId xmlns:a16="http://schemas.microsoft.com/office/drawing/2014/main" id="{4C8919CB-DF78-DA4A-A272-B49B515ADFAE}"/>
                </a:ext>
              </a:extLst>
            </p:cNvPr>
            <p:cNvSpPr/>
            <p:nvPr/>
          </p:nvSpPr>
          <p:spPr>
            <a:xfrm>
              <a:off x="13741400" y="3378199"/>
              <a:ext cx="19377" cy="55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051" h="21600" extrusionOk="0">
                  <a:moveTo>
                    <a:pt x="7791" y="0"/>
                  </a:moveTo>
                  <a:cubicBezTo>
                    <a:pt x="16251" y="5117"/>
                    <a:pt x="15683" y="11068"/>
                    <a:pt x="14111" y="17070"/>
                  </a:cubicBezTo>
                  <a:cubicBezTo>
                    <a:pt x="13509" y="19243"/>
                    <a:pt x="11133" y="20881"/>
                    <a:pt x="7390" y="21600"/>
                  </a:cubicBezTo>
                  <a:cubicBezTo>
                    <a:pt x="4548" y="20681"/>
                    <a:pt x="5484" y="19445"/>
                    <a:pt x="5484" y="18308"/>
                  </a:cubicBezTo>
                  <a:cubicBezTo>
                    <a:pt x="5484" y="17404"/>
                    <a:pt x="6086" y="15733"/>
                    <a:pt x="5484" y="15565"/>
                  </a:cubicBezTo>
                  <a:cubicBezTo>
                    <a:pt x="-5349" y="12924"/>
                    <a:pt x="3577" y="8026"/>
                    <a:pt x="1505" y="4381"/>
                  </a:cubicBezTo>
                  <a:cubicBezTo>
                    <a:pt x="369" y="2325"/>
                    <a:pt x="4179" y="686"/>
                    <a:pt x="7791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32" name="Shape">
              <a:extLst>
                <a:ext uri="{FF2B5EF4-FFF2-40B4-BE49-F238E27FC236}">
                  <a16:creationId xmlns:a16="http://schemas.microsoft.com/office/drawing/2014/main" id="{4A778232-9179-8B4A-9F96-BFF4865C3AAA}"/>
                </a:ext>
              </a:extLst>
            </p:cNvPr>
            <p:cNvSpPr/>
            <p:nvPr/>
          </p:nvSpPr>
          <p:spPr>
            <a:xfrm>
              <a:off x="14452599" y="1257299"/>
              <a:ext cx="29101" cy="29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0311" extrusionOk="0">
                  <a:moveTo>
                    <a:pt x="33" y="8463"/>
                  </a:moveTo>
                  <a:cubicBezTo>
                    <a:pt x="589" y="2297"/>
                    <a:pt x="3635" y="-625"/>
                    <a:pt x="8701" y="112"/>
                  </a:cubicBezTo>
                  <a:cubicBezTo>
                    <a:pt x="14576" y="967"/>
                    <a:pt x="21196" y="7016"/>
                    <a:pt x="21008" y="11325"/>
                  </a:cubicBezTo>
                  <a:cubicBezTo>
                    <a:pt x="20731" y="16222"/>
                    <a:pt x="14140" y="20975"/>
                    <a:pt x="8641" y="20235"/>
                  </a:cubicBezTo>
                  <a:cubicBezTo>
                    <a:pt x="3666" y="19646"/>
                    <a:pt x="-404" y="14011"/>
                    <a:pt x="33" y="846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33" name="Shape">
              <a:extLst>
                <a:ext uri="{FF2B5EF4-FFF2-40B4-BE49-F238E27FC236}">
                  <a16:creationId xmlns:a16="http://schemas.microsoft.com/office/drawing/2014/main" id="{8F6E2E68-706B-B44C-91DF-3D08FC741B25}"/>
                </a:ext>
              </a:extLst>
            </p:cNvPr>
            <p:cNvSpPr/>
            <p:nvPr/>
          </p:nvSpPr>
          <p:spPr>
            <a:xfrm>
              <a:off x="13500099" y="2425700"/>
              <a:ext cx="40629" cy="4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018" extrusionOk="0">
                  <a:moveTo>
                    <a:pt x="1701" y="21018"/>
                  </a:moveTo>
                  <a:cubicBezTo>
                    <a:pt x="239" y="20773"/>
                    <a:pt x="-315" y="19767"/>
                    <a:pt x="173" y="18314"/>
                  </a:cubicBezTo>
                  <a:cubicBezTo>
                    <a:pt x="903" y="16082"/>
                    <a:pt x="2387" y="14385"/>
                    <a:pt x="4050" y="12955"/>
                  </a:cubicBezTo>
                  <a:cubicBezTo>
                    <a:pt x="7527" y="9984"/>
                    <a:pt x="11071" y="7124"/>
                    <a:pt x="13421" y="2812"/>
                  </a:cubicBezTo>
                  <a:cubicBezTo>
                    <a:pt x="14129" y="1518"/>
                    <a:pt x="15259" y="534"/>
                    <a:pt x="16722" y="200"/>
                  </a:cubicBezTo>
                  <a:cubicBezTo>
                    <a:pt x="19558" y="-582"/>
                    <a:pt x="21285" y="960"/>
                    <a:pt x="20842" y="4242"/>
                  </a:cubicBezTo>
                  <a:cubicBezTo>
                    <a:pt x="20334" y="8062"/>
                    <a:pt x="18537" y="11100"/>
                    <a:pt x="15592" y="12909"/>
                  </a:cubicBezTo>
                  <a:cubicBezTo>
                    <a:pt x="11405" y="15547"/>
                    <a:pt x="6421" y="16439"/>
                    <a:pt x="3009" y="20661"/>
                  </a:cubicBezTo>
                  <a:cubicBezTo>
                    <a:pt x="2786" y="20975"/>
                    <a:pt x="2167" y="20906"/>
                    <a:pt x="1701" y="2101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34" name="Shape">
              <a:extLst>
                <a:ext uri="{FF2B5EF4-FFF2-40B4-BE49-F238E27FC236}">
                  <a16:creationId xmlns:a16="http://schemas.microsoft.com/office/drawing/2014/main" id="{9B95B07E-A414-8A47-B31F-FD6D5D47C08F}"/>
                </a:ext>
              </a:extLst>
            </p:cNvPr>
            <p:cNvSpPr/>
            <p:nvPr/>
          </p:nvSpPr>
          <p:spPr>
            <a:xfrm>
              <a:off x="14655799" y="1320799"/>
              <a:ext cx="22468" cy="36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1" h="19646" extrusionOk="0">
                  <a:moveTo>
                    <a:pt x="0" y="5728"/>
                  </a:moveTo>
                  <a:cubicBezTo>
                    <a:pt x="353" y="4899"/>
                    <a:pt x="746" y="3559"/>
                    <a:pt x="1449" y="2382"/>
                  </a:cubicBezTo>
                  <a:cubicBezTo>
                    <a:pt x="3098" y="-156"/>
                    <a:pt x="5920" y="-964"/>
                    <a:pt x="8859" y="1437"/>
                  </a:cubicBezTo>
                  <a:cubicBezTo>
                    <a:pt x="12624" y="4528"/>
                    <a:pt x="16112" y="7781"/>
                    <a:pt x="19091" y="11220"/>
                  </a:cubicBezTo>
                  <a:cubicBezTo>
                    <a:pt x="21600" y="14105"/>
                    <a:pt x="20696" y="17035"/>
                    <a:pt x="16112" y="18859"/>
                  </a:cubicBezTo>
                  <a:cubicBezTo>
                    <a:pt x="11640" y="20636"/>
                    <a:pt x="8309" y="19183"/>
                    <a:pt x="5920" y="16690"/>
                  </a:cubicBezTo>
                  <a:cubicBezTo>
                    <a:pt x="2978" y="13436"/>
                    <a:pt x="590" y="10043"/>
                    <a:pt x="0" y="572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35" name="Shape">
              <a:extLst>
                <a:ext uri="{FF2B5EF4-FFF2-40B4-BE49-F238E27FC236}">
                  <a16:creationId xmlns:a16="http://schemas.microsoft.com/office/drawing/2014/main" id="{B2E3220F-0237-D849-A3BA-ACC7951DCA08}"/>
                </a:ext>
              </a:extLst>
            </p:cNvPr>
            <p:cNvSpPr/>
            <p:nvPr/>
          </p:nvSpPr>
          <p:spPr>
            <a:xfrm>
              <a:off x="14389099" y="1003299"/>
              <a:ext cx="23976" cy="29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038" extrusionOk="0">
                  <a:moveTo>
                    <a:pt x="20915" y="10284"/>
                  </a:moveTo>
                  <a:cubicBezTo>
                    <a:pt x="21177" y="14149"/>
                    <a:pt x="16218" y="20446"/>
                    <a:pt x="12459" y="21007"/>
                  </a:cubicBezTo>
                  <a:cubicBezTo>
                    <a:pt x="8439" y="21537"/>
                    <a:pt x="366" y="15272"/>
                    <a:pt x="28" y="11251"/>
                  </a:cubicBezTo>
                  <a:cubicBezTo>
                    <a:pt x="-423" y="6668"/>
                    <a:pt x="4797" y="93"/>
                    <a:pt x="8855" y="1"/>
                  </a:cubicBezTo>
                  <a:cubicBezTo>
                    <a:pt x="13626" y="-63"/>
                    <a:pt x="20689" y="5953"/>
                    <a:pt x="20915" y="1028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36" name="Shape">
              <a:extLst>
                <a:ext uri="{FF2B5EF4-FFF2-40B4-BE49-F238E27FC236}">
                  <a16:creationId xmlns:a16="http://schemas.microsoft.com/office/drawing/2014/main" id="{248B22CB-D490-4544-B380-0E650BF5C0C3}"/>
                </a:ext>
              </a:extLst>
            </p:cNvPr>
            <p:cNvSpPr/>
            <p:nvPr/>
          </p:nvSpPr>
          <p:spPr>
            <a:xfrm>
              <a:off x="14630399" y="2425700"/>
              <a:ext cx="25371" cy="23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297" extrusionOk="0">
                  <a:moveTo>
                    <a:pt x="10102" y="21294"/>
                  </a:moveTo>
                  <a:cubicBezTo>
                    <a:pt x="4423" y="21448"/>
                    <a:pt x="-140" y="16193"/>
                    <a:pt x="4" y="9661"/>
                  </a:cubicBezTo>
                  <a:cubicBezTo>
                    <a:pt x="110" y="7188"/>
                    <a:pt x="8159" y="196"/>
                    <a:pt x="11180" y="2"/>
                  </a:cubicBezTo>
                  <a:cubicBezTo>
                    <a:pt x="14883" y="-152"/>
                    <a:pt x="20919" y="7690"/>
                    <a:pt x="21173" y="13024"/>
                  </a:cubicBezTo>
                  <a:cubicBezTo>
                    <a:pt x="21460" y="17507"/>
                    <a:pt x="16498" y="21254"/>
                    <a:pt x="10102" y="2129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37" name="Shape">
              <a:extLst>
                <a:ext uri="{FF2B5EF4-FFF2-40B4-BE49-F238E27FC236}">
                  <a16:creationId xmlns:a16="http://schemas.microsoft.com/office/drawing/2014/main" id="{7A6501B4-B729-0D4A-BC4D-4961A7A3ED9A}"/>
                </a:ext>
              </a:extLst>
            </p:cNvPr>
            <p:cNvSpPr/>
            <p:nvPr/>
          </p:nvSpPr>
          <p:spPr>
            <a:xfrm>
              <a:off x="14643100" y="4610100"/>
              <a:ext cx="27139" cy="21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9" h="20004" extrusionOk="0">
                  <a:moveTo>
                    <a:pt x="10599" y="0"/>
                  </a:moveTo>
                  <a:cubicBezTo>
                    <a:pt x="15224" y="0"/>
                    <a:pt x="21251" y="9747"/>
                    <a:pt x="20471" y="15356"/>
                  </a:cubicBezTo>
                  <a:cubicBezTo>
                    <a:pt x="20274" y="17462"/>
                    <a:pt x="19070" y="18256"/>
                    <a:pt x="17799" y="18932"/>
                  </a:cubicBezTo>
                  <a:cubicBezTo>
                    <a:pt x="13205" y="21600"/>
                    <a:pt x="4639" y="19054"/>
                    <a:pt x="1086" y="13881"/>
                  </a:cubicBezTo>
                  <a:cubicBezTo>
                    <a:pt x="-215" y="12012"/>
                    <a:pt x="-349" y="9625"/>
                    <a:pt x="696" y="7678"/>
                  </a:cubicBezTo>
                  <a:cubicBezTo>
                    <a:pt x="3137" y="2864"/>
                    <a:pt x="6983" y="1035"/>
                    <a:pt x="10599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38" name="Shape">
              <a:extLst>
                <a:ext uri="{FF2B5EF4-FFF2-40B4-BE49-F238E27FC236}">
                  <a16:creationId xmlns:a16="http://schemas.microsoft.com/office/drawing/2014/main" id="{2E472533-E330-0C44-A3EF-E7E2C06A9482}"/>
                </a:ext>
              </a:extLst>
            </p:cNvPr>
            <p:cNvSpPr/>
            <p:nvPr/>
          </p:nvSpPr>
          <p:spPr>
            <a:xfrm>
              <a:off x="13690599" y="3479800"/>
              <a:ext cx="25224" cy="26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19822" extrusionOk="0">
                  <a:moveTo>
                    <a:pt x="286" y="13690"/>
                  </a:moveTo>
                  <a:cubicBezTo>
                    <a:pt x="536" y="12189"/>
                    <a:pt x="930" y="10815"/>
                    <a:pt x="963" y="9346"/>
                  </a:cubicBezTo>
                  <a:cubicBezTo>
                    <a:pt x="1143" y="5992"/>
                    <a:pt x="788" y="2220"/>
                    <a:pt x="4249" y="558"/>
                  </a:cubicBezTo>
                  <a:cubicBezTo>
                    <a:pt x="8319" y="-1487"/>
                    <a:pt x="9995" y="2573"/>
                    <a:pt x="12032" y="4873"/>
                  </a:cubicBezTo>
                  <a:cubicBezTo>
                    <a:pt x="13922" y="6980"/>
                    <a:pt x="16780" y="6725"/>
                    <a:pt x="18956" y="8037"/>
                  </a:cubicBezTo>
                  <a:cubicBezTo>
                    <a:pt x="20311" y="8802"/>
                    <a:pt x="21350" y="9856"/>
                    <a:pt x="20743" y="11646"/>
                  </a:cubicBezTo>
                  <a:cubicBezTo>
                    <a:pt x="20311" y="13115"/>
                    <a:pt x="18956" y="14489"/>
                    <a:pt x="17494" y="14139"/>
                  </a:cubicBezTo>
                  <a:cubicBezTo>
                    <a:pt x="12781" y="12765"/>
                    <a:pt x="9067" y="12765"/>
                    <a:pt x="7210" y="18549"/>
                  </a:cubicBezTo>
                  <a:cubicBezTo>
                    <a:pt x="6713" y="20113"/>
                    <a:pt x="4106" y="20080"/>
                    <a:pt x="2250" y="19282"/>
                  </a:cubicBezTo>
                  <a:cubicBezTo>
                    <a:pt x="-250" y="18101"/>
                    <a:pt x="-250" y="15961"/>
                    <a:pt x="286" y="1369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39" name="Shape">
              <a:extLst>
                <a:ext uri="{FF2B5EF4-FFF2-40B4-BE49-F238E27FC236}">
                  <a16:creationId xmlns:a16="http://schemas.microsoft.com/office/drawing/2014/main" id="{E4A8AF9F-3658-254A-90C1-495CC5262C22}"/>
                </a:ext>
              </a:extLst>
            </p:cNvPr>
            <p:cNvSpPr/>
            <p:nvPr/>
          </p:nvSpPr>
          <p:spPr>
            <a:xfrm>
              <a:off x="14414499" y="2006600"/>
              <a:ext cx="16094" cy="26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47" h="20311" extrusionOk="0">
                  <a:moveTo>
                    <a:pt x="19163" y="12170"/>
                  </a:moveTo>
                  <a:cubicBezTo>
                    <a:pt x="19380" y="11401"/>
                    <a:pt x="18952" y="13305"/>
                    <a:pt x="17951" y="15073"/>
                  </a:cubicBezTo>
                  <a:cubicBezTo>
                    <a:pt x="16578" y="17678"/>
                    <a:pt x="14252" y="19982"/>
                    <a:pt x="9920" y="20283"/>
                  </a:cubicBezTo>
                  <a:cubicBezTo>
                    <a:pt x="4274" y="20649"/>
                    <a:pt x="4432" y="17377"/>
                    <a:pt x="3479" y="14806"/>
                  </a:cubicBezTo>
                  <a:cubicBezTo>
                    <a:pt x="2950" y="13305"/>
                    <a:pt x="1841" y="12003"/>
                    <a:pt x="1105" y="10533"/>
                  </a:cubicBezTo>
                  <a:cubicBezTo>
                    <a:pt x="-799" y="7360"/>
                    <a:pt x="-430" y="4523"/>
                    <a:pt x="3690" y="2352"/>
                  </a:cubicBezTo>
                  <a:cubicBezTo>
                    <a:pt x="6859" y="584"/>
                    <a:pt x="9920" y="-951"/>
                    <a:pt x="14096" y="717"/>
                  </a:cubicBezTo>
                  <a:cubicBezTo>
                    <a:pt x="18952" y="2587"/>
                    <a:pt x="20801" y="5627"/>
                    <a:pt x="19163" y="1217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0" name="Shape">
              <a:extLst>
                <a:ext uri="{FF2B5EF4-FFF2-40B4-BE49-F238E27FC236}">
                  <a16:creationId xmlns:a16="http://schemas.microsoft.com/office/drawing/2014/main" id="{B7F2DB31-0006-6745-87DF-67B334ACAE63}"/>
                </a:ext>
              </a:extLst>
            </p:cNvPr>
            <p:cNvSpPr/>
            <p:nvPr/>
          </p:nvSpPr>
          <p:spPr>
            <a:xfrm>
              <a:off x="14439900" y="2527300"/>
              <a:ext cx="19092" cy="25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906" h="20890" extrusionOk="0">
                  <a:moveTo>
                    <a:pt x="11962" y="20870"/>
                  </a:moveTo>
                  <a:cubicBezTo>
                    <a:pt x="5905" y="20371"/>
                    <a:pt x="-2169" y="6945"/>
                    <a:pt x="538" y="1616"/>
                  </a:cubicBezTo>
                  <a:cubicBezTo>
                    <a:pt x="1507" y="-265"/>
                    <a:pt x="3564" y="-374"/>
                    <a:pt x="4735" y="623"/>
                  </a:cubicBezTo>
                  <a:cubicBezTo>
                    <a:pt x="9014" y="4388"/>
                    <a:pt x="14263" y="7476"/>
                    <a:pt x="17049" y="12558"/>
                  </a:cubicBezTo>
                  <a:cubicBezTo>
                    <a:pt x="19431" y="16926"/>
                    <a:pt x="16562" y="21226"/>
                    <a:pt x="11962" y="2087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1" name="Shape">
              <a:extLst>
                <a:ext uri="{FF2B5EF4-FFF2-40B4-BE49-F238E27FC236}">
                  <a16:creationId xmlns:a16="http://schemas.microsoft.com/office/drawing/2014/main" id="{BFF9246F-4C4C-7241-9D09-E5E2F5605C3A}"/>
                </a:ext>
              </a:extLst>
            </p:cNvPr>
            <p:cNvSpPr/>
            <p:nvPr/>
          </p:nvSpPr>
          <p:spPr>
            <a:xfrm>
              <a:off x="14465299" y="2527299"/>
              <a:ext cx="14645" cy="22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6" h="20602" extrusionOk="0">
                  <a:moveTo>
                    <a:pt x="20511" y="11180"/>
                  </a:moveTo>
                  <a:cubicBezTo>
                    <a:pt x="19184" y="14687"/>
                    <a:pt x="21600" y="21193"/>
                    <a:pt x="12128" y="20559"/>
                  </a:cubicBezTo>
                  <a:cubicBezTo>
                    <a:pt x="5011" y="20051"/>
                    <a:pt x="0" y="16027"/>
                    <a:pt x="0" y="10038"/>
                  </a:cubicBezTo>
                  <a:cubicBezTo>
                    <a:pt x="0" y="4206"/>
                    <a:pt x="5611" y="-407"/>
                    <a:pt x="12308" y="29"/>
                  </a:cubicBezTo>
                  <a:cubicBezTo>
                    <a:pt x="17917" y="344"/>
                    <a:pt x="20753" y="3891"/>
                    <a:pt x="20511" y="1118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2" name="Shape">
              <a:extLst>
                <a:ext uri="{FF2B5EF4-FFF2-40B4-BE49-F238E27FC236}">
                  <a16:creationId xmlns:a16="http://schemas.microsoft.com/office/drawing/2014/main" id="{52293C40-F343-9D42-B2F9-BBCDDFE6F825}"/>
                </a:ext>
              </a:extLst>
            </p:cNvPr>
            <p:cNvSpPr/>
            <p:nvPr/>
          </p:nvSpPr>
          <p:spPr>
            <a:xfrm>
              <a:off x="14960599" y="3009899"/>
              <a:ext cx="15583" cy="22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00" h="19850" extrusionOk="0">
                  <a:moveTo>
                    <a:pt x="19500" y="11034"/>
                  </a:moveTo>
                  <a:cubicBezTo>
                    <a:pt x="19285" y="14679"/>
                    <a:pt x="18854" y="18015"/>
                    <a:pt x="14651" y="19358"/>
                  </a:cubicBezTo>
                  <a:cubicBezTo>
                    <a:pt x="9103" y="21201"/>
                    <a:pt x="6786" y="17480"/>
                    <a:pt x="4308" y="14565"/>
                  </a:cubicBezTo>
                  <a:cubicBezTo>
                    <a:pt x="1187" y="10920"/>
                    <a:pt x="-2100" y="7042"/>
                    <a:pt x="1728" y="2555"/>
                  </a:cubicBezTo>
                  <a:cubicBezTo>
                    <a:pt x="4308" y="-399"/>
                    <a:pt x="8513" y="-399"/>
                    <a:pt x="12389" y="599"/>
                  </a:cubicBezTo>
                  <a:cubicBezTo>
                    <a:pt x="18743" y="2555"/>
                    <a:pt x="19339" y="7007"/>
                    <a:pt x="19500" y="1103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3" name="Shape">
              <a:extLst>
                <a:ext uri="{FF2B5EF4-FFF2-40B4-BE49-F238E27FC236}">
                  <a16:creationId xmlns:a16="http://schemas.microsoft.com/office/drawing/2014/main" id="{79201A9E-E794-6248-A7FA-5235E3840C3A}"/>
                </a:ext>
              </a:extLst>
            </p:cNvPr>
            <p:cNvSpPr/>
            <p:nvPr/>
          </p:nvSpPr>
          <p:spPr>
            <a:xfrm>
              <a:off x="13639799" y="3797300"/>
              <a:ext cx="17327" cy="22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80" h="18771" extrusionOk="0">
                  <a:moveTo>
                    <a:pt x="18780" y="5552"/>
                  </a:moveTo>
                  <a:cubicBezTo>
                    <a:pt x="18780" y="8532"/>
                    <a:pt x="17800" y="11332"/>
                    <a:pt x="15374" y="13411"/>
                  </a:cubicBezTo>
                  <a:cubicBezTo>
                    <a:pt x="11642" y="16641"/>
                    <a:pt x="6978" y="20910"/>
                    <a:pt x="1939" y="17537"/>
                  </a:cubicBezTo>
                  <a:cubicBezTo>
                    <a:pt x="-2820" y="14271"/>
                    <a:pt x="2408" y="10112"/>
                    <a:pt x="4601" y="6772"/>
                  </a:cubicBezTo>
                  <a:cubicBezTo>
                    <a:pt x="5765" y="5016"/>
                    <a:pt x="7585" y="3543"/>
                    <a:pt x="9262" y="2110"/>
                  </a:cubicBezTo>
                  <a:cubicBezTo>
                    <a:pt x="10944" y="673"/>
                    <a:pt x="12951" y="-690"/>
                    <a:pt x="15607" y="387"/>
                  </a:cubicBezTo>
                  <a:cubicBezTo>
                    <a:pt x="18083" y="1393"/>
                    <a:pt x="18454" y="3473"/>
                    <a:pt x="18780" y="555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4" name="Shape">
              <a:extLst>
                <a:ext uri="{FF2B5EF4-FFF2-40B4-BE49-F238E27FC236}">
                  <a16:creationId xmlns:a16="http://schemas.microsoft.com/office/drawing/2014/main" id="{274F4908-07EB-0F4A-B534-9CCD39A651AC}"/>
                </a:ext>
              </a:extLst>
            </p:cNvPr>
            <p:cNvSpPr/>
            <p:nvPr/>
          </p:nvSpPr>
          <p:spPr>
            <a:xfrm>
              <a:off x="14579599" y="2438400"/>
              <a:ext cx="14554" cy="16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0" h="21135" extrusionOk="0">
                  <a:moveTo>
                    <a:pt x="11399" y="21135"/>
                  </a:moveTo>
                  <a:cubicBezTo>
                    <a:pt x="5300" y="21027"/>
                    <a:pt x="-616" y="14101"/>
                    <a:pt x="52" y="8174"/>
                  </a:cubicBezTo>
                  <a:cubicBezTo>
                    <a:pt x="476" y="3080"/>
                    <a:pt x="3775" y="363"/>
                    <a:pt x="8593" y="28"/>
                  </a:cubicBezTo>
                  <a:cubicBezTo>
                    <a:pt x="14760" y="-465"/>
                    <a:pt x="20984" y="5684"/>
                    <a:pt x="20615" y="11832"/>
                  </a:cubicBezTo>
                  <a:cubicBezTo>
                    <a:pt x="20127" y="17646"/>
                    <a:pt x="16648" y="20749"/>
                    <a:pt x="11399" y="2113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5" name="Shape">
              <a:extLst>
                <a:ext uri="{FF2B5EF4-FFF2-40B4-BE49-F238E27FC236}">
                  <a16:creationId xmlns:a16="http://schemas.microsoft.com/office/drawing/2014/main" id="{114DCD77-BF48-DC42-9F0D-392A5E024ADE}"/>
                </a:ext>
              </a:extLst>
            </p:cNvPr>
            <p:cNvSpPr/>
            <p:nvPr/>
          </p:nvSpPr>
          <p:spPr>
            <a:xfrm>
              <a:off x="13931900" y="4571999"/>
              <a:ext cx="15095" cy="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19893" extrusionOk="0">
                  <a:moveTo>
                    <a:pt x="20926" y="11050"/>
                  </a:moveTo>
                  <a:cubicBezTo>
                    <a:pt x="20926" y="15822"/>
                    <a:pt x="19020" y="19042"/>
                    <a:pt x="14717" y="19818"/>
                  </a:cubicBezTo>
                  <a:cubicBezTo>
                    <a:pt x="7979" y="20716"/>
                    <a:pt x="-674" y="13377"/>
                    <a:pt x="42" y="7408"/>
                  </a:cubicBezTo>
                  <a:cubicBezTo>
                    <a:pt x="639" y="2574"/>
                    <a:pt x="4037" y="723"/>
                    <a:pt x="7917" y="130"/>
                  </a:cubicBezTo>
                  <a:cubicBezTo>
                    <a:pt x="14902" y="-884"/>
                    <a:pt x="20687" y="4126"/>
                    <a:pt x="20926" y="1105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6" name="Shape">
              <a:extLst>
                <a:ext uri="{FF2B5EF4-FFF2-40B4-BE49-F238E27FC236}">
                  <a16:creationId xmlns:a16="http://schemas.microsoft.com/office/drawing/2014/main" id="{029A52C2-D66F-674B-B2EC-86C2069758BE}"/>
                </a:ext>
              </a:extLst>
            </p:cNvPr>
            <p:cNvSpPr/>
            <p:nvPr/>
          </p:nvSpPr>
          <p:spPr>
            <a:xfrm>
              <a:off x="13550900" y="3581399"/>
              <a:ext cx="14695" cy="13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2" h="21357" extrusionOk="0">
                  <a:moveTo>
                    <a:pt x="10263" y="21357"/>
                  </a:moveTo>
                  <a:cubicBezTo>
                    <a:pt x="5071" y="19814"/>
                    <a:pt x="-655" y="16920"/>
                    <a:pt x="61" y="8776"/>
                  </a:cubicBezTo>
                  <a:cubicBezTo>
                    <a:pt x="658" y="363"/>
                    <a:pt x="7282" y="-174"/>
                    <a:pt x="12892" y="33"/>
                  </a:cubicBezTo>
                  <a:cubicBezTo>
                    <a:pt x="17779" y="164"/>
                    <a:pt x="20945" y="3733"/>
                    <a:pt x="20285" y="10327"/>
                  </a:cubicBezTo>
                  <a:cubicBezTo>
                    <a:pt x="19692" y="17051"/>
                    <a:pt x="16649" y="21426"/>
                    <a:pt x="10263" y="2135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7" name="Shape">
              <a:extLst>
                <a:ext uri="{FF2B5EF4-FFF2-40B4-BE49-F238E27FC236}">
                  <a16:creationId xmlns:a16="http://schemas.microsoft.com/office/drawing/2014/main" id="{1B55D528-6DF1-D341-B9D3-A461D0F00A0C}"/>
                </a:ext>
              </a:extLst>
            </p:cNvPr>
            <p:cNvSpPr/>
            <p:nvPr/>
          </p:nvSpPr>
          <p:spPr>
            <a:xfrm>
              <a:off x="14389100" y="3568700"/>
              <a:ext cx="33138" cy="68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62" h="21266" extrusionOk="0">
                  <a:moveTo>
                    <a:pt x="2761" y="21266"/>
                  </a:moveTo>
                  <a:cubicBezTo>
                    <a:pt x="970" y="17417"/>
                    <a:pt x="-508" y="14221"/>
                    <a:pt x="166" y="10785"/>
                  </a:cubicBezTo>
                  <a:cubicBezTo>
                    <a:pt x="920" y="6563"/>
                    <a:pt x="5068" y="3741"/>
                    <a:pt x="9889" y="997"/>
                  </a:cubicBezTo>
                  <a:cubicBezTo>
                    <a:pt x="11134" y="292"/>
                    <a:pt x="12744" y="211"/>
                    <a:pt x="14324" y="78"/>
                  </a:cubicBezTo>
                  <a:cubicBezTo>
                    <a:pt x="18708" y="-334"/>
                    <a:pt x="21092" y="930"/>
                    <a:pt x="19432" y="3087"/>
                  </a:cubicBezTo>
                  <a:cubicBezTo>
                    <a:pt x="17489" y="5472"/>
                    <a:pt x="17021" y="7748"/>
                    <a:pt x="17489" y="10252"/>
                  </a:cubicBezTo>
                  <a:cubicBezTo>
                    <a:pt x="17515" y="10718"/>
                    <a:pt x="17462" y="11252"/>
                    <a:pt x="17021" y="11557"/>
                  </a:cubicBezTo>
                  <a:cubicBezTo>
                    <a:pt x="12847" y="15046"/>
                    <a:pt x="7221" y="17843"/>
                    <a:pt x="2761" y="212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8" name="Shape">
              <a:extLst>
                <a:ext uri="{FF2B5EF4-FFF2-40B4-BE49-F238E27FC236}">
                  <a16:creationId xmlns:a16="http://schemas.microsoft.com/office/drawing/2014/main" id="{9D1A7947-3731-C148-874B-D2DD2C3D9EC4}"/>
                </a:ext>
              </a:extLst>
            </p:cNvPr>
            <p:cNvSpPr/>
            <p:nvPr/>
          </p:nvSpPr>
          <p:spPr>
            <a:xfrm>
              <a:off x="14516099" y="3517899"/>
              <a:ext cx="48472" cy="50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89" h="21338" extrusionOk="0">
                  <a:moveTo>
                    <a:pt x="2093" y="21338"/>
                  </a:moveTo>
                  <a:cubicBezTo>
                    <a:pt x="3365" y="16848"/>
                    <a:pt x="2339" y="13859"/>
                    <a:pt x="697" y="10709"/>
                  </a:cubicBezTo>
                  <a:cubicBezTo>
                    <a:pt x="-945" y="7597"/>
                    <a:pt x="449" y="5116"/>
                    <a:pt x="3470" y="3540"/>
                  </a:cubicBezTo>
                  <a:cubicBezTo>
                    <a:pt x="6560" y="1820"/>
                    <a:pt x="9546" y="-262"/>
                    <a:pt x="13256" y="27"/>
                  </a:cubicBezTo>
                  <a:cubicBezTo>
                    <a:pt x="14969" y="190"/>
                    <a:pt x="16488" y="444"/>
                    <a:pt x="17812" y="1713"/>
                  </a:cubicBezTo>
                  <a:cubicBezTo>
                    <a:pt x="20584" y="4373"/>
                    <a:pt x="20655" y="6056"/>
                    <a:pt x="17582" y="8411"/>
                  </a:cubicBezTo>
                  <a:cubicBezTo>
                    <a:pt x="15057" y="10348"/>
                    <a:pt x="13061" y="13390"/>
                    <a:pt x="9546" y="13498"/>
                  </a:cubicBezTo>
                  <a:cubicBezTo>
                    <a:pt x="8150" y="13498"/>
                    <a:pt x="7534" y="15074"/>
                    <a:pt x="6808" y="16323"/>
                  </a:cubicBezTo>
                  <a:cubicBezTo>
                    <a:pt x="5944" y="18042"/>
                    <a:pt x="5255" y="20088"/>
                    <a:pt x="2093" y="2133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9" name="Shape">
              <a:extLst>
                <a:ext uri="{FF2B5EF4-FFF2-40B4-BE49-F238E27FC236}">
                  <a16:creationId xmlns:a16="http://schemas.microsoft.com/office/drawing/2014/main" id="{B86B5C38-2413-694C-8427-FDE6C52EA493}"/>
                </a:ext>
              </a:extLst>
            </p:cNvPr>
            <p:cNvSpPr/>
            <p:nvPr/>
          </p:nvSpPr>
          <p:spPr>
            <a:xfrm>
              <a:off x="14516099" y="3479799"/>
              <a:ext cx="32290" cy="26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18176" extrusionOk="0">
                  <a:moveTo>
                    <a:pt x="21151" y="9256"/>
                  </a:moveTo>
                  <a:cubicBezTo>
                    <a:pt x="21013" y="13053"/>
                    <a:pt x="18333" y="14039"/>
                    <a:pt x="16104" y="15663"/>
                  </a:cubicBezTo>
                  <a:cubicBezTo>
                    <a:pt x="9844" y="20155"/>
                    <a:pt x="3895" y="18561"/>
                    <a:pt x="369" y="11399"/>
                  </a:cubicBezTo>
                  <a:cubicBezTo>
                    <a:pt x="-278" y="10007"/>
                    <a:pt x="-53" y="8528"/>
                    <a:pt x="877" y="7747"/>
                  </a:cubicBezTo>
                  <a:cubicBezTo>
                    <a:pt x="4203" y="5051"/>
                    <a:pt x="7533" y="2121"/>
                    <a:pt x="11197" y="295"/>
                  </a:cubicBezTo>
                  <a:cubicBezTo>
                    <a:pt x="14752" y="-1445"/>
                    <a:pt x="21322" y="4906"/>
                    <a:pt x="21151" y="925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50" name="Shape">
              <a:extLst>
                <a:ext uri="{FF2B5EF4-FFF2-40B4-BE49-F238E27FC236}">
                  <a16:creationId xmlns:a16="http://schemas.microsoft.com/office/drawing/2014/main" id="{1546A01B-685D-CB49-95BE-7D0A558B1C15}"/>
                </a:ext>
              </a:extLst>
            </p:cNvPr>
            <p:cNvSpPr/>
            <p:nvPr/>
          </p:nvSpPr>
          <p:spPr>
            <a:xfrm>
              <a:off x="14439900" y="3390900"/>
              <a:ext cx="19067" cy="31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3" h="20550" extrusionOk="0">
                  <a:moveTo>
                    <a:pt x="20096" y="7885"/>
                  </a:moveTo>
                  <a:cubicBezTo>
                    <a:pt x="18144" y="10879"/>
                    <a:pt x="17057" y="14013"/>
                    <a:pt x="19143" y="17706"/>
                  </a:cubicBezTo>
                  <a:cubicBezTo>
                    <a:pt x="20055" y="19190"/>
                    <a:pt x="17331" y="21064"/>
                    <a:pt x="14924" y="20420"/>
                  </a:cubicBezTo>
                  <a:cubicBezTo>
                    <a:pt x="9389" y="18910"/>
                    <a:pt x="3259" y="17566"/>
                    <a:pt x="536" y="13426"/>
                  </a:cubicBezTo>
                  <a:cubicBezTo>
                    <a:pt x="-1323" y="10543"/>
                    <a:pt x="1990" y="2653"/>
                    <a:pt x="5304" y="891"/>
                  </a:cubicBezTo>
                  <a:cubicBezTo>
                    <a:pt x="7934" y="-536"/>
                    <a:pt x="10657" y="-32"/>
                    <a:pt x="13287" y="891"/>
                  </a:cubicBezTo>
                  <a:cubicBezTo>
                    <a:pt x="17057" y="2289"/>
                    <a:pt x="20277" y="4080"/>
                    <a:pt x="20096" y="788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51" name="Shape">
              <a:extLst>
                <a:ext uri="{FF2B5EF4-FFF2-40B4-BE49-F238E27FC236}">
                  <a16:creationId xmlns:a16="http://schemas.microsoft.com/office/drawing/2014/main" id="{37952C0D-44A4-AE41-BD02-89D0130DB3C3}"/>
                </a:ext>
              </a:extLst>
            </p:cNvPr>
            <p:cNvSpPr/>
            <p:nvPr/>
          </p:nvSpPr>
          <p:spPr>
            <a:xfrm>
              <a:off x="14274799" y="3746500"/>
              <a:ext cx="16223" cy="19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033" extrusionOk="0">
                  <a:moveTo>
                    <a:pt x="14811" y="21011"/>
                  </a:moveTo>
                  <a:cubicBezTo>
                    <a:pt x="7181" y="21422"/>
                    <a:pt x="59" y="16306"/>
                    <a:pt x="0" y="10096"/>
                  </a:cubicBezTo>
                  <a:cubicBezTo>
                    <a:pt x="0" y="5345"/>
                    <a:pt x="564" y="187"/>
                    <a:pt x="7686" y="4"/>
                  </a:cubicBezTo>
                  <a:cubicBezTo>
                    <a:pt x="13574" y="-178"/>
                    <a:pt x="20422" y="6397"/>
                    <a:pt x="21036" y="12331"/>
                  </a:cubicBezTo>
                  <a:cubicBezTo>
                    <a:pt x="21600" y="16947"/>
                    <a:pt x="19969" y="20506"/>
                    <a:pt x="14811" y="2101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52" name="Shape">
              <a:extLst>
                <a:ext uri="{FF2B5EF4-FFF2-40B4-BE49-F238E27FC236}">
                  <a16:creationId xmlns:a16="http://schemas.microsoft.com/office/drawing/2014/main" id="{B90B93AE-E347-834A-80EB-6D9616DC5A7B}"/>
                </a:ext>
              </a:extLst>
            </p:cNvPr>
            <p:cNvSpPr/>
            <p:nvPr/>
          </p:nvSpPr>
          <p:spPr>
            <a:xfrm>
              <a:off x="14605000" y="3022600"/>
              <a:ext cx="17002" cy="15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1" h="21253" extrusionOk="0">
                  <a:moveTo>
                    <a:pt x="11581" y="0"/>
                  </a:moveTo>
                  <a:cubicBezTo>
                    <a:pt x="15447" y="782"/>
                    <a:pt x="19363" y="1990"/>
                    <a:pt x="20291" y="7584"/>
                  </a:cubicBezTo>
                  <a:cubicBezTo>
                    <a:pt x="21221" y="12334"/>
                    <a:pt x="12712" y="21600"/>
                    <a:pt x="7972" y="21243"/>
                  </a:cubicBezTo>
                  <a:cubicBezTo>
                    <a:pt x="3074" y="20762"/>
                    <a:pt x="-379" y="16912"/>
                    <a:pt x="33" y="10769"/>
                  </a:cubicBezTo>
                  <a:cubicBezTo>
                    <a:pt x="598" y="2292"/>
                    <a:pt x="6114" y="487"/>
                    <a:pt x="11581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82801514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0E930-A7FC-7C4A-8070-DB3276A6DE6D}"/>
              </a:ext>
            </a:extLst>
          </p:cNvPr>
          <p:cNvSpPr txBox="1">
            <a:spLocks/>
          </p:cNvSpPr>
          <p:nvPr/>
        </p:nvSpPr>
        <p:spPr>
          <a:xfrm>
            <a:off x="1221090" y="1584736"/>
            <a:ext cx="6011333" cy="10242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4000" b="1" spc="3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AFRICA  MARKET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DE5C50-AFF5-8F46-903B-7052CE3E24D0}"/>
              </a:ext>
            </a:extLst>
          </p:cNvPr>
          <p:cNvSpPr txBox="1">
            <a:spLocks/>
          </p:cNvSpPr>
          <p:nvPr/>
        </p:nvSpPr>
        <p:spPr>
          <a:xfrm>
            <a:off x="1221090" y="2849792"/>
            <a:ext cx="5162093" cy="353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AFRICA REGIONAL MARKET</a:t>
            </a:r>
            <a:endParaRPr lang="en-US" sz="1600" b="1" spc="600" dirty="0">
              <a:solidFill>
                <a:srgbClr val="FFC000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60A6A1D-C2A8-CB45-B330-AB160FF8E1F2}"/>
              </a:ext>
            </a:extLst>
          </p:cNvPr>
          <p:cNvSpPr txBox="1">
            <a:spLocks/>
          </p:cNvSpPr>
          <p:nvPr/>
        </p:nvSpPr>
        <p:spPr>
          <a:xfrm>
            <a:off x="1221090" y="3684954"/>
            <a:ext cx="4095750" cy="14779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</a:pP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quae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architecto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beatae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vitae dicta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sunt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explicabo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E282CEC-CCEB-CD45-A92B-F536507F0CE6}"/>
              </a:ext>
            </a:extLst>
          </p:cNvPr>
          <p:cNvGrpSpPr/>
          <p:nvPr/>
        </p:nvGrpSpPr>
        <p:grpSpPr>
          <a:xfrm>
            <a:off x="454182" y="304828"/>
            <a:ext cx="11385234" cy="6265544"/>
            <a:chOff x="454182" y="304828"/>
            <a:chExt cx="11385234" cy="626554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CDDD6DF-9C14-544E-9A17-D46D7B85D0B8}"/>
                </a:ext>
              </a:extLst>
            </p:cNvPr>
            <p:cNvSpPr/>
            <p:nvPr/>
          </p:nvSpPr>
          <p:spPr>
            <a:xfrm>
              <a:off x="567267" y="460244"/>
              <a:ext cx="11116733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BCE6FB2-CB24-4242-997E-75C826C9B0F3}"/>
                </a:ext>
              </a:extLst>
            </p:cNvPr>
            <p:cNvSpPr/>
            <p:nvPr/>
          </p:nvSpPr>
          <p:spPr>
            <a:xfrm>
              <a:off x="479583" y="30482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2F779C7-3C23-0144-A2BC-AED7158E4D72}"/>
                </a:ext>
              </a:extLst>
            </p:cNvPr>
            <p:cNvSpPr/>
            <p:nvPr/>
          </p:nvSpPr>
          <p:spPr>
            <a:xfrm>
              <a:off x="11528584" y="32456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76BCA71-EA35-CD48-82A1-1B7FED721A91}"/>
                </a:ext>
              </a:extLst>
            </p:cNvPr>
            <p:cNvSpPr/>
            <p:nvPr/>
          </p:nvSpPr>
          <p:spPr>
            <a:xfrm>
              <a:off x="454182" y="6259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6BC536B-BE8B-D348-AC9D-1AADBA31C028}"/>
                </a:ext>
              </a:extLst>
            </p:cNvPr>
            <p:cNvSpPr/>
            <p:nvPr/>
          </p:nvSpPr>
          <p:spPr>
            <a:xfrm>
              <a:off x="11528584" y="622289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438F232-422A-1444-9965-3CFC7E86BF33}"/>
              </a:ext>
            </a:extLst>
          </p:cNvPr>
          <p:cNvGrpSpPr/>
          <p:nvPr/>
        </p:nvGrpSpPr>
        <p:grpSpPr>
          <a:xfrm>
            <a:off x="7488766" y="1295400"/>
            <a:ext cx="3291831" cy="4115204"/>
            <a:chOff x="8293099" y="635000"/>
            <a:chExt cx="3291831" cy="4115204"/>
          </a:xfrm>
          <a:solidFill>
            <a:schemeClr val="bg1"/>
          </a:solidFill>
        </p:grpSpPr>
        <p:sp>
          <p:nvSpPr>
            <p:cNvPr id="60" name="Shape">
              <a:extLst>
                <a:ext uri="{FF2B5EF4-FFF2-40B4-BE49-F238E27FC236}">
                  <a16:creationId xmlns:a16="http://schemas.microsoft.com/office/drawing/2014/main" id="{DE24358A-D591-BF4C-8A9A-B9CBE978D620}"/>
                </a:ext>
              </a:extLst>
            </p:cNvPr>
            <p:cNvSpPr/>
            <p:nvPr/>
          </p:nvSpPr>
          <p:spPr>
            <a:xfrm>
              <a:off x="8293099" y="635000"/>
              <a:ext cx="3291831" cy="4115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78" extrusionOk="0">
                  <a:moveTo>
                    <a:pt x="15737" y="2708"/>
                  </a:moveTo>
                  <a:cubicBezTo>
                    <a:pt x="15808" y="2905"/>
                    <a:pt x="15808" y="2905"/>
                    <a:pt x="15900" y="2959"/>
                  </a:cubicBezTo>
                  <a:cubicBezTo>
                    <a:pt x="15883" y="2871"/>
                    <a:pt x="15855" y="2794"/>
                    <a:pt x="15737" y="2708"/>
                  </a:cubicBezTo>
                  <a:close/>
                  <a:moveTo>
                    <a:pt x="9795" y="7440"/>
                  </a:moveTo>
                  <a:cubicBezTo>
                    <a:pt x="9799" y="7516"/>
                    <a:pt x="9805" y="7599"/>
                    <a:pt x="9889" y="7637"/>
                  </a:cubicBezTo>
                  <a:cubicBezTo>
                    <a:pt x="9964" y="7670"/>
                    <a:pt x="10034" y="7620"/>
                    <a:pt x="10100" y="7587"/>
                  </a:cubicBezTo>
                  <a:cubicBezTo>
                    <a:pt x="10130" y="7571"/>
                    <a:pt x="10153" y="7545"/>
                    <a:pt x="10141" y="7514"/>
                  </a:cubicBezTo>
                  <a:cubicBezTo>
                    <a:pt x="10133" y="7496"/>
                    <a:pt x="10108" y="7476"/>
                    <a:pt x="10088" y="7472"/>
                  </a:cubicBezTo>
                  <a:cubicBezTo>
                    <a:pt x="10006" y="7454"/>
                    <a:pt x="9923" y="7442"/>
                    <a:pt x="9855" y="7391"/>
                  </a:cubicBezTo>
                  <a:cubicBezTo>
                    <a:pt x="9829" y="7373"/>
                    <a:pt x="9793" y="7403"/>
                    <a:pt x="9795" y="7440"/>
                  </a:cubicBezTo>
                  <a:close/>
                  <a:moveTo>
                    <a:pt x="14687" y="12334"/>
                  </a:moveTo>
                  <a:cubicBezTo>
                    <a:pt x="14726" y="12462"/>
                    <a:pt x="14634" y="12587"/>
                    <a:pt x="14693" y="12714"/>
                  </a:cubicBezTo>
                  <a:cubicBezTo>
                    <a:pt x="14726" y="12785"/>
                    <a:pt x="14734" y="12861"/>
                    <a:pt x="14746" y="12936"/>
                  </a:cubicBezTo>
                  <a:cubicBezTo>
                    <a:pt x="14757" y="12996"/>
                    <a:pt x="14780" y="13055"/>
                    <a:pt x="14805" y="13110"/>
                  </a:cubicBezTo>
                  <a:cubicBezTo>
                    <a:pt x="14835" y="13177"/>
                    <a:pt x="14894" y="13222"/>
                    <a:pt x="14968" y="13248"/>
                  </a:cubicBezTo>
                  <a:cubicBezTo>
                    <a:pt x="14981" y="13253"/>
                    <a:pt x="15004" y="13252"/>
                    <a:pt x="15015" y="13245"/>
                  </a:cubicBezTo>
                  <a:cubicBezTo>
                    <a:pt x="15039" y="13229"/>
                    <a:pt x="15035" y="13204"/>
                    <a:pt x="15022" y="13185"/>
                  </a:cubicBezTo>
                  <a:cubicBezTo>
                    <a:pt x="15004" y="13159"/>
                    <a:pt x="14985" y="13132"/>
                    <a:pt x="14959" y="13113"/>
                  </a:cubicBezTo>
                  <a:cubicBezTo>
                    <a:pt x="14865" y="13047"/>
                    <a:pt x="14818" y="12968"/>
                    <a:pt x="14836" y="12855"/>
                  </a:cubicBezTo>
                  <a:cubicBezTo>
                    <a:pt x="14845" y="12797"/>
                    <a:pt x="14832" y="12733"/>
                    <a:pt x="14815" y="12675"/>
                  </a:cubicBezTo>
                  <a:cubicBezTo>
                    <a:pt x="14779" y="12562"/>
                    <a:pt x="14775" y="12439"/>
                    <a:pt x="14687" y="12334"/>
                  </a:cubicBezTo>
                  <a:close/>
                  <a:moveTo>
                    <a:pt x="16203" y="14681"/>
                  </a:moveTo>
                  <a:cubicBezTo>
                    <a:pt x="16267" y="14826"/>
                    <a:pt x="16277" y="15005"/>
                    <a:pt x="16380" y="15159"/>
                  </a:cubicBezTo>
                  <a:cubicBezTo>
                    <a:pt x="16384" y="15164"/>
                    <a:pt x="16398" y="15170"/>
                    <a:pt x="16401" y="15167"/>
                  </a:cubicBezTo>
                  <a:cubicBezTo>
                    <a:pt x="16413" y="15160"/>
                    <a:pt x="16433" y="15147"/>
                    <a:pt x="16432" y="15140"/>
                  </a:cubicBezTo>
                  <a:cubicBezTo>
                    <a:pt x="16393" y="14969"/>
                    <a:pt x="16344" y="14797"/>
                    <a:pt x="16398" y="14623"/>
                  </a:cubicBezTo>
                  <a:cubicBezTo>
                    <a:pt x="16427" y="14529"/>
                    <a:pt x="16427" y="14448"/>
                    <a:pt x="16377" y="14360"/>
                  </a:cubicBezTo>
                  <a:cubicBezTo>
                    <a:pt x="16352" y="14314"/>
                    <a:pt x="16349" y="14257"/>
                    <a:pt x="16340" y="14205"/>
                  </a:cubicBezTo>
                  <a:cubicBezTo>
                    <a:pt x="16328" y="14144"/>
                    <a:pt x="16316" y="14084"/>
                    <a:pt x="16274" y="14034"/>
                  </a:cubicBezTo>
                  <a:cubicBezTo>
                    <a:pt x="16261" y="14018"/>
                    <a:pt x="16233" y="14003"/>
                    <a:pt x="16212" y="14004"/>
                  </a:cubicBezTo>
                  <a:cubicBezTo>
                    <a:pt x="16182" y="14007"/>
                    <a:pt x="16179" y="14036"/>
                    <a:pt x="16189" y="14056"/>
                  </a:cubicBezTo>
                  <a:cubicBezTo>
                    <a:pt x="16272" y="14215"/>
                    <a:pt x="16253" y="14383"/>
                    <a:pt x="16236" y="14550"/>
                  </a:cubicBezTo>
                  <a:cubicBezTo>
                    <a:pt x="16233" y="14586"/>
                    <a:pt x="16218" y="14623"/>
                    <a:pt x="16203" y="14681"/>
                  </a:cubicBezTo>
                  <a:close/>
                  <a:moveTo>
                    <a:pt x="15491" y="11741"/>
                  </a:moveTo>
                  <a:cubicBezTo>
                    <a:pt x="15480" y="11837"/>
                    <a:pt x="15500" y="11855"/>
                    <a:pt x="15627" y="11875"/>
                  </a:cubicBezTo>
                  <a:cubicBezTo>
                    <a:pt x="15668" y="11882"/>
                    <a:pt x="15708" y="11896"/>
                    <a:pt x="15747" y="11907"/>
                  </a:cubicBezTo>
                  <a:cubicBezTo>
                    <a:pt x="15798" y="11921"/>
                    <a:pt x="15848" y="11925"/>
                    <a:pt x="15900" y="11915"/>
                  </a:cubicBezTo>
                  <a:cubicBezTo>
                    <a:pt x="15934" y="11909"/>
                    <a:pt x="15979" y="11894"/>
                    <a:pt x="15972" y="11864"/>
                  </a:cubicBezTo>
                  <a:cubicBezTo>
                    <a:pt x="15950" y="11764"/>
                    <a:pt x="16030" y="11711"/>
                    <a:pt x="16083" y="11644"/>
                  </a:cubicBezTo>
                  <a:cubicBezTo>
                    <a:pt x="16132" y="11580"/>
                    <a:pt x="16167" y="11511"/>
                    <a:pt x="16187" y="11437"/>
                  </a:cubicBezTo>
                  <a:cubicBezTo>
                    <a:pt x="16223" y="11296"/>
                    <a:pt x="16120" y="11190"/>
                    <a:pt x="15964" y="11208"/>
                  </a:cubicBezTo>
                  <a:cubicBezTo>
                    <a:pt x="15879" y="11219"/>
                    <a:pt x="15796" y="11235"/>
                    <a:pt x="15713" y="11254"/>
                  </a:cubicBezTo>
                  <a:cubicBezTo>
                    <a:pt x="15604" y="11280"/>
                    <a:pt x="15535" y="11342"/>
                    <a:pt x="15524" y="11446"/>
                  </a:cubicBezTo>
                  <a:cubicBezTo>
                    <a:pt x="15513" y="11545"/>
                    <a:pt x="15502" y="11643"/>
                    <a:pt x="15491" y="11741"/>
                  </a:cubicBezTo>
                  <a:close/>
                  <a:moveTo>
                    <a:pt x="17844" y="13035"/>
                  </a:moveTo>
                  <a:cubicBezTo>
                    <a:pt x="17909" y="13146"/>
                    <a:pt x="17936" y="13262"/>
                    <a:pt x="17904" y="13389"/>
                  </a:cubicBezTo>
                  <a:cubicBezTo>
                    <a:pt x="17847" y="13607"/>
                    <a:pt x="17967" y="13792"/>
                    <a:pt x="18050" y="13984"/>
                  </a:cubicBezTo>
                  <a:cubicBezTo>
                    <a:pt x="18076" y="14043"/>
                    <a:pt x="18137" y="14078"/>
                    <a:pt x="18189" y="14118"/>
                  </a:cubicBezTo>
                  <a:cubicBezTo>
                    <a:pt x="18278" y="14187"/>
                    <a:pt x="18302" y="14280"/>
                    <a:pt x="18253" y="14369"/>
                  </a:cubicBezTo>
                  <a:cubicBezTo>
                    <a:pt x="18183" y="14494"/>
                    <a:pt x="18189" y="14617"/>
                    <a:pt x="18201" y="14749"/>
                  </a:cubicBezTo>
                  <a:cubicBezTo>
                    <a:pt x="18216" y="14933"/>
                    <a:pt x="18203" y="15116"/>
                    <a:pt x="18251" y="15299"/>
                  </a:cubicBezTo>
                  <a:cubicBezTo>
                    <a:pt x="18281" y="15413"/>
                    <a:pt x="18234" y="15531"/>
                    <a:pt x="18166" y="15629"/>
                  </a:cubicBezTo>
                  <a:cubicBezTo>
                    <a:pt x="18093" y="15733"/>
                    <a:pt x="18008" y="15832"/>
                    <a:pt x="17913" y="15920"/>
                  </a:cubicBezTo>
                  <a:cubicBezTo>
                    <a:pt x="17825" y="16001"/>
                    <a:pt x="17718" y="16064"/>
                    <a:pt x="17588" y="16099"/>
                  </a:cubicBezTo>
                  <a:cubicBezTo>
                    <a:pt x="17344" y="16163"/>
                    <a:pt x="17129" y="16272"/>
                    <a:pt x="16977" y="16464"/>
                  </a:cubicBezTo>
                  <a:cubicBezTo>
                    <a:pt x="16868" y="16605"/>
                    <a:pt x="16689" y="16681"/>
                    <a:pt x="16564" y="16808"/>
                  </a:cubicBezTo>
                  <a:cubicBezTo>
                    <a:pt x="16536" y="16837"/>
                    <a:pt x="16497" y="16857"/>
                    <a:pt x="16467" y="16884"/>
                  </a:cubicBezTo>
                  <a:cubicBezTo>
                    <a:pt x="16400" y="16945"/>
                    <a:pt x="16386" y="17017"/>
                    <a:pt x="16419" y="17097"/>
                  </a:cubicBezTo>
                  <a:cubicBezTo>
                    <a:pt x="16432" y="17125"/>
                    <a:pt x="16453" y="17151"/>
                    <a:pt x="16464" y="17180"/>
                  </a:cubicBezTo>
                  <a:cubicBezTo>
                    <a:pt x="16573" y="17429"/>
                    <a:pt x="16693" y="17678"/>
                    <a:pt x="16601" y="17957"/>
                  </a:cubicBezTo>
                  <a:cubicBezTo>
                    <a:pt x="16590" y="17992"/>
                    <a:pt x="16588" y="18034"/>
                    <a:pt x="16593" y="18071"/>
                  </a:cubicBezTo>
                  <a:cubicBezTo>
                    <a:pt x="16621" y="18238"/>
                    <a:pt x="16511" y="18329"/>
                    <a:pt x="16367" y="18396"/>
                  </a:cubicBezTo>
                  <a:cubicBezTo>
                    <a:pt x="16299" y="18428"/>
                    <a:pt x="16222" y="18445"/>
                    <a:pt x="16148" y="18465"/>
                  </a:cubicBezTo>
                  <a:cubicBezTo>
                    <a:pt x="16031" y="18499"/>
                    <a:pt x="15927" y="18552"/>
                    <a:pt x="15832" y="18619"/>
                  </a:cubicBezTo>
                  <a:cubicBezTo>
                    <a:pt x="15763" y="18668"/>
                    <a:pt x="15755" y="18695"/>
                    <a:pt x="15801" y="18793"/>
                  </a:cubicBezTo>
                  <a:cubicBezTo>
                    <a:pt x="15831" y="18854"/>
                    <a:pt x="15831" y="18914"/>
                    <a:pt x="15815" y="18973"/>
                  </a:cubicBezTo>
                  <a:cubicBezTo>
                    <a:pt x="15773" y="19138"/>
                    <a:pt x="15725" y="19301"/>
                    <a:pt x="15677" y="19465"/>
                  </a:cubicBezTo>
                  <a:cubicBezTo>
                    <a:pt x="15655" y="19542"/>
                    <a:pt x="15607" y="19607"/>
                    <a:pt x="15529" y="19646"/>
                  </a:cubicBezTo>
                  <a:cubicBezTo>
                    <a:pt x="15393" y="19713"/>
                    <a:pt x="15317" y="19823"/>
                    <a:pt x="15247" y="19939"/>
                  </a:cubicBezTo>
                  <a:cubicBezTo>
                    <a:pt x="15215" y="19993"/>
                    <a:pt x="15188" y="20050"/>
                    <a:pt x="15153" y="20103"/>
                  </a:cubicBezTo>
                  <a:cubicBezTo>
                    <a:pt x="15090" y="20195"/>
                    <a:pt x="15035" y="20293"/>
                    <a:pt x="14956" y="20373"/>
                  </a:cubicBezTo>
                  <a:cubicBezTo>
                    <a:pt x="14771" y="20565"/>
                    <a:pt x="14576" y="20749"/>
                    <a:pt x="14384" y="20934"/>
                  </a:cubicBezTo>
                  <a:cubicBezTo>
                    <a:pt x="14283" y="21031"/>
                    <a:pt x="14159" y="21102"/>
                    <a:pt x="14036" y="21173"/>
                  </a:cubicBezTo>
                  <a:cubicBezTo>
                    <a:pt x="13977" y="21206"/>
                    <a:pt x="13917" y="21236"/>
                    <a:pt x="13846" y="21241"/>
                  </a:cubicBezTo>
                  <a:cubicBezTo>
                    <a:pt x="13734" y="21249"/>
                    <a:pt x="13620" y="21250"/>
                    <a:pt x="13537" y="21334"/>
                  </a:cubicBezTo>
                  <a:cubicBezTo>
                    <a:pt x="13372" y="21354"/>
                    <a:pt x="13216" y="21449"/>
                    <a:pt x="13039" y="21376"/>
                  </a:cubicBezTo>
                  <a:cubicBezTo>
                    <a:pt x="12967" y="21346"/>
                    <a:pt x="12889" y="21348"/>
                    <a:pt x="12810" y="21362"/>
                  </a:cubicBezTo>
                  <a:cubicBezTo>
                    <a:pt x="12761" y="21372"/>
                    <a:pt x="12706" y="21375"/>
                    <a:pt x="12658" y="21364"/>
                  </a:cubicBezTo>
                  <a:cubicBezTo>
                    <a:pt x="12557" y="21344"/>
                    <a:pt x="12471" y="21363"/>
                    <a:pt x="12390" y="21417"/>
                  </a:cubicBezTo>
                  <a:cubicBezTo>
                    <a:pt x="12363" y="21436"/>
                    <a:pt x="12332" y="21456"/>
                    <a:pt x="12299" y="21459"/>
                  </a:cubicBezTo>
                  <a:cubicBezTo>
                    <a:pt x="12111" y="21477"/>
                    <a:pt x="11927" y="21509"/>
                    <a:pt x="11748" y="21571"/>
                  </a:cubicBezTo>
                  <a:cubicBezTo>
                    <a:pt x="11706" y="21586"/>
                    <a:pt x="11646" y="21571"/>
                    <a:pt x="11598" y="21556"/>
                  </a:cubicBezTo>
                  <a:cubicBezTo>
                    <a:pt x="11475" y="21523"/>
                    <a:pt x="11396" y="21411"/>
                    <a:pt x="11257" y="21406"/>
                  </a:cubicBezTo>
                  <a:cubicBezTo>
                    <a:pt x="11244" y="21405"/>
                    <a:pt x="11224" y="21369"/>
                    <a:pt x="11224" y="21350"/>
                  </a:cubicBezTo>
                  <a:cubicBezTo>
                    <a:pt x="11222" y="21261"/>
                    <a:pt x="11183" y="21187"/>
                    <a:pt x="11133" y="21114"/>
                  </a:cubicBezTo>
                  <a:cubicBezTo>
                    <a:pt x="11076" y="21030"/>
                    <a:pt x="11060" y="20949"/>
                    <a:pt x="11130" y="20856"/>
                  </a:cubicBezTo>
                  <a:cubicBezTo>
                    <a:pt x="11204" y="20758"/>
                    <a:pt x="11183" y="20646"/>
                    <a:pt x="11114" y="20551"/>
                  </a:cubicBezTo>
                  <a:cubicBezTo>
                    <a:pt x="10964" y="20342"/>
                    <a:pt x="10864" y="20115"/>
                    <a:pt x="10769" y="19884"/>
                  </a:cubicBezTo>
                  <a:cubicBezTo>
                    <a:pt x="10710" y="19738"/>
                    <a:pt x="10620" y="19609"/>
                    <a:pt x="10491" y="19500"/>
                  </a:cubicBezTo>
                  <a:cubicBezTo>
                    <a:pt x="10318" y="19354"/>
                    <a:pt x="10206" y="19181"/>
                    <a:pt x="10175" y="18962"/>
                  </a:cubicBezTo>
                  <a:cubicBezTo>
                    <a:pt x="10151" y="18796"/>
                    <a:pt x="10076" y="18635"/>
                    <a:pt x="10076" y="18464"/>
                  </a:cubicBezTo>
                  <a:cubicBezTo>
                    <a:pt x="10076" y="18442"/>
                    <a:pt x="10069" y="18418"/>
                    <a:pt x="10058" y="18397"/>
                  </a:cubicBezTo>
                  <a:cubicBezTo>
                    <a:pt x="9979" y="18254"/>
                    <a:pt x="9973" y="18100"/>
                    <a:pt x="9979" y="17946"/>
                  </a:cubicBezTo>
                  <a:cubicBezTo>
                    <a:pt x="9987" y="17787"/>
                    <a:pt x="9942" y="17648"/>
                    <a:pt x="9839" y="17513"/>
                  </a:cubicBezTo>
                  <a:cubicBezTo>
                    <a:pt x="9719" y="17354"/>
                    <a:pt x="9619" y="17184"/>
                    <a:pt x="9539" y="17005"/>
                  </a:cubicBezTo>
                  <a:cubicBezTo>
                    <a:pt x="9466" y="16841"/>
                    <a:pt x="9362" y="16688"/>
                    <a:pt x="9238" y="16549"/>
                  </a:cubicBezTo>
                  <a:cubicBezTo>
                    <a:pt x="9148" y="16448"/>
                    <a:pt x="9107" y="16337"/>
                    <a:pt x="9104" y="16209"/>
                  </a:cubicBezTo>
                  <a:cubicBezTo>
                    <a:pt x="9101" y="15986"/>
                    <a:pt x="9092" y="15765"/>
                    <a:pt x="9202" y="15554"/>
                  </a:cubicBezTo>
                  <a:cubicBezTo>
                    <a:pt x="9241" y="15479"/>
                    <a:pt x="9248" y="15390"/>
                    <a:pt x="9271" y="15309"/>
                  </a:cubicBezTo>
                  <a:cubicBezTo>
                    <a:pt x="9331" y="15098"/>
                    <a:pt x="9402" y="14894"/>
                    <a:pt x="9610" y="14755"/>
                  </a:cubicBezTo>
                  <a:cubicBezTo>
                    <a:pt x="9673" y="14712"/>
                    <a:pt x="9706" y="14647"/>
                    <a:pt x="9721" y="14577"/>
                  </a:cubicBezTo>
                  <a:cubicBezTo>
                    <a:pt x="9735" y="14509"/>
                    <a:pt x="9749" y="14441"/>
                    <a:pt x="9761" y="14373"/>
                  </a:cubicBezTo>
                  <a:cubicBezTo>
                    <a:pt x="9776" y="14293"/>
                    <a:pt x="9761" y="14222"/>
                    <a:pt x="9706" y="14155"/>
                  </a:cubicBezTo>
                  <a:cubicBezTo>
                    <a:pt x="9598" y="14017"/>
                    <a:pt x="9541" y="13869"/>
                    <a:pt x="9599" y="13699"/>
                  </a:cubicBezTo>
                  <a:cubicBezTo>
                    <a:pt x="9612" y="13664"/>
                    <a:pt x="9615" y="13618"/>
                    <a:pt x="9600" y="13586"/>
                  </a:cubicBezTo>
                  <a:cubicBezTo>
                    <a:pt x="9539" y="13451"/>
                    <a:pt x="9526" y="13299"/>
                    <a:pt x="9431" y="13176"/>
                  </a:cubicBezTo>
                  <a:cubicBezTo>
                    <a:pt x="9356" y="13079"/>
                    <a:pt x="9309" y="12974"/>
                    <a:pt x="9285" y="12859"/>
                  </a:cubicBezTo>
                  <a:cubicBezTo>
                    <a:pt x="9252" y="12687"/>
                    <a:pt x="9151" y="12553"/>
                    <a:pt x="9023" y="12420"/>
                  </a:cubicBezTo>
                  <a:cubicBezTo>
                    <a:pt x="8843" y="12234"/>
                    <a:pt x="8623" y="12083"/>
                    <a:pt x="8455" y="11888"/>
                  </a:cubicBezTo>
                  <a:cubicBezTo>
                    <a:pt x="8381" y="11801"/>
                    <a:pt x="8326" y="11708"/>
                    <a:pt x="8277" y="11610"/>
                  </a:cubicBezTo>
                  <a:cubicBezTo>
                    <a:pt x="8237" y="11524"/>
                    <a:pt x="8233" y="11450"/>
                    <a:pt x="8299" y="11371"/>
                  </a:cubicBezTo>
                  <a:cubicBezTo>
                    <a:pt x="8379" y="11275"/>
                    <a:pt x="8399" y="11155"/>
                    <a:pt x="8405" y="11044"/>
                  </a:cubicBezTo>
                  <a:cubicBezTo>
                    <a:pt x="8414" y="10881"/>
                    <a:pt x="8464" y="10727"/>
                    <a:pt x="8502" y="10571"/>
                  </a:cubicBezTo>
                  <a:cubicBezTo>
                    <a:pt x="8511" y="10534"/>
                    <a:pt x="8519" y="10496"/>
                    <a:pt x="8524" y="10458"/>
                  </a:cubicBezTo>
                  <a:cubicBezTo>
                    <a:pt x="8541" y="10350"/>
                    <a:pt x="8494" y="10261"/>
                    <a:pt x="8412" y="10187"/>
                  </a:cubicBezTo>
                  <a:cubicBezTo>
                    <a:pt x="8257" y="10049"/>
                    <a:pt x="8091" y="9941"/>
                    <a:pt x="7845" y="9995"/>
                  </a:cubicBezTo>
                  <a:cubicBezTo>
                    <a:pt x="7755" y="10014"/>
                    <a:pt x="7661" y="10026"/>
                    <a:pt x="7569" y="10045"/>
                  </a:cubicBezTo>
                  <a:cubicBezTo>
                    <a:pt x="7364" y="10088"/>
                    <a:pt x="7234" y="10033"/>
                    <a:pt x="7160" y="9857"/>
                  </a:cubicBezTo>
                  <a:cubicBezTo>
                    <a:pt x="7119" y="9762"/>
                    <a:pt x="7074" y="9674"/>
                    <a:pt x="6997" y="9598"/>
                  </a:cubicBezTo>
                  <a:cubicBezTo>
                    <a:pt x="6936" y="9539"/>
                    <a:pt x="6863" y="9497"/>
                    <a:pt x="6773" y="9495"/>
                  </a:cubicBezTo>
                  <a:cubicBezTo>
                    <a:pt x="6447" y="9488"/>
                    <a:pt x="6118" y="9478"/>
                    <a:pt x="5818" y="9628"/>
                  </a:cubicBezTo>
                  <a:cubicBezTo>
                    <a:pt x="5803" y="9636"/>
                    <a:pt x="5787" y="9645"/>
                    <a:pt x="5771" y="9647"/>
                  </a:cubicBezTo>
                  <a:cubicBezTo>
                    <a:pt x="5484" y="9682"/>
                    <a:pt x="5245" y="9829"/>
                    <a:pt x="4974" y="9906"/>
                  </a:cubicBezTo>
                  <a:cubicBezTo>
                    <a:pt x="4898" y="9927"/>
                    <a:pt x="4827" y="9942"/>
                    <a:pt x="4749" y="9918"/>
                  </a:cubicBezTo>
                  <a:cubicBezTo>
                    <a:pt x="4708" y="9906"/>
                    <a:pt x="4666" y="9896"/>
                    <a:pt x="4625" y="9885"/>
                  </a:cubicBezTo>
                  <a:cubicBezTo>
                    <a:pt x="4210" y="9773"/>
                    <a:pt x="3803" y="9814"/>
                    <a:pt x="3416" y="9968"/>
                  </a:cubicBezTo>
                  <a:cubicBezTo>
                    <a:pt x="3234" y="10040"/>
                    <a:pt x="3078" y="10043"/>
                    <a:pt x="2898" y="9978"/>
                  </a:cubicBezTo>
                  <a:cubicBezTo>
                    <a:pt x="2703" y="9907"/>
                    <a:pt x="2522" y="9827"/>
                    <a:pt x="2378" y="9688"/>
                  </a:cubicBezTo>
                  <a:cubicBezTo>
                    <a:pt x="2308" y="9620"/>
                    <a:pt x="2227" y="9561"/>
                    <a:pt x="2131" y="9522"/>
                  </a:cubicBezTo>
                  <a:cubicBezTo>
                    <a:pt x="2093" y="9506"/>
                    <a:pt x="2055" y="9484"/>
                    <a:pt x="2025" y="9457"/>
                  </a:cubicBezTo>
                  <a:cubicBezTo>
                    <a:pt x="1896" y="9339"/>
                    <a:pt x="1747" y="9253"/>
                    <a:pt x="1568" y="9207"/>
                  </a:cubicBezTo>
                  <a:cubicBezTo>
                    <a:pt x="1537" y="9198"/>
                    <a:pt x="1496" y="9183"/>
                    <a:pt x="1483" y="9160"/>
                  </a:cubicBezTo>
                  <a:cubicBezTo>
                    <a:pt x="1424" y="9051"/>
                    <a:pt x="1306" y="8966"/>
                    <a:pt x="1298" y="8836"/>
                  </a:cubicBezTo>
                  <a:cubicBezTo>
                    <a:pt x="1288" y="8693"/>
                    <a:pt x="1198" y="8585"/>
                    <a:pt x="1084" y="8507"/>
                  </a:cubicBezTo>
                  <a:cubicBezTo>
                    <a:pt x="978" y="8435"/>
                    <a:pt x="919" y="8328"/>
                    <a:pt x="821" y="8258"/>
                  </a:cubicBezTo>
                  <a:cubicBezTo>
                    <a:pt x="722" y="8190"/>
                    <a:pt x="645" y="8115"/>
                    <a:pt x="592" y="8014"/>
                  </a:cubicBezTo>
                  <a:cubicBezTo>
                    <a:pt x="572" y="7978"/>
                    <a:pt x="520" y="7978"/>
                    <a:pt x="479" y="7969"/>
                  </a:cubicBezTo>
                  <a:lnTo>
                    <a:pt x="468" y="7960"/>
                  </a:lnTo>
                  <a:cubicBezTo>
                    <a:pt x="440" y="7943"/>
                    <a:pt x="411" y="7926"/>
                    <a:pt x="384" y="7907"/>
                  </a:cubicBezTo>
                  <a:cubicBezTo>
                    <a:pt x="180" y="7771"/>
                    <a:pt x="177" y="7766"/>
                    <a:pt x="176" y="7547"/>
                  </a:cubicBezTo>
                  <a:cubicBezTo>
                    <a:pt x="176" y="7464"/>
                    <a:pt x="220" y="7383"/>
                    <a:pt x="173" y="7298"/>
                  </a:cubicBezTo>
                  <a:cubicBezTo>
                    <a:pt x="129" y="7220"/>
                    <a:pt x="51" y="7170"/>
                    <a:pt x="4" y="7106"/>
                  </a:cubicBezTo>
                  <a:cubicBezTo>
                    <a:pt x="-6" y="7073"/>
                    <a:pt x="5" y="7053"/>
                    <a:pt x="26" y="7037"/>
                  </a:cubicBezTo>
                  <a:cubicBezTo>
                    <a:pt x="170" y="6929"/>
                    <a:pt x="255" y="6795"/>
                    <a:pt x="278" y="6624"/>
                  </a:cubicBezTo>
                  <a:cubicBezTo>
                    <a:pt x="288" y="6542"/>
                    <a:pt x="333" y="6463"/>
                    <a:pt x="362" y="6383"/>
                  </a:cubicBezTo>
                  <a:cubicBezTo>
                    <a:pt x="435" y="6186"/>
                    <a:pt x="458" y="5993"/>
                    <a:pt x="338" y="5804"/>
                  </a:cubicBezTo>
                  <a:cubicBezTo>
                    <a:pt x="311" y="5761"/>
                    <a:pt x="306" y="5716"/>
                    <a:pt x="328" y="5671"/>
                  </a:cubicBezTo>
                  <a:cubicBezTo>
                    <a:pt x="385" y="5552"/>
                    <a:pt x="365" y="5445"/>
                    <a:pt x="260" y="5355"/>
                  </a:cubicBezTo>
                  <a:cubicBezTo>
                    <a:pt x="101" y="5217"/>
                    <a:pt x="127" y="5061"/>
                    <a:pt x="222" y="4913"/>
                  </a:cubicBezTo>
                  <a:cubicBezTo>
                    <a:pt x="300" y="4793"/>
                    <a:pt x="373" y="4672"/>
                    <a:pt x="436" y="4546"/>
                  </a:cubicBezTo>
                  <a:cubicBezTo>
                    <a:pt x="481" y="4455"/>
                    <a:pt x="533" y="4362"/>
                    <a:pt x="607" y="4289"/>
                  </a:cubicBezTo>
                  <a:cubicBezTo>
                    <a:pt x="743" y="4152"/>
                    <a:pt x="832" y="4001"/>
                    <a:pt x="878" y="3826"/>
                  </a:cubicBezTo>
                  <a:cubicBezTo>
                    <a:pt x="907" y="3709"/>
                    <a:pt x="975" y="3612"/>
                    <a:pt x="1096" y="3552"/>
                  </a:cubicBezTo>
                  <a:cubicBezTo>
                    <a:pt x="1201" y="3500"/>
                    <a:pt x="1253" y="3413"/>
                    <a:pt x="1294" y="3317"/>
                  </a:cubicBezTo>
                  <a:cubicBezTo>
                    <a:pt x="1349" y="3195"/>
                    <a:pt x="1442" y="3114"/>
                    <a:pt x="1594" y="3092"/>
                  </a:cubicBezTo>
                  <a:cubicBezTo>
                    <a:pt x="1743" y="3070"/>
                    <a:pt x="1869" y="3007"/>
                    <a:pt x="1976" y="2911"/>
                  </a:cubicBezTo>
                  <a:cubicBezTo>
                    <a:pt x="2017" y="2874"/>
                    <a:pt x="2072" y="2848"/>
                    <a:pt x="2121" y="2817"/>
                  </a:cubicBezTo>
                  <a:cubicBezTo>
                    <a:pt x="2229" y="2748"/>
                    <a:pt x="2305" y="2657"/>
                    <a:pt x="2366" y="2553"/>
                  </a:cubicBezTo>
                  <a:cubicBezTo>
                    <a:pt x="2408" y="2482"/>
                    <a:pt x="2427" y="2411"/>
                    <a:pt x="2403" y="2332"/>
                  </a:cubicBezTo>
                  <a:cubicBezTo>
                    <a:pt x="2353" y="2157"/>
                    <a:pt x="2398" y="1998"/>
                    <a:pt x="2510" y="1850"/>
                  </a:cubicBezTo>
                  <a:cubicBezTo>
                    <a:pt x="2547" y="1799"/>
                    <a:pt x="2576" y="1742"/>
                    <a:pt x="2603" y="1687"/>
                  </a:cubicBezTo>
                  <a:cubicBezTo>
                    <a:pt x="2681" y="1523"/>
                    <a:pt x="2807" y="1404"/>
                    <a:pt x="2989" y="1331"/>
                  </a:cubicBezTo>
                  <a:cubicBezTo>
                    <a:pt x="3011" y="1322"/>
                    <a:pt x="3035" y="1311"/>
                    <a:pt x="3059" y="1302"/>
                  </a:cubicBezTo>
                  <a:cubicBezTo>
                    <a:pt x="3306" y="1221"/>
                    <a:pt x="3442" y="1052"/>
                    <a:pt x="3522" y="838"/>
                  </a:cubicBezTo>
                  <a:cubicBezTo>
                    <a:pt x="3549" y="765"/>
                    <a:pt x="3581" y="693"/>
                    <a:pt x="3615" y="623"/>
                  </a:cubicBezTo>
                  <a:cubicBezTo>
                    <a:pt x="3661" y="529"/>
                    <a:pt x="3794" y="476"/>
                    <a:pt x="3882" y="582"/>
                  </a:cubicBezTo>
                  <a:cubicBezTo>
                    <a:pt x="3978" y="699"/>
                    <a:pt x="4112" y="731"/>
                    <a:pt x="4269" y="724"/>
                  </a:cubicBezTo>
                  <a:cubicBezTo>
                    <a:pt x="4423" y="718"/>
                    <a:pt x="4577" y="724"/>
                    <a:pt x="4730" y="758"/>
                  </a:cubicBezTo>
                  <a:cubicBezTo>
                    <a:pt x="4862" y="787"/>
                    <a:pt x="4988" y="760"/>
                    <a:pt x="5082" y="662"/>
                  </a:cubicBezTo>
                  <a:cubicBezTo>
                    <a:pt x="5134" y="608"/>
                    <a:pt x="5189" y="559"/>
                    <a:pt x="5268" y="541"/>
                  </a:cubicBezTo>
                  <a:cubicBezTo>
                    <a:pt x="5411" y="509"/>
                    <a:pt x="5538" y="447"/>
                    <a:pt x="5661" y="374"/>
                  </a:cubicBezTo>
                  <a:cubicBezTo>
                    <a:pt x="5784" y="301"/>
                    <a:pt x="5924" y="261"/>
                    <a:pt x="6075" y="261"/>
                  </a:cubicBezTo>
                  <a:cubicBezTo>
                    <a:pt x="6188" y="261"/>
                    <a:pt x="6295" y="236"/>
                    <a:pt x="6404" y="209"/>
                  </a:cubicBezTo>
                  <a:cubicBezTo>
                    <a:pt x="6544" y="174"/>
                    <a:pt x="6690" y="159"/>
                    <a:pt x="6834" y="139"/>
                  </a:cubicBezTo>
                  <a:cubicBezTo>
                    <a:pt x="6914" y="129"/>
                    <a:pt x="6991" y="149"/>
                    <a:pt x="7061" y="176"/>
                  </a:cubicBezTo>
                  <a:cubicBezTo>
                    <a:pt x="7147" y="210"/>
                    <a:pt x="7235" y="209"/>
                    <a:pt x="7310" y="170"/>
                  </a:cubicBezTo>
                  <a:cubicBezTo>
                    <a:pt x="7496" y="73"/>
                    <a:pt x="7695" y="106"/>
                    <a:pt x="7888" y="116"/>
                  </a:cubicBezTo>
                  <a:cubicBezTo>
                    <a:pt x="8047" y="124"/>
                    <a:pt x="8195" y="128"/>
                    <a:pt x="8336" y="52"/>
                  </a:cubicBezTo>
                  <a:cubicBezTo>
                    <a:pt x="8365" y="36"/>
                    <a:pt x="8399" y="27"/>
                    <a:pt x="8432" y="16"/>
                  </a:cubicBezTo>
                  <a:cubicBezTo>
                    <a:pt x="8529" y="-14"/>
                    <a:pt x="8621" y="-6"/>
                    <a:pt x="8692" y="65"/>
                  </a:cubicBezTo>
                  <a:cubicBezTo>
                    <a:pt x="8747" y="124"/>
                    <a:pt x="8799" y="153"/>
                    <a:pt x="8891" y="126"/>
                  </a:cubicBezTo>
                  <a:cubicBezTo>
                    <a:pt x="8955" y="108"/>
                    <a:pt x="8998" y="177"/>
                    <a:pt x="8961" y="231"/>
                  </a:cubicBezTo>
                  <a:cubicBezTo>
                    <a:pt x="8941" y="263"/>
                    <a:pt x="8912" y="293"/>
                    <a:pt x="8885" y="322"/>
                  </a:cubicBezTo>
                  <a:cubicBezTo>
                    <a:pt x="8798" y="422"/>
                    <a:pt x="8798" y="430"/>
                    <a:pt x="8881" y="542"/>
                  </a:cubicBezTo>
                  <a:cubicBezTo>
                    <a:pt x="9016" y="721"/>
                    <a:pt x="9002" y="837"/>
                    <a:pt x="8825" y="984"/>
                  </a:cubicBezTo>
                  <a:cubicBezTo>
                    <a:pt x="8775" y="1026"/>
                    <a:pt x="8720" y="1063"/>
                    <a:pt x="8671" y="1107"/>
                  </a:cubicBezTo>
                  <a:cubicBezTo>
                    <a:pt x="8640" y="1134"/>
                    <a:pt x="8626" y="1173"/>
                    <a:pt x="8656" y="1211"/>
                  </a:cubicBezTo>
                  <a:cubicBezTo>
                    <a:pt x="8677" y="1238"/>
                    <a:pt x="8714" y="1257"/>
                    <a:pt x="8745" y="1244"/>
                  </a:cubicBezTo>
                  <a:cubicBezTo>
                    <a:pt x="8836" y="1208"/>
                    <a:pt x="8891" y="1225"/>
                    <a:pt x="8924" y="1311"/>
                  </a:cubicBezTo>
                  <a:cubicBezTo>
                    <a:pt x="8947" y="1374"/>
                    <a:pt x="9008" y="1404"/>
                    <a:pt x="9073" y="1431"/>
                  </a:cubicBezTo>
                  <a:cubicBezTo>
                    <a:pt x="9229" y="1495"/>
                    <a:pt x="9378" y="1560"/>
                    <a:pt x="9566" y="1527"/>
                  </a:cubicBezTo>
                  <a:cubicBezTo>
                    <a:pt x="9680" y="1507"/>
                    <a:pt x="9802" y="1553"/>
                    <a:pt x="9915" y="1595"/>
                  </a:cubicBezTo>
                  <a:cubicBezTo>
                    <a:pt x="9979" y="1618"/>
                    <a:pt x="10039" y="1649"/>
                    <a:pt x="10103" y="1670"/>
                  </a:cubicBezTo>
                  <a:cubicBezTo>
                    <a:pt x="10199" y="1701"/>
                    <a:pt x="10262" y="1757"/>
                    <a:pt x="10296" y="1843"/>
                  </a:cubicBezTo>
                  <a:cubicBezTo>
                    <a:pt x="10353" y="1991"/>
                    <a:pt x="10473" y="2056"/>
                    <a:pt x="10648" y="2066"/>
                  </a:cubicBezTo>
                  <a:cubicBezTo>
                    <a:pt x="10869" y="2077"/>
                    <a:pt x="11065" y="2157"/>
                    <a:pt x="11239" y="2277"/>
                  </a:cubicBezTo>
                  <a:cubicBezTo>
                    <a:pt x="11253" y="2287"/>
                    <a:pt x="11265" y="2297"/>
                    <a:pt x="11279" y="2306"/>
                  </a:cubicBezTo>
                  <a:cubicBezTo>
                    <a:pt x="11353" y="2355"/>
                    <a:pt x="11431" y="2382"/>
                    <a:pt x="11519" y="2341"/>
                  </a:cubicBezTo>
                  <a:cubicBezTo>
                    <a:pt x="11625" y="2292"/>
                    <a:pt x="11702" y="2222"/>
                    <a:pt x="11703" y="2110"/>
                  </a:cubicBezTo>
                  <a:cubicBezTo>
                    <a:pt x="11704" y="2049"/>
                    <a:pt x="11690" y="1988"/>
                    <a:pt x="11685" y="1927"/>
                  </a:cubicBezTo>
                  <a:cubicBezTo>
                    <a:pt x="11676" y="1818"/>
                    <a:pt x="11726" y="1735"/>
                    <a:pt x="11820" y="1667"/>
                  </a:cubicBezTo>
                  <a:cubicBezTo>
                    <a:pt x="12096" y="1464"/>
                    <a:pt x="12444" y="1463"/>
                    <a:pt x="12712" y="1675"/>
                  </a:cubicBezTo>
                  <a:cubicBezTo>
                    <a:pt x="12822" y="1763"/>
                    <a:pt x="12956" y="1785"/>
                    <a:pt x="13087" y="1816"/>
                  </a:cubicBezTo>
                  <a:cubicBezTo>
                    <a:pt x="13186" y="1840"/>
                    <a:pt x="13291" y="1846"/>
                    <a:pt x="13371" y="1915"/>
                  </a:cubicBezTo>
                  <a:cubicBezTo>
                    <a:pt x="13410" y="1949"/>
                    <a:pt x="13465" y="1947"/>
                    <a:pt x="13518" y="1948"/>
                  </a:cubicBezTo>
                  <a:cubicBezTo>
                    <a:pt x="13725" y="1955"/>
                    <a:pt x="13926" y="1991"/>
                    <a:pt x="14122" y="2056"/>
                  </a:cubicBezTo>
                  <a:cubicBezTo>
                    <a:pt x="14251" y="2100"/>
                    <a:pt x="14386" y="2125"/>
                    <a:pt x="14518" y="2162"/>
                  </a:cubicBezTo>
                  <a:cubicBezTo>
                    <a:pt x="14580" y="2179"/>
                    <a:pt x="14637" y="2173"/>
                    <a:pt x="14692" y="2145"/>
                  </a:cubicBezTo>
                  <a:cubicBezTo>
                    <a:pt x="14730" y="2127"/>
                    <a:pt x="14768" y="2109"/>
                    <a:pt x="14803" y="2086"/>
                  </a:cubicBezTo>
                  <a:cubicBezTo>
                    <a:pt x="14982" y="1970"/>
                    <a:pt x="15187" y="1960"/>
                    <a:pt x="15397" y="1977"/>
                  </a:cubicBezTo>
                  <a:cubicBezTo>
                    <a:pt x="15446" y="1981"/>
                    <a:pt x="15503" y="1991"/>
                    <a:pt x="15542" y="2016"/>
                  </a:cubicBezTo>
                  <a:cubicBezTo>
                    <a:pt x="15694" y="2115"/>
                    <a:pt x="15859" y="2120"/>
                    <a:pt x="16035" y="2099"/>
                  </a:cubicBezTo>
                  <a:cubicBezTo>
                    <a:pt x="16180" y="2081"/>
                    <a:pt x="16199" y="2093"/>
                    <a:pt x="16250" y="2206"/>
                  </a:cubicBezTo>
                  <a:cubicBezTo>
                    <a:pt x="16272" y="2255"/>
                    <a:pt x="16285" y="2309"/>
                    <a:pt x="16309" y="2357"/>
                  </a:cubicBezTo>
                  <a:cubicBezTo>
                    <a:pt x="16435" y="2596"/>
                    <a:pt x="16413" y="2833"/>
                    <a:pt x="16308" y="3073"/>
                  </a:cubicBezTo>
                  <a:cubicBezTo>
                    <a:pt x="16271" y="3157"/>
                    <a:pt x="16230" y="3203"/>
                    <a:pt x="16120" y="3183"/>
                  </a:cubicBezTo>
                  <a:cubicBezTo>
                    <a:pt x="16065" y="3172"/>
                    <a:pt x="16034" y="3209"/>
                    <a:pt x="16052" y="3248"/>
                  </a:cubicBezTo>
                  <a:cubicBezTo>
                    <a:pt x="16208" y="3605"/>
                    <a:pt x="16358" y="3966"/>
                    <a:pt x="16623" y="4274"/>
                  </a:cubicBezTo>
                  <a:cubicBezTo>
                    <a:pt x="16669" y="4327"/>
                    <a:pt x="16690" y="4377"/>
                    <a:pt x="16673" y="4443"/>
                  </a:cubicBezTo>
                  <a:cubicBezTo>
                    <a:pt x="16640" y="4571"/>
                    <a:pt x="16690" y="4667"/>
                    <a:pt x="16815" y="4737"/>
                  </a:cubicBezTo>
                  <a:cubicBezTo>
                    <a:pt x="17073" y="4882"/>
                    <a:pt x="17156" y="5110"/>
                    <a:pt x="17178" y="5364"/>
                  </a:cubicBezTo>
                  <a:cubicBezTo>
                    <a:pt x="17189" y="5494"/>
                    <a:pt x="17175" y="5625"/>
                    <a:pt x="17214" y="5753"/>
                  </a:cubicBezTo>
                  <a:cubicBezTo>
                    <a:pt x="17237" y="5831"/>
                    <a:pt x="17268" y="5897"/>
                    <a:pt x="17355" y="5936"/>
                  </a:cubicBezTo>
                  <a:cubicBezTo>
                    <a:pt x="17582" y="6037"/>
                    <a:pt x="17689" y="6213"/>
                    <a:pt x="17742" y="6426"/>
                  </a:cubicBezTo>
                  <a:cubicBezTo>
                    <a:pt x="17771" y="6545"/>
                    <a:pt x="17784" y="6670"/>
                    <a:pt x="17871" y="6772"/>
                  </a:cubicBezTo>
                  <a:cubicBezTo>
                    <a:pt x="17910" y="6818"/>
                    <a:pt x="17944" y="6819"/>
                    <a:pt x="17991" y="6771"/>
                  </a:cubicBezTo>
                  <a:cubicBezTo>
                    <a:pt x="18001" y="6760"/>
                    <a:pt x="18006" y="6743"/>
                    <a:pt x="18018" y="6732"/>
                  </a:cubicBezTo>
                  <a:cubicBezTo>
                    <a:pt x="18045" y="6708"/>
                    <a:pt x="18084" y="6719"/>
                    <a:pt x="18100" y="6750"/>
                  </a:cubicBezTo>
                  <a:cubicBezTo>
                    <a:pt x="18117" y="6787"/>
                    <a:pt x="18132" y="6822"/>
                    <a:pt x="18114" y="6862"/>
                  </a:cubicBezTo>
                  <a:cubicBezTo>
                    <a:pt x="18082" y="6936"/>
                    <a:pt x="18127" y="6978"/>
                    <a:pt x="18192" y="7012"/>
                  </a:cubicBezTo>
                  <a:cubicBezTo>
                    <a:pt x="18236" y="7036"/>
                    <a:pt x="18278" y="7063"/>
                    <a:pt x="18325" y="7081"/>
                  </a:cubicBezTo>
                  <a:cubicBezTo>
                    <a:pt x="18415" y="7116"/>
                    <a:pt x="18481" y="7171"/>
                    <a:pt x="18547" y="7234"/>
                  </a:cubicBezTo>
                  <a:cubicBezTo>
                    <a:pt x="18676" y="7358"/>
                    <a:pt x="18814" y="7473"/>
                    <a:pt x="18948" y="7593"/>
                  </a:cubicBezTo>
                  <a:cubicBezTo>
                    <a:pt x="18984" y="7625"/>
                    <a:pt x="19023" y="7656"/>
                    <a:pt x="19055" y="7692"/>
                  </a:cubicBezTo>
                  <a:cubicBezTo>
                    <a:pt x="19103" y="7749"/>
                    <a:pt x="19134" y="7815"/>
                    <a:pt x="19094" y="7885"/>
                  </a:cubicBezTo>
                  <a:cubicBezTo>
                    <a:pt x="19055" y="7954"/>
                    <a:pt x="19083" y="8000"/>
                    <a:pt x="19137" y="8048"/>
                  </a:cubicBezTo>
                  <a:cubicBezTo>
                    <a:pt x="19172" y="8080"/>
                    <a:pt x="19204" y="8117"/>
                    <a:pt x="19233" y="8155"/>
                  </a:cubicBezTo>
                  <a:cubicBezTo>
                    <a:pt x="19340" y="8285"/>
                    <a:pt x="19485" y="8319"/>
                    <a:pt x="19646" y="8271"/>
                  </a:cubicBezTo>
                  <a:cubicBezTo>
                    <a:pt x="19787" y="8227"/>
                    <a:pt x="19921" y="8186"/>
                    <a:pt x="20073" y="8219"/>
                  </a:cubicBezTo>
                  <a:cubicBezTo>
                    <a:pt x="20123" y="8231"/>
                    <a:pt x="20172" y="8203"/>
                    <a:pt x="20217" y="8179"/>
                  </a:cubicBezTo>
                  <a:cubicBezTo>
                    <a:pt x="20292" y="8140"/>
                    <a:pt x="20372" y="8117"/>
                    <a:pt x="20459" y="8106"/>
                  </a:cubicBezTo>
                  <a:cubicBezTo>
                    <a:pt x="20671" y="8078"/>
                    <a:pt x="20882" y="8040"/>
                    <a:pt x="21095" y="8008"/>
                  </a:cubicBezTo>
                  <a:cubicBezTo>
                    <a:pt x="21173" y="7996"/>
                    <a:pt x="21243" y="7969"/>
                    <a:pt x="21311" y="7934"/>
                  </a:cubicBezTo>
                  <a:cubicBezTo>
                    <a:pt x="21339" y="7919"/>
                    <a:pt x="21372" y="7908"/>
                    <a:pt x="21406" y="7902"/>
                  </a:cubicBezTo>
                  <a:cubicBezTo>
                    <a:pt x="21474" y="7891"/>
                    <a:pt x="21548" y="7941"/>
                    <a:pt x="21554" y="8001"/>
                  </a:cubicBezTo>
                  <a:cubicBezTo>
                    <a:pt x="21561" y="8062"/>
                    <a:pt x="21560" y="8124"/>
                    <a:pt x="21564" y="8185"/>
                  </a:cubicBezTo>
                  <a:cubicBezTo>
                    <a:pt x="21571" y="8277"/>
                    <a:pt x="21594" y="8370"/>
                    <a:pt x="21501" y="8442"/>
                  </a:cubicBezTo>
                  <a:cubicBezTo>
                    <a:pt x="21483" y="8455"/>
                    <a:pt x="21475" y="8484"/>
                    <a:pt x="21472" y="8506"/>
                  </a:cubicBezTo>
                  <a:cubicBezTo>
                    <a:pt x="21453" y="8682"/>
                    <a:pt x="21333" y="8815"/>
                    <a:pt x="21240" y="8963"/>
                  </a:cubicBezTo>
                  <a:cubicBezTo>
                    <a:pt x="21127" y="9143"/>
                    <a:pt x="21031" y="9332"/>
                    <a:pt x="20930" y="9518"/>
                  </a:cubicBezTo>
                  <a:cubicBezTo>
                    <a:pt x="20903" y="9566"/>
                    <a:pt x="20895" y="9627"/>
                    <a:pt x="20857" y="9664"/>
                  </a:cubicBezTo>
                  <a:cubicBezTo>
                    <a:pt x="20613" y="9902"/>
                    <a:pt x="20460" y="10204"/>
                    <a:pt x="20167" y="10405"/>
                  </a:cubicBezTo>
                  <a:cubicBezTo>
                    <a:pt x="20119" y="10437"/>
                    <a:pt x="20085" y="10482"/>
                    <a:pt x="20046" y="10524"/>
                  </a:cubicBezTo>
                  <a:cubicBezTo>
                    <a:pt x="19976" y="10605"/>
                    <a:pt x="19889" y="10672"/>
                    <a:pt x="19785" y="10707"/>
                  </a:cubicBezTo>
                  <a:cubicBezTo>
                    <a:pt x="19508" y="10799"/>
                    <a:pt x="19319" y="10992"/>
                    <a:pt x="19111" y="11162"/>
                  </a:cubicBezTo>
                  <a:cubicBezTo>
                    <a:pt x="18991" y="11259"/>
                    <a:pt x="18892" y="11378"/>
                    <a:pt x="18784" y="11487"/>
                  </a:cubicBezTo>
                  <a:cubicBezTo>
                    <a:pt x="18623" y="11647"/>
                    <a:pt x="18462" y="11806"/>
                    <a:pt x="18279" y="11947"/>
                  </a:cubicBezTo>
                  <a:cubicBezTo>
                    <a:pt x="18219" y="11994"/>
                    <a:pt x="18179" y="12050"/>
                    <a:pt x="18149" y="12115"/>
                  </a:cubicBezTo>
                  <a:cubicBezTo>
                    <a:pt x="18078" y="12264"/>
                    <a:pt x="18003" y="12409"/>
                    <a:pt x="17903" y="12545"/>
                  </a:cubicBezTo>
                  <a:cubicBezTo>
                    <a:pt x="17826" y="12649"/>
                    <a:pt x="17795" y="12771"/>
                    <a:pt x="17759" y="12889"/>
                  </a:cubicBezTo>
                  <a:cubicBezTo>
                    <a:pt x="17738" y="12957"/>
                    <a:pt x="17771" y="13009"/>
                    <a:pt x="17845" y="13037"/>
                  </a:cubicBezTo>
                  <a:cubicBezTo>
                    <a:pt x="17845" y="13037"/>
                    <a:pt x="17844" y="13035"/>
                    <a:pt x="17844" y="1303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1" name="Shape">
              <a:extLst>
                <a:ext uri="{FF2B5EF4-FFF2-40B4-BE49-F238E27FC236}">
                  <a16:creationId xmlns:a16="http://schemas.microsoft.com/office/drawing/2014/main" id="{FA01571C-4FED-CE40-BE38-56E8362811E2}"/>
                </a:ext>
              </a:extLst>
            </p:cNvPr>
            <p:cNvSpPr/>
            <p:nvPr/>
          </p:nvSpPr>
          <p:spPr>
            <a:xfrm>
              <a:off x="11201399" y="3429000"/>
              <a:ext cx="346315" cy="752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54" extrusionOk="0">
                  <a:moveTo>
                    <a:pt x="10" y="15871"/>
                  </a:moveTo>
                  <a:cubicBezTo>
                    <a:pt x="-65" y="15304"/>
                    <a:pt x="315" y="14819"/>
                    <a:pt x="867" y="14342"/>
                  </a:cubicBezTo>
                  <a:cubicBezTo>
                    <a:pt x="1582" y="13734"/>
                    <a:pt x="2202" y="13099"/>
                    <a:pt x="2880" y="12486"/>
                  </a:cubicBezTo>
                  <a:cubicBezTo>
                    <a:pt x="3388" y="12030"/>
                    <a:pt x="3557" y="11550"/>
                    <a:pt x="3168" y="11051"/>
                  </a:cubicBezTo>
                  <a:cubicBezTo>
                    <a:pt x="2602" y="10307"/>
                    <a:pt x="2554" y="9508"/>
                    <a:pt x="2263" y="8737"/>
                  </a:cubicBezTo>
                  <a:cubicBezTo>
                    <a:pt x="2093" y="8301"/>
                    <a:pt x="2202" y="7916"/>
                    <a:pt x="2588" y="7534"/>
                  </a:cubicBezTo>
                  <a:cubicBezTo>
                    <a:pt x="2842" y="7274"/>
                    <a:pt x="3100" y="7013"/>
                    <a:pt x="3293" y="6741"/>
                  </a:cubicBezTo>
                  <a:cubicBezTo>
                    <a:pt x="3547" y="6408"/>
                    <a:pt x="3943" y="6186"/>
                    <a:pt x="4611" y="6063"/>
                  </a:cubicBezTo>
                  <a:cubicBezTo>
                    <a:pt x="5458" y="5910"/>
                    <a:pt x="6244" y="5615"/>
                    <a:pt x="7104" y="5562"/>
                  </a:cubicBezTo>
                  <a:cubicBezTo>
                    <a:pt x="9293" y="5413"/>
                    <a:pt x="10533" y="4589"/>
                    <a:pt x="12045" y="3942"/>
                  </a:cubicBezTo>
                  <a:cubicBezTo>
                    <a:pt x="12929" y="3565"/>
                    <a:pt x="13278" y="3077"/>
                    <a:pt x="13644" y="2573"/>
                  </a:cubicBezTo>
                  <a:cubicBezTo>
                    <a:pt x="13823" y="2325"/>
                    <a:pt x="14030" y="2148"/>
                    <a:pt x="14548" y="2038"/>
                  </a:cubicBezTo>
                  <a:cubicBezTo>
                    <a:pt x="15602" y="1810"/>
                    <a:pt x="16198" y="1380"/>
                    <a:pt x="16273" y="784"/>
                  </a:cubicBezTo>
                  <a:cubicBezTo>
                    <a:pt x="16273" y="705"/>
                    <a:pt x="16307" y="618"/>
                    <a:pt x="16341" y="539"/>
                  </a:cubicBezTo>
                  <a:cubicBezTo>
                    <a:pt x="16659" y="-14"/>
                    <a:pt x="17564" y="-166"/>
                    <a:pt x="18391" y="199"/>
                  </a:cubicBezTo>
                  <a:cubicBezTo>
                    <a:pt x="19272" y="591"/>
                    <a:pt x="19831" y="1082"/>
                    <a:pt x="20085" y="1673"/>
                  </a:cubicBezTo>
                  <a:cubicBezTo>
                    <a:pt x="20495" y="2649"/>
                    <a:pt x="20678" y="3645"/>
                    <a:pt x="21369" y="4590"/>
                  </a:cubicBezTo>
                  <a:cubicBezTo>
                    <a:pt x="21535" y="4828"/>
                    <a:pt x="21477" y="5085"/>
                    <a:pt x="21322" y="5324"/>
                  </a:cubicBezTo>
                  <a:cubicBezTo>
                    <a:pt x="21176" y="5532"/>
                    <a:pt x="20956" y="5745"/>
                    <a:pt x="20485" y="5702"/>
                  </a:cubicBezTo>
                  <a:cubicBezTo>
                    <a:pt x="19685" y="5629"/>
                    <a:pt x="19451" y="5768"/>
                    <a:pt x="19549" y="6159"/>
                  </a:cubicBezTo>
                  <a:cubicBezTo>
                    <a:pt x="19611" y="6405"/>
                    <a:pt x="19648" y="6668"/>
                    <a:pt x="19526" y="6901"/>
                  </a:cubicBezTo>
                  <a:cubicBezTo>
                    <a:pt x="18425" y="8850"/>
                    <a:pt x="17686" y="10846"/>
                    <a:pt x="16429" y="12781"/>
                  </a:cubicBezTo>
                  <a:cubicBezTo>
                    <a:pt x="15216" y="14631"/>
                    <a:pt x="13949" y="16478"/>
                    <a:pt x="13217" y="18402"/>
                  </a:cubicBezTo>
                  <a:cubicBezTo>
                    <a:pt x="13085" y="18765"/>
                    <a:pt x="12756" y="19109"/>
                    <a:pt x="12492" y="19458"/>
                  </a:cubicBezTo>
                  <a:cubicBezTo>
                    <a:pt x="11973" y="20160"/>
                    <a:pt x="11123" y="20650"/>
                    <a:pt x="9541" y="20771"/>
                  </a:cubicBezTo>
                  <a:cubicBezTo>
                    <a:pt x="8761" y="20833"/>
                    <a:pt x="8012" y="21055"/>
                    <a:pt x="7274" y="21228"/>
                  </a:cubicBezTo>
                  <a:cubicBezTo>
                    <a:pt x="6390" y="21434"/>
                    <a:pt x="5576" y="21377"/>
                    <a:pt x="4719" y="21138"/>
                  </a:cubicBezTo>
                  <a:cubicBezTo>
                    <a:pt x="2480" y="20515"/>
                    <a:pt x="1073" y="19626"/>
                    <a:pt x="1063" y="18273"/>
                  </a:cubicBezTo>
                  <a:cubicBezTo>
                    <a:pt x="1063" y="17806"/>
                    <a:pt x="880" y="17367"/>
                    <a:pt x="433" y="16957"/>
                  </a:cubicBezTo>
                  <a:cubicBezTo>
                    <a:pt x="57" y="16620"/>
                    <a:pt x="-4" y="16249"/>
                    <a:pt x="10" y="1587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999300207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0E930-A7FC-7C4A-8070-DB3276A6DE6D}"/>
              </a:ext>
            </a:extLst>
          </p:cNvPr>
          <p:cNvSpPr txBox="1">
            <a:spLocks/>
          </p:cNvSpPr>
          <p:nvPr/>
        </p:nvSpPr>
        <p:spPr>
          <a:xfrm>
            <a:off x="1221090" y="1584736"/>
            <a:ext cx="6475110" cy="10242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4000" b="1" spc="3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AMERICA  MARKET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DE5C50-AFF5-8F46-903B-7052CE3E24D0}"/>
              </a:ext>
            </a:extLst>
          </p:cNvPr>
          <p:cNvSpPr txBox="1">
            <a:spLocks/>
          </p:cNvSpPr>
          <p:nvPr/>
        </p:nvSpPr>
        <p:spPr>
          <a:xfrm>
            <a:off x="1221090" y="2849792"/>
            <a:ext cx="5162093" cy="353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AMERICA REGIONAL MARKET</a:t>
            </a:r>
            <a:endParaRPr lang="en-US" sz="1600" b="1" spc="600" dirty="0">
              <a:solidFill>
                <a:srgbClr val="FFC000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60A6A1D-C2A8-CB45-B330-AB160FF8E1F2}"/>
              </a:ext>
            </a:extLst>
          </p:cNvPr>
          <p:cNvSpPr txBox="1">
            <a:spLocks/>
          </p:cNvSpPr>
          <p:nvPr/>
        </p:nvSpPr>
        <p:spPr>
          <a:xfrm>
            <a:off x="1221090" y="3684954"/>
            <a:ext cx="4095750" cy="14779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</a:pP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quae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architecto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beatae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vitae dicta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sunt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explicabo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E282CEC-CCEB-CD45-A92B-F536507F0CE6}"/>
              </a:ext>
            </a:extLst>
          </p:cNvPr>
          <p:cNvGrpSpPr/>
          <p:nvPr/>
        </p:nvGrpSpPr>
        <p:grpSpPr>
          <a:xfrm>
            <a:off x="454182" y="304828"/>
            <a:ext cx="11385234" cy="6265544"/>
            <a:chOff x="454182" y="304828"/>
            <a:chExt cx="11385234" cy="626554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CDDD6DF-9C14-544E-9A17-D46D7B85D0B8}"/>
                </a:ext>
              </a:extLst>
            </p:cNvPr>
            <p:cNvSpPr/>
            <p:nvPr/>
          </p:nvSpPr>
          <p:spPr>
            <a:xfrm>
              <a:off x="567267" y="460244"/>
              <a:ext cx="11116733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BCE6FB2-CB24-4242-997E-75C826C9B0F3}"/>
                </a:ext>
              </a:extLst>
            </p:cNvPr>
            <p:cNvSpPr/>
            <p:nvPr/>
          </p:nvSpPr>
          <p:spPr>
            <a:xfrm>
              <a:off x="479583" y="30482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2F779C7-3C23-0144-A2BC-AED7158E4D72}"/>
                </a:ext>
              </a:extLst>
            </p:cNvPr>
            <p:cNvSpPr/>
            <p:nvPr/>
          </p:nvSpPr>
          <p:spPr>
            <a:xfrm>
              <a:off x="11528584" y="32456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76BCA71-EA35-CD48-82A1-1B7FED721A91}"/>
                </a:ext>
              </a:extLst>
            </p:cNvPr>
            <p:cNvSpPr/>
            <p:nvPr/>
          </p:nvSpPr>
          <p:spPr>
            <a:xfrm>
              <a:off x="454182" y="6259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6BC536B-BE8B-D348-AC9D-1AADBA31C028}"/>
                </a:ext>
              </a:extLst>
            </p:cNvPr>
            <p:cNvSpPr/>
            <p:nvPr/>
          </p:nvSpPr>
          <p:spPr>
            <a:xfrm>
              <a:off x="11528584" y="622289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C1CA03B-0039-A740-A89A-EB8E61F7E874}"/>
              </a:ext>
            </a:extLst>
          </p:cNvPr>
          <p:cNvGrpSpPr/>
          <p:nvPr/>
        </p:nvGrpSpPr>
        <p:grpSpPr>
          <a:xfrm>
            <a:off x="8565482" y="1286492"/>
            <a:ext cx="2249235" cy="4302216"/>
            <a:chOff x="5435600" y="609600"/>
            <a:chExt cx="2249235" cy="4302216"/>
          </a:xfrm>
          <a:solidFill>
            <a:schemeClr val="bg1"/>
          </a:solidFill>
        </p:grpSpPr>
        <p:sp>
          <p:nvSpPr>
            <p:cNvPr id="15" name="Shape">
              <a:extLst>
                <a:ext uri="{FF2B5EF4-FFF2-40B4-BE49-F238E27FC236}">
                  <a16:creationId xmlns:a16="http://schemas.microsoft.com/office/drawing/2014/main" id="{00E5A09B-7271-D54D-AB78-A450B5623D09}"/>
                </a:ext>
              </a:extLst>
            </p:cNvPr>
            <p:cNvSpPr/>
            <p:nvPr/>
          </p:nvSpPr>
          <p:spPr>
            <a:xfrm>
              <a:off x="5435600" y="609600"/>
              <a:ext cx="2249235" cy="430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565" extrusionOk="0">
                  <a:moveTo>
                    <a:pt x="3380" y="17409"/>
                  </a:moveTo>
                  <a:cubicBezTo>
                    <a:pt x="3435" y="17370"/>
                    <a:pt x="3599" y="17398"/>
                    <a:pt x="3555" y="17308"/>
                  </a:cubicBezTo>
                  <a:cubicBezTo>
                    <a:pt x="3532" y="17260"/>
                    <a:pt x="3462" y="17274"/>
                    <a:pt x="3392" y="17272"/>
                  </a:cubicBezTo>
                  <a:cubicBezTo>
                    <a:pt x="3411" y="17323"/>
                    <a:pt x="3411" y="17366"/>
                    <a:pt x="3380" y="17409"/>
                  </a:cubicBezTo>
                  <a:close/>
                  <a:moveTo>
                    <a:pt x="4005" y="20020"/>
                  </a:moveTo>
                  <a:cubicBezTo>
                    <a:pt x="4048" y="20050"/>
                    <a:pt x="4073" y="20118"/>
                    <a:pt x="4139" y="20090"/>
                  </a:cubicBezTo>
                  <a:cubicBezTo>
                    <a:pt x="4249" y="20043"/>
                    <a:pt x="4371" y="20051"/>
                    <a:pt x="4515" y="20036"/>
                  </a:cubicBezTo>
                  <a:cubicBezTo>
                    <a:pt x="4328" y="19974"/>
                    <a:pt x="4165" y="20082"/>
                    <a:pt x="4005" y="20020"/>
                  </a:cubicBezTo>
                  <a:close/>
                  <a:moveTo>
                    <a:pt x="4231" y="20299"/>
                  </a:moveTo>
                  <a:cubicBezTo>
                    <a:pt x="4402" y="20325"/>
                    <a:pt x="4636" y="20258"/>
                    <a:pt x="4675" y="20185"/>
                  </a:cubicBezTo>
                  <a:cubicBezTo>
                    <a:pt x="4680" y="20175"/>
                    <a:pt x="4682" y="20163"/>
                    <a:pt x="4677" y="20153"/>
                  </a:cubicBezTo>
                  <a:cubicBezTo>
                    <a:pt x="4671" y="20144"/>
                    <a:pt x="4657" y="20134"/>
                    <a:pt x="4642" y="20129"/>
                  </a:cubicBezTo>
                  <a:cubicBezTo>
                    <a:pt x="4624" y="20122"/>
                    <a:pt x="4608" y="20129"/>
                    <a:pt x="4598" y="20139"/>
                  </a:cubicBezTo>
                  <a:cubicBezTo>
                    <a:pt x="4514" y="20211"/>
                    <a:pt x="4389" y="20253"/>
                    <a:pt x="4231" y="20299"/>
                  </a:cubicBezTo>
                  <a:close/>
                  <a:moveTo>
                    <a:pt x="4526" y="555"/>
                  </a:moveTo>
                  <a:cubicBezTo>
                    <a:pt x="4330" y="645"/>
                    <a:pt x="4319" y="691"/>
                    <a:pt x="4461" y="801"/>
                  </a:cubicBezTo>
                  <a:cubicBezTo>
                    <a:pt x="4488" y="821"/>
                    <a:pt x="4504" y="846"/>
                    <a:pt x="4529" y="867"/>
                  </a:cubicBezTo>
                  <a:cubicBezTo>
                    <a:pt x="4579" y="911"/>
                    <a:pt x="4638" y="914"/>
                    <a:pt x="4690" y="868"/>
                  </a:cubicBezTo>
                  <a:cubicBezTo>
                    <a:pt x="4757" y="810"/>
                    <a:pt x="4741" y="748"/>
                    <a:pt x="4684" y="691"/>
                  </a:cubicBezTo>
                  <a:cubicBezTo>
                    <a:pt x="4635" y="644"/>
                    <a:pt x="4579" y="600"/>
                    <a:pt x="4526" y="555"/>
                  </a:cubicBezTo>
                  <a:close/>
                  <a:moveTo>
                    <a:pt x="4436" y="20562"/>
                  </a:moveTo>
                  <a:cubicBezTo>
                    <a:pt x="4304" y="20505"/>
                    <a:pt x="4134" y="20466"/>
                    <a:pt x="4163" y="20341"/>
                  </a:cubicBezTo>
                  <a:cubicBezTo>
                    <a:pt x="4037" y="20453"/>
                    <a:pt x="4281" y="20500"/>
                    <a:pt x="4269" y="20594"/>
                  </a:cubicBezTo>
                  <a:cubicBezTo>
                    <a:pt x="4330" y="20576"/>
                    <a:pt x="4376" y="20556"/>
                    <a:pt x="4438" y="20561"/>
                  </a:cubicBezTo>
                  <a:cubicBezTo>
                    <a:pt x="4499" y="20631"/>
                    <a:pt x="4642" y="20628"/>
                    <a:pt x="4733" y="20674"/>
                  </a:cubicBezTo>
                  <a:cubicBezTo>
                    <a:pt x="4761" y="20689"/>
                    <a:pt x="4802" y="20664"/>
                    <a:pt x="4809" y="20640"/>
                  </a:cubicBezTo>
                  <a:cubicBezTo>
                    <a:pt x="4822" y="20587"/>
                    <a:pt x="4909" y="20555"/>
                    <a:pt x="4919" y="20501"/>
                  </a:cubicBezTo>
                  <a:cubicBezTo>
                    <a:pt x="4923" y="20479"/>
                    <a:pt x="4952" y="20459"/>
                    <a:pt x="4995" y="20457"/>
                  </a:cubicBezTo>
                  <a:cubicBezTo>
                    <a:pt x="5047" y="20455"/>
                    <a:pt x="5053" y="20482"/>
                    <a:pt x="5059" y="20502"/>
                  </a:cubicBezTo>
                  <a:cubicBezTo>
                    <a:pt x="5075" y="20566"/>
                    <a:pt x="5131" y="20629"/>
                    <a:pt x="5078" y="20696"/>
                  </a:cubicBezTo>
                  <a:cubicBezTo>
                    <a:pt x="5049" y="20729"/>
                    <a:pt x="5101" y="20735"/>
                    <a:pt x="5130" y="20740"/>
                  </a:cubicBezTo>
                  <a:cubicBezTo>
                    <a:pt x="5178" y="20748"/>
                    <a:pt x="5202" y="20732"/>
                    <a:pt x="5194" y="20704"/>
                  </a:cubicBezTo>
                  <a:cubicBezTo>
                    <a:pt x="5187" y="20671"/>
                    <a:pt x="5174" y="20638"/>
                    <a:pt x="5166" y="20605"/>
                  </a:cubicBezTo>
                  <a:cubicBezTo>
                    <a:pt x="5144" y="20525"/>
                    <a:pt x="5155" y="20512"/>
                    <a:pt x="5277" y="20473"/>
                  </a:cubicBezTo>
                  <a:cubicBezTo>
                    <a:pt x="5328" y="20458"/>
                    <a:pt x="5382" y="20447"/>
                    <a:pt x="5432" y="20432"/>
                  </a:cubicBezTo>
                  <a:cubicBezTo>
                    <a:pt x="5460" y="20424"/>
                    <a:pt x="5485" y="20410"/>
                    <a:pt x="5472" y="20389"/>
                  </a:cubicBezTo>
                  <a:cubicBezTo>
                    <a:pt x="5459" y="20367"/>
                    <a:pt x="5423" y="20365"/>
                    <a:pt x="5392" y="20369"/>
                  </a:cubicBezTo>
                  <a:cubicBezTo>
                    <a:pt x="5349" y="20373"/>
                    <a:pt x="5307" y="20381"/>
                    <a:pt x="5264" y="20388"/>
                  </a:cubicBezTo>
                  <a:cubicBezTo>
                    <a:pt x="5154" y="20407"/>
                    <a:pt x="5078" y="20391"/>
                    <a:pt x="5026" y="20337"/>
                  </a:cubicBezTo>
                  <a:cubicBezTo>
                    <a:pt x="4978" y="20287"/>
                    <a:pt x="4997" y="20208"/>
                    <a:pt x="5064" y="20175"/>
                  </a:cubicBezTo>
                  <a:cubicBezTo>
                    <a:pt x="5086" y="20165"/>
                    <a:pt x="5135" y="20170"/>
                    <a:pt x="5128" y="20143"/>
                  </a:cubicBezTo>
                  <a:cubicBezTo>
                    <a:pt x="5123" y="20120"/>
                    <a:pt x="5091" y="20105"/>
                    <a:pt x="5055" y="20096"/>
                  </a:cubicBezTo>
                  <a:cubicBezTo>
                    <a:pt x="4974" y="20074"/>
                    <a:pt x="4921" y="20094"/>
                    <a:pt x="4906" y="20157"/>
                  </a:cubicBezTo>
                  <a:cubicBezTo>
                    <a:pt x="4881" y="20263"/>
                    <a:pt x="4838" y="20367"/>
                    <a:pt x="4824" y="20474"/>
                  </a:cubicBezTo>
                  <a:cubicBezTo>
                    <a:pt x="4811" y="20569"/>
                    <a:pt x="4754" y="20592"/>
                    <a:pt x="4605" y="20577"/>
                  </a:cubicBezTo>
                  <a:cubicBezTo>
                    <a:pt x="4549" y="20572"/>
                    <a:pt x="4493" y="20567"/>
                    <a:pt x="4436" y="20562"/>
                  </a:cubicBezTo>
                  <a:close/>
                  <a:moveTo>
                    <a:pt x="14349" y="3228"/>
                  </a:moveTo>
                  <a:cubicBezTo>
                    <a:pt x="14462" y="3213"/>
                    <a:pt x="14546" y="3232"/>
                    <a:pt x="14598" y="3295"/>
                  </a:cubicBezTo>
                  <a:cubicBezTo>
                    <a:pt x="14620" y="3321"/>
                    <a:pt x="14669" y="3327"/>
                    <a:pt x="14708" y="3341"/>
                  </a:cubicBezTo>
                  <a:cubicBezTo>
                    <a:pt x="14841" y="3388"/>
                    <a:pt x="14979" y="3397"/>
                    <a:pt x="15127" y="3404"/>
                  </a:cubicBezTo>
                  <a:cubicBezTo>
                    <a:pt x="15202" y="3406"/>
                    <a:pt x="15245" y="3444"/>
                    <a:pt x="15257" y="3489"/>
                  </a:cubicBezTo>
                  <a:cubicBezTo>
                    <a:pt x="15269" y="3541"/>
                    <a:pt x="15260" y="3593"/>
                    <a:pt x="15204" y="3637"/>
                  </a:cubicBezTo>
                  <a:cubicBezTo>
                    <a:pt x="15165" y="3670"/>
                    <a:pt x="15125" y="3703"/>
                    <a:pt x="15075" y="3745"/>
                  </a:cubicBezTo>
                  <a:cubicBezTo>
                    <a:pt x="15152" y="3750"/>
                    <a:pt x="15190" y="3732"/>
                    <a:pt x="15219" y="3703"/>
                  </a:cubicBezTo>
                  <a:cubicBezTo>
                    <a:pt x="15250" y="3675"/>
                    <a:pt x="15276" y="3645"/>
                    <a:pt x="15309" y="3618"/>
                  </a:cubicBezTo>
                  <a:cubicBezTo>
                    <a:pt x="15441" y="3512"/>
                    <a:pt x="15612" y="3472"/>
                    <a:pt x="15817" y="3526"/>
                  </a:cubicBezTo>
                  <a:cubicBezTo>
                    <a:pt x="16026" y="3581"/>
                    <a:pt x="16241" y="3620"/>
                    <a:pt x="16455" y="3664"/>
                  </a:cubicBezTo>
                  <a:cubicBezTo>
                    <a:pt x="16536" y="3680"/>
                    <a:pt x="16628" y="3692"/>
                    <a:pt x="16677" y="3743"/>
                  </a:cubicBezTo>
                  <a:cubicBezTo>
                    <a:pt x="16700" y="3767"/>
                    <a:pt x="16737" y="3763"/>
                    <a:pt x="16777" y="3758"/>
                  </a:cubicBezTo>
                  <a:cubicBezTo>
                    <a:pt x="16827" y="3750"/>
                    <a:pt x="16883" y="3747"/>
                    <a:pt x="16920" y="3772"/>
                  </a:cubicBezTo>
                  <a:cubicBezTo>
                    <a:pt x="17043" y="3852"/>
                    <a:pt x="17160" y="3936"/>
                    <a:pt x="17140" y="4056"/>
                  </a:cubicBezTo>
                  <a:cubicBezTo>
                    <a:pt x="17203" y="4066"/>
                    <a:pt x="17253" y="4045"/>
                    <a:pt x="17293" y="4026"/>
                  </a:cubicBezTo>
                  <a:cubicBezTo>
                    <a:pt x="17395" y="3977"/>
                    <a:pt x="17498" y="3983"/>
                    <a:pt x="17613" y="4005"/>
                  </a:cubicBezTo>
                  <a:cubicBezTo>
                    <a:pt x="17793" y="4041"/>
                    <a:pt x="17972" y="4076"/>
                    <a:pt x="18155" y="4106"/>
                  </a:cubicBezTo>
                  <a:cubicBezTo>
                    <a:pt x="18414" y="4148"/>
                    <a:pt x="18683" y="4133"/>
                    <a:pt x="18949" y="4130"/>
                  </a:cubicBezTo>
                  <a:cubicBezTo>
                    <a:pt x="19139" y="4128"/>
                    <a:pt x="19304" y="4154"/>
                    <a:pt x="19466" y="4214"/>
                  </a:cubicBezTo>
                  <a:cubicBezTo>
                    <a:pt x="19674" y="4294"/>
                    <a:pt x="19874" y="4377"/>
                    <a:pt x="20044" y="4483"/>
                  </a:cubicBezTo>
                  <a:cubicBezTo>
                    <a:pt x="20170" y="4562"/>
                    <a:pt x="20345" y="4603"/>
                    <a:pt x="20483" y="4674"/>
                  </a:cubicBezTo>
                  <a:cubicBezTo>
                    <a:pt x="20545" y="4706"/>
                    <a:pt x="20647" y="4712"/>
                    <a:pt x="20736" y="4712"/>
                  </a:cubicBezTo>
                  <a:cubicBezTo>
                    <a:pt x="20813" y="4712"/>
                    <a:pt x="20890" y="4717"/>
                    <a:pt x="20965" y="4715"/>
                  </a:cubicBezTo>
                  <a:cubicBezTo>
                    <a:pt x="21193" y="4710"/>
                    <a:pt x="21311" y="4789"/>
                    <a:pt x="21380" y="4903"/>
                  </a:cubicBezTo>
                  <a:cubicBezTo>
                    <a:pt x="21542" y="5166"/>
                    <a:pt x="21534" y="5431"/>
                    <a:pt x="21402" y="5697"/>
                  </a:cubicBezTo>
                  <a:cubicBezTo>
                    <a:pt x="21359" y="5786"/>
                    <a:pt x="21252" y="5852"/>
                    <a:pt x="21161" y="5921"/>
                  </a:cubicBezTo>
                  <a:cubicBezTo>
                    <a:pt x="21059" y="6001"/>
                    <a:pt x="20936" y="6071"/>
                    <a:pt x="20839" y="6154"/>
                  </a:cubicBezTo>
                  <a:cubicBezTo>
                    <a:pt x="20808" y="6180"/>
                    <a:pt x="20762" y="6203"/>
                    <a:pt x="20716" y="6221"/>
                  </a:cubicBezTo>
                  <a:cubicBezTo>
                    <a:pt x="20460" y="6319"/>
                    <a:pt x="20260" y="6442"/>
                    <a:pt x="20164" y="6616"/>
                  </a:cubicBezTo>
                  <a:cubicBezTo>
                    <a:pt x="20127" y="6683"/>
                    <a:pt x="20057" y="6741"/>
                    <a:pt x="19980" y="6796"/>
                  </a:cubicBezTo>
                  <a:cubicBezTo>
                    <a:pt x="19924" y="6835"/>
                    <a:pt x="19863" y="6879"/>
                    <a:pt x="19766" y="6880"/>
                  </a:cubicBezTo>
                  <a:cubicBezTo>
                    <a:pt x="19649" y="6881"/>
                    <a:pt x="19621" y="6923"/>
                    <a:pt x="19603" y="6978"/>
                  </a:cubicBezTo>
                  <a:cubicBezTo>
                    <a:pt x="19547" y="7155"/>
                    <a:pt x="19534" y="7332"/>
                    <a:pt x="19572" y="7508"/>
                  </a:cubicBezTo>
                  <a:cubicBezTo>
                    <a:pt x="19596" y="7622"/>
                    <a:pt x="19570" y="7729"/>
                    <a:pt x="19540" y="7838"/>
                  </a:cubicBezTo>
                  <a:cubicBezTo>
                    <a:pt x="19523" y="7896"/>
                    <a:pt x="19496" y="7954"/>
                    <a:pt x="19493" y="8012"/>
                  </a:cubicBezTo>
                  <a:cubicBezTo>
                    <a:pt x="19486" y="8115"/>
                    <a:pt x="19457" y="8208"/>
                    <a:pt x="19335" y="8289"/>
                  </a:cubicBezTo>
                  <a:cubicBezTo>
                    <a:pt x="19261" y="8337"/>
                    <a:pt x="19250" y="8404"/>
                    <a:pt x="19254" y="8468"/>
                  </a:cubicBezTo>
                  <a:cubicBezTo>
                    <a:pt x="19259" y="8588"/>
                    <a:pt x="19241" y="8704"/>
                    <a:pt x="19077" y="8794"/>
                  </a:cubicBezTo>
                  <a:cubicBezTo>
                    <a:pt x="19044" y="8813"/>
                    <a:pt x="19033" y="8847"/>
                    <a:pt x="19014" y="8874"/>
                  </a:cubicBezTo>
                  <a:cubicBezTo>
                    <a:pt x="18965" y="8947"/>
                    <a:pt x="18901" y="9015"/>
                    <a:pt x="18808" y="9072"/>
                  </a:cubicBezTo>
                  <a:cubicBezTo>
                    <a:pt x="18711" y="9133"/>
                    <a:pt x="18643" y="9199"/>
                    <a:pt x="18635" y="9288"/>
                  </a:cubicBezTo>
                  <a:cubicBezTo>
                    <a:pt x="18628" y="9379"/>
                    <a:pt x="18551" y="9447"/>
                    <a:pt x="18393" y="9480"/>
                  </a:cubicBezTo>
                  <a:cubicBezTo>
                    <a:pt x="18296" y="9500"/>
                    <a:pt x="18215" y="9535"/>
                    <a:pt x="18185" y="9599"/>
                  </a:cubicBezTo>
                  <a:cubicBezTo>
                    <a:pt x="18161" y="9646"/>
                    <a:pt x="18100" y="9669"/>
                    <a:pt x="18016" y="9674"/>
                  </a:cubicBezTo>
                  <a:cubicBezTo>
                    <a:pt x="17940" y="9678"/>
                    <a:pt x="17866" y="9698"/>
                    <a:pt x="17790" y="9689"/>
                  </a:cubicBezTo>
                  <a:cubicBezTo>
                    <a:pt x="17550" y="9665"/>
                    <a:pt x="17314" y="9695"/>
                    <a:pt x="17079" y="9709"/>
                  </a:cubicBezTo>
                  <a:cubicBezTo>
                    <a:pt x="17059" y="9710"/>
                    <a:pt x="17027" y="9709"/>
                    <a:pt x="17025" y="9713"/>
                  </a:cubicBezTo>
                  <a:cubicBezTo>
                    <a:pt x="16977" y="9811"/>
                    <a:pt x="16781" y="9790"/>
                    <a:pt x="16689" y="9856"/>
                  </a:cubicBezTo>
                  <a:cubicBezTo>
                    <a:pt x="16634" y="9895"/>
                    <a:pt x="16545" y="9908"/>
                    <a:pt x="16455" y="9920"/>
                  </a:cubicBezTo>
                  <a:cubicBezTo>
                    <a:pt x="16310" y="9940"/>
                    <a:pt x="16157" y="9969"/>
                    <a:pt x="16044" y="10025"/>
                  </a:cubicBezTo>
                  <a:cubicBezTo>
                    <a:pt x="15799" y="10147"/>
                    <a:pt x="15534" y="10256"/>
                    <a:pt x="15319" y="10398"/>
                  </a:cubicBezTo>
                  <a:cubicBezTo>
                    <a:pt x="15176" y="10492"/>
                    <a:pt x="15102" y="10595"/>
                    <a:pt x="15143" y="10722"/>
                  </a:cubicBezTo>
                  <a:cubicBezTo>
                    <a:pt x="15162" y="10783"/>
                    <a:pt x="15150" y="10848"/>
                    <a:pt x="15211" y="10904"/>
                  </a:cubicBezTo>
                  <a:cubicBezTo>
                    <a:pt x="15222" y="10915"/>
                    <a:pt x="15228" y="10937"/>
                    <a:pt x="15216" y="10946"/>
                  </a:cubicBezTo>
                  <a:cubicBezTo>
                    <a:pt x="15138" y="11013"/>
                    <a:pt x="15166" y="11089"/>
                    <a:pt x="15154" y="11161"/>
                  </a:cubicBezTo>
                  <a:cubicBezTo>
                    <a:pt x="15137" y="11274"/>
                    <a:pt x="15067" y="11368"/>
                    <a:pt x="14883" y="11423"/>
                  </a:cubicBezTo>
                  <a:cubicBezTo>
                    <a:pt x="14802" y="11447"/>
                    <a:pt x="14754" y="11492"/>
                    <a:pt x="14703" y="11535"/>
                  </a:cubicBezTo>
                  <a:cubicBezTo>
                    <a:pt x="14562" y="11648"/>
                    <a:pt x="14430" y="11764"/>
                    <a:pt x="14377" y="11906"/>
                  </a:cubicBezTo>
                  <a:cubicBezTo>
                    <a:pt x="14345" y="11991"/>
                    <a:pt x="14224" y="12049"/>
                    <a:pt x="14153" y="12123"/>
                  </a:cubicBezTo>
                  <a:cubicBezTo>
                    <a:pt x="14117" y="12161"/>
                    <a:pt x="14066" y="12197"/>
                    <a:pt x="14032" y="12236"/>
                  </a:cubicBezTo>
                  <a:cubicBezTo>
                    <a:pt x="13990" y="12284"/>
                    <a:pt x="13928" y="12318"/>
                    <a:pt x="13852" y="12346"/>
                  </a:cubicBezTo>
                  <a:cubicBezTo>
                    <a:pt x="13766" y="12378"/>
                    <a:pt x="13684" y="12412"/>
                    <a:pt x="13603" y="12447"/>
                  </a:cubicBezTo>
                  <a:cubicBezTo>
                    <a:pt x="13488" y="12497"/>
                    <a:pt x="13413" y="12560"/>
                    <a:pt x="13372" y="12644"/>
                  </a:cubicBezTo>
                  <a:cubicBezTo>
                    <a:pt x="13324" y="12745"/>
                    <a:pt x="13220" y="12831"/>
                    <a:pt x="13083" y="12898"/>
                  </a:cubicBezTo>
                  <a:cubicBezTo>
                    <a:pt x="12978" y="12950"/>
                    <a:pt x="12899" y="13007"/>
                    <a:pt x="12839" y="13078"/>
                  </a:cubicBezTo>
                  <a:cubicBezTo>
                    <a:pt x="12740" y="13193"/>
                    <a:pt x="12607" y="13289"/>
                    <a:pt x="12402" y="13345"/>
                  </a:cubicBezTo>
                  <a:cubicBezTo>
                    <a:pt x="12308" y="13371"/>
                    <a:pt x="12214" y="13387"/>
                    <a:pt x="12109" y="13366"/>
                  </a:cubicBezTo>
                  <a:cubicBezTo>
                    <a:pt x="12024" y="13350"/>
                    <a:pt x="11933" y="13346"/>
                    <a:pt x="11846" y="13353"/>
                  </a:cubicBezTo>
                  <a:cubicBezTo>
                    <a:pt x="11635" y="13369"/>
                    <a:pt x="11444" y="13332"/>
                    <a:pt x="11263" y="13278"/>
                  </a:cubicBezTo>
                  <a:cubicBezTo>
                    <a:pt x="11182" y="13254"/>
                    <a:pt x="11099" y="13237"/>
                    <a:pt x="11011" y="13232"/>
                  </a:cubicBezTo>
                  <a:cubicBezTo>
                    <a:pt x="10889" y="13223"/>
                    <a:pt x="10773" y="13215"/>
                    <a:pt x="10704" y="13144"/>
                  </a:cubicBezTo>
                  <a:cubicBezTo>
                    <a:pt x="10691" y="13131"/>
                    <a:pt x="10664" y="13124"/>
                    <a:pt x="10637" y="13129"/>
                  </a:cubicBezTo>
                  <a:cubicBezTo>
                    <a:pt x="10602" y="13139"/>
                    <a:pt x="10599" y="13157"/>
                    <a:pt x="10602" y="13176"/>
                  </a:cubicBezTo>
                  <a:cubicBezTo>
                    <a:pt x="10611" y="13227"/>
                    <a:pt x="10672" y="13253"/>
                    <a:pt x="10740" y="13275"/>
                  </a:cubicBezTo>
                  <a:cubicBezTo>
                    <a:pt x="10863" y="13315"/>
                    <a:pt x="10971" y="13366"/>
                    <a:pt x="11072" y="13422"/>
                  </a:cubicBezTo>
                  <a:cubicBezTo>
                    <a:pt x="11160" y="13470"/>
                    <a:pt x="11186" y="13522"/>
                    <a:pt x="11146" y="13591"/>
                  </a:cubicBezTo>
                  <a:cubicBezTo>
                    <a:pt x="11074" y="13713"/>
                    <a:pt x="11105" y="13754"/>
                    <a:pt x="11313" y="13804"/>
                  </a:cubicBezTo>
                  <a:cubicBezTo>
                    <a:pt x="11392" y="13822"/>
                    <a:pt x="11417" y="13851"/>
                    <a:pt x="11424" y="13894"/>
                  </a:cubicBezTo>
                  <a:cubicBezTo>
                    <a:pt x="11435" y="13970"/>
                    <a:pt x="11420" y="14042"/>
                    <a:pt x="11341" y="14105"/>
                  </a:cubicBezTo>
                  <a:cubicBezTo>
                    <a:pt x="11284" y="14150"/>
                    <a:pt x="11234" y="14197"/>
                    <a:pt x="11173" y="14239"/>
                  </a:cubicBezTo>
                  <a:cubicBezTo>
                    <a:pt x="11108" y="14286"/>
                    <a:pt x="11051" y="14334"/>
                    <a:pt x="11029" y="14394"/>
                  </a:cubicBezTo>
                  <a:cubicBezTo>
                    <a:pt x="11004" y="14466"/>
                    <a:pt x="10926" y="14514"/>
                    <a:pt x="10813" y="14537"/>
                  </a:cubicBezTo>
                  <a:cubicBezTo>
                    <a:pt x="10521" y="14596"/>
                    <a:pt x="10237" y="14669"/>
                    <a:pt x="9925" y="14687"/>
                  </a:cubicBezTo>
                  <a:cubicBezTo>
                    <a:pt x="9780" y="14694"/>
                    <a:pt x="9640" y="14720"/>
                    <a:pt x="9497" y="14736"/>
                  </a:cubicBezTo>
                  <a:cubicBezTo>
                    <a:pt x="9272" y="14761"/>
                    <a:pt x="9059" y="14739"/>
                    <a:pt x="8831" y="14709"/>
                  </a:cubicBezTo>
                  <a:cubicBezTo>
                    <a:pt x="8822" y="14756"/>
                    <a:pt x="8851" y="14795"/>
                    <a:pt x="8888" y="14833"/>
                  </a:cubicBezTo>
                  <a:cubicBezTo>
                    <a:pt x="8950" y="14897"/>
                    <a:pt x="8949" y="14965"/>
                    <a:pt x="8881" y="15023"/>
                  </a:cubicBezTo>
                  <a:cubicBezTo>
                    <a:pt x="8799" y="15090"/>
                    <a:pt x="8804" y="15161"/>
                    <a:pt x="8820" y="15235"/>
                  </a:cubicBezTo>
                  <a:cubicBezTo>
                    <a:pt x="8851" y="15378"/>
                    <a:pt x="8820" y="15400"/>
                    <a:pt x="8598" y="15463"/>
                  </a:cubicBezTo>
                  <a:cubicBezTo>
                    <a:pt x="8363" y="15531"/>
                    <a:pt x="8140" y="15527"/>
                    <a:pt x="7912" y="15455"/>
                  </a:cubicBezTo>
                  <a:cubicBezTo>
                    <a:pt x="7824" y="15426"/>
                    <a:pt x="7725" y="15410"/>
                    <a:pt x="7635" y="15384"/>
                  </a:cubicBezTo>
                  <a:cubicBezTo>
                    <a:pt x="7566" y="15365"/>
                    <a:pt x="7540" y="15380"/>
                    <a:pt x="7529" y="15416"/>
                  </a:cubicBezTo>
                  <a:cubicBezTo>
                    <a:pt x="7521" y="15453"/>
                    <a:pt x="7531" y="15489"/>
                    <a:pt x="7547" y="15526"/>
                  </a:cubicBezTo>
                  <a:cubicBezTo>
                    <a:pt x="7574" y="15583"/>
                    <a:pt x="7597" y="15641"/>
                    <a:pt x="7591" y="15701"/>
                  </a:cubicBezTo>
                  <a:cubicBezTo>
                    <a:pt x="7581" y="15780"/>
                    <a:pt x="7626" y="15838"/>
                    <a:pt x="7754" y="15869"/>
                  </a:cubicBezTo>
                  <a:cubicBezTo>
                    <a:pt x="7796" y="15879"/>
                    <a:pt x="7815" y="15909"/>
                    <a:pt x="7864" y="15912"/>
                  </a:cubicBezTo>
                  <a:cubicBezTo>
                    <a:pt x="7912" y="15901"/>
                    <a:pt x="7859" y="15860"/>
                    <a:pt x="7918" y="15851"/>
                  </a:cubicBezTo>
                  <a:cubicBezTo>
                    <a:pt x="7985" y="15841"/>
                    <a:pt x="8049" y="15821"/>
                    <a:pt x="8115" y="15815"/>
                  </a:cubicBezTo>
                  <a:cubicBezTo>
                    <a:pt x="8163" y="15810"/>
                    <a:pt x="8192" y="15839"/>
                    <a:pt x="8209" y="15862"/>
                  </a:cubicBezTo>
                  <a:cubicBezTo>
                    <a:pt x="8252" y="15919"/>
                    <a:pt x="8255" y="15978"/>
                    <a:pt x="8237" y="16037"/>
                  </a:cubicBezTo>
                  <a:cubicBezTo>
                    <a:pt x="8219" y="16093"/>
                    <a:pt x="8137" y="16110"/>
                    <a:pt x="8054" y="16121"/>
                  </a:cubicBezTo>
                  <a:cubicBezTo>
                    <a:pt x="7980" y="16131"/>
                    <a:pt x="7921" y="16113"/>
                    <a:pt x="7875" y="16076"/>
                  </a:cubicBezTo>
                  <a:cubicBezTo>
                    <a:pt x="7767" y="15992"/>
                    <a:pt x="7765" y="15993"/>
                    <a:pt x="7626" y="16069"/>
                  </a:cubicBezTo>
                  <a:cubicBezTo>
                    <a:pt x="7682" y="16112"/>
                    <a:pt x="7773" y="16106"/>
                    <a:pt x="7845" y="16125"/>
                  </a:cubicBezTo>
                  <a:cubicBezTo>
                    <a:pt x="7916" y="16142"/>
                    <a:pt x="7923" y="16171"/>
                    <a:pt x="7862" y="16197"/>
                  </a:cubicBezTo>
                  <a:cubicBezTo>
                    <a:pt x="7826" y="16213"/>
                    <a:pt x="7785" y="16223"/>
                    <a:pt x="7747" y="16236"/>
                  </a:cubicBezTo>
                  <a:cubicBezTo>
                    <a:pt x="7571" y="16299"/>
                    <a:pt x="7475" y="16382"/>
                    <a:pt x="7508" y="16510"/>
                  </a:cubicBezTo>
                  <a:cubicBezTo>
                    <a:pt x="7531" y="16607"/>
                    <a:pt x="7528" y="16704"/>
                    <a:pt x="7378" y="16774"/>
                  </a:cubicBezTo>
                  <a:cubicBezTo>
                    <a:pt x="7333" y="16795"/>
                    <a:pt x="7341" y="16825"/>
                    <a:pt x="7343" y="16856"/>
                  </a:cubicBezTo>
                  <a:cubicBezTo>
                    <a:pt x="7346" y="16933"/>
                    <a:pt x="7331" y="16946"/>
                    <a:pt x="7215" y="16947"/>
                  </a:cubicBezTo>
                  <a:cubicBezTo>
                    <a:pt x="6824" y="16953"/>
                    <a:pt x="6593" y="17081"/>
                    <a:pt x="6448" y="17278"/>
                  </a:cubicBezTo>
                  <a:cubicBezTo>
                    <a:pt x="6406" y="17333"/>
                    <a:pt x="6411" y="17386"/>
                    <a:pt x="6459" y="17438"/>
                  </a:cubicBezTo>
                  <a:cubicBezTo>
                    <a:pt x="6544" y="17531"/>
                    <a:pt x="6673" y="17603"/>
                    <a:pt x="6812" y="17666"/>
                  </a:cubicBezTo>
                  <a:cubicBezTo>
                    <a:pt x="6886" y="17699"/>
                    <a:pt x="6983" y="17712"/>
                    <a:pt x="7081" y="17714"/>
                  </a:cubicBezTo>
                  <a:cubicBezTo>
                    <a:pt x="7236" y="17716"/>
                    <a:pt x="7299" y="17752"/>
                    <a:pt x="7290" y="17842"/>
                  </a:cubicBezTo>
                  <a:cubicBezTo>
                    <a:pt x="7284" y="17922"/>
                    <a:pt x="7218" y="17996"/>
                    <a:pt x="7215" y="18078"/>
                  </a:cubicBezTo>
                  <a:cubicBezTo>
                    <a:pt x="7214" y="18107"/>
                    <a:pt x="7164" y="18137"/>
                    <a:pt x="7116" y="18157"/>
                  </a:cubicBezTo>
                  <a:cubicBezTo>
                    <a:pt x="6889" y="18245"/>
                    <a:pt x="6693" y="18354"/>
                    <a:pt x="6497" y="18464"/>
                  </a:cubicBezTo>
                  <a:cubicBezTo>
                    <a:pt x="6412" y="18513"/>
                    <a:pt x="6367" y="18565"/>
                    <a:pt x="6375" y="18640"/>
                  </a:cubicBezTo>
                  <a:cubicBezTo>
                    <a:pt x="6386" y="18717"/>
                    <a:pt x="6339" y="18794"/>
                    <a:pt x="6286" y="18865"/>
                  </a:cubicBezTo>
                  <a:cubicBezTo>
                    <a:pt x="6248" y="18914"/>
                    <a:pt x="6182" y="18947"/>
                    <a:pt x="6091" y="18964"/>
                  </a:cubicBezTo>
                  <a:cubicBezTo>
                    <a:pt x="5866" y="19008"/>
                    <a:pt x="5714" y="19091"/>
                    <a:pt x="5659" y="19232"/>
                  </a:cubicBezTo>
                  <a:cubicBezTo>
                    <a:pt x="5642" y="19277"/>
                    <a:pt x="5637" y="19317"/>
                    <a:pt x="5669" y="19360"/>
                  </a:cubicBezTo>
                  <a:cubicBezTo>
                    <a:pt x="5716" y="19422"/>
                    <a:pt x="5734" y="19486"/>
                    <a:pt x="5739" y="19553"/>
                  </a:cubicBezTo>
                  <a:cubicBezTo>
                    <a:pt x="5748" y="19649"/>
                    <a:pt x="5844" y="19726"/>
                    <a:pt x="5937" y="19800"/>
                  </a:cubicBezTo>
                  <a:cubicBezTo>
                    <a:pt x="5976" y="19832"/>
                    <a:pt x="6059" y="19861"/>
                    <a:pt x="6011" y="19904"/>
                  </a:cubicBezTo>
                  <a:cubicBezTo>
                    <a:pt x="5966" y="19942"/>
                    <a:pt x="5881" y="19924"/>
                    <a:pt x="5815" y="19918"/>
                  </a:cubicBezTo>
                  <a:cubicBezTo>
                    <a:pt x="5760" y="19912"/>
                    <a:pt x="5708" y="19894"/>
                    <a:pt x="5654" y="19885"/>
                  </a:cubicBezTo>
                  <a:cubicBezTo>
                    <a:pt x="5616" y="19879"/>
                    <a:pt x="5578" y="19884"/>
                    <a:pt x="5551" y="19903"/>
                  </a:cubicBezTo>
                  <a:cubicBezTo>
                    <a:pt x="5520" y="19927"/>
                    <a:pt x="5556" y="19944"/>
                    <a:pt x="5576" y="19962"/>
                  </a:cubicBezTo>
                  <a:cubicBezTo>
                    <a:pt x="5616" y="19998"/>
                    <a:pt x="5676" y="20009"/>
                    <a:pt x="5741" y="19994"/>
                  </a:cubicBezTo>
                  <a:cubicBezTo>
                    <a:pt x="5823" y="19974"/>
                    <a:pt x="5870" y="19995"/>
                    <a:pt x="5919" y="20031"/>
                  </a:cubicBezTo>
                  <a:cubicBezTo>
                    <a:pt x="5994" y="20085"/>
                    <a:pt x="6059" y="20144"/>
                    <a:pt x="6110" y="20208"/>
                  </a:cubicBezTo>
                  <a:cubicBezTo>
                    <a:pt x="6130" y="20235"/>
                    <a:pt x="6149" y="20266"/>
                    <a:pt x="6057" y="20267"/>
                  </a:cubicBezTo>
                  <a:cubicBezTo>
                    <a:pt x="6007" y="20268"/>
                    <a:pt x="6016" y="20292"/>
                    <a:pt x="6043" y="20305"/>
                  </a:cubicBezTo>
                  <a:cubicBezTo>
                    <a:pt x="6125" y="20345"/>
                    <a:pt x="6152" y="20402"/>
                    <a:pt x="6201" y="20454"/>
                  </a:cubicBezTo>
                  <a:cubicBezTo>
                    <a:pt x="6275" y="20533"/>
                    <a:pt x="6406" y="20586"/>
                    <a:pt x="6523" y="20638"/>
                  </a:cubicBezTo>
                  <a:cubicBezTo>
                    <a:pt x="6686" y="20712"/>
                    <a:pt x="6859" y="20780"/>
                    <a:pt x="7015" y="20861"/>
                  </a:cubicBezTo>
                  <a:cubicBezTo>
                    <a:pt x="7112" y="20912"/>
                    <a:pt x="7224" y="20942"/>
                    <a:pt x="7360" y="20937"/>
                  </a:cubicBezTo>
                  <a:cubicBezTo>
                    <a:pt x="7427" y="20934"/>
                    <a:pt x="7507" y="20931"/>
                    <a:pt x="7519" y="20990"/>
                  </a:cubicBezTo>
                  <a:cubicBezTo>
                    <a:pt x="7528" y="21039"/>
                    <a:pt x="7461" y="21101"/>
                    <a:pt x="7369" y="21100"/>
                  </a:cubicBezTo>
                  <a:cubicBezTo>
                    <a:pt x="7207" y="21098"/>
                    <a:pt x="7060" y="21128"/>
                    <a:pt x="6905" y="21138"/>
                  </a:cubicBezTo>
                  <a:cubicBezTo>
                    <a:pt x="6832" y="21143"/>
                    <a:pt x="6791" y="21165"/>
                    <a:pt x="6736" y="21177"/>
                  </a:cubicBezTo>
                  <a:cubicBezTo>
                    <a:pt x="6646" y="21194"/>
                    <a:pt x="6701" y="21201"/>
                    <a:pt x="6720" y="21222"/>
                  </a:cubicBezTo>
                  <a:cubicBezTo>
                    <a:pt x="6760" y="21263"/>
                    <a:pt x="6736" y="21298"/>
                    <a:pt x="6674" y="21291"/>
                  </a:cubicBezTo>
                  <a:cubicBezTo>
                    <a:pt x="6474" y="21268"/>
                    <a:pt x="6264" y="21262"/>
                    <a:pt x="6094" y="21174"/>
                  </a:cubicBezTo>
                  <a:cubicBezTo>
                    <a:pt x="6106" y="21246"/>
                    <a:pt x="6161" y="21305"/>
                    <a:pt x="6226" y="21364"/>
                  </a:cubicBezTo>
                  <a:cubicBezTo>
                    <a:pt x="6273" y="21360"/>
                    <a:pt x="6269" y="21315"/>
                    <a:pt x="6317" y="21319"/>
                  </a:cubicBezTo>
                  <a:cubicBezTo>
                    <a:pt x="6359" y="21324"/>
                    <a:pt x="6398" y="21338"/>
                    <a:pt x="6436" y="21352"/>
                  </a:cubicBezTo>
                  <a:cubicBezTo>
                    <a:pt x="6517" y="21382"/>
                    <a:pt x="6558" y="21432"/>
                    <a:pt x="6602" y="21480"/>
                  </a:cubicBezTo>
                  <a:cubicBezTo>
                    <a:pt x="6619" y="21499"/>
                    <a:pt x="6611" y="21525"/>
                    <a:pt x="6574" y="21540"/>
                  </a:cubicBezTo>
                  <a:cubicBezTo>
                    <a:pt x="6540" y="21553"/>
                    <a:pt x="6499" y="21579"/>
                    <a:pt x="6458" y="21553"/>
                  </a:cubicBezTo>
                  <a:cubicBezTo>
                    <a:pt x="6417" y="21528"/>
                    <a:pt x="6365" y="21538"/>
                    <a:pt x="6318" y="21529"/>
                  </a:cubicBezTo>
                  <a:cubicBezTo>
                    <a:pt x="6280" y="21522"/>
                    <a:pt x="6220" y="21527"/>
                    <a:pt x="6219" y="21490"/>
                  </a:cubicBezTo>
                  <a:cubicBezTo>
                    <a:pt x="6219" y="21456"/>
                    <a:pt x="6300" y="21477"/>
                    <a:pt x="6319" y="21439"/>
                  </a:cubicBezTo>
                  <a:cubicBezTo>
                    <a:pt x="6206" y="21459"/>
                    <a:pt x="6118" y="21447"/>
                    <a:pt x="6062" y="21386"/>
                  </a:cubicBezTo>
                  <a:cubicBezTo>
                    <a:pt x="6055" y="21377"/>
                    <a:pt x="6035" y="21371"/>
                    <a:pt x="6020" y="21365"/>
                  </a:cubicBezTo>
                  <a:cubicBezTo>
                    <a:pt x="5959" y="21344"/>
                    <a:pt x="5881" y="21375"/>
                    <a:pt x="5822" y="21340"/>
                  </a:cubicBezTo>
                  <a:cubicBezTo>
                    <a:pt x="5775" y="21313"/>
                    <a:pt x="5757" y="21267"/>
                    <a:pt x="5682" y="21259"/>
                  </a:cubicBezTo>
                  <a:cubicBezTo>
                    <a:pt x="5646" y="21276"/>
                    <a:pt x="5666" y="21289"/>
                    <a:pt x="5676" y="21301"/>
                  </a:cubicBezTo>
                  <a:cubicBezTo>
                    <a:pt x="5697" y="21323"/>
                    <a:pt x="5741" y="21347"/>
                    <a:pt x="5699" y="21370"/>
                  </a:cubicBezTo>
                  <a:cubicBezTo>
                    <a:pt x="5651" y="21398"/>
                    <a:pt x="5588" y="21388"/>
                    <a:pt x="5543" y="21365"/>
                  </a:cubicBezTo>
                  <a:cubicBezTo>
                    <a:pt x="5460" y="21321"/>
                    <a:pt x="5389" y="21268"/>
                    <a:pt x="5279" y="21242"/>
                  </a:cubicBezTo>
                  <a:cubicBezTo>
                    <a:pt x="5232" y="21231"/>
                    <a:pt x="5241" y="21198"/>
                    <a:pt x="5264" y="21174"/>
                  </a:cubicBezTo>
                  <a:cubicBezTo>
                    <a:pt x="5292" y="21144"/>
                    <a:pt x="5302" y="21106"/>
                    <a:pt x="5250" y="21096"/>
                  </a:cubicBezTo>
                  <a:cubicBezTo>
                    <a:pt x="5118" y="21067"/>
                    <a:pt x="4985" y="21022"/>
                    <a:pt x="4835" y="21056"/>
                  </a:cubicBezTo>
                  <a:cubicBezTo>
                    <a:pt x="4814" y="21061"/>
                    <a:pt x="4802" y="21078"/>
                    <a:pt x="4786" y="21089"/>
                  </a:cubicBezTo>
                  <a:cubicBezTo>
                    <a:pt x="4781" y="21092"/>
                    <a:pt x="4776" y="21096"/>
                    <a:pt x="4770" y="21098"/>
                  </a:cubicBezTo>
                  <a:cubicBezTo>
                    <a:pt x="4733" y="21094"/>
                    <a:pt x="4695" y="21086"/>
                    <a:pt x="4659" y="21087"/>
                  </a:cubicBezTo>
                  <a:cubicBezTo>
                    <a:pt x="4564" y="21087"/>
                    <a:pt x="4540" y="21055"/>
                    <a:pt x="4547" y="21007"/>
                  </a:cubicBezTo>
                  <a:lnTo>
                    <a:pt x="4554" y="21003"/>
                  </a:lnTo>
                  <a:cubicBezTo>
                    <a:pt x="4610" y="21000"/>
                    <a:pt x="4666" y="20997"/>
                    <a:pt x="4743" y="20993"/>
                  </a:cubicBezTo>
                  <a:cubicBezTo>
                    <a:pt x="4648" y="20952"/>
                    <a:pt x="4554" y="20919"/>
                    <a:pt x="4648" y="20844"/>
                  </a:cubicBezTo>
                  <a:cubicBezTo>
                    <a:pt x="4682" y="20817"/>
                    <a:pt x="4602" y="20763"/>
                    <a:pt x="4547" y="20779"/>
                  </a:cubicBezTo>
                  <a:cubicBezTo>
                    <a:pt x="4431" y="20814"/>
                    <a:pt x="4358" y="20762"/>
                    <a:pt x="4233" y="20737"/>
                  </a:cubicBezTo>
                  <a:cubicBezTo>
                    <a:pt x="4281" y="20789"/>
                    <a:pt x="4345" y="20836"/>
                    <a:pt x="4224" y="20857"/>
                  </a:cubicBezTo>
                  <a:cubicBezTo>
                    <a:pt x="4138" y="20871"/>
                    <a:pt x="4063" y="20843"/>
                    <a:pt x="4044" y="20777"/>
                  </a:cubicBezTo>
                  <a:cubicBezTo>
                    <a:pt x="4022" y="20698"/>
                    <a:pt x="3898" y="20723"/>
                    <a:pt x="3825" y="20698"/>
                  </a:cubicBezTo>
                  <a:cubicBezTo>
                    <a:pt x="3798" y="20688"/>
                    <a:pt x="3749" y="20702"/>
                    <a:pt x="3713" y="20699"/>
                  </a:cubicBezTo>
                  <a:cubicBezTo>
                    <a:pt x="3644" y="20694"/>
                    <a:pt x="3602" y="20673"/>
                    <a:pt x="3656" y="20632"/>
                  </a:cubicBezTo>
                  <a:cubicBezTo>
                    <a:pt x="3684" y="20609"/>
                    <a:pt x="3714" y="20584"/>
                    <a:pt x="3674" y="20564"/>
                  </a:cubicBezTo>
                  <a:cubicBezTo>
                    <a:pt x="3609" y="20531"/>
                    <a:pt x="3629" y="20456"/>
                    <a:pt x="3514" y="20453"/>
                  </a:cubicBezTo>
                  <a:cubicBezTo>
                    <a:pt x="3461" y="20451"/>
                    <a:pt x="3427" y="20444"/>
                    <a:pt x="3422" y="20411"/>
                  </a:cubicBezTo>
                  <a:cubicBezTo>
                    <a:pt x="3418" y="20377"/>
                    <a:pt x="3461" y="20370"/>
                    <a:pt x="3506" y="20364"/>
                  </a:cubicBezTo>
                  <a:cubicBezTo>
                    <a:pt x="3539" y="20359"/>
                    <a:pt x="3568" y="20348"/>
                    <a:pt x="3557" y="20325"/>
                  </a:cubicBezTo>
                  <a:cubicBezTo>
                    <a:pt x="3546" y="20303"/>
                    <a:pt x="3512" y="20304"/>
                    <a:pt x="3480" y="20303"/>
                  </a:cubicBezTo>
                  <a:cubicBezTo>
                    <a:pt x="3413" y="20300"/>
                    <a:pt x="3366" y="20343"/>
                    <a:pt x="3301" y="20333"/>
                  </a:cubicBezTo>
                  <a:cubicBezTo>
                    <a:pt x="3222" y="20319"/>
                    <a:pt x="3296" y="20262"/>
                    <a:pt x="3230" y="20238"/>
                  </a:cubicBezTo>
                  <a:cubicBezTo>
                    <a:pt x="3134" y="20204"/>
                    <a:pt x="3078" y="20155"/>
                    <a:pt x="3095" y="20066"/>
                  </a:cubicBezTo>
                  <a:cubicBezTo>
                    <a:pt x="3264" y="20148"/>
                    <a:pt x="3451" y="20183"/>
                    <a:pt x="3614" y="20244"/>
                  </a:cubicBezTo>
                  <a:cubicBezTo>
                    <a:pt x="3706" y="20277"/>
                    <a:pt x="3786" y="20284"/>
                    <a:pt x="3873" y="20235"/>
                  </a:cubicBezTo>
                  <a:cubicBezTo>
                    <a:pt x="3786" y="20237"/>
                    <a:pt x="3730" y="20220"/>
                    <a:pt x="3684" y="20175"/>
                  </a:cubicBezTo>
                  <a:cubicBezTo>
                    <a:pt x="3639" y="20130"/>
                    <a:pt x="3594" y="20080"/>
                    <a:pt x="3485" y="20066"/>
                  </a:cubicBezTo>
                  <a:cubicBezTo>
                    <a:pt x="3408" y="20055"/>
                    <a:pt x="3399" y="20007"/>
                    <a:pt x="3411" y="19964"/>
                  </a:cubicBezTo>
                  <a:cubicBezTo>
                    <a:pt x="3417" y="19946"/>
                    <a:pt x="3436" y="19921"/>
                    <a:pt x="3385" y="19925"/>
                  </a:cubicBezTo>
                  <a:cubicBezTo>
                    <a:pt x="3287" y="19932"/>
                    <a:pt x="3268" y="19881"/>
                    <a:pt x="3222" y="19851"/>
                  </a:cubicBezTo>
                  <a:cubicBezTo>
                    <a:pt x="3160" y="19881"/>
                    <a:pt x="3187" y="19928"/>
                    <a:pt x="3141" y="19955"/>
                  </a:cubicBezTo>
                  <a:cubicBezTo>
                    <a:pt x="2950" y="19889"/>
                    <a:pt x="2873" y="19777"/>
                    <a:pt x="2940" y="19668"/>
                  </a:cubicBezTo>
                  <a:cubicBezTo>
                    <a:pt x="2963" y="19630"/>
                    <a:pt x="2998" y="19608"/>
                    <a:pt x="3075" y="19603"/>
                  </a:cubicBezTo>
                  <a:cubicBezTo>
                    <a:pt x="3160" y="19597"/>
                    <a:pt x="3264" y="19625"/>
                    <a:pt x="3325" y="19560"/>
                  </a:cubicBezTo>
                  <a:cubicBezTo>
                    <a:pt x="3341" y="19543"/>
                    <a:pt x="3382" y="19560"/>
                    <a:pt x="3401" y="19577"/>
                  </a:cubicBezTo>
                  <a:cubicBezTo>
                    <a:pt x="3436" y="19612"/>
                    <a:pt x="3480" y="19646"/>
                    <a:pt x="3482" y="19688"/>
                  </a:cubicBezTo>
                  <a:cubicBezTo>
                    <a:pt x="3484" y="19737"/>
                    <a:pt x="3547" y="19767"/>
                    <a:pt x="3572" y="19808"/>
                  </a:cubicBezTo>
                  <a:cubicBezTo>
                    <a:pt x="3579" y="19822"/>
                    <a:pt x="3602" y="19817"/>
                    <a:pt x="3618" y="19810"/>
                  </a:cubicBezTo>
                  <a:cubicBezTo>
                    <a:pt x="3632" y="19805"/>
                    <a:pt x="3662" y="19797"/>
                    <a:pt x="3647" y="19788"/>
                  </a:cubicBezTo>
                  <a:cubicBezTo>
                    <a:pt x="3568" y="19738"/>
                    <a:pt x="3623" y="19653"/>
                    <a:pt x="3503" y="19614"/>
                  </a:cubicBezTo>
                  <a:cubicBezTo>
                    <a:pt x="3460" y="19600"/>
                    <a:pt x="3443" y="19567"/>
                    <a:pt x="3425" y="19539"/>
                  </a:cubicBezTo>
                  <a:cubicBezTo>
                    <a:pt x="3413" y="19517"/>
                    <a:pt x="3392" y="19511"/>
                    <a:pt x="3345" y="19506"/>
                  </a:cubicBezTo>
                  <a:cubicBezTo>
                    <a:pt x="3238" y="19496"/>
                    <a:pt x="3208" y="19465"/>
                    <a:pt x="3268" y="19418"/>
                  </a:cubicBezTo>
                  <a:cubicBezTo>
                    <a:pt x="3339" y="19361"/>
                    <a:pt x="3313" y="19310"/>
                    <a:pt x="3275" y="19255"/>
                  </a:cubicBezTo>
                  <a:cubicBezTo>
                    <a:pt x="3242" y="19323"/>
                    <a:pt x="3199" y="19389"/>
                    <a:pt x="3168" y="19456"/>
                  </a:cubicBezTo>
                  <a:cubicBezTo>
                    <a:pt x="3151" y="19496"/>
                    <a:pt x="3111" y="19523"/>
                    <a:pt x="3056" y="19515"/>
                  </a:cubicBezTo>
                  <a:cubicBezTo>
                    <a:pt x="2961" y="19503"/>
                    <a:pt x="2914" y="19528"/>
                    <a:pt x="2868" y="19566"/>
                  </a:cubicBezTo>
                  <a:cubicBezTo>
                    <a:pt x="2854" y="19578"/>
                    <a:pt x="2826" y="19584"/>
                    <a:pt x="2800" y="19578"/>
                  </a:cubicBezTo>
                  <a:cubicBezTo>
                    <a:pt x="2762" y="19570"/>
                    <a:pt x="2761" y="19550"/>
                    <a:pt x="2765" y="19532"/>
                  </a:cubicBezTo>
                  <a:cubicBezTo>
                    <a:pt x="2782" y="19461"/>
                    <a:pt x="2821" y="19390"/>
                    <a:pt x="2919" y="19347"/>
                  </a:cubicBezTo>
                  <a:cubicBezTo>
                    <a:pt x="2984" y="19319"/>
                    <a:pt x="3015" y="19303"/>
                    <a:pt x="2989" y="19254"/>
                  </a:cubicBezTo>
                  <a:cubicBezTo>
                    <a:pt x="2972" y="19220"/>
                    <a:pt x="2975" y="19182"/>
                    <a:pt x="3042" y="19157"/>
                  </a:cubicBezTo>
                  <a:cubicBezTo>
                    <a:pt x="3125" y="19126"/>
                    <a:pt x="3034" y="19068"/>
                    <a:pt x="3099" y="19025"/>
                  </a:cubicBezTo>
                  <a:cubicBezTo>
                    <a:pt x="3167" y="18981"/>
                    <a:pt x="3113" y="18940"/>
                    <a:pt x="3037" y="18907"/>
                  </a:cubicBezTo>
                  <a:cubicBezTo>
                    <a:pt x="2982" y="18884"/>
                    <a:pt x="2981" y="18842"/>
                    <a:pt x="2985" y="18805"/>
                  </a:cubicBezTo>
                  <a:cubicBezTo>
                    <a:pt x="2990" y="18746"/>
                    <a:pt x="2973" y="18698"/>
                    <a:pt x="2879" y="18661"/>
                  </a:cubicBezTo>
                  <a:cubicBezTo>
                    <a:pt x="2813" y="18636"/>
                    <a:pt x="2780" y="18595"/>
                    <a:pt x="2858" y="18543"/>
                  </a:cubicBezTo>
                  <a:cubicBezTo>
                    <a:pt x="2761" y="18551"/>
                    <a:pt x="2719" y="18617"/>
                    <a:pt x="2646" y="18575"/>
                  </a:cubicBezTo>
                  <a:cubicBezTo>
                    <a:pt x="2583" y="18540"/>
                    <a:pt x="2578" y="18487"/>
                    <a:pt x="2604" y="18440"/>
                  </a:cubicBezTo>
                  <a:cubicBezTo>
                    <a:pt x="2636" y="18385"/>
                    <a:pt x="2671" y="18331"/>
                    <a:pt x="2706" y="18277"/>
                  </a:cubicBezTo>
                  <a:cubicBezTo>
                    <a:pt x="2732" y="18237"/>
                    <a:pt x="2758" y="18210"/>
                    <a:pt x="2721" y="18169"/>
                  </a:cubicBezTo>
                  <a:cubicBezTo>
                    <a:pt x="2693" y="18139"/>
                    <a:pt x="2694" y="18104"/>
                    <a:pt x="2738" y="18076"/>
                  </a:cubicBezTo>
                  <a:cubicBezTo>
                    <a:pt x="2764" y="18059"/>
                    <a:pt x="2788" y="18042"/>
                    <a:pt x="2785" y="18017"/>
                  </a:cubicBezTo>
                  <a:cubicBezTo>
                    <a:pt x="2778" y="17959"/>
                    <a:pt x="2836" y="17937"/>
                    <a:pt x="2926" y="17940"/>
                  </a:cubicBezTo>
                  <a:cubicBezTo>
                    <a:pt x="3005" y="17944"/>
                    <a:pt x="3080" y="17995"/>
                    <a:pt x="3056" y="18044"/>
                  </a:cubicBezTo>
                  <a:cubicBezTo>
                    <a:pt x="3032" y="18095"/>
                    <a:pt x="3075" y="18137"/>
                    <a:pt x="3073" y="18184"/>
                  </a:cubicBezTo>
                  <a:cubicBezTo>
                    <a:pt x="3071" y="18208"/>
                    <a:pt x="3082" y="18227"/>
                    <a:pt x="3109" y="18244"/>
                  </a:cubicBezTo>
                  <a:cubicBezTo>
                    <a:pt x="3163" y="18278"/>
                    <a:pt x="3192" y="18313"/>
                    <a:pt x="3152" y="18362"/>
                  </a:cubicBezTo>
                  <a:cubicBezTo>
                    <a:pt x="3140" y="18378"/>
                    <a:pt x="3165" y="18405"/>
                    <a:pt x="3213" y="18416"/>
                  </a:cubicBezTo>
                  <a:cubicBezTo>
                    <a:pt x="3264" y="18363"/>
                    <a:pt x="3257" y="18312"/>
                    <a:pt x="3211" y="18259"/>
                  </a:cubicBezTo>
                  <a:cubicBezTo>
                    <a:pt x="3177" y="18220"/>
                    <a:pt x="3149" y="18178"/>
                    <a:pt x="3147" y="18132"/>
                  </a:cubicBezTo>
                  <a:cubicBezTo>
                    <a:pt x="3146" y="18071"/>
                    <a:pt x="3170" y="18058"/>
                    <a:pt x="3280" y="18064"/>
                  </a:cubicBezTo>
                  <a:cubicBezTo>
                    <a:pt x="3347" y="18068"/>
                    <a:pt x="3415" y="18078"/>
                    <a:pt x="3492" y="18055"/>
                  </a:cubicBezTo>
                  <a:cubicBezTo>
                    <a:pt x="3456" y="17999"/>
                    <a:pt x="3365" y="18012"/>
                    <a:pt x="3304" y="17998"/>
                  </a:cubicBezTo>
                  <a:cubicBezTo>
                    <a:pt x="3258" y="17988"/>
                    <a:pt x="3202" y="17994"/>
                    <a:pt x="3154" y="17987"/>
                  </a:cubicBezTo>
                  <a:cubicBezTo>
                    <a:pt x="3106" y="17980"/>
                    <a:pt x="3067" y="17951"/>
                    <a:pt x="3097" y="17929"/>
                  </a:cubicBezTo>
                  <a:cubicBezTo>
                    <a:pt x="3163" y="17879"/>
                    <a:pt x="3152" y="17806"/>
                    <a:pt x="3246" y="17766"/>
                  </a:cubicBezTo>
                  <a:cubicBezTo>
                    <a:pt x="3289" y="17747"/>
                    <a:pt x="3311" y="17720"/>
                    <a:pt x="3327" y="17692"/>
                  </a:cubicBezTo>
                  <a:cubicBezTo>
                    <a:pt x="3352" y="17647"/>
                    <a:pt x="3278" y="17587"/>
                    <a:pt x="3212" y="17605"/>
                  </a:cubicBezTo>
                  <a:cubicBezTo>
                    <a:pt x="3066" y="17646"/>
                    <a:pt x="2973" y="17594"/>
                    <a:pt x="2873" y="17560"/>
                  </a:cubicBezTo>
                  <a:cubicBezTo>
                    <a:pt x="2805" y="17571"/>
                    <a:pt x="2838" y="17599"/>
                    <a:pt x="2833" y="17617"/>
                  </a:cubicBezTo>
                  <a:cubicBezTo>
                    <a:pt x="2825" y="17651"/>
                    <a:pt x="2800" y="17676"/>
                    <a:pt x="2737" y="17672"/>
                  </a:cubicBezTo>
                  <a:cubicBezTo>
                    <a:pt x="2678" y="17669"/>
                    <a:pt x="2652" y="17641"/>
                    <a:pt x="2651" y="17609"/>
                  </a:cubicBezTo>
                  <a:cubicBezTo>
                    <a:pt x="2649" y="17564"/>
                    <a:pt x="2664" y="17518"/>
                    <a:pt x="2725" y="17487"/>
                  </a:cubicBezTo>
                  <a:cubicBezTo>
                    <a:pt x="2806" y="17447"/>
                    <a:pt x="2863" y="17391"/>
                    <a:pt x="2965" y="17368"/>
                  </a:cubicBezTo>
                  <a:cubicBezTo>
                    <a:pt x="2978" y="17337"/>
                    <a:pt x="2924" y="17332"/>
                    <a:pt x="2912" y="17311"/>
                  </a:cubicBezTo>
                  <a:cubicBezTo>
                    <a:pt x="2887" y="17266"/>
                    <a:pt x="2912" y="17236"/>
                    <a:pt x="2990" y="17231"/>
                  </a:cubicBezTo>
                  <a:cubicBezTo>
                    <a:pt x="3075" y="17225"/>
                    <a:pt x="3161" y="17229"/>
                    <a:pt x="3286" y="17229"/>
                  </a:cubicBezTo>
                  <a:cubicBezTo>
                    <a:pt x="3168" y="17200"/>
                    <a:pt x="3073" y="17201"/>
                    <a:pt x="3003" y="17167"/>
                  </a:cubicBezTo>
                  <a:cubicBezTo>
                    <a:pt x="2961" y="17148"/>
                    <a:pt x="2946" y="17119"/>
                    <a:pt x="3013" y="17110"/>
                  </a:cubicBezTo>
                  <a:cubicBezTo>
                    <a:pt x="3099" y="17097"/>
                    <a:pt x="3095" y="17053"/>
                    <a:pt x="3129" y="17021"/>
                  </a:cubicBezTo>
                  <a:cubicBezTo>
                    <a:pt x="3244" y="16915"/>
                    <a:pt x="3254" y="16835"/>
                    <a:pt x="3027" y="16780"/>
                  </a:cubicBezTo>
                  <a:cubicBezTo>
                    <a:pt x="2976" y="16768"/>
                    <a:pt x="2970" y="16727"/>
                    <a:pt x="3034" y="16712"/>
                  </a:cubicBezTo>
                  <a:cubicBezTo>
                    <a:pt x="3122" y="16691"/>
                    <a:pt x="3156" y="16654"/>
                    <a:pt x="3177" y="16604"/>
                  </a:cubicBezTo>
                  <a:cubicBezTo>
                    <a:pt x="3208" y="16528"/>
                    <a:pt x="3211" y="16528"/>
                    <a:pt x="3354" y="16535"/>
                  </a:cubicBezTo>
                  <a:cubicBezTo>
                    <a:pt x="3379" y="16536"/>
                    <a:pt x="3403" y="16535"/>
                    <a:pt x="3425" y="16535"/>
                  </a:cubicBezTo>
                  <a:cubicBezTo>
                    <a:pt x="3446" y="16508"/>
                    <a:pt x="3411" y="16510"/>
                    <a:pt x="3392" y="16505"/>
                  </a:cubicBezTo>
                  <a:cubicBezTo>
                    <a:pt x="3348" y="16493"/>
                    <a:pt x="3280" y="16480"/>
                    <a:pt x="3320" y="16446"/>
                  </a:cubicBezTo>
                  <a:cubicBezTo>
                    <a:pt x="3356" y="16414"/>
                    <a:pt x="3431" y="16404"/>
                    <a:pt x="3489" y="16432"/>
                  </a:cubicBezTo>
                  <a:cubicBezTo>
                    <a:pt x="3550" y="16463"/>
                    <a:pt x="3609" y="16501"/>
                    <a:pt x="3593" y="16555"/>
                  </a:cubicBezTo>
                  <a:cubicBezTo>
                    <a:pt x="3573" y="16622"/>
                    <a:pt x="3572" y="16687"/>
                    <a:pt x="3602" y="16752"/>
                  </a:cubicBezTo>
                  <a:cubicBezTo>
                    <a:pt x="3625" y="16802"/>
                    <a:pt x="3582" y="16839"/>
                    <a:pt x="3531" y="16871"/>
                  </a:cubicBezTo>
                  <a:cubicBezTo>
                    <a:pt x="3494" y="16895"/>
                    <a:pt x="3460" y="16910"/>
                    <a:pt x="3525" y="16938"/>
                  </a:cubicBezTo>
                  <a:cubicBezTo>
                    <a:pt x="3561" y="16953"/>
                    <a:pt x="3561" y="16984"/>
                    <a:pt x="3537" y="17010"/>
                  </a:cubicBezTo>
                  <a:cubicBezTo>
                    <a:pt x="3514" y="17034"/>
                    <a:pt x="3536" y="17044"/>
                    <a:pt x="3572" y="17048"/>
                  </a:cubicBezTo>
                  <a:cubicBezTo>
                    <a:pt x="3605" y="17053"/>
                    <a:pt x="3649" y="17050"/>
                    <a:pt x="3649" y="17031"/>
                  </a:cubicBezTo>
                  <a:cubicBezTo>
                    <a:pt x="3653" y="16967"/>
                    <a:pt x="3733" y="16906"/>
                    <a:pt x="3667" y="16840"/>
                  </a:cubicBezTo>
                  <a:cubicBezTo>
                    <a:pt x="3611" y="16783"/>
                    <a:pt x="3627" y="16734"/>
                    <a:pt x="3725" y="16696"/>
                  </a:cubicBezTo>
                  <a:cubicBezTo>
                    <a:pt x="3760" y="16683"/>
                    <a:pt x="3814" y="16668"/>
                    <a:pt x="3768" y="16637"/>
                  </a:cubicBezTo>
                  <a:cubicBezTo>
                    <a:pt x="3708" y="16596"/>
                    <a:pt x="3741" y="16564"/>
                    <a:pt x="3780" y="16528"/>
                  </a:cubicBezTo>
                  <a:cubicBezTo>
                    <a:pt x="3839" y="16474"/>
                    <a:pt x="3882" y="16417"/>
                    <a:pt x="3830" y="16351"/>
                  </a:cubicBezTo>
                  <a:cubicBezTo>
                    <a:pt x="3822" y="16339"/>
                    <a:pt x="3820" y="16318"/>
                    <a:pt x="3832" y="16308"/>
                  </a:cubicBezTo>
                  <a:cubicBezTo>
                    <a:pt x="3958" y="16189"/>
                    <a:pt x="3932" y="16053"/>
                    <a:pt x="3969" y="15924"/>
                  </a:cubicBezTo>
                  <a:cubicBezTo>
                    <a:pt x="3979" y="15887"/>
                    <a:pt x="4041" y="15876"/>
                    <a:pt x="4082" y="15843"/>
                  </a:cubicBezTo>
                  <a:cubicBezTo>
                    <a:pt x="3985" y="15814"/>
                    <a:pt x="3911" y="15782"/>
                    <a:pt x="3987" y="15715"/>
                  </a:cubicBezTo>
                  <a:cubicBezTo>
                    <a:pt x="4010" y="15694"/>
                    <a:pt x="3979" y="15673"/>
                    <a:pt x="3945" y="15661"/>
                  </a:cubicBezTo>
                  <a:cubicBezTo>
                    <a:pt x="3913" y="15649"/>
                    <a:pt x="3884" y="15655"/>
                    <a:pt x="3862" y="15671"/>
                  </a:cubicBezTo>
                  <a:cubicBezTo>
                    <a:pt x="3857" y="15674"/>
                    <a:pt x="3851" y="15676"/>
                    <a:pt x="3848" y="15679"/>
                  </a:cubicBezTo>
                  <a:cubicBezTo>
                    <a:pt x="3807" y="15727"/>
                    <a:pt x="3674" y="15711"/>
                    <a:pt x="3656" y="15754"/>
                  </a:cubicBezTo>
                  <a:cubicBezTo>
                    <a:pt x="3637" y="15795"/>
                    <a:pt x="3686" y="15845"/>
                    <a:pt x="3703" y="15892"/>
                  </a:cubicBezTo>
                  <a:cubicBezTo>
                    <a:pt x="3707" y="15903"/>
                    <a:pt x="3710" y="15921"/>
                    <a:pt x="3701" y="15924"/>
                  </a:cubicBezTo>
                  <a:cubicBezTo>
                    <a:pt x="3539" y="15989"/>
                    <a:pt x="3637" y="16083"/>
                    <a:pt x="3623" y="16164"/>
                  </a:cubicBezTo>
                  <a:cubicBezTo>
                    <a:pt x="3618" y="16193"/>
                    <a:pt x="3618" y="16220"/>
                    <a:pt x="3594" y="16248"/>
                  </a:cubicBezTo>
                  <a:cubicBezTo>
                    <a:pt x="3525" y="16332"/>
                    <a:pt x="3475" y="16347"/>
                    <a:pt x="3330" y="16315"/>
                  </a:cubicBezTo>
                  <a:cubicBezTo>
                    <a:pt x="3208" y="16288"/>
                    <a:pt x="3174" y="16247"/>
                    <a:pt x="3225" y="16164"/>
                  </a:cubicBezTo>
                  <a:cubicBezTo>
                    <a:pt x="3271" y="16089"/>
                    <a:pt x="3284" y="16015"/>
                    <a:pt x="3289" y="15936"/>
                  </a:cubicBezTo>
                  <a:cubicBezTo>
                    <a:pt x="3294" y="15841"/>
                    <a:pt x="3302" y="15743"/>
                    <a:pt x="3455" y="15678"/>
                  </a:cubicBezTo>
                  <a:cubicBezTo>
                    <a:pt x="3485" y="15665"/>
                    <a:pt x="3494" y="15651"/>
                    <a:pt x="3475" y="15632"/>
                  </a:cubicBezTo>
                  <a:cubicBezTo>
                    <a:pt x="3379" y="15532"/>
                    <a:pt x="3433" y="15429"/>
                    <a:pt x="3459" y="15328"/>
                  </a:cubicBezTo>
                  <a:cubicBezTo>
                    <a:pt x="3471" y="15281"/>
                    <a:pt x="3487" y="15234"/>
                    <a:pt x="3487" y="15185"/>
                  </a:cubicBezTo>
                  <a:cubicBezTo>
                    <a:pt x="3487" y="15109"/>
                    <a:pt x="3508" y="15039"/>
                    <a:pt x="3605" y="14981"/>
                  </a:cubicBezTo>
                  <a:cubicBezTo>
                    <a:pt x="3656" y="14951"/>
                    <a:pt x="3665" y="14909"/>
                    <a:pt x="3668" y="14867"/>
                  </a:cubicBezTo>
                  <a:cubicBezTo>
                    <a:pt x="3672" y="14796"/>
                    <a:pt x="3651" y="14727"/>
                    <a:pt x="3613" y="14661"/>
                  </a:cubicBezTo>
                  <a:cubicBezTo>
                    <a:pt x="3600" y="14639"/>
                    <a:pt x="3568" y="14617"/>
                    <a:pt x="3575" y="14599"/>
                  </a:cubicBezTo>
                  <a:cubicBezTo>
                    <a:pt x="3622" y="14475"/>
                    <a:pt x="3526" y="14359"/>
                    <a:pt x="3525" y="14238"/>
                  </a:cubicBezTo>
                  <a:cubicBezTo>
                    <a:pt x="3525" y="14172"/>
                    <a:pt x="3541" y="14113"/>
                    <a:pt x="3679" y="14094"/>
                  </a:cubicBezTo>
                  <a:cubicBezTo>
                    <a:pt x="3753" y="14083"/>
                    <a:pt x="3742" y="14042"/>
                    <a:pt x="3736" y="14010"/>
                  </a:cubicBezTo>
                  <a:cubicBezTo>
                    <a:pt x="3728" y="13966"/>
                    <a:pt x="3739" y="13930"/>
                    <a:pt x="3810" y="13906"/>
                  </a:cubicBezTo>
                  <a:cubicBezTo>
                    <a:pt x="3870" y="13885"/>
                    <a:pt x="3884" y="13848"/>
                    <a:pt x="3902" y="13812"/>
                  </a:cubicBezTo>
                  <a:cubicBezTo>
                    <a:pt x="3963" y="13687"/>
                    <a:pt x="4031" y="13566"/>
                    <a:pt x="4141" y="13451"/>
                  </a:cubicBezTo>
                  <a:cubicBezTo>
                    <a:pt x="4212" y="13377"/>
                    <a:pt x="4246" y="13293"/>
                    <a:pt x="4278" y="13210"/>
                  </a:cubicBezTo>
                  <a:cubicBezTo>
                    <a:pt x="4308" y="13131"/>
                    <a:pt x="4367" y="13054"/>
                    <a:pt x="4391" y="12977"/>
                  </a:cubicBezTo>
                  <a:cubicBezTo>
                    <a:pt x="4432" y="12844"/>
                    <a:pt x="4517" y="12713"/>
                    <a:pt x="4499" y="12577"/>
                  </a:cubicBezTo>
                  <a:cubicBezTo>
                    <a:pt x="4479" y="12422"/>
                    <a:pt x="4440" y="12268"/>
                    <a:pt x="4411" y="12114"/>
                  </a:cubicBezTo>
                  <a:cubicBezTo>
                    <a:pt x="4391" y="12015"/>
                    <a:pt x="4383" y="11920"/>
                    <a:pt x="4510" y="11832"/>
                  </a:cubicBezTo>
                  <a:cubicBezTo>
                    <a:pt x="4591" y="11775"/>
                    <a:pt x="4564" y="11695"/>
                    <a:pt x="4521" y="11629"/>
                  </a:cubicBezTo>
                  <a:cubicBezTo>
                    <a:pt x="4464" y="11546"/>
                    <a:pt x="4468" y="11473"/>
                    <a:pt x="4561" y="11401"/>
                  </a:cubicBezTo>
                  <a:cubicBezTo>
                    <a:pt x="4612" y="11362"/>
                    <a:pt x="4624" y="11312"/>
                    <a:pt x="4640" y="11265"/>
                  </a:cubicBezTo>
                  <a:cubicBezTo>
                    <a:pt x="4691" y="11121"/>
                    <a:pt x="4736" y="10977"/>
                    <a:pt x="4828" y="10838"/>
                  </a:cubicBezTo>
                  <a:cubicBezTo>
                    <a:pt x="4874" y="10764"/>
                    <a:pt x="4894" y="10680"/>
                    <a:pt x="4859" y="10598"/>
                  </a:cubicBezTo>
                  <a:cubicBezTo>
                    <a:pt x="4833" y="10539"/>
                    <a:pt x="4846" y="10479"/>
                    <a:pt x="4905" y="10427"/>
                  </a:cubicBezTo>
                  <a:cubicBezTo>
                    <a:pt x="4954" y="10385"/>
                    <a:pt x="4961" y="10338"/>
                    <a:pt x="4959" y="10290"/>
                  </a:cubicBezTo>
                  <a:cubicBezTo>
                    <a:pt x="4959" y="10168"/>
                    <a:pt x="4961" y="10045"/>
                    <a:pt x="4961" y="9923"/>
                  </a:cubicBezTo>
                  <a:cubicBezTo>
                    <a:pt x="4961" y="9901"/>
                    <a:pt x="4964" y="9878"/>
                    <a:pt x="4952" y="9858"/>
                  </a:cubicBezTo>
                  <a:cubicBezTo>
                    <a:pt x="4909" y="9791"/>
                    <a:pt x="4928" y="9734"/>
                    <a:pt x="5007" y="9683"/>
                  </a:cubicBezTo>
                  <a:cubicBezTo>
                    <a:pt x="5058" y="9651"/>
                    <a:pt x="5076" y="9613"/>
                    <a:pt x="5073" y="9570"/>
                  </a:cubicBezTo>
                  <a:cubicBezTo>
                    <a:pt x="5064" y="9500"/>
                    <a:pt x="5079" y="9430"/>
                    <a:pt x="5110" y="9361"/>
                  </a:cubicBezTo>
                  <a:cubicBezTo>
                    <a:pt x="5144" y="9284"/>
                    <a:pt x="5139" y="9209"/>
                    <a:pt x="5106" y="9132"/>
                  </a:cubicBezTo>
                  <a:cubicBezTo>
                    <a:pt x="5095" y="9104"/>
                    <a:pt x="5079" y="9072"/>
                    <a:pt x="5088" y="9045"/>
                  </a:cubicBezTo>
                  <a:cubicBezTo>
                    <a:pt x="5157" y="8846"/>
                    <a:pt x="5029" y="8657"/>
                    <a:pt x="5006" y="8463"/>
                  </a:cubicBezTo>
                  <a:cubicBezTo>
                    <a:pt x="4995" y="8377"/>
                    <a:pt x="4937" y="8307"/>
                    <a:pt x="4790" y="8270"/>
                  </a:cubicBezTo>
                  <a:cubicBezTo>
                    <a:pt x="4736" y="8257"/>
                    <a:pt x="4700" y="8230"/>
                    <a:pt x="4664" y="8204"/>
                  </a:cubicBezTo>
                  <a:cubicBezTo>
                    <a:pt x="4492" y="8078"/>
                    <a:pt x="4278" y="7984"/>
                    <a:pt x="4021" y="7921"/>
                  </a:cubicBezTo>
                  <a:cubicBezTo>
                    <a:pt x="3654" y="7832"/>
                    <a:pt x="3311" y="7713"/>
                    <a:pt x="2971" y="7593"/>
                  </a:cubicBezTo>
                  <a:cubicBezTo>
                    <a:pt x="2712" y="7504"/>
                    <a:pt x="2515" y="7372"/>
                    <a:pt x="2317" y="7243"/>
                  </a:cubicBezTo>
                  <a:cubicBezTo>
                    <a:pt x="2257" y="7204"/>
                    <a:pt x="2235" y="7158"/>
                    <a:pt x="2275" y="7109"/>
                  </a:cubicBezTo>
                  <a:cubicBezTo>
                    <a:pt x="2319" y="7055"/>
                    <a:pt x="2297" y="7008"/>
                    <a:pt x="2250" y="6962"/>
                  </a:cubicBezTo>
                  <a:cubicBezTo>
                    <a:pt x="2111" y="6821"/>
                    <a:pt x="1948" y="6689"/>
                    <a:pt x="1826" y="6543"/>
                  </a:cubicBezTo>
                  <a:cubicBezTo>
                    <a:pt x="1812" y="6527"/>
                    <a:pt x="1788" y="6512"/>
                    <a:pt x="1763" y="6502"/>
                  </a:cubicBezTo>
                  <a:cubicBezTo>
                    <a:pt x="1662" y="6464"/>
                    <a:pt x="1636" y="6404"/>
                    <a:pt x="1619" y="6341"/>
                  </a:cubicBezTo>
                  <a:cubicBezTo>
                    <a:pt x="1610" y="6304"/>
                    <a:pt x="1610" y="6265"/>
                    <a:pt x="1574" y="6234"/>
                  </a:cubicBezTo>
                  <a:cubicBezTo>
                    <a:pt x="1429" y="6110"/>
                    <a:pt x="1370" y="5965"/>
                    <a:pt x="1253" y="5833"/>
                  </a:cubicBezTo>
                  <a:cubicBezTo>
                    <a:pt x="1229" y="5808"/>
                    <a:pt x="1196" y="5781"/>
                    <a:pt x="1191" y="5753"/>
                  </a:cubicBezTo>
                  <a:cubicBezTo>
                    <a:pt x="1170" y="5645"/>
                    <a:pt x="1066" y="5569"/>
                    <a:pt x="929" y="5505"/>
                  </a:cubicBezTo>
                  <a:cubicBezTo>
                    <a:pt x="860" y="5474"/>
                    <a:pt x="822" y="5432"/>
                    <a:pt x="796" y="5386"/>
                  </a:cubicBezTo>
                  <a:cubicBezTo>
                    <a:pt x="730" y="5272"/>
                    <a:pt x="603" y="5189"/>
                    <a:pt x="438" y="5121"/>
                  </a:cubicBezTo>
                  <a:cubicBezTo>
                    <a:pt x="361" y="5090"/>
                    <a:pt x="291" y="5051"/>
                    <a:pt x="212" y="5020"/>
                  </a:cubicBezTo>
                  <a:cubicBezTo>
                    <a:pt x="131" y="4988"/>
                    <a:pt x="73" y="4955"/>
                    <a:pt x="151" y="4895"/>
                  </a:cubicBezTo>
                  <a:cubicBezTo>
                    <a:pt x="180" y="4873"/>
                    <a:pt x="170" y="4846"/>
                    <a:pt x="142" y="4823"/>
                  </a:cubicBezTo>
                  <a:cubicBezTo>
                    <a:pt x="130" y="4814"/>
                    <a:pt x="117" y="4806"/>
                    <a:pt x="107" y="4796"/>
                  </a:cubicBezTo>
                  <a:cubicBezTo>
                    <a:pt x="-58" y="4618"/>
                    <a:pt x="-38" y="4538"/>
                    <a:pt x="210" y="4395"/>
                  </a:cubicBezTo>
                  <a:cubicBezTo>
                    <a:pt x="309" y="4338"/>
                    <a:pt x="415" y="4286"/>
                    <a:pt x="534" y="4242"/>
                  </a:cubicBezTo>
                  <a:cubicBezTo>
                    <a:pt x="677" y="4187"/>
                    <a:pt x="697" y="4143"/>
                    <a:pt x="638" y="4037"/>
                  </a:cubicBezTo>
                  <a:cubicBezTo>
                    <a:pt x="627" y="4038"/>
                    <a:pt x="611" y="4036"/>
                    <a:pt x="603" y="4039"/>
                  </a:cubicBezTo>
                  <a:cubicBezTo>
                    <a:pt x="548" y="4060"/>
                    <a:pt x="505" y="4107"/>
                    <a:pt x="424" y="4075"/>
                  </a:cubicBezTo>
                  <a:cubicBezTo>
                    <a:pt x="337" y="4041"/>
                    <a:pt x="230" y="4023"/>
                    <a:pt x="209" y="3946"/>
                  </a:cubicBezTo>
                  <a:cubicBezTo>
                    <a:pt x="182" y="3853"/>
                    <a:pt x="214" y="3762"/>
                    <a:pt x="216" y="3670"/>
                  </a:cubicBezTo>
                  <a:cubicBezTo>
                    <a:pt x="216" y="3657"/>
                    <a:pt x="225" y="3635"/>
                    <a:pt x="240" y="3630"/>
                  </a:cubicBezTo>
                  <a:cubicBezTo>
                    <a:pt x="429" y="3576"/>
                    <a:pt x="395" y="3441"/>
                    <a:pt x="523" y="3364"/>
                  </a:cubicBezTo>
                  <a:cubicBezTo>
                    <a:pt x="579" y="3329"/>
                    <a:pt x="550" y="3279"/>
                    <a:pt x="554" y="3235"/>
                  </a:cubicBezTo>
                  <a:cubicBezTo>
                    <a:pt x="561" y="3152"/>
                    <a:pt x="577" y="3131"/>
                    <a:pt x="706" y="3120"/>
                  </a:cubicBezTo>
                  <a:cubicBezTo>
                    <a:pt x="834" y="3108"/>
                    <a:pt x="910" y="3046"/>
                    <a:pt x="1027" y="3029"/>
                  </a:cubicBezTo>
                  <a:cubicBezTo>
                    <a:pt x="1051" y="3025"/>
                    <a:pt x="1075" y="3010"/>
                    <a:pt x="1070" y="2995"/>
                  </a:cubicBezTo>
                  <a:cubicBezTo>
                    <a:pt x="1053" y="2932"/>
                    <a:pt x="1091" y="2889"/>
                    <a:pt x="1189" y="2859"/>
                  </a:cubicBezTo>
                  <a:cubicBezTo>
                    <a:pt x="1234" y="2845"/>
                    <a:pt x="1217" y="2812"/>
                    <a:pt x="1225" y="2788"/>
                  </a:cubicBezTo>
                  <a:cubicBezTo>
                    <a:pt x="1263" y="2685"/>
                    <a:pt x="1310" y="2656"/>
                    <a:pt x="1488" y="2645"/>
                  </a:cubicBezTo>
                  <a:cubicBezTo>
                    <a:pt x="1612" y="2639"/>
                    <a:pt x="1691" y="2609"/>
                    <a:pt x="1720" y="2538"/>
                  </a:cubicBezTo>
                  <a:cubicBezTo>
                    <a:pt x="1748" y="2466"/>
                    <a:pt x="1855" y="2424"/>
                    <a:pt x="1919" y="2366"/>
                  </a:cubicBezTo>
                  <a:cubicBezTo>
                    <a:pt x="1757" y="2303"/>
                    <a:pt x="1756" y="2303"/>
                    <a:pt x="1791" y="2196"/>
                  </a:cubicBezTo>
                  <a:cubicBezTo>
                    <a:pt x="1808" y="2152"/>
                    <a:pt x="1805" y="2109"/>
                    <a:pt x="1790" y="2065"/>
                  </a:cubicBezTo>
                  <a:cubicBezTo>
                    <a:pt x="1765" y="1985"/>
                    <a:pt x="1765" y="1908"/>
                    <a:pt x="1781" y="1825"/>
                  </a:cubicBezTo>
                  <a:cubicBezTo>
                    <a:pt x="1799" y="1731"/>
                    <a:pt x="1802" y="1630"/>
                    <a:pt x="1664" y="1537"/>
                  </a:cubicBezTo>
                  <a:cubicBezTo>
                    <a:pt x="1522" y="1439"/>
                    <a:pt x="1543" y="1373"/>
                    <a:pt x="1729" y="1296"/>
                  </a:cubicBezTo>
                  <a:cubicBezTo>
                    <a:pt x="1878" y="1235"/>
                    <a:pt x="1884" y="1223"/>
                    <a:pt x="1812" y="1125"/>
                  </a:cubicBezTo>
                  <a:cubicBezTo>
                    <a:pt x="1805" y="1114"/>
                    <a:pt x="1794" y="1105"/>
                    <a:pt x="1788" y="1094"/>
                  </a:cubicBezTo>
                  <a:cubicBezTo>
                    <a:pt x="1777" y="1072"/>
                    <a:pt x="1773" y="1049"/>
                    <a:pt x="1812" y="1035"/>
                  </a:cubicBezTo>
                  <a:cubicBezTo>
                    <a:pt x="1845" y="1023"/>
                    <a:pt x="1871" y="1040"/>
                    <a:pt x="1896" y="1050"/>
                  </a:cubicBezTo>
                  <a:cubicBezTo>
                    <a:pt x="1952" y="1072"/>
                    <a:pt x="1976" y="1116"/>
                    <a:pt x="2062" y="1142"/>
                  </a:cubicBezTo>
                  <a:cubicBezTo>
                    <a:pt x="2018" y="1046"/>
                    <a:pt x="2108" y="999"/>
                    <a:pt x="2221" y="954"/>
                  </a:cubicBezTo>
                  <a:cubicBezTo>
                    <a:pt x="2333" y="908"/>
                    <a:pt x="2387" y="824"/>
                    <a:pt x="2526" y="792"/>
                  </a:cubicBezTo>
                  <a:cubicBezTo>
                    <a:pt x="2563" y="784"/>
                    <a:pt x="2568" y="757"/>
                    <a:pt x="2576" y="735"/>
                  </a:cubicBezTo>
                  <a:cubicBezTo>
                    <a:pt x="2586" y="699"/>
                    <a:pt x="2599" y="663"/>
                    <a:pt x="2605" y="625"/>
                  </a:cubicBezTo>
                  <a:cubicBezTo>
                    <a:pt x="2635" y="469"/>
                    <a:pt x="2803" y="378"/>
                    <a:pt x="3066" y="383"/>
                  </a:cubicBezTo>
                  <a:cubicBezTo>
                    <a:pt x="3149" y="384"/>
                    <a:pt x="3212" y="384"/>
                    <a:pt x="3253" y="333"/>
                  </a:cubicBezTo>
                  <a:cubicBezTo>
                    <a:pt x="3284" y="295"/>
                    <a:pt x="3358" y="293"/>
                    <a:pt x="3420" y="296"/>
                  </a:cubicBezTo>
                  <a:cubicBezTo>
                    <a:pt x="3593" y="306"/>
                    <a:pt x="3744" y="276"/>
                    <a:pt x="3889" y="224"/>
                  </a:cubicBezTo>
                  <a:cubicBezTo>
                    <a:pt x="3936" y="207"/>
                    <a:pt x="3991" y="194"/>
                    <a:pt x="4044" y="183"/>
                  </a:cubicBezTo>
                  <a:cubicBezTo>
                    <a:pt x="4130" y="165"/>
                    <a:pt x="4196" y="140"/>
                    <a:pt x="4248" y="92"/>
                  </a:cubicBezTo>
                  <a:cubicBezTo>
                    <a:pt x="4343" y="4"/>
                    <a:pt x="4493" y="-21"/>
                    <a:pt x="4621" y="16"/>
                  </a:cubicBezTo>
                  <a:cubicBezTo>
                    <a:pt x="4755" y="57"/>
                    <a:pt x="4774" y="114"/>
                    <a:pt x="4668" y="175"/>
                  </a:cubicBezTo>
                  <a:cubicBezTo>
                    <a:pt x="4631" y="195"/>
                    <a:pt x="4591" y="216"/>
                    <a:pt x="4545" y="226"/>
                  </a:cubicBezTo>
                  <a:cubicBezTo>
                    <a:pt x="4445" y="248"/>
                    <a:pt x="4440" y="282"/>
                    <a:pt x="4489" y="329"/>
                  </a:cubicBezTo>
                  <a:cubicBezTo>
                    <a:pt x="4515" y="354"/>
                    <a:pt x="4540" y="379"/>
                    <a:pt x="4576" y="414"/>
                  </a:cubicBezTo>
                  <a:cubicBezTo>
                    <a:pt x="4779" y="330"/>
                    <a:pt x="4993" y="270"/>
                    <a:pt x="5252" y="256"/>
                  </a:cubicBezTo>
                  <a:cubicBezTo>
                    <a:pt x="5209" y="213"/>
                    <a:pt x="5101" y="227"/>
                    <a:pt x="5103" y="175"/>
                  </a:cubicBezTo>
                  <a:cubicBezTo>
                    <a:pt x="5104" y="141"/>
                    <a:pt x="5128" y="109"/>
                    <a:pt x="5166" y="83"/>
                  </a:cubicBezTo>
                  <a:cubicBezTo>
                    <a:pt x="5232" y="39"/>
                    <a:pt x="5312" y="42"/>
                    <a:pt x="5369" y="92"/>
                  </a:cubicBezTo>
                  <a:cubicBezTo>
                    <a:pt x="5376" y="99"/>
                    <a:pt x="5385" y="105"/>
                    <a:pt x="5385" y="112"/>
                  </a:cubicBezTo>
                  <a:cubicBezTo>
                    <a:pt x="5414" y="233"/>
                    <a:pt x="5568" y="258"/>
                    <a:pt x="5737" y="271"/>
                  </a:cubicBezTo>
                  <a:cubicBezTo>
                    <a:pt x="5800" y="276"/>
                    <a:pt x="5861" y="287"/>
                    <a:pt x="5922" y="298"/>
                  </a:cubicBezTo>
                  <a:cubicBezTo>
                    <a:pt x="6005" y="313"/>
                    <a:pt x="6056" y="345"/>
                    <a:pt x="6086" y="396"/>
                  </a:cubicBezTo>
                  <a:cubicBezTo>
                    <a:pt x="6158" y="516"/>
                    <a:pt x="6161" y="513"/>
                    <a:pt x="6368" y="499"/>
                  </a:cubicBezTo>
                  <a:cubicBezTo>
                    <a:pt x="6543" y="487"/>
                    <a:pt x="6719" y="481"/>
                    <a:pt x="6896" y="474"/>
                  </a:cubicBezTo>
                  <a:cubicBezTo>
                    <a:pt x="7003" y="469"/>
                    <a:pt x="7086" y="485"/>
                    <a:pt x="7159" y="539"/>
                  </a:cubicBezTo>
                  <a:cubicBezTo>
                    <a:pt x="7290" y="637"/>
                    <a:pt x="7477" y="608"/>
                    <a:pt x="7651" y="591"/>
                  </a:cubicBezTo>
                  <a:cubicBezTo>
                    <a:pt x="7751" y="582"/>
                    <a:pt x="7829" y="533"/>
                    <a:pt x="7937" y="538"/>
                  </a:cubicBezTo>
                  <a:cubicBezTo>
                    <a:pt x="7956" y="538"/>
                    <a:pt x="7966" y="531"/>
                    <a:pt x="7958" y="528"/>
                  </a:cubicBezTo>
                  <a:cubicBezTo>
                    <a:pt x="7890" y="501"/>
                    <a:pt x="7910" y="482"/>
                    <a:pt x="7971" y="465"/>
                  </a:cubicBezTo>
                  <a:cubicBezTo>
                    <a:pt x="8018" y="451"/>
                    <a:pt x="8068" y="451"/>
                    <a:pt x="8119" y="451"/>
                  </a:cubicBezTo>
                  <a:cubicBezTo>
                    <a:pt x="8327" y="451"/>
                    <a:pt x="8538" y="450"/>
                    <a:pt x="8746" y="451"/>
                  </a:cubicBezTo>
                  <a:cubicBezTo>
                    <a:pt x="8813" y="452"/>
                    <a:pt x="8886" y="450"/>
                    <a:pt x="8937" y="494"/>
                  </a:cubicBezTo>
                  <a:cubicBezTo>
                    <a:pt x="8852" y="558"/>
                    <a:pt x="8723" y="541"/>
                    <a:pt x="8577" y="556"/>
                  </a:cubicBezTo>
                  <a:cubicBezTo>
                    <a:pt x="8675" y="587"/>
                    <a:pt x="8732" y="620"/>
                    <a:pt x="8782" y="657"/>
                  </a:cubicBezTo>
                  <a:cubicBezTo>
                    <a:pt x="8816" y="681"/>
                    <a:pt x="8861" y="693"/>
                    <a:pt x="8915" y="695"/>
                  </a:cubicBezTo>
                  <a:cubicBezTo>
                    <a:pt x="9037" y="699"/>
                    <a:pt x="9141" y="735"/>
                    <a:pt x="9251" y="763"/>
                  </a:cubicBezTo>
                  <a:cubicBezTo>
                    <a:pt x="9488" y="823"/>
                    <a:pt x="9585" y="922"/>
                    <a:pt x="9539" y="1068"/>
                  </a:cubicBezTo>
                  <a:cubicBezTo>
                    <a:pt x="9559" y="1072"/>
                    <a:pt x="9574" y="1078"/>
                    <a:pt x="9580" y="1076"/>
                  </a:cubicBezTo>
                  <a:cubicBezTo>
                    <a:pt x="9728" y="1018"/>
                    <a:pt x="9844" y="1057"/>
                    <a:pt x="9993" y="1094"/>
                  </a:cubicBezTo>
                  <a:cubicBezTo>
                    <a:pt x="10178" y="1139"/>
                    <a:pt x="10310" y="1211"/>
                    <a:pt x="10450" y="1285"/>
                  </a:cubicBezTo>
                  <a:cubicBezTo>
                    <a:pt x="10531" y="1329"/>
                    <a:pt x="10596" y="1378"/>
                    <a:pt x="10599" y="1446"/>
                  </a:cubicBezTo>
                  <a:cubicBezTo>
                    <a:pt x="10602" y="1478"/>
                    <a:pt x="10616" y="1508"/>
                    <a:pt x="10680" y="1510"/>
                  </a:cubicBezTo>
                  <a:cubicBezTo>
                    <a:pt x="10921" y="1515"/>
                    <a:pt x="11034" y="1628"/>
                    <a:pt x="11182" y="1710"/>
                  </a:cubicBezTo>
                  <a:cubicBezTo>
                    <a:pt x="11235" y="1741"/>
                    <a:pt x="11279" y="1753"/>
                    <a:pt x="11353" y="1761"/>
                  </a:cubicBezTo>
                  <a:cubicBezTo>
                    <a:pt x="11556" y="1786"/>
                    <a:pt x="11751" y="1776"/>
                    <a:pt x="11955" y="1764"/>
                  </a:cubicBezTo>
                  <a:cubicBezTo>
                    <a:pt x="12212" y="1748"/>
                    <a:pt x="12465" y="1752"/>
                    <a:pt x="12711" y="1827"/>
                  </a:cubicBezTo>
                  <a:cubicBezTo>
                    <a:pt x="12945" y="1898"/>
                    <a:pt x="13210" y="1931"/>
                    <a:pt x="13427" y="2023"/>
                  </a:cubicBezTo>
                  <a:cubicBezTo>
                    <a:pt x="13534" y="2069"/>
                    <a:pt x="13624" y="2134"/>
                    <a:pt x="13741" y="2165"/>
                  </a:cubicBezTo>
                  <a:cubicBezTo>
                    <a:pt x="13982" y="2229"/>
                    <a:pt x="14083" y="2336"/>
                    <a:pt x="14122" y="2482"/>
                  </a:cubicBezTo>
                  <a:cubicBezTo>
                    <a:pt x="14149" y="2578"/>
                    <a:pt x="14224" y="2671"/>
                    <a:pt x="14273" y="2767"/>
                  </a:cubicBezTo>
                  <a:cubicBezTo>
                    <a:pt x="14303" y="2829"/>
                    <a:pt x="14358" y="2874"/>
                    <a:pt x="14470" y="2887"/>
                  </a:cubicBezTo>
                  <a:cubicBezTo>
                    <a:pt x="14574" y="2899"/>
                    <a:pt x="14586" y="2935"/>
                    <a:pt x="14559" y="2986"/>
                  </a:cubicBezTo>
                  <a:cubicBezTo>
                    <a:pt x="14522" y="3052"/>
                    <a:pt x="14505" y="3123"/>
                    <a:pt x="14403" y="3171"/>
                  </a:cubicBezTo>
                  <a:cubicBezTo>
                    <a:pt x="14375" y="3183"/>
                    <a:pt x="14367" y="3209"/>
                    <a:pt x="14351" y="3229"/>
                  </a:cubicBezTo>
                  <a:cubicBezTo>
                    <a:pt x="14239" y="3255"/>
                    <a:pt x="14160" y="3303"/>
                    <a:pt x="14072" y="3363"/>
                  </a:cubicBezTo>
                  <a:cubicBezTo>
                    <a:pt x="14228" y="3368"/>
                    <a:pt x="14307" y="3336"/>
                    <a:pt x="14322" y="3257"/>
                  </a:cubicBezTo>
                  <a:cubicBezTo>
                    <a:pt x="14325" y="3247"/>
                    <a:pt x="14340" y="3238"/>
                    <a:pt x="14349" y="322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dirty="0"/>
            </a:p>
          </p:txBody>
        </p:sp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CE35189E-C804-314D-A289-F88AD7CB35AD}"/>
                </a:ext>
              </a:extLst>
            </p:cNvPr>
            <p:cNvSpPr/>
            <p:nvPr/>
          </p:nvSpPr>
          <p:spPr>
            <a:xfrm>
              <a:off x="6400800" y="4483099"/>
              <a:ext cx="171881" cy="92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0938" extrusionOk="0">
                  <a:moveTo>
                    <a:pt x="220" y="8123"/>
                  </a:moveTo>
                  <a:cubicBezTo>
                    <a:pt x="1362" y="9715"/>
                    <a:pt x="2938" y="9335"/>
                    <a:pt x="3457" y="12759"/>
                  </a:cubicBezTo>
                  <a:cubicBezTo>
                    <a:pt x="4001" y="11927"/>
                    <a:pt x="4326" y="11463"/>
                    <a:pt x="4637" y="10940"/>
                  </a:cubicBezTo>
                  <a:cubicBezTo>
                    <a:pt x="6065" y="8646"/>
                    <a:pt x="6058" y="8646"/>
                    <a:pt x="4767" y="5781"/>
                  </a:cubicBezTo>
                  <a:cubicBezTo>
                    <a:pt x="4559" y="5317"/>
                    <a:pt x="4352" y="4711"/>
                    <a:pt x="4255" y="4117"/>
                  </a:cubicBezTo>
                  <a:cubicBezTo>
                    <a:pt x="4073" y="3047"/>
                    <a:pt x="4164" y="1775"/>
                    <a:pt x="4838" y="2191"/>
                  </a:cubicBezTo>
                  <a:cubicBezTo>
                    <a:pt x="7174" y="3581"/>
                    <a:pt x="9470" y="2666"/>
                    <a:pt x="11792" y="2262"/>
                  </a:cubicBezTo>
                  <a:cubicBezTo>
                    <a:pt x="12655" y="2084"/>
                    <a:pt x="13342" y="1894"/>
                    <a:pt x="14016" y="824"/>
                  </a:cubicBezTo>
                  <a:cubicBezTo>
                    <a:pt x="14315" y="360"/>
                    <a:pt x="14756" y="-44"/>
                    <a:pt x="15126" y="3"/>
                  </a:cubicBezTo>
                  <a:cubicBezTo>
                    <a:pt x="17052" y="229"/>
                    <a:pt x="18700" y="2453"/>
                    <a:pt x="20477" y="3725"/>
                  </a:cubicBezTo>
                  <a:cubicBezTo>
                    <a:pt x="21502" y="4473"/>
                    <a:pt x="21366" y="8682"/>
                    <a:pt x="20412" y="10096"/>
                  </a:cubicBezTo>
                  <a:cubicBezTo>
                    <a:pt x="19556" y="11344"/>
                    <a:pt x="18700" y="12783"/>
                    <a:pt x="17623" y="13045"/>
                  </a:cubicBezTo>
                  <a:cubicBezTo>
                    <a:pt x="16767" y="13247"/>
                    <a:pt x="15950" y="13354"/>
                    <a:pt x="16060" y="15754"/>
                  </a:cubicBezTo>
                  <a:cubicBezTo>
                    <a:pt x="16060" y="15898"/>
                    <a:pt x="15982" y="16206"/>
                    <a:pt x="15976" y="16195"/>
                  </a:cubicBezTo>
                  <a:cubicBezTo>
                    <a:pt x="14172" y="15291"/>
                    <a:pt x="14016" y="19737"/>
                    <a:pt x="12551" y="20367"/>
                  </a:cubicBezTo>
                  <a:cubicBezTo>
                    <a:pt x="10585" y="21224"/>
                    <a:pt x="10605" y="21556"/>
                    <a:pt x="9522" y="18109"/>
                  </a:cubicBezTo>
                  <a:cubicBezTo>
                    <a:pt x="8432" y="14601"/>
                    <a:pt x="8185" y="14530"/>
                    <a:pt x="6551" y="17026"/>
                  </a:cubicBezTo>
                  <a:cubicBezTo>
                    <a:pt x="4255" y="20498"/>
                    <a:pt x="3450" y="20308"/>
                    <a:pt x="1680" y="15933"/>
                  </a:cubicBezTo>
                  <a:cubicBezTo>
                    <a:pt x="1219" y="14791"/>
                    <a:pt x="732" y="13626"/>
                    <a:pt x="317" y="12461"/>
                  </a:cubicBezTo>
                  <a:cubicBezTo>
                    <a:pt x="-98" y="11296"/>
                    <a:pt x="-78" y="11249"/>
                    <a:pt x="220" y="812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5662691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0E930-A7FC-7C4A-8070-DB3276A6DE6D}"/>
              </a:ext>
            </a:extLst>
          </p:cNvPr>
          <p:cNvSpPr txBox="1">
            <a:spLocks/>
          </p:cNvSpPr>
          <p:nvPr/>
        </p:nvSpPr>
        <p:spPr>
          <a:xfrm>
            <a:off x="1221090" y="1584736"/>
            <a:ext cx="7455574" cy="10242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4000" b="1" spc="3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AUSTRALIA  MARKET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DE5C50-AFF5-8F46-903B-7052CE3E24D0}"/>
              </a:ext>
            </a:extLst>
          </p:cNvPr>
          <p:cNvSpPr txBox="1">
            <a:spLocks/>
          </p:cNvSpPr>
          <p:nvPr/>
        </p:nvSpPr>
        <p:spPr>
          <a:xfrm>
            <a:off x="1221090" y="2849792"/>
            <a:ext cx="5162093" cy="353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AUSTRALIA REGIONAL MARKET</a:t>
            </a:r>
            <a:endParaRPr lang="en-US" sz="1600" b="1" spc="600" dirty="0">
              <a:solidFill>
                <a:srgbClr val="FFC000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60A6A1D-C2A8-CB45-B330-AB160FF8E1F2}"/>
              </a:ext>
            </a:extLst>
          </p:cNvPr>
          <p:cNvSpPr txBox="1">
            <a:spLocks/>
          </p:cNvSpPr>
          <p:nvPr/>
        </p:nvSpPr>
        <p:spPr>
          <a:xfrm>
            <a:off x="1221090" y="3684954"/>
            <a:ext cx="4095750" cy="14779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</a:pP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quae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architecto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beatae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vitae dicta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sunt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explicabo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E282CEC-CCEB-CD45-A92B-F536507F0CE6}"/>
              </a:ext>
            </a:extLst>
          </p:cNvPr>
          <p:cNvGrpSpPr/>
          <p:nvPr/>
        </p:nvGrpSpPr>
        <p:grpSpPr>
          <a:xfrm>
            <a:off x="454182" y="304828"/>
            <a:ext cx="11385234" cy="6265544"/>
            <a:chOff x="454182" y="304828"/>
            <a:chExt cx="11385234" cy="626554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CDDD6DF-9C14-544E-9A17-D46D7B85D0B8}"/>
                </a:ext>
              </a:extLst>
            </p:cNvPr>
            <p:cNvSpPr/>
            <p:nvPr/>
          </p:nvSpPr>
          <p:spPr>
            <a:xfrm>
              <a:off x="567267" y="460244"/>
              <a:ext cx="11116733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BCE6FB2-CB24-4242-997E-75C826C9B0F3}"/>
                </a:ext>
              </a:extLst>
            </p:cNvPr>
            <p:cNvSpPr/>
            <p:nvPr/>
          </p:nvSpPr>
          <p:spPr>
            <a:xfrm>
              <a:off x="479583" y="30482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2F779C7-3C23-0144-A2BC-AED7158E4D72}"/>
                </a:ext>
              </a:extLst>
            </p:cNvPr>
            <p:cNvSpPr/>
            <p:nvPr/>
          </p:nvSpPr>
          <p:spPr>
            <a:xfrm>
              <a:off x="11528584" y="32456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76BCA71-EA35-CD48-82A1-1B7FED721A91}"/>
                </a:ext>
              </a:extLst>
            </p:cNvPr>
            <p:cNvSpPr/>
            <p:nvPr/>
          </p:nvSpPr>
          <p:spPr>
            <a:xfrm>
              <a:off x="454182" y="6259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6BC536B-BE8B-D348-AC9D-1AADBA31C028}"/>
                </a:ext>
              </a:extLst>
            </p:cNvPr>
            <p:cNvSpPr/>
            <p:nvPr/>
          </p:nvSpPr>
          <p:spPr>
            <a:xfrm>
              <a:off x="11528584" y="622289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A490D8E-D3D2-A747-8EDA-DD8879C468D6}"/>
              </a:ext>
            </a:extLst>
          </p:cNvPr>
          <p:cNvGrpSpPr/>
          <p:nvPr/>
        </p:nvGrpSpPr>
        <p:grpSpPr>
          <a:xfrm>
            <a:off x="7196665" y="2290232"/>
            <a:ext cx="3994275" cy="3049765"/>
            <a:chOff x="888999" y="5702299"/>
            <a:chExt cx="3994275" cy="3049765"/>
          </a:xfrm>
          <a:solidFill>
            <a:schemeClr val="bg1"/>
          </a:solidFill>
        </p:grpSpPr>
        <p:sp>
          <p:nvSpPr>
            <p:cNvPr id="18" name="Shape">
              <a:extLst>
                <a:ext uri="{FF2B5EF4-FFF2-40B4-BE49-F238E27FC236}">
                  <a16:creationId xmlns:a16="http://schemas.microsoft.com/office/drawing/2014/main" id="{B695F1FE-2D84-D540-886F-2122BBAF9002}"/>
                </a:ext>
              </a:extLst>
            </p:cNvPr>
            <p:cNvSpPr/>
            <p:nvPr/>
          </p:nvSpPr>
          <p:spPr>
            <a:xfrm>
              <a:off x="888999" y="6222999"/>
              <a:ext cx="2156986" cy="186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552" extrusionOk="0">
                  <a:moveTo>
                    <a:pt x="8612" y="2860"/>
                  </a:moveTo>
                  <a:cubicBezTo>
                    <a:pt x="8564" y="2395"/>
                    <a:pt x="8569" y="2333"/>
                    <a:pt x="8770" y="2008"/>
                  </a:cubicBezTo>
                  <a:cubicBezTo>
                    <a:pt x="8861" y="1861"/>
                    <a:pt x="8928" y="1716"/>
                    <a:pt x="8984" y="1537"/>
                  </a:cubicBezTo>
                  <a:cubicBezTo>
                    <a:pt x="9092" y="1196"/>
                    <a:pt x="9357" y="1091"/>
                    <a:pt x="9619" y="1031"/>
                  </a:cubicBezTo>
                  <a:cubicBezTo>
                    <a:pt x="9703" y="1012"/>
                    <a:pt x="9794" y="1039"/>
                    <a:pt x="9880" y="1039"/>
                  </a:cubicBezTo>
                  <a:cubicBezTo>
                    <a:pt x="9969" y="1037"/>
                    <a:pt x="10051" y="1005"/>
                    <a:pt x="10127" y="940"/>
                  </a:cubicBezTo>
                  <a:cubicBezTo>
                    <a:pt x="10208" y="870"/>
                    <a:pt x="10220" y="730"/>
                    <a:pt x="10141" y="656"/>
                  </a:cubicBezTo>
                  <a:cubicBezTo>
                    <a:pt x="10071" y="591"/>
                    <a:pt x="9992" y="541"/>
                    <a:pt x="9923" y="475"/>
                  </a:cubicBezTo>
                  <a:cubicBezTo>
                    <a:pt x="9907" y="459"/>
                    <a:pt x="9903" y="402"/>
                    <a:pt x="9912" y="372"/>
                  </a:cubicBezTo>
                  <a:cubicBezTo>
                    <a:pt x="9918" y="344"/>
                    <a:pt x="9947" y="311"/>
                    <a:pt x="9969" y="303"/>
                  </a:cubicBezTo>
                  <a:cubicBezTo>
                    <a:pt x="10125" y="256"/>
                    <a:pt x="10259" y="353"/>
                    <a:pt x="10380" y="445"/>
                  </a:cubicBezTo>
                  <a:cubicBezTo>
                    <a:pt x="10675" y="671"/>
                    <a:pt x="11007" y="732"/>
                    <a:pt x="11326" y="843"/>
                  </a:cubicBezTo>
                  <a:cubicBezTo>
                    <a:pt x="11480" y="896"/>
                    <a:pt x="11637" y="938"/>
                    <a:pt x="11799" y="874"/>
                  </a:cubicBezTo>
                  <a:cubicBezTo>
                    <a:pt x="11884" y="842"/>
                    <a:pt x="11976" y="842"/>
                    <a:pt x="12045" y="927"/>
                  </a:cubicBezTo>
                  <a:cubicBezTo>
                    <a:pt x="12119" y="1021"/>
                    <a:pt x="12170" y="965"/>
                    <a:pt x="12232" y="909"/>
                  </a:cubicBezTo>
                  <a:cubicBezTo>
                    <a:pt x="12322" y="831"/>
                    <a:pt x="12398" y="895"/>
                    <a:pt x="12468" y="971"/>
                  </a:cubicBezTo>
                  <a:cubicBezTo>
                    <a:pt x="12543" y="1054"/>
                    <a:pt x="12560" y="1162"/>
                    <a:pt x="12524" y="1277"/>
                  </a:cubicBezTo>
                  <a:cubicBezTo>
                    <a:pt x="12468" y="1469"/>
                    <a:pt x="12421" y="1670"/>
                    <a:pt x="12275" y="1794"/>
                  </a:cubicBezTo>
                  <a:cubicBezTo>
                    <a:pt x="12201" y="1856"/>
                    <a:pt x="12136" y="1935"/>
                    <a:pt x="12130" y="2060"/>
                  </a:cubicBezTo>
                  <a:cubicBezTo>
                    <a:pt x="12121" y="2290"/>
                    <a:pt x="12048" y="2497"/>
                    <a:pt x="11987" y="2708"/>
                  </a:cubicBezTo>
                  <a:cubicBezTo>
                    <a:pt x="11953" y="2829"/>
                    <a:pt x="11979" y="2933"/>
                    <a:pt x="12051" y="3011"/>
                  </a:cubicBezTo>
                  <a:cubicBezTo>
                    <a:pt x="12163" y="3132"/>
                    <a:pt x="12281" y="3241"/>
                    <a:pt x="12369" y="3395"/>
                  </a:cubicBezTo>
                  <a:cubicBezTo>
                    <a:pt x="12402" y="3451"/>
                    <a:pt x="12457" y="3506"/>
                    <a:pt x="12510" y="3518"/>
                  </a:cubicBezTo>
                  <a:cubicBezTo>
                    <a:pt x="12778" y="3585"/>
                    <a:pt x="12986" y="3786"/>
                    <a:pt x="13197" y="3989"/>
                  </a:cubicBezTo>
                  <a:cubicBezTo>
                    <a:pt x="13242" y="4034"/>
                    <a:pt x="13294" y="4079"/>
                    <a:pt x="13348" y="4100"/>
                  </a:cubicBezTo>
                  <a:cubicBezTo>
                    <a:pt x="13574" y="4190"/>
                    <a:pt x="13774" y="4321"/>
                    <a:pt x="13927" y="4572"/>
                  </a:cubicBezTo>
                  <a:cubicBezTo>
                    <a:pt x="14019" y="4723"/>
                    <a:pt x="14165" y="4784"/>
                    <a:pt x="14318" y="4786"/>
                  </a:cubicBezTo>
                  <a:cubicBezTo>
                    <a:pt x="14492" y="4790"/>
                    <a:pt x="14619" y="4709"/>
                    <a:pt x="14695" y="4483"/>
                  </a:cubicBezTo>
                  <a:cubicBezTo>
                    <a:pt x="14851" y="4033"/>
                    <a:pt x="14932" y="3556"/>
                    <a:pt x="15025" y="3082"/>
                  </a:cubicBezTo>
                  <a:cubicBezTo>
                    <a:pt x="15048" y="2961"/>
                    <a:pt x="15032" y="2819"/>
                    <a:pt x="15014" y="2692"/>
                  </a:cubicBezTo>
                  <a:cubicBezTo>
                    <a:pt x="14967" y="2391"/>
                    <a:pt x="14967" y="2094"/>
                    <a:pt x="15024" y="1797"/>
                  </a:cubicBezTo>
                  <a:cubicBezTo>
                    <a:pt x="15034" y="1741"/>
                    <a:pt x="15046" y="1683"/>
                    <a:pt x="15041" y="1629"/>
                  </a:cubicBezTo>
                  <a:cubicBezTo>
                    <a:pt x="14981" y="1057"/>
                    <a:pt x="15253" y="631"/>
                    <a:pt x="15425" y="161"/>
                  </a:cubicBezTo>
                  <a:cubicBezTo>
                    <a:pt x="15437" y="128"/>
                    <a:pt x="15458" y="99"/>
                    <a:pt x="15477" y="72"/>
                  </a:cubicBezTo>
                  <a:cubicBezTo>
                    <a:pt x="15521" y="16"/>
                    <a:pt x="15576" y="-19"/>
                    <a:pt x="15633" y="10"/>
                  </a:cubicBezTo>
                  <a:cubicBezTo>
                    <a:pt x="15670" y="28"/>
                    <a:pt x="15716" y="84"/>
                    <a:pt x="15718" y="125"/>
                  </a:cubicBezTo>
                  <a:cubicBezTo>
                    <a:pt x="15737" y="611"/>
                    <a:pt x="15950" y="1009"/>
                    <a:pt x="16068" y="1450"/>
                  </a:cubicBezTo>
                  <a:cubicBezTo>
                    <a:pt x="16125" y="1662"/>
                    <a:pt x="16157" y="1885"/>
                    <a:pt x="16198" y="2104"/>
                  </a:cubicBezTo>
                  <a:cubicBezTo>
                    <a:pt x="16248" y="2366"/>
                    <a:pt x="16265" y="2386"/>
                    <a:pt x="16486" y="2431"/>
                  </a:cubicBezTo>
                  <a:cubicBezTo>
                    <a:pt x="16768" y="2487"/>
                    <a:pt x="17002" y="2752"/>
                    <a:pt x="17063" y="3095"/>
                  </a:cubicBezTo>
                  <a:cubicBezTo>
                    <a:pt x="17095" y="3279"/>
                    <a:pt x="17119" y="3464"/>
                    <a:pt x="17142" y="3650"/>
                  </a:cubicBezTo>
                  <a:cubicBezTo>
                    <a:pt x="17168" y="3858"/>
                    <a:pt x="17211" y="4052"/>
                    <a:pt x="17315" y="4220"/>
                  </a:cubicBezTo>
                  <a:cubicBezTo>
                    <a:pt x="17447" y="4434"/>
                    <a:pt x="17488" y="4691"/>
                    <a:pt x="17506" y="4958"/>
                  </a:cubicBezTo>
                  <a:cubicBezTo>
                    <a:pt x="17543" y="5460"/>
                    <a:pt x="17699" y="5839"/>
                    <a:pt x="18096" y="6038"/>
                  </a:cubicBezTo>
                  <a:cubicBezTo>
                    <a:pt x="18348" y="6166"/>
                    <a:pt x="18575" y="6388"/>
                    <a:pt x="18809" y="6574"/>
                  </a:cubicBezTo>
                  <a:cubicBezTo>
                    <a:pt x="18857" y="6612"/>
                    <a:pt x="18912" y="6670"/>
                    <a:pt x="18926" y="6733"/>
                  </a:cubicBezTo>
                  <a:cubicBezTo>
                    <a:pt x="19027" y="7184"/>
                    <a:pt x="19349" y="7507"/>
                    <a:pt x="19356" y="8010"/>
                  </a:cubicBezTo>
                  <a:cubicBezTo>
                    <a:pt x="19357" y="8114"/>
                    <a:pt x="19424" y="8178"/>
                    <a:pt x="19512" y="8143"/>
                  </a:cubicBezTo>
                  <a:cubicBezTo>
                    <a:pt x="19622" y="8099"/>
                    <a:pt x="19707" y="8188"/>
                    <a:pt x="19802" y="8224"/>
                  </a:cubicBezTo>
                  <a:cubicBezTo>
                    <a:pt x="19912" y="8265"/>
                    <a:pt x="19992" y="8359"/>
                    <a:pt x="19994" y="8498"/>
                  </a:cubicBezTo>
                  <a:cubicBezTo>
                    <a:pt x="20002" y="8984"/>
                    <a:pt x="20198" y="9284"/>
                    <a:pt x="20502" y="9541"/>
                  </a:cubicBezTo>
                  <a:cubicBezTo>
                    <a:pt x="20678" y="9689"/>
                    <a:pt x="20796" y="9949"/>
                    <a:pt x="20943" y="10160"/>
                  </a:cubicBezTo>
                  <a:cubicBezTo>
                    <a:pt x="21014" y="10260"/>
                    <a:pt x="21078" y="10255"/>
                    <a:pt x="21168" y="10174"/>
                  </a:cubicBezTo>
                  <a:cubicBezTo>
                    <a:pt x="21244" y="10102"/>
                    <a:pt x="21316" y="10155"/>
                    <a:pt x="21315" y="10256"/>
                  </a:cubicBezTo>
                  <a:cubicBezTo>
                    <a:pt x="21314" y="10349"/>
                    <a:pt x="21314" y="10446"/>
                    <a:pt x="21297" y="10534"/>
                  </a:cubicBezTo>
                  <a:cubicBezTo>
                    <a:pt x="21230" y="10888"/>
                    <a:pt x="21253" y="11245"/>
                    <a:pt x="21260" y="11604"/>
                  </a:cubicBezTo>
                  <a:cubicBezTo>
                    <a:pt x="21261" y="11678"/>
                    <a:pt x="21253" y="11778"/>
                    <a:pt x="21286" y="11822"/>
                  </a:cubicBezTo>
                  <a:cubicBezTo>
                    <a:pt x="21543" y="12179"/>
                    <a:pt x="21369" y="12644"/>
                    <a:pt x="21475" y="13038"/>
                  </a:cubicBezTo>
                  <a:cubicBezTo>
                    <a:pt x="21496" y="13118"/>
                    <a:pt x="21475" y="13228"/>
                    <a:pt x="21453" y="13314"/>
                  </a:cubicBezTo>
                  <a:cubicBezTo>
                    <a:pt x="21345" y="13706"/>
                    <a:pt x="21361" y="14135"/>
                    <a:pt x="21227" y="14518"/>
                  </a:cubicBezTo>
                  <a:cubicBezTo>
                    <a:pt x="21209" y="14570"/>
                    <a:pt x="21198" y="14630"/>
                    <a:pt x="21203" y="14684"/>
                  </a:cubicBezTo>
                  <a:cubicBezTo>
                    <a:pt x="21260" y="15189"/>
                    <a:pt x="21043" y="15589"/>
                    <a:pt x="20898" y="16016"/>
                  </a:cubicBezTo>
                  <a:cubicBezTo>
                    <a:pt x="20859" y="16131"/>
                    <a:pt x="20784" y="16235"/>
                    <a:pt x="20709" y="16317"/>
                  </a:cubicBezTo>
                  <a:cubicBezTo>
                    <a:pt x="20523" y="16520"/>
                    <a:pt x="20417" y="16783"/>
                    <a:pt x="20326" y="17062"/>
                  </a:cubicBezTo>
                  <a:cubicBezTo>
                    <a:pt x="20258" y="17271"/>
                    <a:pt x="20193" y="17481"/>
                    <a:pt x="20136" y="17693"/>
                  </a:cubicBezTo>
                  <a:cubicBezTo>
                    <a:pt x="20051" y="18015"/>
                    <a:pt x="19975" y="18335"/>
                    <a:pt x="19813" y="18612"/>
                  </a:cubicBezTo>
                  <a:cubicBezTo>
                    <a:pt x="19735" y="18748"/>
                    <a:pt x="19709" y="18919"/>
                    <a:pt x="19694" y="19091"/>
                  </a:cubicBezTo>
                  <a:cubicBezTo>
                    <a:pt x="19664" y="19408"/>
                    <a:pt x="19622" y="19724"/>
                    <a:pt x="19598" y="20041"/>
                  </a:cubicBezTo>
                  <a:cubicBezTo>
                    <a:pt x="19579" y="20280"/>
                    <a:pt x="19476" y="20415"/>
                    <a:pt x="19315" y="20492"/>
                  </a:cubicBezTo>
                  <a:cubicBezTo>
                    <a:pt x="19191" y="20550"/>
                    <a:pt x="19063" y="20602"/>
                    <a:pt x="18930" y="20584"/>
                  </a:cubicBezTo>
                  <a:cubicBezTo>
                    <a:pt x="18679" y="20551"/>
                    <a:pt x="18477" y="20688"/>
                    <a:pt x="18291" y="20880"/>
                  </a:cubicBezTo>
                  <a:cubicBezTo>
                    <a:pt x="18110" y="21067"/>
                    <a:pt x="17931" y="21260"/>
                    <a:pt x="17762" y="21465"/>
                  </a:cubicBezTo>
                  <a:cubicBezTo>
                    <a:pt x="17685" y="21558"/>
                    <a:pt x="17618" y="21581"/>
                    <a:pt x="17533" y="21511"/>
                  </a:cubicBezTo>
                  <a:cubicBezTo>
                    <a:pt x="17424" y="21418"/>
                    <a:pt x="17295" y="21345"/>
                    <a:pt x="17213" y="21221"/>
                  </a:cubicBezTo>
                  <a:cubicBezTo>
                    <a:pt x="17115" y="21070"/>
                    <a:pt x="16992" y="21071"/>
                    <a:pt x="16867" y="21026"/>
                  </a:cubicBezTo>
                  <a:cubicBezTo>
                    <a:pt x="16695" y="20965"/>
                    <a:pt x="16553" y="20995"/>
                    <a:pt x="16429" y="21163"/>
                  </a:cubicBezTo>
                  <a:cubicBezTo>
                    <a:pt x="16221" y="21445"/>
                    <a:pt x="15996" y="21427"/>
                    <a:pt x="15762" y="21223"/>
                  </a:cubicBezTo>
                  <a:cubicBezTo>
                    <a:pt x="15626" y="21105"/>
                    <a:pt x="15473" y="21039"/>
                    <a:pt x="15314" y="21010"/>
                  </a:cubicBezTo>
                  <a:cubicBezTo>
                    <a:pt x="15095" y="20970"/>
                    <a:pt x="14899" y="20845"/>
                    <a:pt x="14695" y="20747"/>
                  </a:cubicBezTo>
                  <a:cubicBezTo>
                    <a:pt x="14310" y="20562"/>
                    <a:pt x="14121" y="20188"/>
                    <a:pt x="14094" y="19676"/>
                  </a:cubicBezTo>
                  <a:cubicBezTo>
                    <a:pt x="14081" y="19424"/>
                    <a:pt x="14026" y="19205"/>
                    <a:pt x="13933" y="18984"/>
                  </a:cubicBezTo>
                  <a:cubicBezTo>
                    <a:pt x="13824" y="18728"/>
                    <a:pt x="13706" y="18563"/>
                    <a:pt x="13453" y="18666"/>
                  </a:cubicBezTo>
                  <a:cubicBezTo>
                    <a:pt x="13355" y="18706"/>
                    <a:pt x="13292" y="18597"/>
                    <a:pt x="13323" y="18456"/>
                  </a:cubicBezTo>
                  <a:cubicBezTo>
                    <a:pt x="13372" y="18238"/>
                    <a:pt x="13431" y="18021"/>
                    <a:pt x="13353" y="17797"/>
                  </a:cubicBezTo>
                  <a:cubicBezTo>
                    <a:pt x="13339" y="17757"/>
                    <a:pt x="13292" y="17726"/>
                    <a:pt x="13256" y="17712"/>
                  </a:cubicBezTo>
                  <a:cubicBezTo>
                    <a:pt x="13239" y="17705"/>
                    <a:pt x="13197" y="17740"/>
                    <a:pt x="13187" y="17768"/>
                  </a:cubicBezTo>
                  <a:cubicBezTo>
                    <a:pt x="13159" y="17854"/>
                    <a:pt x="13145" y="17946"/>
                    <a:pt x="13117" y="18033"/>
                  </a:cubicBezTo>
                  <a:cubicBezTo>
                    <a:pt x="13038" y="18271"/>
                    <a:pt x="12914" y="18358"/>
                    <a:pt x="12698" y="18332"/>
                  </a:cubicBezTo>
                  <a:cubicBezTo>
                    <a:pt x="12642" y="18326"/>
                    <a:pt x="12595" y="18223"/>
                    <a:pt x="12624" y="18161"/>
                  </a:cubicBezTo>
                  <a:cubicBezTo>
                    <a:pt x="12654" y="18100"/>
                    <a:pt x="12688" y="18038"/>
                    <a:pt x="12729" y="17988"/>
                  </a:cubicBezTo>
                  <a:cubicBezTo>
                    <a:pt x="12795" y="17905"/>
                    <a:pt x="12846" y="17814"/>
                    <a:pt x="12850" y="17697"/>
                  </a:cubicBezTo>
                  <a:cubicBezTo>
                    <a:pt x="12860" y="17385"/>
                    <a:pt x="12951" y="17114"/>
                    <a:pt x="13072" y="16851"/>
                  </a:cubicBezTo>
                  <a:cubicBezTo>
                    <a:pt x="13100" y="16795"/>
                    <a:pt x="13089" y="16708"/>
                    <a:pt x="13093" y="16635"/>
                  </a:cubicBezTo>
                  <a:cubicBezTo>
                    <a:pt x="13093" y="16622"/>
                    <a:pt x="13076" y="16603"/>
                    <a:pt x="13064" y="16596"/>
                  </a:cubicBezTo>
                  <a:cubicBezTo>
                    <a:pt x="13051" y="16589"/>
                    <a:pt x="13026" y="16588"/>
                    <a:pt x="13023" y="16594"/>
                  </a:cubicBezTo>
                  <a:cubicBezTo>
                    <a:pt x="12867" y="17021"/>
                    <a:pt x="12517" y="17204"/>
                    <a:pt x="12303" y="17555"/>
                  </a:cubicBezTo>
                  <a:cubicBezTo>
                    <a:pt x="12249" y="17643"/>
                    <a:pt x="12200" y="17737"/>
                    <a:pt x="12160" y="17834"/>
                  </a:cubicBezTo>
                  <a:cubicBezTo>
                    <a:pt x="12122" y="17929"/>
                    <a:pt x="12137" y="18081"/>
                    <a:pt x="12020" y="18086"/>
                  </a:cubicBezTo>
                  <a:cubicBezTo>
                    <a:pt x="11878" y="18093"/>
                    <a:pt x="11701" y="17890"/>
                    <a:pt x="11695" y="17702"/>
                  </a:cubicBezTo>
                  <a:cubicBezTo>
                    <a:pt x="11691" y="17550"/>
                    <a:pt x="11692" y="17399"/>
                    <a:pt x="11640" y="17262"/>
                  </a:cubicBezTo>
                  <a:cubicBezTo>
                    <a:pt x="11564" y="17060"/>
                    <a:pt x="11485" y="16853"/>
                    <a:pt x="11345" y="16708"/>
                  </a:cubicBezTo>
                  <a:cubicBezTo>
                    <a:pt x="11240" y="16602"/>
                    <a:pt x="11142" y="16496"/>
                    <a:pt x="11110" y="16317"/>
                  </a:cubicBezTo>
                  <a:cubicBezTo>
                    <a:pt x="11080" y="16154"/>
                    <a:pt x="10980" y="16073"/>
                    <a:pt x="10876" y="16002"/>
                  </a:cubicBezTo>
                  <a:cubicBezTo>
                    <a:pt x="10800" y="15948"/>
                    <a:pt x="10718" y="15910"/>
                    <a:pt x="10638" y="15861"/>
                  </a:cubicBezTo>
                  <a:cubicBezTo>
                    <a:pt x="10342" y="15677"/>
                    <a:pt x="9992" y="15671"/>
                    <a:pt x="9724" y="15383"/>
                  </a:cubicBezTo>
                  <a:cubicBezTo>
                    <a:pt x="9638" y="15289"/>
                    <a:pt x="9502" y="15307"/>
                    <a:pt x="9384" y="15320"/>
                  </a:cubicBezTo>
                  <a:cubicBezTo>
                    <a:pt x="9110" y="15351"/>
                    <a:pt x="8833" y="15377"/>
                    <a:pt x="8560" y="15422"/>
                  </a:cubicBezTo>
                  <a:cubicBezTo>
                    <a:pt x="8446" y="15441"/>
                    <a:pt x="8329" y="15486"/>
                    <a:pt x="8230" y="15557"/>
                  </a:cubicBezTo>
                  <a:cubicBezTo>
                    <a:pt x="7902" y="15792"/>
                    <a:pt x="7548" y="15870"/>
                    <a:pt x="7181" y="15877"/>
                  </a:cubicBezTo>
                  <a:cubicBezTo>
                    <a:pt x="6972" y="15880"/>
                    <a:pt x="6780" y="15916"/>
                    <a:pt x="6600" y="16069"/>
                  </a:cubicBezTo>
                  <a:cubicBezTo>
                    <a:pt x="6491" y="16159"/>
                    <a:pt x="6364" y="16217"/>
                    <a:pt x="6246" y="16285"/>
                  </a:cubicBezTo>
                  <a:cubicBezTo>
                    <a:pt x="6017" y="16419"/>
                    <a:pt x="5808" y="16567"/>
                    <a:pt x="5700" y="16892"/>
                  </a:cubicBezTo>
                  <a:cubicBezTo>
                    <a:pt x="5625" y="17120"/>
                    <a:pt x="5463" y="17214"/>
                    <a:pt x="5273" y="17215"/>
                  </a:cubicBezTo>
                  <a:cubicBezTo>
                    <a:pt x="4967" y="17217"/>
                    <a:pt x="4663" y="17214"/>
                    <a:pt x="4357" y="17217"/>
                  </a:cubicBezTo>
                  <a:cubicBezTo>
                    <a:pt x="4183" y="17219"/>
                    <a:pt x="4008" y="17231"/>
                    <a:pt x="3834" y="17235"/>
                  </a:cubicBezTo>
                  <a:cubicBezTo>
                    <a:pt x="3682" y="17239"/>
                    <a:pt x="3546" y="17286"/>
                    <a:pt x="3448" y="17451"/>
                  </a:cubicBezTo>
                  <a:cubicBezTo>
                    <a:pt x="3394" y="17540"/>
                    <a:pt x="3329" y="17622"/>
                    <a:pt x="3243" y="17652"/>
                  </a:cubicBezTo>
                  <a:cubicBezTo>
                    <a:pt x="3067" y="17708"/>
                    <a:pt x="2930" y="17837"/>
                    <a:pt x="2798" y="17993"/>
                  </a:cubicBezTo>
                  <a:cubicBezTo>
                    <a:pt x="2651" y="18168"/>
                    <a:pt x="2475" y="18234"/>
                    <a:pt x="2272" y="18175"/>
                  </a:cubicBezTo>
                  <a:cubicBezTo>
                    <a:pt x="2160" y="18143"/>
                    <a:pt x="2043" y="18137"/>
                    <a:pt x="1927" y="18118"/>
                  </a:cubicBezTo>
                  <a:cubicBezTo>
                    <a:pt x="1553" y="18057"/>
                    <a:pt x="1310" y="17719"/>
                    <a:pt x="1058" y="17410"/>
                  </a:cubicBezTo>
                  <a:cubicBezTo>
                    <a:pt x="970" y="17305"/>
                    <a:pt x="980" y="17076"/>
                    <a:pt x="1071" y="16940"/>
                  </a:cubicBezTo>
                  <a:cubicBezTo>
                    <a:pt x="1175" y="16782"/>
                    <a:pt x="1303" y="16644"/>
                    <a:pt x="1297" y="16415"/>
                  </a:cubicBezTo>
                  <a:cubicBezTo>
                    <a:pt x="1288" y="16007"/>
                    <a:pt x="1401" y="15589"/>
                    <a:pt x="1239" y="15191"/>
                  </a:cubicBezTo>
                  <a:cubicBezTo>
                    <a:pt x="1177" y="15042"/>
                    <a:pt x="1137" y="14879"/>
                    <a:pt x="1078" y="14728"/>
                  </a:cubicBezTo>
                  <a:cubicBezTo>
                    <a:pt x="956" y="14424"/>
                    <a:pt x="865" y="14107"/>
                    <a:pt x="879" y="13759"/>
                  </a:cubicBezTo>
                  <a:cubicBezTo>
                    <a:pt x="886" y="13558"/>
                    <a:pt x="819" y="13394"/>
                    <a:pt x="756" y="13225"/>
                  </a:cubicBezTo>
                  <a:cubicBezTo>
                    <a:pt x="623" y="12869"/>
                    <a:pt x="479" y="12521"/>
                    <a:pt x="419" y="12126"/>
                  </a:cubicBezTo>
                  <a:cubicBezTo>
                    <a:pt x="395" y="11960"/>
                    <a:pt x="330" y="11810"/>
                    <a:pt x="235" y="11685"/>
                  </a:cubicBezTo>
                  <a:cubicBezTo>
                    <a:pt x="185" y="11617"/>
                    <a:pt x="140" y="11543"/>
                    <a:pt x="94" y="11468"/>
                  </a:cubicBezTo>
                  <a:cubicBezTo>
                    <a:pt x="-2" y="11307"/>
                    <a:pt x="-57" y="11145"/>
                    <a:pt x="93" y="10977"/>
                  </a:cubicBezTo>
                  <a:cubicBezTo>
                    <a:pt x="123" y="10943"/>
                    <a:pt x="129" y="10877"/>
                    <a:pt x="144" y="10830"/>
                  </a:cubicBezTo>
                  <a:cubicBezTo>
                    <a:pt x="257" y="10791"/>
                    <a:pt x="276" y="10969"/>
                    <a:pt x="363" y="10977"/>
                  </a:cubicBezTo>
                  <a:cubicBezTo>
                    <a:pt x="385" y="10978"/>
                    <a:pt x="427" y="10947"/>
                    <a:pt x="427" y="10932"/>
                  </a:cubicBezTo>
                  <a:cubicBezTo>
                    <a:pt x="427" y="10879"/>
                    <a:pt x="419" y="10823"/>
                    <a:pt x="401" y="10773"/>
                  </a:cubicBezTo>
                  <a:cubicBezTo>
                    <a:pt x="310" y="10516"/>
                    <a:pt x="219" y="10260"/>
                    <a:pt x="123" y="10007"/>
                  </a:cubicBezTo>
                  <a:cubicBezTo>
                    <a:pt x="25" y="9755"/>
                    <a:pt x="2" y="9506"/>
                    <a:pt x="115" y="9253"/>
                  </a:cubicBezTo>
                  <a:cubicBezTo>
                    <a:pt x="200" y="9067"/>
                    <a:pt x="217" y="8864"/>
                    <a:pt x="209" y="8654"/>
                  </a:cubicBezTo>
                  <a:cubicBezTo>
                    <a:pt x="204" y="8484"/>
                    <a:pt x="195" y="8311"/>
                    <a:pt x="246" y="8152"/>
                  </a:cubicBezTo>
                  <a:cubicBezTo>
                    <a:pt x="290" y="8016"/>
                    <a:pt x="333" y="7844"/>
                    <a:pt x="493" y="8000"/>
                  </a:cubicBezTo>
                  <a:cubicBezTo>
                    <a:pt x="536" y="8041"/>
                    <a:pt x="575" y="7998"/>
                    <a:pt x="609" y="7962"/>
                  </a:cubicBezTo>
                  <a:cubicBezTo>
                    <a:pt x="899" y="7649"/>
                    <a:pt x="1255" y="7461"/>
                    <a:pt x="1535" y="7128"/>
                  </a:cubicBezTo>
                  <a:cubicBezTo>
                    <a:pt x="1631" y="7014"/>
                    <a:pt x="1761" y="6931"/>
                    <a:pt x="1894" y="6945"/>
                  </a:cubicBezTo>
                  <a:cubicBezTo>
                    <a:pt x="2260" y="6987"/>
                    <a:pt x="2572" y="6756"/>
                    <a:pt x="2899" y="6620"/>
                  </a:cubicBezTo>
                  <a:cubicBezTo>
                    <a:pt x="3052" y="6556"/>
                    <a:pt x="3199" y="6497"/>
                    <a:pt x="3358" y="6460"/>
                  </a:cubicBezTo>
                  <a:cubicBezTo>
                    <a:pt x="3542" y="6418"/>
                    <a:pt x="3722" y="6336"/>
                    <a:pt x="3904" y="6265"/>
                  </a:cubicBezTo>
                  <a:cubicBezTo>
                    <a:pt x="4062" y="6203"/>
                    <a:pt x="4183" y="6066"/>
                    <a:pt x="4285" y="5902"/>
                  </a:cubicBezTo>
                  <a:cubicBezTo>
                    <a:pt x="4421" y="5684"/>
                    <a:pt x="4544" y="5452"/>
                    <a:pt x="4673" y="5225"/>
                  </a:cubicBezTo>
                  <a:cubicBezTo>
                    <a:pt x="4738" y="5109"/>
                    <a:pt x="4737" y="4977"/>
                    <a:pt x="4717" y="4846"/>
                  </a:cubicBezTo>
                  <a:cubicBezTo>
                    <a:pt x="4674" y="4571"/>
                    <a:pt x="4772" y="4375"/>
                    <a:pt x="4918" y="4200"/>
                  </a:cubicBezTo>
                  <a:cubicBezTo>
                    <a:pt x="5070" y="4017"/>
                    <a:pt x="5132" y="4023"/>
                    <a:pt x="5259" y="4249"/>
                  </a:cubicBezTo>
                  <a:cubicBezTo>
                    <a:pt x="5285" y="4294"/>
                    <a:pt x="5302" y="4349"/>
                    <a:pt x="5329" y="4391"/>
                  </a:cubicBezTo>
                  <a:cubicBezTo>
                    <a:pt x="5359" y="4437"/>
                    <a:pt x="5402" y="4460"/>
                    <a:pt x="5444" y="4422"/>
                  </a:cubicBezTo>
                  <a:cubicBezTo>
                    <a:pt x="5465" y="4401"/>
                    <a:pt x="5486" y="4358"/>
                    <a:pt x="5484" y="4328"/>
                  </a:cubicBezTo>
                  <a:cubicBezTo>
                    <a:pt x="5480" y="4234"/>
                    <a:pt x="5460" y="4143"/>
                    <a:pt x="5455" y="4051"/>
                  </a:cubicBezTo>
                  <a:cubicBezTo>
                    <a:pt x="5441" y="3859"/>
                    <a:pt x="5488" y="3741"/>
                    <a:pt x="5640" y="3771"/>
                  </a:cubicBezTo>
                  <a:cubicBezTo>
                    <a:pt x="5669" y="3777"/>
                    <a:pt x="5699" y="3779"/>
                    <a:pt x="5727" y="3785"/>
                  </a:cubicBezTo>
                  <a:cubicBezTo>
                    <a:pt x="5832" y="3801"/>
                    <a:pt x="5910" y="3722"/>
                    <a:pt x="5925" y="3612"/>
                  </a:cubicBezTo>
                  <a:cubicBezTo>
                    <a:pt x="5974" y="3270"/>
                    <a:pt x="6167" y="3055"/>
                    <a:pt x="6326" y="2819"/>
                  </a:cubicBezTo>
                  <a:cubicBezTo>
                    <a:pt x="6565" y="2462"/>
                    <a:pt x="6886" y="2243"/>
                    <a:pt x="7237" y="2135"/>
                  </a:cubicBezTo>
                  <a:cubicBezTo>
                    <a:pt x="7396" y="2085"/>
                    <a:pt x="7551" y="2194"/>
                    <a:pt x="7669" y="2351"/>
                  </a:cubicBezTo>
                  <a:cubicBezTo>
                    <a:pt x="7728" y="2433"/>
                    <a:pt x="7780" y="2524"/>
                    <a:pt x="7837" y="2609"/>
                  </a:cubicBezTo>
                  <a:cubicBezTo>
                    <a:pt x="7918" y="2730"/>
                    <a:pt x="8010" y="2815"/>
                    <a:pt x="8140" y="2784"/>
                  </a:cubicBezTo>
                  <a:cubicBezTo>
                    <a:pt x="8300" y="2747"/>
                    <a:pt x="8452" y="2821"/>
                    <a:pt x="8612" y="286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9" name="Shape">
              <a:extLst>
                <a:ext uri="{FF2B5EF4-FFF2-40B4-BE49-F238E27FC236}">
                  <a16:creationId xmlns:a16="http://schemas.microsoft.com/office/drawing/2014/main" id="{7A6A3F00-BDC8-354E-BBBC-7FF2422FAF97}"/>
                </a:ext>
              </a:extLst>
            </p:cNvPr>
            <p:cNvSpPr/>
            <p:nvPr/>
          </p:nvSpPr>
          <p:spPr>
            <a:xfrm>
              <a:off x="2374900" y="5740399"/>
              <a:ext cx="534536" cy="47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334" extrusionOk="0">
                  <a:moveTo>
                    <a:pt x="21551" y="20082"/>
                  </a:moveTo>
                  <a:cubicBezTo>
                    <a:pt x="21362" y="20358"/>
                    <a:pt x="21195" y="20656"/>
                    <a:pt x="20989" y="20907"/>
                  </a:cubicBezTo>
                  <a:cubicBezTo>
                    <a:pt x="20668" y="21292"/>
                    <a:pt x="20248" y="21455"/>
                    <a:pt x="19847" y="21233"/>
                  </a:cubicBezTo>
                  <a:cubicBezTo>
                    <a:pt x="18537" y="20493"/>
                    <a:pt x="17125" y="20353"/>
                    <a:pt x="15735" y="20090"/>
                  </a:cubicBezTo>
                  <a:cubicBezTo>
                    <a:pt x="15128" y="19972"/>
                    <a:pt x="14615" y="19666"/>
                    <a:pt x="14202" y="19120"/>
                  </a:cubicBezTo>
                  <a:cubicBezTo>
                    <a:pt x="13243" y="17848"/>
                    <a:pt x="12036" y="16873"/>
                    <a:pt x="11297" y="15351"/>
                  </a:cubicBezTo>
                  <a:cubicBezTo>
                    <a:pt x="11154" y="15056"/>
                    <a:pt x="10898" y="14781"/>
                    <a:pt x="10646" y="14647"/>
                  </a:cubicBezTo>
                  <a:cubicBezTo>
                    <a:pt x="9838" y="14214"/>
                    <a:pt x="9010" y="13846"/>
                    <a:pt x="8185" y="13461"/>
                  </a:cubicBezTo>
                  <a:cubicBezTo>
                    <a:pt x="7841" y="13296"/>
                    <a:pt x="7461" y="13280"/>
                    <a:pt x="7156" y="13499"/>
                  </a:cubicBezTo>
                  <a:cubicBezTo>
                    <a:pt x="6268" y="14137"/>
                    <a:pt x="5239" y="14590"/>
                    <a:pt x="5165" y="16219"/>
                  </a:cubicBezTo>
                  <a:cubicBezTo>
                    <a:pt x="5124" y="17122"/>
                    <a:pt x="4446" y="17668"/>
                    <a:pt x="3642" y="17645"/>
                  </a:cubicBezTo>
                  <a:cubicBezTo>
                    <a:pt x="2935" y="17626"/>
                    <a:pt x="2231" y="17548"/>
                    <a:pt x="1529" y="17441"/>
                  </a:cubicBezTo>
                  <a:cubicBezTo>
                    <a:pt x="822" y="17324"/>
                    <a:pt x="495" y="16923"/>
                    <a:pt x="416" y="16022"/>
                  </a:cubicBezTo>
                  <a:cubicBezTo>
                    <a:pt x="340" y="15158"/>
                    <a:pt x="387" y="14283"/>
                    <a:pt x="318" y="13419"/>
                  </a:cubicBezTo>
                  <a:cubicBezTo>
                    <a:pt x="181" y="11690"/>
                    <a:pt x="146" y="9969"/>
                    <a:pt x="260" y="8232"/>
                  </a:cubicBezTo>
                  <a:cubicBezTo>
                    <a:pt x="324" y="7231"/>
                    <a:pt x="233" y="6209"/>
                    <a:pt x="128" y="5203"/>
                  </a:cubicBezTo>
                  <a:cubicBezTo>
                    <a:pt x="-21" y="3757"/>
                    <a:pt x="-26" y="2314"/>
                    <a:pt x="43" y="870"/>
                  </a:cubicBezTo>
                  <a:cubicBezTo>
                    <a:pt x="77" y="116"/>
                    <a:pt x="416" y="-145"/>
                    <a:pt x="1001" y="75"/>
                  </a:cubicBezTo>
                  <a:cubicBezTo>
                    <a:pt x="1391" y="224"/>
                    <a:pt x="1770" y="416"/>
                    <a:pt x="2161" y="588"/>
                  </a:cubicBezTo>
                  <a:cubicBezTo>
                    <a:pt x="3546" y="1198"/>
                    <a:pt x="4923" y="1825"/>
                    <a:pt x="6313" y="2405"/>
                  </a:cubicBezTo>
                  <a:cubicBezTo>
                    <a:pt x="7616" y="2957"/>
                    <a:pt x="8631" y="4096"/>
                    <a:pt x="9774" y="4962"/>
                  </a:cubicBezTo>
                  <a:cubicBezTo>
                    <a:pt x="10061" y="5184"/>
                    <a:pt x="10336" y="5556"/>
                    <a:pt x="10463" y="5934"/>
                  </a:cubicBezTo>
                  <a:cubicBezTo>
                    <a:pt x="10969" y="7439"/>
                    <a:pt x="12054" y="7989"/>
                    <a:pt x="13158" y="8518"/>
                  </a:cubicBezTo>
                  <a:cubicBezTo>
                    <a:pt x="13542" y="8708"/>
                    <a:pt x="13960" y="8777"/>
                    <a:pt x="14329" y="8991"/>
                  </a:cubicBezTo>
                  <a:cubicBezTo>
                    <a:pt x="15195" y="9503"/>
                    <a:pt x="15229" y="10400"/>
                    <a:pt x="14421" y="11117"/>
                  </a:cubicBezTo>
                  <a:cubicBezTo>
                    <a:pt x="14329" y="11204"/>
                    <a:pt x="14208" y="11240"/>
                    <a:pt x="14117" y="11328"/>
                  </a:cubicBezTo>
                  <a:cubicBezTo>
                    <a:pt x="13770" y="11648"/>
                    <a:pt x="13702" y="12061"/>
                    <a:pt x="13921" y="12441"/>
                  </a:cubicBezTo>
                  <a:cubicBezTo>
                    <a:pt x="13983" y="12556"/>
                    <a:pt x="14048" y="12686"/>
                    <a:pt x="14139" y="12778"/>
                  </a:cubicBezTo>
                  <a:cubicBezTo>
                    <a:pt x="14999" y="13658"/>
                    <a:pt x="15833" y="14563"/>
                    <a:pt x="16286" y="15876"/>
                  </a:cubicBezTo>
                  <a:cubicBezTo>
                    <a:pt x="16350" y="16066"/>
                    <a:pt x="16492" y="16304"/>
                    <a:pt x="16635" y="16350"/>
                  </a:cubicBezTo>
                  <a:cubicBezTo>
                    <a:pt x="17583" y="16646"/>
                    <a:pt x="18107" y="17675"/>
                    <a:pt x="18887" y="18256"/>
                  </a:cubicBezTo>
                  <a:cubicBezTo>
                    <a:pt x="19088" y="18405"/>
                    <a:pt x="19376" y="18481"/>
                    <a:pt x="19474" y="18698"/>
                  </a:cubicBezTo>
                  <a:cubicBezTo>
                    <a:pt x="19932" y="19736"/>
                    <a:pt x="20800" y="19794"/>
                    <a:pt x="21574" y="20099"/>
                  </a:cubicBezTo>
                  <a:cubicBezTo>
                    <a:pt x="21574" y="20099"/>
                    <a:pt x="21551" y="20082"/>
                    <a:pt x="21551" y="2008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0" name="Shape">
              <a:extLst>
                <a:ext uri="{FF2B5EF4-FFF2-40B4-BE49-F238E27FC236}">
                  <a16:creationId xmlns:a16="http://schemas.microsoft.com/office/drawing/2014/main" id="{8497CF63-BAA3-2343-BC87-4ACD01AD34AD}"/>
                </a:ext>
              </a:extLst>
            </p:cNvPr>
            <p:cNvSpPr/>
            <p:nvPr/>
          </p:nvSpPr>
          <p:spPr>
            <a:xfrm>
              <a:off x="3733800" y="8216900"/>
              <a:ext cx="411233" cy="493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283" extrusionOk="0">
                  <a:moveTo>
                    <a:pt x="17742" y="11027"/>
                  </a:moveTo>
                  <a:cubicBezTo>
                    <a:pt x="17108" y="11446"/>
                    <a:pt x="16288" y="11271"/>
                    <a:pt x="15586" y="11537"/>
                  </a:cubicBezTo>
                  <a:cubicBezTo>
                    <a:pt x="14466" y="11963"/>
                    <a:pt x="13574" y="12577"/>
                    <a:pt x="13406" y="13746"/>
                  </a:cubicBezTo>
                  <a:cubicBezTo>
                    <a:pt x="13241" y="14881"/>
                    <a:pt x="12616" y="15869"/>
                    <a:pt x="12335" y="16956"/>
                  </a:cubicBezTo>
                  <a:cubicBezTo>
                    <a:pt x="11751" y="19199"/>
                    <a:pt x="9796" y="20153"/>
                    <a:pt x="7855" y="21123"/>
                  </a:cubicBezTo>
                  <a:cubicBezTo>
                    <a:pt x="7451" y="21324"/>
                    <a:pt x="6978" y="21309"/>
                    <a:pt x="6520" y="21223"/>
                  </a:cubicBezTo>
                  <a:cubicBezTo>
                    <a:pt x="5704" y="21065"/>
                    <a:pt x="4893" y="20893"/>
                    <a:pt x="4154" y="20508"/>
                  </a:cubicBezTo>
                  <a:cubicBezTo>
                    <a:pt x="3355" y="20093"/>
                    <a:pt x="2552" y="19727"/>
                    <a:pt x="1600" y="19727"/>
                  </a:cubicBezTo>
                  <a:cubicBezTo>
                    <a:pt x="1313" y="19727"/>
                    <a:pt x="1001" y="19615"/>
                    <a:pt x="729" y="19507"/>
                  </a:cubicBezTo>
                  <a:cubicBezTo>
                    <a:pt x="141" y="19266"/>
                    <a:pt x="-163" y="18664"/>
                    <a:pt x="89" y="18119"/>
                  </a:cubicBezTo>
                  <a:cubicBezTo>
                    <a:pt x="774" y="16652"/>
                    <a:pt x="1195" y="15033"/>
                    <a:pt x="2738" y="14040"/>
                  </a:cubicBezTo>
                  <a:cubicBezTo>
                    <a:pt x="2795" y="14002"/>
                    <a:pt x="2855" y="13947"/>
                    <a:pt x="2892" y="13889"/>
                  </a:cubicBezTo>
                  <a:cubicBezTo>
                    <a:pt x="3850" y="12513"/>
                    <a:pt x="4934" y="11285"/>
                    <a:pt x="6809" y="10955"/>
                  </a:cubicBezTo>
                  <a:cubicBezTo>
                    <a:pt x="8460" y="9732"/>
                    <a:pt x="10136" y="8525"/>
                    <a:pt x="11759" y="7271"/>
                  </a:cubicBezTo>
                  <a:cubicBezTo>
                    <a:pt x="12356" y="6811"/>
                    <a:pt x="12636" y="6134"/>
                    <a:pt x="12801" y="5433"/>
                  </a:cubicBezTo>
                  <a:cubicBezTo>
                    <a:pt x="12983" y="4657"/>
                    <a:pt x="13338" y="3975"/>
                    <a:pt x="14038" y="3479"/>
                  </a:cubicBezTo>
                  <a:cubicBezTo>
                    <a:pt x="14600" y="3080"/>
                    <a:pt x="14940" y="2549"/>
                    <a:pt x="15093" y="1905"/>
                  </a:cubicBezTo>
                  <a:cubicBezTo>
                    <a:pt x="15184" y="1567"/>
                    <a:pt x="15306" y="1228"/>
                    <a:pt x="15461" y="916"/>
                  </a:cubicBezTo>
                  <a:cubicBezTo>
                    <a:pt x="16008" y="-176"/>
                    <a:pt x="16569" y="-276"/>
                    <a:pt x="17492" y="533"/>
                  </a:cubicBezTo>
                  <a:cubicBezTo>
                    <a:pt x="17655" y="682"/>
                    <a:pt x="17845" y="816"/>
                    <a:pt x="17956" y="990"/>
                  </a:cubicBezTo>
                  <a:cubicBezTo>
                    <a:pt x="18361" y="1620"/>
                    <a:pt x="18848" y="1666"/>
                    <a:pt x="19468" y="1273"/>
                  </a:cubicBezTo>
                  <a:cubicBezTo>
                    <a:pt x="19645" y="1160"/>
                    <a:pt x="19889" y="1110"/>
                    <a:pt x="20110" y="1079"/>
                  </a:cubicBezTo>
                  <a:cubicBezTo>
                    <a:pt x="20650" y="1000"/>
                    <a:pt x="21231" y="1368"/>
                    <a:pt x="21268" y="1859"/>
                  </a:cubicBezTo>
                  <a:cubicBezTo>
                    <a:pt x="21377" y="3192"/>
                    <a:pt x="21437" y="4504"/>
                    <a:pt x="20361" y="5627"/>
                  </a:cubicBezTo>
                  <a:cubicBezTo>
                    <a:pt x="19608" y="6414"/>
                    <a:pt x="19055" y="7359"/>
                    <a:pt x="18295" y="8128"/>
                  </a:cubicBezTo>
                  <a:cubicBezTo>
                    <a:pt x="17529" y="8897"/>
                    <a:pt x="17263" y="9646"/>
                    <a:pt x="17785" y="10601"/>
                  </a:cubicBezTo>
                  <a:cubicBezTo>
                    <a:pt x="17845" y="10701"/>
                    <a:pt x="17764" y="10867"/>
                    <a:pt x="17742" y="1102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1" name="Shape">
              <a:extLst>
                <a:ext uri="{FF2B5EF4-FFF2-40B4-BE49-F238E27FC236}">
                  <a16:creationId xmlns:a16="http://schemas.microsoft.com/office/drawing/2014/main" id="{025064B6-CDB2-8342-B318-3DBDA1FE60B7}"/>
                </a:ext>
              </a:extLst>
            </p:cNvPr>
            <p:cNvSpPr/>
            <p:nvPr/>
          </p:nvSpPr>
          <p:spPr>
            <a:xfrm>
              <a:off x="4064000" y="7759700"/>
              <a:ext cx="298019" cy="524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04" extrusionOk="0">
                  <a:moveTo>
                    <a:pt x="316" y="0"/>
                  </a:moveTo>
                  <a:cubicBezTo>
                    <a:pt x="1426" y="528"/>
                    <a:pt x="2622" y="1010"/>
                    <a:pt x="3958" y="1366"/>
                  </a:cubicBezTo>
                  <a:cubicBezTo>
                    <a:pt x="5503" y="1785"/>
                    <a:pt x="6229" y="2712"/>
                    <a:pt x="6731" y="3667"/>
                  </a:cubicBezTo>
                  <a:cubicBezTo>
                    <a:pt x="7101" y="4358"/>
                    <a:pt x="7316" y="5078"/>
                    <a:pt x="7634" y="5776"/>
                  </a:cubicBezTo>
                  <a:cubicBezTo>
                    <a:pt x="7769" y="6090"/>
                    <a:pt x="7920" y="6422"/>
                    <a:pt x="8219" y="6672"/>
                  </a:cubicBezTo>
                  <a:cubicBezTo>
                    <a:pt x="8528" y="6927"/>
                    <a:pt x="9036" y="7166"/>
                    <a:pt x="9561" y="7072"/>
                  </a:cubicBezTo>
                  <a:cubicBezTo>
                    <a:pt x="10074" y="6988"/>
                    <a:pt x="9755" y="6627"/>
                    <a:pt x="9859" y="6392"/>
                  </a:cubicBezTo>
                  <a:cubicBezTo>
                    <a:pt x="9899" y="6287"/>
                    <a:pt x="10094" y="6155"/>
                    <a:pt x="10246" y="6140"/>
                  </a:cubicBezTo>
                  <a:cubicBezTo>
                    <a:pt x="10421" y="6124"/>
                    <a:pt x="10670" y="6201"/>
                    <a:pt x="10811" y="6286"/>
                  </a:cubicBezTo>
                  <a:cubicBezTo>
                    <a:pt x="11295" y="6575"/>
                    <a:pt x="11384" y="6983"/>
                    <a:pt x="11476" y="7370"/>
                  </a:cubicBezTo>
                  <a:cubicBezTo>
                    <a:pt x="11826" y="8848"/>
                    <a:pt x="13466" y="9459"/>
                    <a:pt x="15533" y="9789"/>
                  </a:cubicBezTo>
                  <a:cubicBezTo>
                    <a:pt x="16170" y="9893"/>
                    <a:pt x="16775" y="9882"/>
                    <a:pt x="17360" y="9676"/>
                  </a:cubicBezTo>
                  <a:cubicBezTo>
                    <a:pt x="17913" y="9485"/>
                    <a:pt x="18444" y="9260"/>
                    <a:pt x="19017" y="9105"/>
                  </a:cubicBezTo>
                  <a:cubicBezTo>
                    <a:pt x="20382" y="8750"/>
                    <a:pt x="21363" y="9119"/>
                    <a:pt x="21446" y="10017"/>
                  </a:cubicBezTo>
                  <a:cubicBezTo>
                    <a:pt x="21509" y="10885"/>
                    <a:pt x="21457" y="11736"/>
                    <a:pt x="20522" y="12473"/>
                  </a:cubicBezTo>
                  <a:cubicBezTo>
                    <a:pt x="20207" y="12719"/>
                    <a:pt x="19992" y="13041"/>
                    <a:pt x="19817" y="13343"/>
                  </a:cubicBezTo>
                  <a:cubicBezTo>
                    <a:pt x="19602" y="13704"/>
                    <a:pt x="19284" y="13792"/>
                    <a:pt x="18662" y="13829"/>
                  </a:cubicBezTo>
                  <a:cubicBezTo>
                    <a:pt x="16620" y="13942"/>
                    <a:pt x="16285" y="14138"/>
                    <a:pt x="16170" y="15342"/>
                  </a:cubicBezTo>
                  <a:cubicBezTo>
                    <a:pt x="16110" y="15949"/>
                    <a:pt x="15923" y="16523"/>
                    <a:pt x="15513" y="17059"/>
                  </a:cubicBezTo>
                  <a:cubicBezTo>
                    <a:pt x="14447" y="18426"/>
                    <a:pt x="13179" y="19724"/>
                    <a:pt x="11559" y="20862"/>
                  </a:cubicBezTo>
                  <a:cubicBezTo>
                    <a:pt x="10501" y="21600"/>
                    <a:pt x="8302" y="21370"/>
                    <a:pt x="7502" y="20498"/>
                  </a:cubicBezTo>
                  <a:cubicBezTo>
                    <a:pt x="7367" y="20349"/>
                    <a:pt x="7361" y="20103"/>
                    <a:pt x="7450" y="19935"/>
                  </a:cubicBezTo>
                  <a:cubicBezTo>
                    <a:pt x="7614" y="19624"/>
                    <a:pt x="7909" y="19346"/>
                    <a:pt x="8139" y="19046"/>
                  </a:cubicBezTo>
                  <a:cubicBezTo>
                    <a:pt x="9205" y="17622"/>
                    <a:pt x="8967" y="17060"/>
                    <a:pt x="6957" y="16230"/>
                  </a:cubicBezTo>
                  <a:cubicBezTo>
                    <a:pt x="6171" y="15900"/>
                    <a:pt x="5349" y="15598"/>
                    <a:pt x="4623" y="15219"/>
                  </a:cubicBezTo>
                  <a:cubicBezTo>
                    <a:pt x="3648" y="14711"/>
                    <a:pt x="3516" y="13939"/>
                    <a:pt x="4548" y="13529"/>
                  </a:cubicBezTo>
                  <a:cubicBezTo>
                    <a:pt x="6754" y="12665"/>
                    <a:pt x="6742" y="11199"/>
                    <a:pt x="7399" y="9916"/>
                  </a:cubicBezTo>
                  <a:cubicBezTo>
                    <a:pt x="7705" y="9333"/>
                    <a:pt x="7361" y="8745"/>
                    <a:pt x="6900" y="8203"/>
                  </a:cubicBezTo>
                  <a:cubicBezTo>
                    <a:pt x="5925" y="7038"/>
                    <a:pt x="5045" y="5842"/>
                    <a:pt x="3754" y="4785"/>
                  </a:cubicBezTo>
                  <a:cubicBezTo>
                    <a:pt x="2195" y="3523"/>
                    <a:pt x="976" y="2136"/>
                    <a:pt x="84" y="639"/>
                  </a:cubicBezTo>
                  <a:cubicBezTo>
                    <a:pt x="-28" y="448"/>
                    <a:pt x="-91" y="259"/>
                    <a:pt x="316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2" name="Shape">
              <a:extLst>
                <a:ext uri="{FF2B5EF4-FFF2-40B4-BE49-F238E27FC236}">
                  <a16:creationId xmlns:a16="http://schemas.microsoft.com/office/drawing/2014/main" id="{AAB434C3-601C-164B-BC6F-2887640703D5}"/>
                </a:ext>
              </a:extLst>
            </p:cNvPr>
            <p:cNvSpPr/>
            <p:nvPr/>
          </p:nvSpPr>
          <p:spPr>
            <a:xfrm>
              <a:off x="2565400" y="8216899"/>
              <a:ext cx="196681" cy="229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020" extrusionOk="0">
                  <a:moveTo>
                    <a:pt x="21127" y="6849"/>
                  </a:moveTo>
                  <a:cubicBezTo>
                    <a:pt x="21371" y="10581"/>
                    <a:pt x="19445" y="13353"/>
                    <a:pt x="16919" y="15882"/>
                  </a:cubicBezTo>
                  <a:cubicBezTo>
                    <a:pt x="15827" y="16954"/>
                    <a:pt x="14697" y="18001"/>
                    <a:pt x="13722" y="19154"/>
                  </a:cubicBezTo>
                  <a:cubicBezTo>
                    <a:pt x="13050" y="19967"/>
                    <a:pt x="12630" y="21069"/>
                    <a:pt x="11320" y="21018"/>
                  </a:cubicBezTo>
                  <a:cubicBezTo>
                    <a:pt x="9561" y="20952"/>
                    <a:pt x="7848" y="20737"/>
                    <a:pt x="6731" y="19205"/>
                  </a:cubicBezTo>
                  <a:cubicBezTo>
                    <a:pt x="4938" y="16742"/>
                    <a:pt x="3212" y="14284"/>
                    <a:pt x="2463" y="11300"/>
                  </a:cubicBezTo>
                  <a:cubicBezTo>
                    <a:pt x="1958" y="9275"/>
                    <a:pt x="1209" y="7312"/>
                    <a:pt x="580" y="5306"/>
                  </a:cubicBezTo>
                  <a:cubicBezTo>
                    <a:pt x="353" y="4609"/>
                    <a:pt x="109" y="3883"/>
                    <a:pt x="32" y="3157"/>
                  </a:cubicBezTo>
                  <a:cubicBezTo>
                    <a:pt x="-229" y="538"/>
                    <a:pt x="1132" y="-531"/>
                    <a:pt x="3683" y="250"/>
                  </a:cubicBezTo>
                  <a:cubicBezTo>
                    <a:pt x="4266" y="436"/>
                    <a:pt x="4912" y="633"/>
                    <a:pt x="5383" y="998"/>
                  </a:cubicBezTo>
                  <a:cubicBezTo>
                    <a:pt x="8045" y="3051"/>
                    <a:pt x="10922" y="2661"/>
                    <a:pt x="13841" y="1687"/>
                  </a:cubicBezTo>
                  <a:cubicBezTo>
                    <a:pt x="14886" y="1344"/>
                    <a:pt x="15862" y="859"/>
                    <a:pt x="16902" y="556"/>
                  </a:cubicBezTo>
                  <a:cubicBezTo>
                    <a:pt x="18661" y="45"/>
                    <a:pt x="20083" y="742"/>
                    <a:pt x="20515" y="2442"/>
                  </a:cubicBezTo>
                  <a:cubicBezTo>
                    <a:pt x="20883" y="3880"/>
                    <a:pt x="20926" y="5382"/>
                    <a:pt x="21127" y="684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3" name="Shape">
              <a:extLst>
                <a:ext uri="{FF2B5EF4-FFF2-40B4-BE49-F238E27FC236}">
                  <a16:creationId xmlns:a16="http://schemas.microsoft.com/office/drawing/2014/main" id="{525F25C2-56F6-3A4E-9920-38257E98EC4A}"/>
                </a:ext>
              </a:extLst>
            </p:cNvPr>
            <p:cNvSpPr/>
            <p:nvPr/>
          </p:nvSpPr>
          <p:spPr>
            <a:xfrm>
              <a:off x="2768600" y="5829299"/>
              <a:ext cx="210329" cy="130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84" extrusionOk="0">
                  <a:moveTo>
                    <a:pt x="8036" y="20943"/>
                  </a:moveTo>
                  <a:cubicBezTo>
                    <a:pt x="5265" y="20353"/>
                    <a:pt x="2595" y="19038"/>
                    <a:pt x="357" y="15812"/>
                  </a:cubicBezTo>
                  <a:cubicBezTo>
                    <a:pt x="-15" y="15293"/>
                    <a:pt x="-104" y="14453"/>
                    <a:pt x="126" y="13696"/>
                  </a:cubicBezTo>
                  <a:cubicBezTo>
                    <a:pt x="272" y="13285"/>
                    <a:pt x="518" y="12753"/>
                    <a:pt x="748" y="12695"/>
                  </a:cubicBezTo>
                  <a:cubicBezTo>
                    <a:pt x="1613" y="12445"/>
                    <a:pt x="2494" y="12381"/>
                    <a:pt x="3374" y="12234"/>
                  </a:cubicBezTo>
                  <a:cubicBezTo>
                    <a:pt x="4400" y="12028"/>
                    <a:pt x="5584" y="12304"/>
                    <a:pt x="6408" y="11490"/>
                  </a:cubicBezTo>
                  <a:cubicBezTo>
                    <a:pt x="7979" y="9893"/>
                    <a:pt x="9321" y="7943"/>
                    <a:pt x="10981" y="11195"/>
                  </a:cubicBezTo>
                  <a:cubicBezTo>
                    <a:pt x="11203" y="11637"/>
                    <a:pt x="12221" y="11419"/>
                    <a:pt x="12617" y="10880"/>
                  </a:cubicBezTo>
                  <a:cubicBezTo>
                    <a:pt x="14334" y="8546"/>
                    <a:pt x="16499" y="6917"/>
                    <a:pt x="17133" y="2652"/>
                  </a:cubicBezTo>
                  <a:cubicBezTo>
                    <a:pt x="17234" y="1959"/>
                    <a:pt x="17565" y="1298"/>
                    <a:pt x="17897" y="830"/>
                  </a:cubicBezTo>
                  <a:cubicBezTo>
                    <a:pt x="18503" y="-54"/>
                    <a:pt x="19270" y="-189"/>
                    <a:pt x="19993" y="221"/>
                  </a:cubicBezTo>
                  <a:cubicBezTo>
                    <a:pt x="20741" y="625"/>
                    <a:pt x="21233" y="1651"/>
                    <a:pt x="21306" y="3056"/>
                  </a:cubicBezTo>
                  <a:cubicBezTo>
                    <a:pt x="21496" y="6622"/>
                    <a:pt x="20931" y="10072"/>
                    <a:pt x="19545" y="12439"/>
                  </a:cubicBezTo>
                  <a:cubicBezTo>
                    <a:pt x="16398" y="17826"/>
                    <a:pt x="12690" y="21411"/>
                    <a:pt x="8036" y="2094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4" name="Shape">
              <a:extLst>
                <a:ext uri="{FF2B5EF4-FFF2-40B4-BE49-F238E27FC236}">
                  <a16:creationId xmlns:a16="http://schemas.microsoft.com/office/drawing/2014/main" id="{7968BB48-8055-DA43-BD0B-EC30DD3CA464}"/>
                </a:ext>
              </a:extLst>
            </p:cNvPr>
            <p:cNvSpPr/>
            <p:nvPr/>
          </p:nvSpPr>
          <p:spPr>
            <a:xfrm>
              <a:off x="3594099" y="6807199"/>
              <a:ext cx="146246" cy="134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0847" extrusionOk="0">
                  <a:moveTo>
                    <a:pt x="747" y="0"/>
                  </a:moveTo>
                  <a:cubicBezTo>
                    <a:pt x="1289" y="118"/>
                    <a:pt x="1957" y="62"/>
                    <a:pt x="2482" y="365"/>
                  </a:cubicBezTo>
                  <a:cubicBezTo>
                    <a:pt x="4905" y="1832"/>
                    <a:pt x="7245" y="3522"/>
                    <a:pt x="8878" y="6177"/>
                  </a:cubicBezTo>
                  <a:cubicBezTo>
                    <a:pt x="10923" y="9475"/>
                    <a:pt x="13245" y="12236"/>
                    <a:pt x="16330" y="13963"/>
                  </a:cubicBezTo>
                  <a:cubicBezTo>
                    <a:pt x="16697" y="14179"/>
                    <a:pt x="17059" y="14452"/>
                    <a:pt x="17387" y="14748"/>
                  </a:cubicBezTo>
                  <a:cubicBezTo>
                    <a:pt x="20087" y="17076"/>
                    <a:pt x="21483" y="19780"/>
                    <a:pt x="20370" y="20449"/>
                  </a:cubicBezTo>
                  <a:cubicBezTo>
                    <a:pt x="18409" y="21600"/>
                    <a:pt x="16821" y="19991"/>
                    <a:pt x="15240" y="18976"/>
                  </a:cubicBezTo>
                  <a:cubicBezTo>
                    <a:pt x="9714" y="15411"/>
                    <a:pt x="4601" y="11209"/>
                    <a:pt x="1070" y="4698"/>
                  </a:cubicBezTo>
                  <a:cubicBezTo>
                    <a:pt x="504" y="3645"/>
                    <a:pt x="-117" y="2587"/>
                    <a:pt x="18" y="1262"/>
                  </a:cubicBezTo>
                  <a:cubicBezTo>
                    <a:pt x="58" y="848"/>
                    <a:pt x="448" y="495"/>
                    <a:pt x="747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5" name="Shape">
              <a:extLst>
                <a:ext uri="{FF2B5EF4-FFF2-40B4-BE49-F238E27FC236}">
                  <a16:creationId xmlns:a16="http://schemas.microsoft.com/office/drawing/2014/main" id="{81DE3ADC-2B6A-B146-BBC2-65E36FB88A5D}"/>
                </a:ext>
              </a:extLst>
            </p:cNvPr>
            <p:cNvSpPr/>
            <p:nvPr/>
          </p:nvSpPr>
          <p:spPr>
            <a:xfrm>
              <a:off x="4292600" y="6629400"/>
              <a:ext cx="68749" cy="55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409" extrusionOk="0">
                  <a:moveTo>
                    <a:pt x="10913" y="21409"/>
                  </a:moveTo>
                  <a:cubicBezTo>
                    <a:pt x="8480" y="20718"/>
                    <a:pt x="6303" y="20320"/>
                    <a:pt x="4272" y="19324"/>
                  </a:cubicBezTo>
                  <a:cubicBezTo>
                    <a:pt x="2095" y="18328"/>
                    <a:pt x="490" y="16227"/>
                    <a:pt x="89" y="12870"/>
                  </a:cubicBezTo>
                  <a:cubicBezTo>
                    <a:pt x="-301" y="9513"/>
                    <a:pt x="612" y="6707"/>
                    <a:pt x="2399" y="4669"/>
                  </a:cubicBezTo>
                  <a:cubicBezTo>
                    <a:pt x="5561" y="1035"/>
                    <a:pt x="9440" y="-191"/>
                    <a:pt x="13430" y="24"/>
                  </a:cubicBezTo>
                  <a:cubicBezTo>
                    <a:pt x="17650" y="208"/>
                    <a:pt x="21299" y="6600"/>
                    <a:pt x="20982" y="12885"/>
                  </a:cubicBezTo>
                  <a:cubicBezTo>
                    <a:pt x="20909" y="15568"/>
                    <a:pt x="19815" y="17791"/>
                    <a:pt x="18259" y="18710"/>
                  </a:cubicBezTo>
                  <a:cubicBezTo>
                    <a:pt x="15863" y="20045"/>
                    <a:pt x="13260" y="20627"/>
                    <a:pt x="10913" y="2140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6" name="Shape">
              <a:extLst>
                <a:ext uri="{FF2B5EF4-FFF2-40B4-BE49-F238E27FC236}">
                  <a16:creationId xmlns:a16="http://schemas.microsoft.com/office/drawing/2014/main" id="{2C77FB1A-FEDB-5B42-8E71-BE8613990418}"/>
                </a:ext>
              </a:extLst>
            </p:cNvPr>
            <p:cNvSpPr/>
            <p:nvPr/>
          </p:nvSpPr>
          <p:spPr>
            <a:xfrm>
              <a:off x="1790700" y="6248400"/>
              <a:ext cx="72490" cy="39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19698" extrusionOk="0">
                  <a:moveTo>
                    <a:pt x="12330" y="952"/>
                  </a:moveTo>
                  <a:cubicBezTo>
                    <a:pt x="13713" y="561"/>
                    <a:pt x="14937" y="169"/>
                    <a:pt x="16206" y="32"/>
                  </a:cubicBezTo>
                  <a:cubicBezTo>
                    <a:pt x="17967" y="-223"/>
                    <a:pt x="19477" y="1033"/>
                    <a:pt x="20300" y="4072"/>
                  </a:cubicBezTo>
                  <a:cubicBezTo>
                    <a:pt x="21432" y="8192"/>
                    <a:pt x="20575" y="11901"/>
                    <a:pt x="19111" y="14862"/>
                  </a:cubicBezTo>
                  <a:cubicBezTo>
                    <a:pt x="17315" y="18492"/>
                    <a:pt x="14983" y="20238"/>
                    <a:pt x="12376" y="19551"/>
                  </a:cubicBezTo>
                  <a:cubicBezTo>
                    <a:pt x="9094" y="18707"/>
                    <a:pt x="5824" y="17628"/>
                    <a:pt x="2565" y="16393"/>
                  </a:cubicBezTo>
                  <a:cubicBezTo>
                    <a:pt x="724" y="15648"/>
                    <a:pt x="-168" y="12980"/>
                    <a:pt x="26" y="9428"/>
                  </a:cubicBezTo>
                  <a:cubicBezTo>
                    <a:pt x="187" y="6113"/>
                    <a:pt x="1215" y="3622"/>
                    <a:pt x="2725" y="1973"/>
                  </a:cubicBezTo>
                  <a:cubicBezTo>
                    <a:pt x="5915" y="-1362"/>
                    <a:pt x="9265" y="2051"/>
                    <a:pt x="12330" y="95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7" name="Shape">
              <a:extLst>
                <a:ext uri="{FF2B5EF4-FFF2-40B4-BE49-F238E27FC236}">
                  <a16:creationId xmlns:a16="http://schemas.microsoft.com/office/drawing/2014/main" id="{1773C54C-4BD6-A945-AE18-F75FB1E421BC}"/>
                </a:ext>
              </a:extLst>
            </p:cNvPr>
            <p:cNvSpPr/>
            <p:nvPr/>
          </p:nvSpPr>
          <p:spPr>
            <a:xfrm>
              <a:off x="3111500" y="5905499"/>
              <a:ext cx="64503" cy="79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4" h="21448" extrusionOk="0">
                  <a:moveTo>
                    <a:pt x="15046" y="21448"/>
                  </a:moveTo>
                  <a:cubicBezTo>
                    <a:pt x="14432" y="21210"/>
                    <a:pt x="12193" y="21059"/>
                    <a:pt x="11306" y="19872"/>
                  </a:cubicBezTo>
                  <a:cubicBezTo>
                    <a:pt x="7329" y="14691"/>
                    <a:pt x="3664" y="9250"/>
                    <a:pt x="125" y="3767"/>
                  </a:cubicBezTo>
                  <a:cubicBezTo>
                    <a:pt x="-326" y="3086"/>
                    <a:pt x="537" y="1359"/>
                    <a:pt x="1251" y="399"/>
                  </a:cubicBezTo>
                  <a:cubicBezTo>
                    <a:pt x="1550" y="-45"/>
                    <a:pt x="3126" y="-152"/>
                    <a:pt x="3752" y="247"/>
                  </a:cubicBezTo>
                  <a:cubicBezTo>
                    <a:pt x="10318" y="4166"/>
                    <a:pt x="15684" y="9401"/>
                    <a:pt x="19836" y="15661"/>
                  </a:cubicBezTo>
                  <a:cubicBezTo>
                    <a:pt x="21274" y="17821"/>
                    <a:pt x="18948" y="21286"/>
                    <a:pt x="15046" y="2144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8" name="Shape">
              <a:extLst>
                <a:ext uri="{FF2B5EF4-FFF2-40B4-BE49-F238E27FC236}">
                  <a16:creationId xmlns:a16="http://schemas.microsoft.com/office/drawing/2014/main" id="{BD214B7C-42AD-B146-B4C4-0966D6008308}"/>
                </a:ext>
              </a:extLst>
            </p:cNvPr>
            <p:cNvSpPr/>
            <p:nvPr/>
          </p:nvSpPr>
          <p:spPr>
            <a:xfrm>
              <a:off x="3365500" y="6121399"/>
              <a:ext cx="65495" cy="52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464" extrusionOk="0">
                  <a:moveTo>
                    <a:pt x="11753" y="0"/>
                  </a:moveTo>
                  <a:cubicBezTo>
                    <a:pt x="14850" y="5483"/>
                    <a:pt x="17744" y="10390"/>
                    <a:pt x="20509" y="15481"/>
                  </a:cubicBezTo>
                  <a:cubicBezTo>
                    <a:pt x="21563" y="17394"/>
                    <a:pt x="20192" y="21387"/>
                    <a:pt x="18517" y="21436"/>
                  </a:cubicBezTo>
                  <a:cubicBezTo>
                    <a:pt x="13428" y="21600"/>
                    <a:pt x="8440" y="21109"/>
                    <a:pt x="3771" y="18081"/>
                  </a:cubicBezTo>
                  <a:cubicBezTo>
                    <a:pt x="1550" y="16659"/>
                    <a:pt x="1" y="14269"/>
                    <a:pt x="1" y="10603"/>
                  </a:cubicBezTo>
                  <a:cubicBezTo>
                    <a:pt x="-37" y="7478"/>
                    <a:pt x="1601" y="6121"/>
                    <a:pt x="3326" y="5057"/>
                  </a:cubicBezTo>
                  <a:cubicBezTo>
                    <a:pt x="6219" y="3272"/>
                    <a:pt x="9087" y="1589"/>
                    <a:pt x="11753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9" name="Shape">
              <a:extLst>
                <a:ext uri="{FF2B5EF4-FFF2-40B4-BE49-F238E27FC236}">
                  <a16:creationId xmlns:a16="http://schemas.microsoft.com/office/drawing/2014/main" id="{83263129-9C9D-A741-826A-46DA3258892C}"/>
                </a:ext>
              </a:extLst>
            </p:cNvPr>
            <p:cNvSpPr/>
            <p:nvPr/>
          </p:nvSpPr>
          <p:spPr>
            <a:xfrm>
              <a:off x="4368799" y="6553200"/>
              <a:ext cx="68208" cy="47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038" extrusionOk="0">
                  <a:moveTo>
                    <a:pt x="3670" y="21038"/>
                  </a:moveTo>
                  <a:cubicBezTo>
                    <a:pt x="2202" y="18939"/>
                    <a:pt x="1011" y="17853"/>
                    <a:pt x="409" y="16199"/>
                  </a:cubicBezTo>
                  <a:cubicBezTo>
                    <a:pt x="-638" y="13157"/>
                    <a:pt x="493" y="10559"/>
                    <a:pt x="1913" y="8850"/>
                  </a:cubicBezTo>
                  <a:cubicBezTo>
                    <a:pt x="5872" y="4011"/>
                    <a:pt x="10553" y="2036"/>
                    <a:pt x="15235" y="311"/>
                  </a:cubicBezTo>
                  <a:cubicBezTo>
                    <a:pt x="17520" y="-562"/>
                    <a:pt x="19626" y="258"/>
                    <a:pt x="20361" y="4634"/>
                  </a:cubicBezTo>
                  <a:cubicBezTo>
                    <a:pt x="20962" y="8389"/>
                    <a:pt x="20578" y="12747"/>
                    <a:pt x="18424" y="14082"/>
                  </a:cubicBezTo>
                  <a:cubicBezTo>
                    <a:pt x="13610" y="17036"/>
                    <a:pt x="8495" y="18814"/>
                    <a:pt x="3670" y="2103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0" name="Shape">
              <a:extLst>
                <a:ext uri="{FF2B5EF4-FFF2-40B4-BE49-F238E27FC236}">
                  <a16:creationId xmlns:a16="http://schemas.microsoft.com/office/drawing/2014/main" id="{371AEB00-169C-4547-BBB4-D9AA1B5E23FB}"/>
                </a:ext>
              </a:extLst>
            </p:cNvPr>
            <p:cNvSpPr/>
            <p:nvPr/>
          </p:nvSpPr>
          <p:spPr>
            <a:xfrm>
              <a:off x="2133599" y="7835899"/>
              <a:ext cx="66394" cy="37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5" h="21481" extrusionOk="0">
                  <a:moveTo>
                    <a:pt x="8174" y="21466"/>
                  </a:moveTo>
                  <a:cubicBezTo>
                    <a:pt x="7166" y="21119"/>
                    <a:pt x="4519" y="20659"/>
                    <a:pt x="2070" y="18907"/>
                  </a:cubicBezTo>
                  <a:cubicBezTo>
                    <a:pt x="1085" y="18331"/>
                    <a:pt x="39" y="14989"/>
                    <a:pt x="2" y="12729"/>
                  </a:cubicBezTo>
                  <a:cubicBezTo>
                    <a:pt x="-47" y="10494"/>
                    <a:pt x="790" y="7427"/>
                    <a:pt x="1663" y="5973"/>
                  </a:cubicBezTo>
                  <a:cubicBezTo>
                    <a:pt x="4137" y="1825"/>
                    <a:pt x="7128" y="-89"/>
                    <a:pt x="10278" y="3"/>
                  </a:cubicBezTo>
                  <a:cubicBezTo>
                    <a:pt x="14390" y="166"/>
                    <a:pt x="18204" y="2193"/>
                    <a:pt x="20322" y="10470"/>
                  </a:cubicBezTo>
                  <a:cubicBezTo>
                    <a:pt x="21553" y="15404"/>
                    <a:pt x="17024" y="20822"/>
                    <a:pt x="11128" y="21442"/>
                  </a:cubicBezTo>
                  <a:cubicBezTo>
                    <a:pt x="10686" y="21511"/>
                    <a:pt x="10255" y="21466"/>
                    <a:pt x="8174" y="214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1" name="Shape">
              <a:extLst>
                <a:ext uri="{FF2B5EF4-FFF2-40B4-BE49-F238E27FC236}">
                  <a16:creationId xmlns:a16="http://schemas.microsoft.com/office/drawing/2014/main" id="{71DF8329-A44B-EB46-A076-4DD440FEF754}"/>
                </a:ext>
              </a:extLst>
            </p:cNvPr>
            <p:cNvSpPr/>
            <p:nvPr/>
          </p:nvSpPr>
          <p:spPr>
            <a:xfrm>
              <a:off x="2971799" y="5791199"/>
              <a:ext cx="50762" cy="72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114" extrusionOk="0">
                  <a:moveTo>
                    <a:pt x="1067" y="0"/>
                  </a:moveTo>
                  <a:cubicBezTo>
                    <a:pt x="7083" y="1475"/>
                    <a:pt x="11800" y="4516"/>
                    <a:pt x="16316" y="7687"/>
                  </a:cubicBezTo>
                  <a:cubicBezTo>
                    <a:pt x="19566" y="9952"/>
                    <a:pt x="21600" y="12843"/>
                    <a:pt x="21201" y="16478"/>
                  </a:cubicBezTo>
                  <a:cubicBezTo>
                    <a:pt x="20950" y="18452"/>
                    <a:pt x="19834" y="20183"/>
                    <a:pt x="17333" y="20868"/>
                  </a:cubicBezTo>
                  <a:cubicBezTo>
                    <a:pt x="14683" y="21600"/>
                    <a:pt x="12483" y="20636"/>
                    <a:pt x="11300" y="18789"/>
                  </a:cubicBezTo>
                  <a:cubicBezTo>
                    <a:pt x="8983" y="14957"/>
                    <a:pt x="7016" y="10986"/>
                    <a:pt x="4632" y="7141"/>
                  </a:cubicBezTo>
                  <a:cubicBezTo>
                    <a:pt x="3316" y="5028"/>
                    <a:pt x="1550" y="3078"/>
                    <a:pt x="0" y="1033"/>
                  </a:cubicBezTo>
                  <a:cubicBezTo>
                    <a:pt x="0" y="1033"/>
                    <a:pt x="1067" y="0"/>
                    <a:pt x="1067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2" name="Shape">
              <a:extLst>
                <a:ext uri="{FF2B5EF4-FFF2-40B4-BE49-F238E27FC236}">
                  <a16:creationId xmlns:a16="http://schemas.microsoft.com/office/drawing/2014/main" id="{3B392447-2779-CA47-9384-F5387090B2BD}"/>
                </a:ext>
              </a:extLst>
            </p:cNvPr>
            <p:cNvSpPr/>
            <p:nvPr/>
          </p:nvSpPr>
          <p:spPr>
            <a:xfrm>
              <a:off x="3213099" y="6032500"/>
              <a:ext cx="74529" cy="59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0649" extrusionOk="0">
                  <a:moveTo>
                    <a:pt x="629" y="280"/>
                  </a:moveTo>
                  <a:cubicBezTo>
                    <a:pt x="1013" y="212"/>
                    <a:pt x="1452" y="-135"/>
                    <a:pt x="1726" y="58"/>
                  </a:cubicBezTo>
                  <a:cubicBezTo>
                    <a:pt x="6819" y="3249"/>
                    <a:pt x="12066" y="6148"/>
                    <a:pt x="16511" y="11073"/>
                  </a:cubicBezTo>
                  <a:cubicBezTo>
                    <a:pt x="19726" y="14695"/>
                    <a:pt x="21559" y="19856"/>
                    <a:pt x="19956" y="20465"/>
                  </a:cubicBezTo>
                  <a:cubicBezTo>
                    <a:pt x="17179" y="21465"/>
                    <a:pt x="15731" y="18162"/>
                    <a:pt x="13810" y="16456"/>
                  </a:cubicBezTo>
                  <a:cubicBezTo>
                    <a:pt x="9409" y="12531"/>
                    <a:pt x="5008" y="8590"/>
                    <a:pt x="695" y="4512"/>
                  </a:cubicBezTo>
                  <a:cubicBezTo>
                    <a:pt x="201" y="4040"/>
                    <a:pt x="113" y="2541"/>
                    <a:pt x="3" y="1487"/>
                  </a:cubicBezTo>
                  <a:cubicBezTo>
                    <a:pt x="-41" y="1182"/>
                    <a:pt x="431" y="683"/>
                    <a:pt x="629" y="28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3" name="Shape">
              <a:extLst>
                <a:ext uri="{FF2B5EF4-FFF2-40B4-BE49-F238E27FC236}">
                  <a16:creationId xmlns:a16="http://schemas.microsoft.com/office/drawing/2014/main" id="{864C5364-F5D1-8D48-A8F1-F80AF64AED34}"/>
                </a:ext>
              </a:extLst>
            </p:cNvPr>
            <p:cNvSpPr/>
            <p:nvPr/>
          </p:nvSpPr>
          <p:spPr>
            <a:xfrm>
              <a:off x="3314699" y="6032500"/>
              <a:ext cx="56675" cy="44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0917" extrusionOk="0">
                  <a:moveTo>
                    <a:pt x="21428" y="18933"/>
                  </a:moveTo>
                  <a:cubicBezTo>
                    <a:pt x="20571" y="19636"/>
                    <a:pt x="19561" y="21118"/>
                    <a:pt x="18854" y="20894"/>
                  </a:cubicBezTo>
                  <a:cubicBezTo>
                    <a:pt x="11809" y="18563"/>
                    <a:pt x="5578" y="14011"/>
                    <a:pt x="685" y="6515"/>
                  </a:cubicBezTo>
                  <a:cubicBezTo>
                    <a:pt x="68" y="5588"/>
                    <a:pt x="-172" y="3534"/>
                    <a:pt x="129" y="2350"/>
                  </a:cubicBezTo>
                  <a:cubicBezTo>
                    <a:pt x="776" y="-186"/>
                    <a:pt x="2732" y="-482"/>
                    <a:pt x="4118" y="574"/>
                  </a:cubicBezTo>
                  <a:cubicBezTo>
                    <a:pt x="9867" y="4812"/>
                    <a:pt x="16070" y="8217"/>
                    <a:pt x="20781" y="14731"/>
                  </a:cubicBezTo>
                  <a:cubicBezTo>
                    <a:pt x="21399" y="15620"/>
                    <a:pt x="21279" y="17490"/>
                    <a:pt x="21428" y="1893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4" name="Shape">
              <a:extLst>
                <a:ext uri="{FF2B5EF4-FFF2-40B4-BE49-F238E27FC236}">
                  <a16:creationId xmlns:a16="http://schemas.microsoft.com/office/drawing/2014/main" id="{23CCA140-3845-1B4F-8119-5FF659138508}"/>
                </a:ext>
              </a:extLst>
            </p:cNvPr>
            <p:cNvSpPr/>
            <p:nvPr/>
          </p:nvSpPr>
          <p:spPr>
            <a:xfrm>
              <a:off x="4826000" y="6388100"/>
              <a:ext cx="57274" cy="3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0218" extrusionOk="0">
                  <a:moveTo>
                    <a:pt x="21415" y="16955"/>
                  </a:moveTo>
                  <a:cubicBezTo>
                    <a:pt x="20612" y="18078"/>
                    <a:pt x="19868" y="20040"/>
                    <a:pt x="19063" y="20134"/>
                  </a:cubicBezTo>
                  <a:cubicBezTo>
                    <a:pt x="12841" y="20883"/>
                    <a:pt x="7333" y="16488"/>
                    <a:pt x="2108" y="11368"/>
                  </a:cubicBezTo>
                  <a:cubicBezTo>
                    <a:pt x="992" y="10270"/>
                    <a:pt x="-185" y="6576"/>
                    <a:pt x="24" y="4520"/>
                  </a:cubicBezTo>
                  <a:cubicBezTo>
                    <a:pt x="574" y="-133"/>
                    <a:pt x="3210" y="-717"/>
                    <a:pt x="5190" y="638"/>
                  </a:cubicBezTo>
                  <a:cubicBezTo>
                    <a:pt x="10295" y="4006"/>
                    <a:pt x="15177" y="8072"/>
                    <a:pt x="20090" y="12232"/>
                  </a:cubicBezTo>
                  <a:cubicBezTo>
                    <a:pt x="20834" y="12840"/>
                    <a:pt x="20999" y="15342"/>
                    <a:pt x="21415" y="1695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5" name="Shape">
              <a:extLst>
                <a:ext uri="{FF2B5EF4-FFF2-40B4-BE49-F238E27FC236}">
                  <a16:creationId xmlns:a16="http://schemas.microsoft.com/office/drawing/2014/main" id="{C0F2924A-19F0-4C4A-A8D0-5EFD2E2B97FE}"/>
                </a:ext>
              </a:extLst>
            </p:cNvPr>
            <p:cNvSpPr/>
            <p:nvPr/>
          </p:nvSpPr>
          <p:spPr>
            <a:xfrm>
              <a:off x="3428999" y="6083299"/>
              <a:ext cx="41017" cy="61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50" extrusionOk="0">
                  <a:moveTo>
                    <a:pt x="21398" y="19578"/>
                  </a:moveTo>
                  <a:cubicBezTo>
                    <a:pt x="19259" y="20552"/>
                    <a:pt x="18055" y="21441"/>
                    <a:pt x="16849" y="21441"/>
                  </a:cubicBezTo>
                  <a:cubicBezTo>
                    <a:pt x="15458" y="21524"/>
                    <a:pt x="13818" y="20996"/>
                    <a:pt x="12779" y="20316"/>
                  </a:cubicBezTo>
                  <a:cubicBezTo>
                    <a:pt x="5717" y="15644"/>
                    <a:pt x="1625" y="9696"/>
                    <a:pt x="26" y="2884"/>
                  </a:cubicBezTo>
                  <a:cubicBezTo>
                    <a:pt x="-202" y="2079"/>
                    <a:pt x="1127" y="967"/>
                    <a:pt x="2021" y="160"/>
                  </a:cubicBezTo>
                  <a:cubicBezTo>
                    <a:pt x="2310" y="-76"/>
                    <a:pt x="3786" y="-62"/>
                    <a:pt x="4160" y="273"/>
                  </a:cubicBezTo>
                  <a:cubicBezTo>
                    <a:pt x="11428" y="5957"/>
                    <a:pt x="16808" y="12614"/>
                    <a:pt x="21398" y="1957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6" name="Shape">
              <a:extLst>
                <a:ext uri="{FF2B5EF4-FFF2-40B4-BE49-F238E27FC236}">
                  <a16:creationId xmlns:a16="http://schemas.microsoft.com/office/drawing/2014/main" id="{A3E7C08B-C137-1648-A832-D5EFCD481EA7}"/>
                </a:ext>
              </a:extLst>
            </p:cNvPr>
            <p:cNvSpPr/>
            <p:nvPr/>
          </p:nvSpPr>
          <p:spPr>
            <a:xfrm>
              <a:off x="3721099" y="6476999"/>
              <a:ext cx="32581" cy="41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263" extrusionOk="0">
                  <a:moveTo>
                    <a:pt x="21041" y="13617"/>
                  </a:moveTo>
                  <a:cubicBezTo>
                    <a:pt x="20783" y="17427"/>
                    <a:pt x="18648" y="20187"/>
                    <a:pt x="14817" y="20988"/>
                  </a:cubicBezTo>
                  <a:cubicBezTo>
                    <a:pt x="12324" y="21484"/>
                    <a:pt x="8854" y="21360"/>
                    <a:pt x="7079" y="20187"/>
                  </a:cubicBezTo>
                  <a:cubicBezTo>
                    <a:pt x="752" y="15677"/>
                    <a:pt x="-559" y="9170"/>
                    <a:pt x="189" y="2395"/>
                  </a:cubicBezTo>
                  <a:cubicBezTo>
                    <a:pt x="292" y="1449"/>
                    <a:pt x="2941" y="-116"/>
                    <a:pt x="4149" y="6"/>
                  </a:cubicBezTo>
                  <a:cubicBezTo>
                    <a:pt x="13790" y="1139"/>
                    <a:pt x="20783" y="7091"/>
                    <a:pt x="21041" y="1361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7" name="Shape">
              <a:extLst>
                <a:ext uri="{FF2B5EF4-FFF2-40B4-BE49-F238E27FC236}">
                  <a16:creationId xmlns:a16="http://schemas.microsoft.com/office/drawing/2014/main" id="{B30B0124-2A53-F845-A2CE-97A1EB401ACF}"/>
                </a:ext>
              </a:extLst>
            </p:cNvPr>
            <p:cNvSpPr/>
            <p:nvPr/>
          </p:nvSpPr>
          <p:spPr>
            <a:xfrm>
              <a:off x="2908300" y="5740399"/>
              <a:ext cx="72190" cy="50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299" extrusionOk="0">
                  <a:moveTo>
                    <a:pt x="20658" y="21299"/>
                  </a:moveTo>
                  <a:cubicBezTo>
                    <a:pt x="12675" y="19602"/>
                    <a:pt x="6806" y="11490"/>
                    <a:pt x="510" y="4621"/>
                  </a:cubicBezTo>
                  <a:cubicBezTo>
                    <a:pt x="98" y="4117"/>
                    <a:pt x="-186" y="1916"/>
                    <a:pt x="145" y="1193"/>
                  </a:cubicBezTo>
                  <a:cubicBezTo>
                    <a:pt x="487" y="389"/>
                    <a:pt x="1833" y="-301"/>
                    <a:pt x="2294" y="136"/>
                  </a:cubicBezTo>
                  <a:cubicBezTo>
                    <a:pt x="8801" y="6334"/>
                    <a:pt x="16134" y="10650"/>
                    <a:pt x="21414" y="19837"/>
                  </a:cubicBezTo>
                  <a:cubicBezTo>
                    <a:pt x="21414" y="19837"/>
                    <a:pt x="20658" y="21299"/>
                    <a:pt x="20658" y="2129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8" name="Shape">
              <a:extLst>
                <a:ext uri="{FF2B5EF4-FFF2-40B4-BE49-F238E27FC236}">
                  <a16:creationId xmlns:a16="http://schemas.microsoft.com/office/drawing/2014/main" id="{FBA11B36-DEA9-244E-A405-7506F2CE8190}"/>
                </a:ext>
              </a:extLst>
            </p:cNvPr>
            <p:cNvSpPr/>
            <p:nvPr/>
          </p:nvSpPr>
          <p:spPr>
            <a:xfrm>
              <a:off x="3784599" y="8712199"/>
              <a:ext cx="29488" cy="39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33" h="19807" extrusionOk="0">
                  <a:moveTo>
                    <a:pt x="19450" y="5580"/>
                  </a:moveTo>
                  <a:cubicBezTo>
                    <a:pt x="20476" y="13354"/>
                    <a:pt x="11826" y="20950"/>
                    <a:pt x="3889" y="19664"/>
                  </a:cubicBezTo>
                  <a:cubicBezTo>
                    <a:pt x="2595" y="19447"/>
                    <a:pt x="669" y="17786"/>
                    <a:pt x="380" y="16559"/>
                  </a:cubicBezTo>
                  <a:cubicBezTo>
                    <a:pt x="-1124" y="10586"/>
                    <a:pt x="1990" y="5779"/>
                    <a:pt x="6895" y="1724"/>
                  </a:cubicBezTo>
                  <a:cubicBezTo>
                    <a:pt x="9085" y="-77"/>
                    <a:pt x="12196" y="-650"/>
                    <a:pt x="14621" y="893"/>
                  </a:cubicBezTo>
                  <a:cubicBezTo>
                    <a:pt x="16811" y="2218"/>
                    <a:pt x="18211" y="4335"/>
                    <a:pt x="19450" y="558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39" name="Shape">
              <a:extLst>
                <a:ext uri="{FF2B5EF4-FFF2-40B4-BE49-F238E27FC236}">
                  <a16:creationId xmlns:a16="http://schemas.microsoft.com/office/drawing/2014/main" id="{89202E28-0AD6-074D-AF03-0499D449BFB1}"/>
                </a:ext>
              </a:extLst>
            </p:cNvPr>
            <p:cNvSpPr/>
            <p:nvPr/>
          </p:nvSpPr>
          <p:spPr>
            <a:xfrm>
              <a:off x="3467100" y="6197600"/>
              <a:ext cx="35394" cy="32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31" extrusionOk="0">
                  <a:moveTo>
                    <a:pt x="4135" y="0"/>
                  </a:moveTo>
                  <a:cubicBezTo>
                    <a:pt x="11639" y="289"/>
                    <a:pt x="17516" y="4035"/>
                    <a:pt x="20861" y="12634"/>
                  </a:cubicBezTo>
                  <a:cubicBezTo>
                    <a:pt x="21458" y="14241"/>
                    <a:pt x="21363" y="17063"/>
                    <a:pt x="20526" y="18540"/>
                  </a:cubicBezTo>
                  <a:cubicBezTo>
                    <a:pt x="19762" y="20071"/>
                    <a:pt x="17612" y="21600"/>
                    <a:pt x="16249" y="21416"/>
                  </a:cubicBezTo>
                  <a:cubicBezTo>
                    <a:pt x="8747" y="20520"/>
                    <a:pt x="3371" y="15456"/>
                    <a:pt x="289" y="6989"/>
                  </a:cubicBezTo>
                  <a:cubicBezTo>
                    <a:pt x="-47" y="6093"/>
                    <a:pt x="-142" y="4483"/>
                    <a:pt x="289" y="3875"/>
                  </a:cubicBezTo>
                  <a:cubicBezTo>
                    <a:pt x="1316" y="2425"/>
                    <a:pt x="2772" y="1345"/>
                    <a:pt x="4135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0" name="Shape">
              <a:extLst>
                <a:ext uri="{FF2B5EF4-FFF2-40B4-BE49-F238E27FC236}">
                  <a16:creationId xmlns:a16="http://schemas.microsoft.com/office/drawing/2014/main" id="{E0350DDE-AC42-F841-BEF7-5140802A16B7}"/>
                </a:ext>
              </a:extLst>
            </p:cNvPr>
            <p:cNvSpPr/>
            <p:nvPr/>
          </p:nvSpPr>
          <p:spPr>
            <a:xfrm>
              <a:off x="2743199" y="8153399"/>
              <a:ext cx="27045" cy="46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05" h="21253" extrusionOk="0">
                  <a:moveTo>
                    <a:pt x="4810" y="0"/>
                  </a:moveTo>
                  <a:cubicBezTo>
                    <a:pt x="15074" y="2873"/>
                    <a:pt x="21600" y="12357"/>
                    <a:pt x="18196" y="19861"/>
                  </a:cubicBezTo>
                  <a:cubicBezTo>
                    <a:pt x="17776" y="20667"/>
                    <a:pt x="14090" y="21600"/>
                    <a:pt x="13248" y="21124"/>
                  </a:cubicBezTo>
                  <a:cubicBezTo>
                    <a:pt x="4528" y="16421"/>
                    <a:pt x="590" y="9738"/>
                    <a:pt x="0" y="2124"/>
                  </a:cubicBezTo>
                  <a:cubicBezTo>
                    <a:pt x="0" y="1502"/>
                    <a:pt x="3093" y="714"/>
                    <a:pt x="4810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1" name="Shape">
              <a:extLst>
                <a:ext uri="{FF2B5EF4-FFF2-40B4-BE49-F238E27FC236}">
                  <a16:creationId xmlns:a16="http://schemas.microsoft.com/office/drawing/2014/main" id="{FBEA0F67-A753-DD43-ADE0-7840CA808F56}"/>
                </a:ext>
              </a:extLst>
            </p:cNvPr>
            <p:cNvSpPr/>
            <p:nvPr/>
          </p:nvSpPr>
          <p:spPr>
            <a:xfrm>
              <a:off x="3200399" y="5968999"/>
              <a:ext cx="42958" cy="36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98" extrusionOk="0">
                  <a:moveTo>
                    <a:pt x="21600" y="15853"/>
                  </a:moveTo>
                  <a:cubicBezTo>
                    <a:pt x="20177" y="18223"/>
                    <a:pt x="19437" y="20506"/>
                    <a:pt x="18576" y="20549"/>
                  </a:cubicBezTo>
                  <a:cubicBezTo>
                    <a:pt x="9989" y="21355"/>
                    <a:pt x="279" y="12119"/>
                    <a:pt x="0" y="2997"/>
                  </a:cubicBezTo>
                  <a:cubicBezTo>
                    <a:pt x="0" y="1946"/>
                    <a:pt x="2042" y="-245"/>
                    <a:pt x="2782" y="23"/>
                  </a:cubicBezTo>
                  <a:cubicBezTo>
                    <a:pt x="10789" y="2260"/>
                    <a:pt x="16014" y="9392"/>
                    <a:pt x="21600" y="1585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2" name="Shape">
              <a:extLst>
                <a:ext uri="{FF2B5EF4-FFF2-40B4-BE49-F238E27FC236}">
                  <a16:creationId xmlns:a16="http://schemas.microsoft.com/office/drawing/2014/main" id="{38274E0F-2E15-1749-838B-CECF03CC806E}"/>
                </a:ext>
              </a:extLst>
            </p:cNvPr>
            <p:cNvSpPr/>
            <p:nvPr/>
          </p:nvSpPr>
          <p:spPr>
            <a:xfrm>
              <a:off x="2120900" y="6400800"/>
              <a:ext cx="26082" cy="31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0" h="20363" extrusionOk="0">
                  <a:moveTo>
                    <a:pt x="7730" y="61"/>
                  </a:moveTo>
                  <a:cubicBezTo>
                    <a:pt x="14079" y="-653"/>
                    <a:pt x="20338" y="5015"/>
                    <a:pt x="20093" y="11729"/>
                  </a:cubicBezTo>
                  <a:cubicBezTo>
                    <a:pt x="20033" y="16197"/>
                    <a:pt x="17272" y="19695"/>
                    <a:pt x="12333" y="20283"/>
                  </a:cubicBezTo>
                  <a:cubicBezTo>
                    <a:pt x="6102" y="20947"/>
                    <a:pt x="2021" y="17397"/>
                    <a:pt x="365" y="11985"/>
                  </a:cubicBezTo>
                  <a:cubicBezTo>
                    <a:pt x="-1262" y="6879"/>
                    <a:pt x="2791" y="675"/>
                    <a:pt x="7730" y="6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3" name="Shape">
              <a:extLst>
                <a:ext uri="{FF2B5EF4-FFF2-40B4-BE49-F238E27FC236}">
                  <a16:creationId xmlns:a16="http://schemas.microsoft.com/office/drawing/2014/main" id="{B1F17BB9-CB89-424C-86B8-1B8168DE4B50}"/>
                </a:ext>
              </a:extLst>
            </p:cNvPr>
            <p:cNvSpPr/>
            <p:nvPr/>
          </p:nvSpPr>
          <p:spPr>
            <a:xfrm>
              <a:off x="2882899" y="6134100"/>
              <a:ext cx="32439" cy="50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2" h="21452" extrusionOk="0">
                  <a:moveTo>
                    <a:pt x="13692" y="21452"/>
                  </a:moveTo>
                  <a:cubicBezTo>
                    <a:pt x="9120" y="15568"/>
                    <a:pt x="4379" y="9720"/>
                    <a:pt x="79" y="3736"/>
                  </a:cubicBezTo>
                  <a:cubicBezTo>
                    <a:pt x="-364" y="3107"/>
                    <a:pt x="1136" y="1022"/>
                    <a:pt x="2389" y="463"/>
                  </a:cubicBezTo>
                  <a:cubicBezTo>
                    <a:pt x="3592" y="-131"/>
                    <a:pt x="5975" y="-148"/>
                    <a:pt x="7279" y="378"/>
                  </a:cubicBezTo>
                  <a:cubicBezTo>
                    <a:pt x="14749" y="3786"/>
                    <a:pt x="16787" y="10161"/>
                    <a:pt x="19736" y="15671"/>
                  </a:cubicBezTo>
                  <a:cubicBezTo>
                    <a:pt x="21236" y="18518"/>
                    <a:pt x="16493" y="20044"/>
                    <a:pt x="13347" y="21282"/>
                  </a:cubicBezTo>
                  <a:cubicBezTo>
                    <a:pt x="13347" y="21282"/>
                    <a:pt x="13692" y="21452"/>
                    <a:pt x="13692" y="2145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4" name="Shape">
              <a:extLst>
                <a:ext uri="{FF2B5EF4-FFF2-40B4-BE49-F238E27FC236}">
                  <a16:creationId xmlns:a16="http://schemas.microsoft.com/office/drawing/2014/main" id="{21BF2C9C-32FC-7A44-98CD-E6D26FBFC91C}"/>
                </a:ext>
              </a:extLst>
            </p:cNvPr>
            <p:cNvSpPr/>
            <p:nvPr/>
          </p:nvSpPr>
          <p:spPr>
            <a:xfrm>
              <a:off x="3797300" y="6477000"/>
              <a:ext cx="23617" cy="35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02" h="21158" extrusionOk="0">
                  <a:moveTo>
                    <a:pt x="12393" y="0"/>
                  </a:moveTo>
                  <a:cubicBezTo>
                    <a:pt x="14726" y="1109"/>
                    <a:pt x="17914" y="1796"/>
                    <a:pt x="18541" y="3120"/>
                  </a:cubicBezTo>
                  <a:cubicBezTo>
                    <a:pt x="19459" y="5695"/>
                    <a:pt x="19921" y="8839"/>
                    <a:pt x="19001" y="11368"/>
                  </a:cubicBezTo>
                  <a:cubicBezTo>
                    <a:pt x="17685" y="14913"/>
                    <a:pt x="15318" y="18316"/>
                    <a:pt x="12524" y="21080"/>
                  </a:cubicBezTo>
                  <a:cubicBezTo>
                    <a:pt x="11898" y="21600"/>
                    <a:pt x="6145" y="19427"/>
                    <a:pt x="3680" y="17653"/>
                  </a:cubicBezTo>
                  <a:cubicBezTo>
                    <a:pt x="-1679" y="13589"/>
                    <a:pt x="-891" y="9097"/>
                    <a:pt x="4142" y="5128"/>
                  </a:cubicBezTo>
                  <a:cubicBezTo>
                    <a:pt x="6771" y="3166"/>
                    <a:pt x="9828" y="1677"/>
                    <a:pt x="12393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5" name="Shape">
              <a:extLst>
                <a:ext uri="{FF2B5EF4-FFF2-40B4-BE49-F238E27FC236}">
                  <a16:creationId xmlns:a16="http://schemas.microsoft.com/office/drawing/2014/main" id="{E99F1A6D-7DC5-C64A-9D67-403694B90BAB}"/>
                </a:ext>
              </a:extLst>
            </p:cNvPr>
            <p:cNvSpPr/>
            <p:nvPr/>
          </p:nvSpPr>
          <p:spPr>
            <a:xfrm>
              <a:off x="4622799" y="8458199"/>
              <a:ext cx="21549" cy="31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0199" extrusionOk="0">
                  <a:moveTo>
                    <a:pt x="21331" y="10905"/>
                  </a:moveTo>
                  <a:cubicBezTo>
                    <a:pt x="21173" y="15200"/>
                    <a:pt x="19321" y="18929"/>
                    <a:pt x="12819" y="20034"/>
                  </a:cubicBezTo>
                  <a:cubicBezTo>
                    <a:pt x="5841" y="21293"/>
                    <a:pt x="-269" y="15174"/>
                    <a:pt x="9" y="7279"/>
                  </a:cubicBezTo>
                  <a:cubicBezTo>
                    <a:pt x="324" y="2418"/>
                    <a:pt x="4106" y="-307"/>
                    <a:pt x="10729" y="27"/>
                  </a:cubicBezTo>
                  <a:cubicBezTo>
                    <a:pt x="19874" y="517"/>
                    <a:pt x="21173" y="5504"/>
                    <a:pt x="21331" y="1090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6" name="Shape">
              <a:extLst>
                <a:ext uri="{FF2B5EF4-FFF2-40B4-BE49-F238E27FC236}">
                  <a16:creationId xmlns:a16="http://schemas.microsoft.com/office/drawing/2014/main" id="{26A57B08-0FC7-DD48-ABD1-691BF3B92EF0}"/>
                </a:ext>
              </a:extLst>
            </p:cNvPr>
            <p:cNvSpPr/>
            <p:nvPr/>
          </p:nvSpPr>
          <p:spPr>
            <a:xfrm>
              <a:off x="3759199" y="6540500"/>
              <a:ext cx="22145" cy="27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49" h="20183" extrusionOk="0">
                  <a:moveTo>
                    <a:pt x="19341" y="15925"/>
                  </a:moveTo>
                  <a:cubicBezTo>
                    <a:pt x="18019" y="17281"/>
                    <a:pt x="16384" y="19783"/>
                    <a:pt x="14539" y="20075"/>
                  </a:cubicBezTo>
                  <a:cubicBezTo>
                    <a:pt x="6054" y="21313"/>
                    <a:pt x="-2017" y="11688"/>
                    <a:pt x="451" y="3272"/>
                  </a:cubicBezTo>
                  <a:cubicBezTo>
                    <a:pt x="801" y="1654"/>
                    <a:pt x="4697" y="-287"/>
                    <a:pt x="6400" y="36"/>
                  </a:cubicBezTo>
                  <a:cubicBezTo>
                    <a:pt x="14401" y="1831"/>
                    <a:pt x="19583" y="8630"/>
                    <a:pt x="19341" y="1592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7" name="Shape">
              <a:extLst>
                <a:ext uri="{FF2B5EF4-FFF2-40B4-BE49-F238E27FC236}">
                  <a16:creationId xmlns:a16="http://schemas.microsoft.com/office/drawing/2014/main" id="{40BC2F46-9A47-D045-B17A-DC136FD1396F}"/>
                </a:ext>
              </a:extLst>
            </p:cNvPr>
            <p:cNvSpPr/>
            <p:nvPr/>
          </p:nvSpPr>
          <p:spPr>
            <a:xfrm>
              <a:off x="2527300" y="8140699"/>
              <a:ext cx="15329" cy="25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41" extrusionOk="0">
                  <a:moveTo>
                    <a:pt x="21600" y="11249"/>
                  </a:moveTo>
                  <a:cubicBezTo>
                    <a:pt x="21600" y="13522"/>
                    <a:pt x="21485" y="19558"/>
                    <a:pt x="11782" y="20183"/>
                  </a:cubicBezTo>
                  <a:cubicBezTo>
                    <a:pt x="1626" y="20897"/>
                    <a:pt x="0" y="14860"/>
                    <a:pt x="0" y="9910"/>
                  </a:cubicBezTo>
                  <a:cubicBezTo>
                    <a:pt x="0" y="4776"/>
                    <a:pt x="1741" y="-703"/>
                    <a:pt x="12794" y="75"/>
                  </a:cubicBezTo>
                  <a:cubicBezTo>
                    <a:pt x="19072" y="544"/>
                    <a:pt x="21261" y="4712"/>
                    <a:pt x="21600" y="1124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8" name="Shape">
              <a:extLst>
                <a:ext uri="{FF2B5EF4-FFF2-40B4-BE49-F238E27FC236}">
                  <a16:creationId xmlns:a16="http://schemas.microsoft.com/office/drawing/2014/main" id="{B06412E5-1DF8-514B-BA3B-ECE9B9EA2602}"/>
                </a:ext>
              </a:extLst>
            </p:cNvPr>
            <p:cNvSpPr/>
            <p:nvPr/>
          </p:nvSpPr>
          <p:spPr>
            <a:xfrm>
              <a:off x="3022600" y="6248400"/>
              <a:ext cx="26189" cy="2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0763" extrusionOk="0">
                  <a:moveTo>
                    <a:pt x="2244" y="0"/>
                  </a:moveTo>
                  <a:cubicBezTo>
                    <a:pt x="10557" y="695"/>
                    <a:pt x="16445" y="6401"/>
                    <a:pt x="20633" y="14679"/>
                  </a:cubicBezTo>
                  <a:cubicBezTo>
                    <a:pt x="21136" y="15758"/>
                    <a:pt x="19153" y="20627"/>
                    <a:pt x="18241" y="20663"/>
                  </a:cubicBezTo>
                  <a:cubicBezTo>
                    <a:pt x="9580" y="21600"/>
                    <a:pt x="3631" y="15897"/>
                    <a:pt x="104" y="6746"/>
                  </a:cubicBezTo>
                  <a:cubicBezTo>
                    <a:pt x="-464" y="5286"/>
                    <a:pt x="1458" y="2365"/>
                    <a:pt x="2244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9" name="Shape">
              <a:extLst>
                <a:ext uri="{FF2B5EF4-FFF2-40B4-BE49-F238E27FC236}">
                  <a16:creationId xmlns:a16="http://schemas.microsoft.com/office/drawing/2014/main" id="{9B2B8F08-B42F-2244-AD18-2D0432E1B23C}"/>
                </a:ext>
              </a:extLst>
            </p:cNvPr>
            <p:cNvSpPr/>
            <p:nvPr/>
          </p:nvSpPr>
          <p:spPr>
            <a:xfrm>
              <a:off x="4699000" y="6857999"/>
              <a:ext cx="19376" cy="16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4" h="19906" extrusionOk="0">
                  <a:moveTo>
                    <a:pt x="20024" y="11291"/>
                  </a:moveTo>
                  <a:cubicBezTo>
                    <a:pt x="18705" y="14016"/>
                    <a:pt x="17677" y="18739"/>
                    <a:pt x="15950" y="19222"/>
                  </a:cubicBezTo>
                  <a:cubicBezTo>
                    <a:pt x="10027" y="21070"/>
                    <a:pt x="3977" y="19367"/>
                    <a:pt x="935" y="11780"/>
                  </a:cubicBezTo>
                  <a:cubicBezTo>
                    <a:pt x="-1576" y="5602"/>
                    <a:pt x="1221" y="641"/>
                    <a:pt x="6365" y="58"/>
                  </a:cubicBezTo>
                  <a:cubicBezTo>
                    <a:pt x="12533" y="-530"/>
                    <a:pt x="17391" y="3366"/>
                    <a:pt x="20024" y="1129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0" name="Shape">
              <a:extLst>
                <a:ext uri="{FF2B5EF4-FFF2-40B4-BE49-F238E27FC236}">
                  <a16:creationId xmlns:a16="http://schemas.microsoft.com/office/drawing/2014/main" id="{BF1EDA36-4BA0-BB46-AF36-ADDCA5C67B7C}"/>
                </a:ext>
              </a:extLst>
            </p:cNvPr>
            <p:cNvSpPr/>
            <p:nvPr/>
          </p:nvSpPr>
          <p:spPr>
            <a:xfrm>
              <a:off x="2286000" y="6565900"/>
              <a:ext cx="18884" cy="18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9" h="21212" extrusionOk="0">
                  <a:moveTo>
                    <a:pt x="5927" y="21212"/>
                  </a:moveTo>
                  <a:cubicBezTo>
                    <a:pt x="3838" y="18758"/>
                    <a:pt x="217" y="16484"/>
                    <a:pt x="46" y="13983"/>
                  </a:cubicBezTo>
                  <a:cubicBezTo>
                    <a:pt x="-547" y="4804"/>
                    <a:pt x="4605" y="589"/>
                    <a:pt x="11294" y="30"/>
                  </a:cubicBezTo>
                  <a:cubicBezTo>
                    <a:pt x="16621" y="-388"/>
                    <a:pt x="21053" y="3646"/>
                    <a:pt x="20071" y="9949"/>
                  </a:cubicBezTo>
                  <a:cubicBezTo>
                    <a:pt x="18880" y="18616"/>
                    <a:pt x="12703" y="21027"/>
                    <a:pt x="5927" y="2121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1" name="Shape">
              <a:extLst>
                <a:ext uri="{FF2B5EF4-FFF2-40B4-BE49-F238E27FC236}">
                  <a16:creationId xmlns:a16="http://schemas.microsoft.com/office/drawing/2014/main" id="{CDCA7BAA-2327-2147-BDA9-929DDC722C49}"/>
                </a:ext>
              </a:extLst>
            </p:cNvPr>
            <p:cNvSpPr/>
            <p:nvPr/>
          </p:nvSpPr>
          <p:spPr>
            <a:xfrm>
              <a:off x="2679700" y="5702299"/>
              <a:ext cx="16758" cy="14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21" h="19186" extrusionOk="0">
                  <a:moveTo>
                    <a:pt x="18073" y="12298"/>
                  </a:moveTo>
                  <a:cubicBezTo>
                    <a:pt x="14866" y="18268"/>
                    <a:pt x="10346" y="20661"/>
                    <a:pt x="5330" y="18268"/>
                  </a:cubicBezTo>
                  <a:cubicBezTo>
                    <a:pt x="-47" y="15781"/>
                    <a:pt x="-1764" y="9757"/>
                    <a:pt x="2077" y="4095"/>
                  </a:cubicBezTo>
                  <a:cubicBezTo>
                    <a:pt x="5650" y="-939"/>
                    <a:pt x="10799" y="-939"/>
                    <a:pt x="15634" y="1969"/>
                  </a:cubicBezTo>
                  <a:cubicBezTo>
                    <a:pt x="19202" y="4202"/>
                    <a:pt x="19836" y="8146"/>
                    <a:pt x="18073" y="1229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2" name="Shape">
              <a:extLst>
                <a:ext uri="{FF2B5EF4-FFF2-40B4-BE49-F238E27FC236}">
                  <a16:creationId xmlns:a16="http://schemas.microsoft.com/office/drawing/2014/main" id="{64422124-6306-0A42-AD0C-16C7E60384AF}"/>
                </a:ext>
              </a:extLst>
            </p:cNvPr>
            <p:cNvSpPr/>
            <p:nvPr/>
          </p:nvSpPr>
          <p:spPr>
            <a:xfrm>
              <a:off x="2857499" y="5727699"/>
              <a:ext cx="14534" cy="15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61" h="20000" extrusionOk="0">
                  <a:moveTo>
                    <a:pt x="8933" y="20000"/>
                  </a:moveTo>
                  <a:cubicBezTo>
                    <a:pt x="2843" y="18256"/>
                    <a:pt x="-1240" y="14257"/>
                    <a:pt x="341" y="7584"/>
                  </a:cubicBezTo>
                  <a:cubicBezTo>
                    <a:pt x="2080" y="1069"/>
                    <a:pt x="7523" y="-1600"/>
                    <a:pt x="13395" y="964"/>
                  </a:cubicBezTo>
                  <a:cubicBezTo>
                    <a:pt x="16282" y="2198"/>
                    <a:pt x="19602" y="6507"/>
                    <a:pt x="19821" y="9533"/>
                  </a:cubicBezTo>
                  <a:cubicBezTo>
                    <a:pt x="20360" y="16769"/>
                    <a:pt x="15357" y="19590"/>
                    <a:pt x="8933" y="200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3" name="Shape">
              <a:extLst>
                <a:ext uri="{FF2B5EF4-FFF2-40B4-BE49-F238E27FC236}">
                  <a16:creationId xmlns:a16="http://schemas.microsoft.com/office/drawing/2014/main" id="{7BE6DC0C-4375-984E-A0F5-189A1270A57A}"/>
                </a:ext>
              </a:extLst>
            </p:cNvPr>
            <p:cNvSpPr/>
            <p:nvPr/>
          </p:nvSpPr>
          <p:spPr>
            <a:xfrm>
              <a:off x="4343399" y="6718300"/>
              <a:ext cx="14793" cy="13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19393" extrusionOk="0">
                  <a:moveTo>
                    <a:pt x="15557" y="21"/>
                  </a:moveTo>
                  <a:cubicBezTo>
                    <a:pt x="17412" y="2947"/>
                    <a:pt x="21393" y="6830"/>
                    <a:pt x="20778" y="8742"/>
                  </a:cubicBezTo>
                  <a:cubicBezTo>
                    <a:pt x="18028" y="17964"/>
                    <a:pt x="11576" y="21287"/>
                    <a:pt x="3217" y="18362"/>
                  </a:cubicBezTo>
                  <a:cubicBezTo>
                    <a:pt x="1758" y="17964"/>
                    <a:pt x="-207" y="15096"/>
                    <a:pt x="17" y="13689"/>
                  </a:cubicBezTo>
                  <a:cubicBezTo>
                    <a:pt x="913" y="3287"/>
                    <a:pt x="6974" y="-313"/>
                    <a:pt x="15557" y="2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876995860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">
            <a:extLst>
              <a:ext uri="{FF2B5EF4-FFF2-40B4-BE49-F238E27FC236}">
                <a16:creationId xmlns:a16="http://schemas.microsoft.com/office/drawing/2014/main" id="{099F0742-09E7-7A4D-BDEA-016EE9DFD608}"/>
              </a:ext>
            </a:extLst>
          </p:cNvPr>
          <p:cNvSpPr/>
          <p:nvPr/>
        </p:nvSpPr>
        <p:spPr>
          <a:xfrm>
            <a:off x="808567" y="4685789"/>
            <a:ext cx="6769100" cy="15479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07" y="21600"/>
                </a:moveTo>
                <a:lnTo>
                  <a:pt x="0" y="21600"/>
                </a:lnTo>
                <a:lnTo>
                  <a:pt x="0" y="0"/>
                </a:lnTo>
                <a:lnTo>
                  <a:pt x="19707" y="0"/>
                </a:lnTo>
                <a:lnTo>
                  <a:pt x="21600" y="10800"/>
                </a:lnTo>
                <a:cubicBezTo>
                  <a:pt x="21600" y="10800"/>
                  <a:pt x="19707" y="21600"/>
                  <a:pt x="19707" y="21600"/>
                </a:cubicBezTo>
                <a:close/>
              </a:path>
            </a:pathLst>
          </a:custGeom>
          <a:solidFill>
            <a:srgbClr val="008200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" name="Shape">
            <a:extLst>
              <a:ext uri="{FF2B5EF4-FFF2-40B4-BE49-F238E27FC236}">
                <a16:creationId xmlns:a16="http://schemas.microsoft.com/office/drawing/2014/main" id="{BEBEF2AD-9783-504C-BEA4-134E7F2CE798}"/>
              </a:ext>
            </a:extLst>
          </p:cNvPr>
          <p:cNvSpPr/>
          <p:nvPr/>
        </p:nvSpPr>
        <p:spPr>
          <a:xfrm>
            <a:off x="808566" y="2667001"/>
            <a:ext cx="4872567" cy="15479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704" y="21600"/>
                </a:moveTo>
                <a:lnTo>
                  <a:pt x="0" y="21600"/>
                </a:lnTo>
                <a:lnTo>
                  <a:pt x="0" y="0"/>
                </a:lnTo>
                <a:lnTo>
                  <a:pt x="18704" y="0"/>
                </a:lnTo>
                <a:lnTo>
                  <a:pt x="21600" y="10801"/>
                </a:lnTo>
                <a:cubicBezTo>
                  <a:pt x="21600" y="10801"/>
                  <a:pt x="18704" y="21600"/>
                  <a:pt x="18704" y="21600"/>
                </a:cubicBezTo>
                <a:close/>
              </a:path>
            </a:pathLst>
          </a:custGeom>
          <a:solidFill>
            <a:srgbClr val="00C800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" name="Shape">
            <a:extLst>
              <a:ext uri="{FF2B5EF4-FFF2-40B4-BE49-F238E27FC236}">
                <a16:creationId xmlns:a16="http://schemas.microsoft.com/office/drawing/2014/main" id="{0DFE1EA0-639E-4943-917E-C8841163D156}"/>
              </a:ext>
            </a:extLst>
          </p:cNvPr>
          <p:cNvSpPr/>
          <p:nvPr/>
        </p:nvSpPr>
        <p:spPr>
          <a:xfrm>
            <a:off x="1296916" y="2986042"/>
            <a:ext cx="324848" cy="924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9" y="5375"/>
                </a:moveTo>
                <a:cubicBezTo>
                  <a:pt x="21589" y="4550"/>
                  <a:pt x="19685" y="3882"/>
                  <a:pt x="17338" y="3882"/>
                </a:cubicBezTo>
                <a:lnTo>
                  <a:pt x="4249" y="3882"/>
                </a:lnTo>
                <a:cubicBezTo>
                  <a:pt x="1907" y="3882"/>
                  <a:pt x="0" y="4550"/>
                  <a:pt x="0" y="5375"/>
                </a:cubicBezTo>
                <a:lnTo>
                  <a:pt x="16" y="11400"/>
                </a:lnTo>
                <a:cubicBezTo>
                  <a:pt x="16" y="11761"/>
                  <a:pt x="844" y="12053"/>
                  <a:pt x="1869" y="12053"/>
                </a:cubicBezTo>
                <a:cubicBezTo>
                  <a:pt x="2889" y="12053"/>
                  <a:pt x="3720" y="11761"/>
                  <a:pt x="3720" y="11400"/>
                </a:cubicBezTo>
                <a:lnTo>
                  <a:pt x="3720" y="5893"/>
                </a:lnTo>
                <a:lnTo>
                  <a:pt x="4510" y="5893"/>
                </a:lnTo>
                <a:lnTo>
                  <a:pt x="4510" y="20624"/>
                </a:lnTo>
                <a:cubicBezTo>
                  <a:pt x="4510" y="21162"/>
                  <a:pt x="5749" y="21600"/>
                  <a:pt x="7286" y="21600"/>
                </a:cubicBezTo>
                <a:cubicBezTo>
                  <a:pt x="8821" y="21600"/>
                  <a:pt x="10065" y="21162"/>
                  <a:pt x="10065" y="20624"/>
                </a:cubicBezTo>
                <a:lnTo>
                  <a:pt x="10065" y="12556"/>
                </a:lnTo>
                <a:lnTo>
                  <a:pt x="11586" y="12556"/>
                </a:lnTo>
                <a:lnTo>
                  <a:pt x="11586" y="20620"/>
                </a:lnTo>
                <a:cubicBezTo>
                  <a:pt x="11586" y="21160"/>
                  <a:pt x="12833" y="21600"/>
                  <a:pt x="14367" y="21600"/>
                </a:cubicBezTo>
                <a:cubicBezTo>
                  <a:pt x="15900" y="21600"/>
                  <a:pt x="17146" y="21160"/>
                  <a:pt x="17146" y="20620"/>
                </a:cubicBezTo>
                <a:lnTo>
                  <a:pt x="17146" y="5893"/>
                </a:lnTo>
                <a:lnTo>
                  <a:pt x="17891" y="5893"/>
                </a:lnTo>
                <a:lnTo>
                  <a:pt x="17891" y="11379"/>
                </a:lnTo>
                <a:cubicBezTo>
                  <a:pt x="17891" y="11739"/>
                  <a:pt x="18722" y="12031"/>
                  <a:pt x="19747" y="12031"/>
                </a:cubicBezTo>
                <a:cubicBezTo>
                  <a:pt x="20775" y="12031"/>
                  <a:pt x="21600" y="11739"/>
                  <a:pt x="21600" y="11379"/>
                </a:cubicBezTo>
                <a:cubicBezTo>
                  <a:pt x="21600" y="11379"/>
                  <a:pt x="21589" y="5375"/>
                  <a:pt x="21589" y="5375"/>
                </a:cubicBezTo>
                <a:close/>
                <a:moveTo>
                  <a:pt x="10942" y="3273"/>
                </a:moveTo>
                <a:cubicBezTo>
                  <a:pt x="13521" y="3273"/>
                  <a:pt x="15606" y="2539"/>
                  <a:pt x="15606" y="1636"/>
                </a:cubicBezTo>
                <a:cubicBezTo>
                  <a:pt x="15606" y="733"/>
                  <a:pt x="13521" y="0"/>
                  <a:pt x="10942" y="0"/>
                </a:cubicBezTo>
                <a:cubicBezTo>
                  <a:pt x="8376" y="0"/>
                  <a:pt x="6288" y="733"/>
                  <a:pt x="6288" y="1636"/>
                </a:cubicBezTo>
                <a:cubicBezTo>
                  <a:pt x="6288" y="2539"/>
                  <a:pt x="8376" y="3273"/>
                  <a:pt x="10942" y="3273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C356C0A-BC2A-A74C-ADB1-11735CEE4615}"/>
              </a:ext>
            </a:extLst>
          </p:cNvPr>
          <p:cNvGrpSpPr/>
          <p:nvPr/>
        </p:nvGrpSpPr>
        <p:grpSpPr>
          <a:xfrm>
            <a:off x="1296916" y="4981118"/>
            <a:ext cx="423205" cy="937084"/>
            <a:chOff x="1002385" y="4887561"/>
            <a:chExt cx="456955" cy="1011815"/>
          </a:xfrm>
          <a:solidFill>
            <a:schemeClr val="bg1"/>
          </a:solidFill>
        </p:grpSpPr>
        <p:sp>
          <p:nvSpPr>
            <p:cNvPr id="4" name="Shape">
              <a:extLst>
                <a:ext uri="{FF2B5EF4-FFF2-40B4-BE49-F238E27FC236}">
                  <a16:creationId xmlns:a16="http://schemas.microsoft.com/office/drawing/2014/main" id="{5EA781DA-549D-6B4F-8631-5522DB297CE2}"/>
                </a:ext>
              </a:extLst>
            </p:cNvPr>
            <p:cNvSpPr/>
            <p:nvPr/>
          </p:nvSpPr>
          <p:spPr>
            <a:xfrm>
              <a:off x="1002385" y="5148684"/>
              <a:ext cx="456955" cy="750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89" y="9139"/>
                  </a:moveTo>
                  <a:cubicBezTo>
                    <a:pt x="19186" y="9556"/>
                    <a:pt x="19572" y="9934"/>
                    <a:pt x="20292" y="9934"/>
                  </a:cubicBezTo>
                  <a:cubicBezTo>
                    <a:pt x="21011" y="9934"/>
                    <a:pt x="21600" y="9578"/>
                    <a:pt x="21600" y="9139"/>
                  </a:cubicBezTo>
                  <a:lnTo>
                    <a:pt x="18385" y="1816"/>
                  </a:lnTo>
                  <a:cubicBezTo>
                    <a:pt x="17859" y="786"/>
                    <a:pt x="17050" y="0"/>
                    <a:pt x="15394" y="0"/>
                  </a:cubicBezTo>
                  <a:lnTo>
                    <a:pt x="6183" y="0"/>
                  </a:lnTo>
                  <a:cubicBezTo>
                    <a:pt x="4538" y="0"/>
                    <a:pt x="3637" y="871"/>
                    <a:pt x="3194" y="1816"/>
                  </a:cubicBezTo>
                  <a:lnTo>
                    <a:pt x="0" y="9164"/>
                  </a:lnTo>
                  <a:cubicBezTo>
                    <a:pt x="0" y="9604"/>
                    <a:pt x="585" y="9959"/>
                    <a:pt x="1305" y="9959"/>
                  </a:cubicBezTo>
                  <a:cubicBezTo>
                    <a:pt x="2024" y="9959"/>
                    <a:pt x="2348" y="9639"/>
                    <a:pt x="2609" y="9164"/>
                  </a:cubicBezTo>
                  <a:lnTo>
                    <a:pt x="5814" y="2450"/>
                  </a:lnTo>
                  <a:lnTo>
                    <a:pt x="6367" y="2450"/>
                  </a:lnTo>
                  <a:lnTo>
                    <a:pt x="1320" y="13400"/>
                  </a:lnTo>
                  <a:lnTo>
                    <a:pt x="6367" y="13400"/>
                  </a:lnTo>
                  <a:lnTo>
                    <a:pt x="6367" y="20408"/>
                  </a:lnTo>
                  <a:cubicBezTo>
                    <a:pt x="6367" y="21065"/>
                    <a:pt x="7242" y="21600"/>
                    <a:pt x="8325" y="21600"/>
                  </a:cubicBezTo>
                  <a:cubicBezTo>
                    <a:pt x="9404" y="21600"/>
                    <a:pt x="10277" y="21065"/>
                    <a:pt x="10277" y="20408"/>
                  </a:cubicBezTo>
                  <a:lnTo>
                    <a:pt x="10277" y="13400"/>
                  </a:lnTo>
                  <a:lnTo>
                    <a:pt x="11346" y="13400"/>
                  </a:lnTo>
                  <a:lnTo>
                    <a:pt x="11346" y="20408"/>
                  </a:lnTo>
                  <a:cubicBezTo>
                    <a:pt x="11346" y="21065"/>
                    <a:pt x="12225" y="21600"/>
                    <a:pt x="13306" y="21600"/>
                  </a:cubicBezTo>
                  <a:cubicBezTo>
                    <a:pt x="14383" y="21600"/>
                    <a:pt x="15260" y="21065"/>
                    <a:pt x="15260" y="20408"/>
                  </a:cubicBezTo>
                  <a:lnTo>
                    <a:pt x="15260" y="13400"/>
                  </a:lnTo>
                  <a:lnTo>
                    <a:pt x="20479" y="13400"/>
                  </a:lnTo>
                  <a:lnTo>
                    <a:pt x="15260" y="2450"/>
                  </a:lnTo>
                  <a:lnTo>
                    <a:pt x="15782" y="2450"/>
                  </a:lnTo>
                  <a:cubicBezTo>
                    <a:pt x="15782" y="2450"/>
                    <a:pt x="18989" y="9139"/>
                    <a:pt x="18989" y="913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" name="Shape">
              <a:extLst>
                <a:ext uri="{FF2B5EF4-FFF2-40B4-BE49-F238E27FC236}">
                  <a16:creationId xmlns:a16="http://schemas.microsoft.com/office/drawing/2014/main" id="{A367BDF9-3DC1-784C-8CC0-6448227C9814}"/>
                </a:ext>
              </a:extLst>
            </p:cNvPr>
            <p:cNvSpPr/>
            <p:nvPr/>
          </p:nvSpPr>
          <p:spPr>
            <a:xfrm>
              <a:off x="1146546" y="4887561"/>
              <a:ext cx="169024" cy="168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4" y="21600"/>
                  </a:moveTo>
                  <a:cubicBezTo>
                    <a:pt x="16768" y="21600"/>
                    <a:pt x="21600" y="16753"/>
                    <a:pt x="21600" y="10785"/>
                  </a:cubicBezTo>
                  <a:cubicBezTo>
                    <a:pt x="21600" y="4834"/>
                    <a:pt x="16768" y="0"/>
                    <a:pt x="10794" y="0"/>
                  </a:cubicBezTo>
                  <a:cubicBezTo>
                    <a:pt x="4833" y="0"/>
                    <a:pt x="0" y="4834"/>
                    <a:pt x="0" y="10785"/>
                  </a:cubicBezTo>
                  <a:cubicBezTo>
                    <a:pt x="0" y="16753"/>
                    <a:pt x="4833" y="21600"/>
                    <a:pt x="10794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dirty="0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9BFE278A-B8DE-274A-9FE7-84DDC7FE912E}"/>
              </a:ext>
            </a:extLst>
          </p:cNvPr>
          <p:cNvSpPr txBox="1">
            <a:spLocks/>
          </p:cNvSpPr>
          <p:nvPr/>
        </p:nvSpPr>
        <p:spPr>
          <a:xfrm>
            <a:off x="629106" y="269457"/>
            <a:ext cx="11094510" cy="1168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sz="5400" b="1" spc="3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DEMOGRAPHICS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6084335A-D587-DA4E-B018-698AABE2A391}"/>
              </a:ext>
            </a:extLst>
          </p:cNvPr>
          <p:cNvSpPr txBox="1">
            <a:spLocks/>
          </p:cNvSpPr>
          <p:nvPr/>
        </p:nvSpPr>
        <p:spPr>
          <a:xfrm>
            <a:off x="629106" y="1584249"/>
            <a:ext cx="10854869" cy="353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DEMOGRAPHIC BY GENDER</a:t>
            </a:r>
            <a:endParaRPr lang="en-US" sz="1600" b="1" spc="600" dirty="0">
              <a:solidFill>
                <a:srgbClr val="FFC000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EA4A88A-89CC-AE4F-A36D-05785203DA78}"/>
              </a:ext>
            </a:extLst>
          </p:cNvPr>
          <p:cNvSpPr txBox="1"/>
          <p:nvPr/>
        </p:nvSpPr>
        <p:spPr>
          <a:xfrm>
            <a:off x="1904999" y="3137843"/>
            <a:ext cx="1312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Montserrat" pitchFamily="2" charset="77"/>
              </a:rPr>
              <a:t>20</a:t>
            </a:r>
            <a:r>
              <a:rPr lang="en-US" sz="4000" b="1" baseline="30000" dirty="0">
                <a:solidFill>
                  <a:schemeClr val="bg1"/>
                </a:solidFill>
                <a:latin typeface="Montserrat" pitchFamily="2" charset="77"/>
              </a:rPr>
              <a:t>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78DEC9-5C0C-A341-81E9-84666EA71AE7}"/>
              </a:ext>
            </a:extLst>
          </p:cNvPr>
          <p:cNvSpPr txBox="1"/>
          <p:nvPr/>
        </p:nvSpPr>
        <p:spPr>
          <a:xfrm>
            <a:off x="1904999" y="5137607"/>
            <a:ext cx="1312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Montserrat" pitchFamily="2" charset="77"/>
              </a:rPr>
              <a:t>80</a:t>
            </a:r>
            <a:r>
              <a:rPr lang="en-US" sz="4000" b="1" baseline="30000" dirty="0">
                <a:solidFill>
                  <a:schemeClr val="bg1"/>
                </a:solidFill>
                <a:latin typeface="Montserrat" pitchFamily="2" charset="77"/>
              </a:rPr>
              <a:t>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B212E2-9C8A-B345-B6B7-573155C486A2}"/>
              </a:ext>
            </a:extLst>
          </p:cNvPr>
          <p:cNvSpPr txBox="1"/>
          <p:nvPr/>
        </p:nvSpPr>
        <p:spPr>
          <a:xfrm>
            <a:off x="3302000" y="3248367"/>
            <a:ext cx="1972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pc="600" dirty="0">
                <a:solidFill>
                  <a:schemeClr val="bg1"/>
                </a:solidFill>
                <a:latin typeface="Montserrat" pitchFamily="2" charset="77"/>
              </a:rPr>
              <a:t>MALE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1E0507-7D1D-9141-8073-96FFF23D12C2}"/>
              </a:ext>
            </a:extLst>
          </p:cNvPr>
          <p:cNvSpPr txBox="1"/>
          <p:nvPr/>
        </p:nvSpPr>
        <p:spPr>
          <a:xfrm>
            <a:off x="3327399" y="5222955"/>
            <a:ext cx="1972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pc="600" dirty="0">
                <a:solidFill>
                  <a:schemeClr val="bg1"/>
                </a:solidFill>
                <a:latin typeface="Montserrat" pitchFamily="2" charset="77"/>
              </a:rPr>
              <a:t>FEMALE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4AE0EC3-BCB6-6A4B-896E-A732D6956DBE}"/>
              </a:ext>
            </a:extLst>
          </p:cNvPr>
          <p:cNvSpPr txBox="1">
            <a:spLocks/>
          </p:cNvSpPr>
          <p:nvPr/>
        </p:nvSpPr>
        <p:spPr>
          <a:xfrm>
            <a:off x="5964368" y="2894827"/>
            <a:ext cx="3782414" cy="353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POTENTIAL</a:t>
            </a:r>
            <a:r>
              <a:rPr lang="en-US" sz="16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 MARKET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77707722-B53E-CE47-9621-FE149AF7E2F0}"/>
              </a:ext>
            </a:extLst>
          </p:cNvPr>
          <p:cNvSpPr txBox="1">
            <a:spLocks/>
          </p:cNvSpPr>
          <p:nvPr/>
        </p:nvSpPr>
        <p:spPr>
          <a:xfrm>
            <a:off x="5964368" y="3299030"/>
            <a:ext cx="4475032" cy="91591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473E5C60-FECE-434C-9335-B83C6CB24148}"/>
              </a:ext>
            </a:extLst>
          </p:cNvPr>
          <p:cNvSpPr txBox="1">
            <a:spLocks/>
          </p:cNvSpPr>
          <p:nvPr/>
        </p:nvSpPr>
        <p:spPr>
          <a:xfrm>
            <a:off x="7845981" y="4961066"/>
            <a:ext cx="3777510" cy="353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MARKET VOLUME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799AB692-E234-7B43-BBB5-F52EFEB159E7}"/>
              </a:ext>
            </a:extLst>
          </p:cNvPr>
          <p:cNvSpPr txBox="1">
            <a:spLocks/>
          </p:cNvSpPr>
          <p:nvPr/>
        </p:nvSpPr>
        <p:spPr>
          <a:xfrm>
            <a:off x="7843529" y="5329622"/>
            <a:ext cx="4165536" cy="91473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</a:t>
            </a:r>
          </a:p>
        </p:txBody>
      </p:sp>
    </p:spTree>
    <p:extLst>
      <p:ext uri="{BB962C8B-B14F-4D97-AF65-F5344CB8AC3E}">
        <p14:creationId xmlns:p14="http://schemas.microsoft.com/office/powerpoint/2010/main" val="2689688554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D812152-3DDC-AD4C-B327-05E523C7EE66}"/>
              </a:ext>
            </a:extLst>
          </p:cNvPr>
          <p:cNvGrpSpPr/>
          <p:nvPr/>
        </p:nvGrpSpPr>
        <p:grpSpPr>
          <a:xfrm>
            <a:off x="117953" y="1556859"/>
            <a:ext cx="11994922" cy="5288441"/>
            <a:chOff x="117953" y="1556859"/>
            <a:chExt cx="11994922" cy="5288441"/>
          </a:xfrm>
        </p:grpSpPr>
        <p:sp>
          <p:nvSpPr>
            <p:cNvPr id="7" name="Rectangle 6"/>
            <p:cNvSpPr/>
            <p:nvPr/>
          </p:nvSpPr>
          <p:spPr>
            <a:xfrm>
              <a:off x="203200" y="1701800"/>
              <a:ext cx="11785600" cy="4279900"/>
            </a:xfrm>
            <a:prstGeom prst="rect">
              <a:avLst/>
            </a:prstGeom>
            <a:noFill/>
            <a:ln w="76200">
              <a:solidFill>
                <a:srgbClr val="0082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3322" y="2716986"/>
              <a:ext cx="3352800" cy="3950513"/>
            </a:xfrm>
            <a:prstGeom prst="rect">
              <a:avLst/>
            </a:prstGeom>
            <a:solidFill>
              <a:srgbClr val="008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9600" y="1701800"/>
              <a:ext cx="3352800" cy="5143500"/>
            </a:xfrm>
            <a:prstGeom prst="rect">
              <a:avLst/>
            </a:prstGeom>
            <a:solidFill>
              <a:srgbClr val="008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371278" y="2716985"/>
              <a:ext cx="3352800" cy="3950514"/>
            </a:xfrm>
            <a:prstGeom prst="rect">
              <a:avLst/>
            </a:prstGeom>
            <a:solidFill>
              <a:srgbClr val="008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722C1C7-98B0-D948-A22B-C7A96B2DA109}"/>
                </a:ext>
              </a:extLst>
            </p:cNvPr>
            <p:cNvSpPr/>
            <p:nvPr/>
          </p:nvSpPr>
          <p:spPr>
            <a:xfrm>
              <a:off x="117953" y="1556859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CE26B43-B7EE-1A42-AE36-59BE9177F82D}"/>
                </a:ext>
              </a:extLst>
            </p:cNvPr>
            <p:cNvSpPr/>
            <p:nvPr/>
          </p:nvSpPr>
          <p:spPr>
            <a:xfrm>
              <a:off x="11802043" y="1566752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923144" y="364332"/>
            <a:ext cx="1033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PRICING TABLES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96713" y="5619902"/>
            <a:ext cx="1281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baseline="300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$</a:t>
            </a:r>
            <a:r>
              <a:rPr lang="en-US" sz="3600" b="1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200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0069" y="5757309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Price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644" y="2036683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PLAN </a:t>
            </a:r>
            <a:r>
              <a:rPr lang="en-US" sz="3200" b="1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A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586179" y="1131407"/>
            <a:ext cx="11137899" cy="4282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YOUR AMAZING SUBTITLE HERE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8644" y="3233648"/>
            <a:ext cx="3162023" cy="1671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01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02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03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04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03507" y="5655377"/>
            <a:ext cx="132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baseline="300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$</a:t>
            </a:r>
            <a:r>
              <a:rPr lang="en-US" sz="3600" b="1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400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16863" y="5792784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Price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09533" y="2084357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PLAN </a:t>
            </a:r>
            <a:r>
              <a:rPr lang="en-US" sz="3200" b="1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B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15644" y="3241496"/>
            <a:ext cx="3246689" cy="1671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01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02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03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04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68169" y="5658534"/>
            <a:ext cx="1301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baseline="300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$</a:t>
            </a:r>
            <a:r>
              <a:rPr lang="en-US" sz="3600" b="1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600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881525" y="579594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Price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371278" y="2061135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PLAN </a:t>
            </a:r>
            <a:r>
              <a:rPr lang="en-US" sz="3200" b="1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71278" y="3170574"/>
            <a:ext cx="3211122" cy="1671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01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02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03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04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05</a:t>
            </a:r>
          </a:p>
        </p:txBody>
      </p:sp>
    </p:spTree>
    <p:extLst>
      <p:ext uri="{BB962C8B-B14F-4D97-AF65-F5344CB8AC3E}">
        <p14:creationId xmlns:p14="http://schemas.microsoft.com/office/powerpoint/2010/main" val="703589429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644244" y="2202183"/>
            <a:ext cx="3124200" cy="815911"/>
          </a:xfrm>
          <a:prstGeom prst="rect">
            <a:avLst/>
          </a:prstGeom>
          <a:solidFill>
            <a:srgbClr val="00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644244" y="5579486"/>
            <a:ext cx="3124200" cy="797012"/>
          </a:xfrm>
          <a:prstGeom prst="rect">
            <a:avLst/>
          </a:prstGeom>
          <a:noFill/>
          <a:ln w="38100">
            <a:solidFill>
              <a:srgbClr val="00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8616118" y="2202183"/>
            <a:ext cx="3124200" cy="804216"/>
          </a:xfrm>
          <a:prstGeom prst="rect">
            <a:avLst/>
          </a:prstGeom>
          <a:solidFill>
            <a:srgbClr val="00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8616118" y="5579486"/>
            <a:ext cx="3124200" cy="797012"/>
          </a:xfrm>
          <a:prstGeom prst="rect">
            <a:avLst/>
          </a:prstGeom>
          <a:noFill/>
          <a:ln w="38100">
            <a:solidFill>
              <a:srgbClr val="00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72370" y="2202184"/>
            <a:ext cx="3124200" cy="815911"/>
          </a:xfrm>
          <a:prstGeom prst="rect">
            <a:avLst/>
          </a:prstGeom>
          <a:solidFill>
            <a:srgbClr val="00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72370" y="5579486"/>
            <a:ext cx="3124200" cy="797012"/>
          </a:xfrm>
          <a:prstGeom prst="rect">
            <a:avLst/>
          </a:prstGeom>
          <a:noFill/>
          <a:ln w="38100">
            <a:solidFill>
              <a:srgbClr val="00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08BBB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7100" y="286805"/>
            <a:ext cx="1033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PRICING TABLES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55044" y="5768651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baseline="300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$</a:t>
            </a:r>
            <a:r>
              <a:rPr lang="en-US" sz="2400" b="1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200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74982" y="5798031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Price</a:t>
            </a:r>
            <a:endParaRPr lang="en-US" sz="12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2370" y="2326799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PLAN </a:t>
            </a:r>
            <a:r>
              <a:rPr lang="en-US" sz="2800" b="1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A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586179" y="1222238"/>
            <a:ext cx="11137899" cy="4282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b="1" spc="3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YOUR AMAZING SUBTITLE HERE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8644" y="3376034"/>
            <a:ext cx="3352800" cy="1671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01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02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03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04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55049" y="5720344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baseline="300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$</a:t>
            </a:r>
            <a:r>
              <a:rPr lang="en-US" sz="2800" b="1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400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88087" y="5844197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Price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44244" y="2332776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PLAN </a:t>
            </a:r>
            <a:r>
              <a:rPr lang="en-US" sz="2800" b="1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B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78649" y="3462952"/>
            <a:ext cx="3352800" cy="1671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01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02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03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04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126411" y="5720344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baseline="300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$</a:t>
            </a:r>
            <a:r>
              <a:rPr lang="en-US" sz="2400" b="1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600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080500" y="5798031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Price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616118" y="2317748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PLAN </a:t>
            </a:r>
            <a:r>
              <a:rPr lang="en-US" sz="2800" b="1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596236" y="3376034"/>
            <a:ext cx="3107960" cy="1671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01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02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03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04</a:t>
            </a:r>
          </a:p>
          <a:p>
            <a:pPr marL="285750" indent="-285750" algn="ctr">
              <a:lnSpc>
                <a:spcPct val="150000"/>
              </a:lnSpc>
              <a:buFont typeface="Wingdings" charset="2"/>
              <a:buChar char="ü"/>
            </a:pPr>
            <a:r>
              <a:rPr lang="en-US" sz="14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Item Detail 05</a:t>
            </a:r>
          </a:p>
        </p:txBody>
      </p:sp>
    </p:spTree>
    <p:extLst>
      <p:ext uri="{BB962C8B-B14F-4D97-AF65-F5344CB8AC3E}">
        <p14:creationId xmlns:p14="http://schemas.microsoft.com/office/powerpoint/2010/main" val="988688487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CFACD301-A3EA-C146-A1C9-4AFD17D5C1B5}"/>
              </a:ext>
            </a:extLst>
          </p:cNvPr>
          <p:cNvSpPr/>
          <p:nvPr/>
        </p:nvSpPr>
        <p:spPr>
          <a:xfrm>
            <a:off x="4036606" y="1025886"/>
            <a:ext cx="4708318" cy="4708318"/>
          </a:xfrm>
          <a:prstGeom prst="ellipse">
            <a:avLst/>
          </a:prstGeom>
          <a:gradFill flip="none" rotWithShape="1"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95A1C7-351C-B043-859C-D3C414402EB3}"/>
              </a:ext>
            </a:extLst>
          </p:cNvPr>
          <p:cNvSpPr txBox="1"/>
          <p:nvPr/>
        </p:nvSpPr>
        <p:spPr>
          <a:xfrm>
            <a:off x="3921437" y="2707528"/>
            <a:ext cx="50348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pc="300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team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6BB587D-4F25-8B43-AEDC-D7D25293DBE9}"/>
              </a:ext>
            </a:extLst>
          </p:cNvPr>
          <p:cNvSpPr txBox="1">
            <a:spLocks/>
          </p:cNvSpPr>
          <p:nvPr/>
        </p:nvSpPr>
        <p:spPr>
          <a:xfrm>
            <a:off x="4036606" y="3529694"/>
            <a:ext cx="4804545" cy="408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b="1" spc="6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YOUR SUBTITLE HERE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FA21A19-EA61-B349-9E04-59C7A051CB5B}"/>
              </a:ext>
            </a:extLst>
          </p:cNvPr>
          <p:cNvGrpSpPr/>
          <p:nvPr/>
        </p:nvGrpSpPr>
        <p:grpSpPr>
          <a:xfrm>
            <a:off x="3056217" y="492718"/>
            <a:ext cx="6646383" cy="5774654"/>
            <a:chOff x="3056217" y="492718"/>
            <a:chExt cx="6646383" cy="5774654"/>
          </a:xfrm>
        </p:grpSpPr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4CE5D6CC-5B07-9C48-AD1C-C25E52C575EF}"/>
                </a:ext>
              </a:extLst>
            </p:cNvPr>
            <p:cNvSpPr/>
            <p:nvPr/>
          </p:nvSpPr>
          <p:spPr>
            <a:xfrm>
              <a:off x="3221748" y="648134"/>
              <a:ext cx="6338034" cy="5463822"/>
            </a:xfrm>
            <a:prstGeom prst="hexagon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10B5619-37D8-2A4E-B62C-768C328EF1D5}"/>
                </a:ext>
              </a:extLst>
            </p:cNvPr>
            <p:cNvSpPr/>
            <p:nvPr/>
          </p:nvSpPr>
          <p:spPr>
            <a:xfrm>
              <a:off x="3056217" y="3294613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58A71CF-6A9A-0643-BA7D-95C955C91474}"/>
                </a:ext>
              </a:extLst>
            </p:cNvPr>
            <p:cNvSpPr/>
            <p:nvPr/>
          </p:nvSpPr>
          <p:spPr>
            <a:xfrm>
              <a:off x="4453211" y="5956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3A54A03-532A-BC46-8D7F-1E95E8E1B9AF}"/>
                </a:ext>
              </a:extLst>
            </p:cNvPr>
            <p:cNvSpPr/>
            <p:nvPr/>
          </p:nvSpPr>
          <p:spPr>
            <a:xfrm>
              <a:off x="8068478" y="5956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B67818-45E6-3349-8650-F90531F9DE80}"/>
                </a:ext>
              </a:extLst>
            </p:cNvPr>
            <p:cNvSpPr/>
            <p:nvPr/>
          </p:nvSpPr>
          <p:spPr>
            <a:xfrm>
              <a:off x="9391768" y="3220762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3F23DF0-22A2-554E-8568-9206B3C0D8E2}"/>
                </a:ext>
              </a:extLst>
            </p:cNvPr>
            <p:cNvSpPr/>
            <p:nvPr/>
          </p:nvSpPr>
          <p:spPr>
            <a:xfrm>
              <a:off x="8049549" y="526043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B3FEED9-1716-1B47-B907-20F161EEF140}"/>
                </a:ext>
              </a:extLst>
            </p:cNvPr>
            <p:cNvSpPr/>
            <p:nvPr/>
          </p:nvSpPr>
          <p:spPr>
            <a:xfrm>
              <a:off x="4459682" y="49271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5897704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086316" y="3092330"/>
            <a:ext cx="4140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pc="600" dirty="0">
                <a:solidFill>
                  <a:srgbClr val="31880D"/>
                </a:solidFill>
                <a:latin typeface="Montserrat" pitchFamily="2" charset="77"/>
                <a:ea typeface="Montserrat" charset="0"/>
                <a:cs typeface="Montserrat" charset="0"/>
              </a:rPr>
              <a:t>ABOUT US</a:t>
            </a:r>
          </a:p>
        </p:txBody>
      </p:sp>
      <p:sp>
        <p:nvSpPr>
          <p:cNvPr id="38" name="Subtitle 2"/>
          <p:cNvSpPr txBox="1">
            <a:spLocks/>
          </p:cNvSpPr>
          <p:nvPr/>
        </p:nvSpPr>
        <p:spPr>
          <a:xfrm>
            <a:off x="6041127" y="2136471"/>
            <a:ext cx="5528453" cy="408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YOUR AMAZING SUBTITLE HERE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41127" y="372853"/>
            <a:ext cx="55904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spc="300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TABLE</a:t>
            </a:r>
            <a:r>
              <a:rPr lang="en-US" sz="5400" spc="300" dirty="0">
                <a:solidFill>
                  <a:srgbClr val="31880D"/>
                </a:solidFill>
                <a:latin typeface="Faster One" panose="02000505050000090004" pitchFamily="2" charset="77"/>
                <a:ea typeface="Lato" charset="0"/>
                <a:cs typeface="Lato" charset="0"/>
              </a:rPr>
              <a:t> </a:t>
            </a:r>
            <a:r>
              <a:rPr lang="en-US" sz="5400" spc="300" dirty="0">
                <a:solidFill>
                  <a:srgbClr val="31880D"/>
                </a:solidFill>
                <a:latin typeface="Faster One" panose="02000505050000090004" pitchFamily="2" charset="77"/>
                <a:ea typeface="Lora" charset="0"/>
                <a:cs typeface="Lora" charset="0"/>
              </a:rPr>
              <a:t>OF</a:t>
            </a:r>
            <a:r>
              <a:rPr lang="en-US" sz="5400" spc="300" dirty="0">
                <a:solidFill>
                  <a:srgbClr val="31880D"/>
                </a:solidFill>
                <a:latin typeface="Faster One" panose="02000505050000090004" pitchFamily="2" charset="77"/>
                <a:ea typeface="Lato" charset="0"/>
                <a:cs typeface="Lato" charset="0"/>
              </a:rPr>
              <a:t> </a:t>
            </a:r>
            <a:r>
              <a:rPr lang="en-US" sz="5400" spc="300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CONTENT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A9545C-4AC7-DA4D-98B5-3AFA2062F871}"/>
              </a:ext>
            </a:extLst>
          </p:cNvPr>
          <p:cNvSpPr txBox="1"/>
          <p:nvPr/>
        </p:nvSpPr>
        <p:spPr>
          <a:xfrm>
            <a:off x="7095628" y="3697223"/>
            <a:ext cx="4140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pc="600" dirty="0">
                <a:solidFill>
                  <a:srgbClr val="31880D"/>
                </a:solidFill>
                <a:latin typeface="Montserrat" pitchFamily="2" charset="77"/>
                <a:ea typeface="Montserrat" charset="0"/>
                <a:cs typeface="Montserrat" charset="0"/>
              </a:rPr>
              <a:t>PRODUCTS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FA4903-6355-F843-8049-8069250DB6E3}"/>
              </a:ext>
            </a:extLst>
          </p:cNvPr>
          <p:cNvSpPr txBox="1"/>
          <p:nvPr/>
        </p:nvSpPr>
        <p:spPr>
          <a:xfrm>
            <a:off x="7086315" y="4378828"/>
            <a:ext cx="4140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pc="600" dirty="0">
                <a:solidFill>
                  <a:srgbClr val="31880D"/>
                </a:solidFill>
                <a:latin typeface="Montserrat" pitchFamily="2" charset="77"/>
                <a:ea typeface="Montserrat" charset="0"/>
                <a:cs typeface="Montserrat" charset="0"/>
              </a:rPr>
              <a:t>MARKETING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8EBC5A-670C-F946-B222-9AC19755CF17}"/>
              </a:ext>
            </a:extLst>
          </p:cNvPr>
          <p:cNvSpPr txBox="1"/>
          <p:nvPr/>
        </p:nvSpPr>
        <p:spPr>
          <a:xfrm>
            <a:off x="7095628" y="5041088"/>
            <a:ext cx="4140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pc="600" dirty="0">
                <a:solidFill>
                  <a:srgbClr val="31880D"/>
                </a:solidFill>
                <a:latin typeface="Montserrat" pitchFamily="2" charset="77"/>
                <a:ea typeface="Montserrat" charset="0"/>
                <a:cs typeface="Montserrat" charset="0"/>
              </a:rPr>
              <a:t>TEAM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60D89D3-ABF6-F548-A304-28C9041D96DC}"/>
              </a:ext>
            </a:extLst>
          </p:cNvPr>
          <p:cNvSpPr txBox="1"/>
          <p:nvPr/>
        </p:nvSpPr>
        <p:spPr>
          <a:xfrm>
            <a:off x="7086315" y="5756640"/>
            <a:ext cx="4140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pc="600" dirty="0">
                <a:solidFill>
                  <a:srgbClr val="31880D"/>
                </a:solidFill>
                <a:latin typeface="Montserrat" pitchFamily="2" charset="77"/>
                <a:ea typeface="Montserrat" charset="0"/>
                <a:cs typeface="Montserrat" charset="0"/>
              </a:rPr>
              <a:t>QUOTES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3F7A034-9805-FD48-BA7B-1B01840DD8F4}"/>
              </a:ext>
            </a:extLst>
          </p:cNvPr>
          <p:cNvGrpSpPr/>
          <p:nvPr/>
        </p:nvGrpSpPr>
        <p:grpSpPr>
          <a:xfrm>
            <a:off x="6138050" y="2877962"/>
            <a:ext cx="788316" cy="3489961"/>
            <a:chOff x="6138050" y="2877962"/>
            <a:chExt cx="788316" cy="348996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7B3680B-47F9-5548-BC98-90E83F967E9A}"/>
                </a:ext>
              </a:extLst>
            </p:cNvPr>
            <p:cNvSpPr/>
            <p:nvPr/>
          </p:nvSpPr>
          <p:spPr>
            <a:xfrm>
              <a:off x="6138050" y="2877962"/>
              <a:ext cx="609741" cy="3489961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A86DBD5-7392-4944-AF70-744946B8C867}"/>
                </a:ext>
              </a:extLst>
            </p:cNvPr>
            <p:cNvSpPr/>
            <p:nvPr/>
          </p:nvSpPr>
          <p:spPr>
            <a:xfrm>
              <a:off x="6588727" y="4418524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EB9A6FDA-D9BA-DA44-92B2-E5EDE0ADA3F0}"/>
                </a:ext>
              </a:extLst>
            </p:cNvPr>
            <p:cNvSpPr/>
            <p:nvPr/>
          </p:nvSpPr>
          <p:spPr>
            <a:xfrm>
              <a:off x="6606221" y="3755723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146BC4C-9505-0449-9995-7AF88488ADB6}"/>
                </a:ext>
              </a:extLst>
            </p:cNvPr>
            <p:cNvSpPr/>
            <p:nvPr/>
          </p:nvSpPr>
          <p:spPr>
            <a:xfrm>
              <a:off x="6615534" y="5119883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B3B9E87-883D-294F-B407-A87EFB8A171E}"/>
                </a:ext>
              </a:extLst>
            </p:cNvPr>
            <p:cNvSpPr/>
            <p:nvPr/>
          </p:nvSpPr>
          <p:spPr>
            <a:xfrm>
              <a:off x="6606221" y="58151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F6D67B8-31FF-5A48-AA88-61A789665E2D}"/>
                </a:ext>
              </a:extLst>
            </p:cNvPr>
            <p:cNvSpPr/>
            <p:nvPr/>
          </p:nvSpPr>
          <p:spPr>
            <a:xfrm>
              <a:off x="6588727" y="3112552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E16D290-9E2C-F44C-9550-57F2307230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05287719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49D29B-43E5-9E46-AE90-1978D618CD0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3B7F48B-727B-AA4C-B40B-E1D2B961841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727BAEF-F217-5549-8E39-31C4E76E6AD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7F1760F-78BC-1043-A08E-55A72BAB4E4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TextBox 9"/>
          <p:cNvSpPr txBox="1"/>
          <p:nvPr/>
        </p:nvSpPr>
        <p:spPr>
          <a:xfrm>
            <a:off x="1027043" y="939356"/>
            <a:ext cx="41019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pc="3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OUR TEAM</a:t>
            </a:r>
          </a:p>
          <a:p>
            <a:r>
              <a:rPr lang="en-US" sz="4800" b="1" spc="3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GALLERY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943212" y="4097250"/>
            <a:ext cx="4101986" cy="115449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quae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878076" y="3344708"/>
            <a:ext cx="4232259" cy="567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AMAZING SUBTITLE HERE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E0BAF8F-674D-2C4A-B65B-A2586E1A8096}"/>
              </a:ext>
            </a:extLst>
          </p:cNvPr>
          <p:cNvSpPr/>
          <p:nvPr/>
        </p:nvSpPr>
        <p:spPr>
          <a:xfrm>
            <a:off x="5800156" y="5621102"/>
            <a:ext cx="2955408" cy="881734"/>
          </a:xfrm>
          <a:prstGeom prst="rect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spc="3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89C92D3-2893-F84A-A471-027836A82049}"/>
              </a:ext>
            </a:extLst>
          </p:cNvPr>
          <p:cNvSpPr txBox="1"/>
          <p:nvPr/>
        </p:nvSpPr>
        <p:spPr>
          <a:xfrm>
            <a:off x="5800159" y="5782380"/>
            <a:ext cx="2955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ERIC SMITH</a:t>
            </a:r>
            <a:endParaRPr lang="en-US" sz="1400" spc="3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DCE5D4DA-0A0C-784F-BB88-2368AF8C2659}"/>
              </a:ext>
            </a:extLst>
          </p:cNvPr>
          <p:cNvSpPr txBox="1">
            <a:spLocks/>
          </p:cNvSpPr>
          <p:nvPr/>
        </p:nvSpPr>
        <p:spPr>
          <a:xfrm>
            <a:off x="5800158" y="6055504"/>
            <a:ext cx="2955406" cy="231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800" spc="3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MARKETING DIRECTOR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ACAAEE8-582E-674E-8BA8-B0EBD55E5014}"/>
              </a:ext>
            </a:extLst>
          </p:cNvPr>
          <p:cNvSpPr/>
          <p:nvPr/>
        </p:nvSpPr>
        <p:spPr>
          <a:xfrm>
            <a:off x="8911651" y="5614637"/>
            <a:ext cx="2955408" cy="881734"/>
          </a:xfrm>
          <a:prstGeom prst="rect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7887CC-3CE9-C24B-B1FD-422B9FAB8CEA}"/>
              </a:ext>
            </a:extLst>
          </p:cNvPr>
          <p:cNvSpPr txBox="1"/>
          <p:nvPr/>
        </p:nvSpPr>
        <p:spPr>
          <a:xfrm>
            <a:off x="8911651" y="5782380"/>
            <a:ext cx="2955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JHON JOSON</a:t>
            </a:r>
            <a:endParaRPr lang="en-US" sz="1400" spc="3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0457CA3C-4280-0242-AB5A-E7AC552DAA3A}"/>
              </a:ext>
            </a:extLst>
          </p:cNvPr>
          <p:cNvSpPr txBox="1">
            <a:spLocks/>
          </p:cNvSpPr>
          <p:nvPr/>
        </p:nvSpPr>
        <p:spPr>
          <a:xfrm>
            <a:off x="8911650" y="6055504"/>
            <a:ext cx="2955408" cy="231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800" spc="3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MEDIA MANAGER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BA60215-698A-DE4C-B064-420370AED074}"/>
              </a:ext>
            </a:extLst>
          </p:cNvPr>
          <p:cNvSpPr/>
          <p:nvPr/>
        </p:nvSpPr>
        <p:spPr>
          <a:xfrm>
            <a:off x="5800156" y="2497951"/>
            <a:ext cx="2955408" cy="881734"/>
          </a:xfrm>
          <a:prstGeom prst="rect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C22747E-3984-5A4C-9677-5FCDC06AD26E}"/>
              </a:ext>
            </a:extLst>
          </p:cNvPr>
          <p:cNvSpPr txBox="1"/>
          <p:nvPr/>
        </p:nvSpPr>
        <p:spPr>
          <a:xfrm>
            <a:off x="5771680" y="2665694"/>
            <a:ext cx="3061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JAMIE RICH</a:t>
            </a:r>
            <a:endParaRPr lang="en-US" sz="1400" spc="3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3768423B-8CB2-BA47-A7E6-FDFADDCF08D0}"/>
              </a:ext>
            </a:extLst>
          </p:cNvPr>
          <p:cNvSpPr txBox="1">
            <a:spLocks/>
          </p:cNvSpPr>
          <p:nvPr/>
        </p:nvSpPr>
        <p:spPr>
          <a:xfrm>
            <a:off x="5771679" y="2938818"/>
            <a:ext cx="3061928" cy="231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800" spc="3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COMMUNITY MANAGER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1FF2FCD-AB8D-B74E-970B-1615B8BEB022}"/>
              </a:ext>
            </a:extLst>
          </p:cNvPr>
          <p:cNvSpPr/>
          <p:nvPr/>
        </p:nvSpPr>
        <p:spPr>
          <a:xfrm>
            <a:off x="8911651" y="2480093"/>
            <a:ext cx="2955408" cy="881734"/>
          </a:xfrm>
          <a:prstGeom prst="rect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8281748-993C-0B43-9835-7FB150A0407D}"/>
              </a:ext>
            </a:extLst>
          </p:cNvPr>
          <p:cNvSpPr txBox="1"/>
          <p:nvPr/>
        </p:nvSpPr>
        <p:spPr>
          <a:xfrm>
            <a:off x="8911651" y="2641837"/>
            <a:ext cx="2873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ROBERT TAN</a:t>
            </a:r>
            <a:endParaRPr lang="en-US" sz="1400" spc="3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273A6DEE-B320-2146-AE77-7CA41FAF43D5}"/>
              </a:ext>
            </a:extLst>
          </p:cNvPr>
          <p:cNvSpPr txBox="1">
            <a:spLocks/>
          </p:cNvSpPr>
          <p:nvPr/>
        </p:nvSpPr>
        <p:spPr>
          <a:xfrm>
            <a:off x="8911650" y="2914961"/>
            <a:ext cx="2873949" cy="231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800" spc="3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CREATIVE PRODUCER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6863E7B-FF11-F844-9324-CFA309FA27DE}"/>
              </a:ext>
            </a:extLst>
          </p:cNvPr>
          <p:cNvGrpSpPr/>
          <p:nvPr/>
        </p:nvGrpSpPr>
        <p:grpSpPr>
          <a:xfrm>
            <a:off x="454182" y="276866"/>
            <a:ext cx="5161409" cy="6293506"/>
            <a:chOff x="454182" y="276866"/>
            <a:chExt cx="5161409" cy="6293506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78AFB30-9E13-6946-97DD-84BA5BFC2F99}"/>
                </a:ext>
              </a:extLst>
            </p:cNvPr>
            <p:cNvSpPr/>
            <p:nvPr/>
          </p:nvSpPr>
          <p:spPr>
            <a:xfrm>
              <a:off x="567267" y="460244"/>
              <a:ext cx="4881125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A2E656C-D94A-4349-BDB8-CBD1A197BDA5}"/>
                </a:ext>
              </a:extLst>
            </p:cNvPr>
            <p:cNvSpPr/>
            <p:nvPr/>
          </p:nvSpPr>
          <p:spPr>
            <a:xfrm>
              <a:off x="479583" y="30482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D264610A-E8E2-7243-B8B9-9660164E9E2F}"/>
                </a:ext>
              </a:extLst>
            </p:cNvPr>
            <p:cNvSpPr/>
            <p:nvPr/>
          </p:nvSpPr>
          <p:spPr>
            <a:xfrm>
              <a:off x="5304759" y="27686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A5FA4C6-F095-234C-A0D9-6C1430CD2E87}"/>
                </a:ext>
              </a:extLst>
            </p:cNvPr>
            <p:cNvSpPr/>
            <p:nvPr/>
          </p:nvSpPr>
          <p:spPr>
            <a:xfrm>
              <a:off x="454182" y="6259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3EB01C4-39AD-174C-A881-4E1890540F76}"/>
                </a:ext>
              </a:extLst>
            </p:cNvPr>
            <p:cNvSpPr/>
            <p:nvPr/>
          </p:nvSpPr>
          <p:spPr>
            <a:xfrm>
              <a:off x="5304759" y="6175195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277602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37" grpId="0"/>
      <p:bldP spid="38" grpId="0"/>
      <p:bldP spid="40" grpId="0"/>
      <p:bldP spid="41" grpId="0"/>
      <p:bldP spid="43" grpId="0"/>
      <p:bldP spid="44" grpId="0"/>
      <p:bldP spid="46" grpId="0"/>
      <p:bldP spid="4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 txBox="1">
            <a:spLocks/>
          </p:cNvSpPr>
          <p:nvPr/>
        </p:nvSpPr>
        <p:spPr>
          <a:xfrm>
            <a:off x="6323739" y="1106441"/>
            <a:ext cx="4477025" cy="12281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quae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architecto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beatae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vitae dicta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sunt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explicabo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.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1C3A4A-246A-4080-AA38-175A9A359C4C}"/>
              </a:ext>
            </a:extLst>
          </p:cNvPr>
          <p:cNvCxnSpPr>
            <a:cxnSpLocks/>
          </p:cNvCxnSpPr>
          <p:nvPr/>
        </p:nvCxnSpPr>
        <p:spPr>
          <a:xfrm>
            <a:off x="6323739" y="4705941"/>
            <a:ext cx="3847481" cy="0"/>
          </a:xfrm>
          <a:prstGeom prst="line">
            <a:avLst/>
          </a:prstGeom>
          <a:ln w="1016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098144-FEE5-4ACF-8262-6D07E65313E8}"/>
              </a:ext>
            </a:extLst>
          </p:cNvPr>
          <p:cNvCxnSpPr>
            <a:cxnSpLocks/>
          </p:cNvCxnSpPr>
          <p:nvPr/>
        </p:nvCxnSpPr>
        <p:spPr>
          <a:xfrm>
            <a:off x="6323739" y="4705941"/>
            <a:ext cx="3438640" cy="0"/>
          </a:xfrm>
          <a:prstGeom prst="line">
            <a:avLst/>
          </a:prstGeom>
          <a:ln w="101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/>
          <p:cNvSpPr txBox="1">
            <a:spLocks/>
          </p:cNvSpPr>
          <p:nvPr/>
        </p:nvSpPr>
        <p:spPr>
          <a:xfrm>
            <a:off x="6272939" y="4129253"/>
            <a:ext cx="4449004" cy="291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000" b="1" spc="6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PUBLIC SPEAKING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31C3A4A-246A-4080-AA38-175A9A359C4C}"/>
              </a:ext>
            </a:extLst>
          </p:cNvPr>
          <p:cNvCxnSpPr>
            <a:cxnSpLocks/>
          </p:cNvCxnSpPr>
          <p:nvPr/>
        </p:nvCxnSpPr>
        <p:spPr>
          <a:xfrm>
            <a:off x="6323739" y="3794032"/>
            <a:ext cx="3847481" cy="0"/>
          </a:xfrm>
          <a:prstGeom prst="line">
            <a:avLst/>
          </a:prstGeom>
          <a:ln w="1016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098144-FEE5-4ACF-8262-6D07E65313E8}"/>
              </a:ext>
            </a:extLst>
          </p:cNvPr>
          <p:cNvCxnSpPr>
            <a:cxnSpLocks/>
          </p:cNvCxnSpPr>
          <p:nvPr/>
        </p:nvCxnSpPr>
        <p:spPr>
          <a:xfrm>
            <a:off x="6323739" y="3794032"/>
            <a:ext cx="3565640" cy="0"/>
          </a:xfrm>
          <a:prstGeom prst="line">
            <a:avLst/>
          </a:prstGeom>
          <a:ln w="101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ubtitle 2"/>
          <p:cNvSpPr txBox="1">
            <a:spLocks/>
          </p:cNvSpPr>
          <p:nvPr/>
        </p:nvSpPr>
        <p:spPr>
          <a:xfrm>
            <a:off x="6272939" y="3280844"/>
            <a:ext cx="4449004" cy="3366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000" b="1" spc="6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SOCIAL BRANDING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31C3A4A-246A-4080-AA38-175A9A359C4C}"/>
              </a:ext>
            </a:extLst>
          </p:cNvPr>
          <p:cNvCxnSpPr>
            <a:cxnSpLocks/>
          </p:cNvCxnSpPr>
          <p:nvPr/>
        </p:nvCxnSpPr>
        <p:spPr>
          <a:xfrm>
            <a:off x="6323739" y="5497379"/>
            <a:ext cx="3847481" cy="0"/>
          </a:xfrm>
          <a:prstGeom prst="line">
            <a:avLst/>
          </a:prstGeom>
          <a:ln w="1016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E098144-FEE5-4ACF-8262-6D07E65313E8}"/>
              </a:ext>
            </a:extLst>
          </p:cNvPr>
          <p:cNvCxnSpPr>
            <a:cxnSpLocks/>
          </p:cNvCxnSpPr>
          <p:nvPr/>
        </p:nvCxnSpPr>
        <p:spPr>
          <a:xfrm>
            <a:off x="6323739" y="5497379"/>
            <a:ext cx="3438640" cy="0"/>
          </a:xfrm>
          <a:prstGeom prst="line">
            <a:avLst/>
          </a:prstGeom>
          <a:ln w="101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ubtitle 2"/>
          <p:cNvSpPr txBox="1">
            <a:spLocks/>
          </p:cNvSpPr>
          <p:nvPr/>
        </p:nvSpPr>
        <p:spPr>
          <a:xfrm>
            <a:off x="6272939" y="4990964"/>
            <a:ext cx="4449004" cy="291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000" b="1" spc="6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MARKETING COMMUNICATION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3044" y="4919454"/>
            <a:ext cx="461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6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JAMIE RICH</a:t>
            </a:r>
            <a:endParaRPr lang="en-US" sz="2400" spc="600" dirty="0">
              <a:solidFill>
                <a:srgbClr val="008200"/>
              </a:solidFill>
              <a:latin typeface="Faster One" panose="02000505050000090004" pitchFamily="2" charset="77"/>
              <a:ea typeface="Montserrat" charset="0"/>
              <a:cs typeface="Montserrat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456496" y="5426478"/>
            <a:ext cx="4307547" cy="4384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0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COMMUNITY MANAGER</a:t>
            </a:r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6323739" y="2441983"/>
            <a:ext cx="4818394" cy="537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b="1" spc="3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EXPERT SKILL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5F2BDDB-9304-8B40-B8D8-C33F212CE053}"/>
              </a:ext>
            </a:extLst>
          </p:cNvPr>
          <p:cNvGrpSpPr/>
          <p:nvPr/>
        </p:nvGrpSpPr>
        <p:grpSpPr>
          <a:xfrm>
            <a:off x="304500" y="357769"/>
            <a:ext cx="4770375" cy="4194158"/>
            <a:chOff x="304500" y="357769"/>
            <a:chExt cx="4770375" cy="4194158"/>
          </a:xfrm>
        </p:grpSpPr>
        <p:sp>
          <p:nvSpPr>
            <p:cNvPr id="23" name="Hexagon 22">
              <a:extLst>
                <a:ext uri="{FF2B5EF4-FFF2-40B4-BE49-F238E27FC236}">
                  <a16:creationId xmlns:a16="http://schemas.microsoft.com/office/drawing/2014/main" id="{9294FB98-0CF2-9747-A6D3-2ED3C4B6818E}"/>
                </a:ext>
              </a:extLst>
            </p:cNvPr>
            <p:cNvSpPr/>
            <p:nvPr/>
          </p:nvSpPr>
          <p:spPr>
            <a:xfrm>
              <a:off x="421019" y="526043"/>
              <a:ext cx="4511172" cy="3888941"/>
            </a:xfrm>
            <a:prstGeom prst="hexagon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FBFC180-501A-5D42-A570-432D731827DC}"/>
                </a:ext>
              </a:extLst>
            </p:cNvPr>
            <p:cNvSpPr/>
            <p:nvPr/>
          </p:nvSpPr>
          <p:spPr>
            <a:xfrm>
              <a:off x="1262048" y="4241095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9D55E97-4355-1B4C-BB11-BC2741A0DFE4}"/>
                </a:ext>
              </a:extLst>
            </p:cNvPr>
            <p:cNvSpPr/>
            <p:nvPr/>
          </p:nvSpPr>
          <p:spPr>
            <a:xfrm>
              <a:off x="304500" y="225307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C843F99-9FFA-1E49-AA93-CAA353AD86FD}"/>
                </a:ext>
              </a:extLst>
            </p:cNvPr>
            <p:cNvSpPr/>
            <p:nvPr/>
          </p:nvSpPr>
          <p:spPr>
            <a:xfrm>
              <a:off x="3783295" y="4209764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0C98EAC-A4B1-4F49-A00D-EFF46813D9B8}"/>
                </a:ext>
              </a:extLst>
            </p:cNvPr>
            <p:cNvSpPr/>
            <p:nvPr/>
          </p:nvSpPr>
          <p:spPr>
            <a:xfrm>
              <a:off x="4764043" y="231509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F33B6C5C-E4F6-F746-8600-7A2EA620E5E4}"/>
                </a:ext>
              </a:extLst>
            </p:cNvPr>
            <p:cNvSpPr/>
            <p:nvPr/>
          </p:nvSpPr>
          <p:spPr>
            <a:xfrm>
              <a:off x="3833149" y="38910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1F00C51-AFB0-B843-8635-8DC4609C418A}"/>
                </a:ext>
              </a:extLst>
            </p:cNvPr>
            <p:cNvSpPr/>
            <p:nvPr/>
          </p:nvSpPr>
          <p:spPr>
            <a:xfrm>
              <a:off x="1284682" y="357769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70F31D-8E9A-7648-BFC3-1B340936301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646757387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 txBox="1">
            <a:spLocks/>
          </p:cNvSpPr>
          <p:nvPr/>
        </p:nvSpPr>
        <p:spPr>
          <a:xfrm>
            <a:off x="6323739" y="1106441"/>
            <a:ext cx="4477025" cy="12281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quae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architecto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beatae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vitae dicta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sunt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explicabo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.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1C3A4A-246A-4080-AA38-175A9A359C4C}"/>
              </a:ext>
            </a:extLst>
          </p:cNvPr>
          <p:cNvCxnSpPr>
            <a:cxnSpLocks/>
          </p:cNvCxnSpPr>
          <p:nvPr/>
        </p:nvCxnSpPr>
        <p:spPr>
          <a:xfrm>
            <a:off x="6323739" y="4705941"/>
            <a:ext cx="3847481" cy="0"/>
          </a:xfrm>
          <a:prstGeom prst="line">
            <a:avLst/>
          </a:prstGeom>
          <a:ln w="1016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098144-FEE5-4ACF-8262-6D07E65313E8}"/>
              </a:ext>
            </a:extLst>
          </p:cNvPr>
          <p:cNvCxnSpPr>
            <a:cxnSpLocks/>
          </p:cNvCxnSpPr>
          <p:nvPr/>
        </p:nvCxnSpPr>
        <p:spPr>
          <a:xfrm>
            <a:off x="6323739" y="4705941"/>
            <a:ext cx="3438640" cy="0"/>
          </a:xfrm>
          <a:prstGeom prst="line">
            <a:avLst/>
          </a:prstGeom>
          <a:ln w="101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/>
          <p:cNvSpPr txBox="1">
            <a:spLocks/>
          </p:cNvSpPr>
          <p:nvPr/>
        </p:nvSpPr>
        <p:spPr>
          <a:xfrm>
            <a:off x="6272939" y="4129253"/>
            <a:ext cx="4449004" cy="291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000" b="1" spc="6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PUBLIC SPEAKING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31C3A4A-246A-4080-AA38-175A9A359C4C}"/>
              </a:ext>
            </a:extLst>
          </p:cNvPr>
          <p:cNvCxnSpPr>
            <a:cxnSpLocks/>
          </p:cNvCxnSpPr>
          <p:nvPr/>
        </p:nvCxnSpPr>
        <p:spPr>
          <a:xfrm>
            <a:off x="6323739" y="3794032"/>
            <a:ext cx="3847481" cy="0"/>
          </a:xfrm>
          <a:prstGeom prst="line">
            <a:avLst/>
          </a:prstGeom>
          <a:ln w="1016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098144-FEE5-4ACF-8262-6D07E65313E8}"/>
              </a:ext>
            </a:extLst>
          </p:cNvPr>
          <p:cNvCxnSpPr>
            <a:cxnSpLocks/>
          </p:cNvCxnSpPr>
          <p:nvPr/>
        </p:nvCxnSpPr>
        <p:spPr>
          <a:xfrm>
            <a:off x="6323739" y="3794032"/>
            <a:ext cx="3565640" cy="0"/>
          </a:xfrm>
          <a:prstGeom prst="line">
            <a:avLst/>
          </a:prstGeom>
          <a:ln w="101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ubtitle 2"/>
          <p:cNvSpPr txBox="1">
            <a:spLocks/>
          </p:cNvSpPr>
          <p:nvPr/>
        </p:nvSpPr>
        <p:spPr>
          <a:xfrm>
            <a:off x="6272939" y="3280844"/>
            <a:ext cx="4449004" cy="3366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000" b="1" spc="6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SOCIAL BRANDING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31C3A4A-246A-4080-AA38-175A9A359C4C}"/>
              </a:ext>
            </a:extLst>
          </p:cNvPr>
          <p:cNvCxnSpPr>
            <a:cxnSpLocks/>
          </p:cNvCxnSpPr>
          <p:nvPr/>
        </p:nvCxnSpPr>
        <p:spPr>
          <a:xfrm>
            <a:off x="6323739" y="5497379"/>
            <a:ext cx="3847481" cy="0"/>
          </a:xfrm>
          <a:prstGeom prst="line">
            <a:avLst/>
          </a:prstGeom>
          <a:ln w="1016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E098144-FEE5-4ACF-8262-6D07E65313E8}"/>
              </a:ext>
            </a:extLst>
          </p:cNvPr>
          <p:cNvCxnSpPr>
            <a:cxnSpLocks/>
          </p:cNvCxnSpPr>
          <p:nvPr/>
        </p:nvCxnSpPr>
        <p:spPr>
          <a:xfrm>
            <a:off x="6323739" y="5497379"/>
            <a:ext cx="3438640" cy="0"/>
          </a:xfrm>
          <a:prstGeom prst="line">
            <a:avLst/>
          </a:prstGeom>
          <a:ln w="101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ubtitle 2"/>
          <p:cNvSpPr txBox="1">
            <a:spLocks/>
          </p:cNvSpPr>
          <p:nvPr/>
        </p:nvSpPr>
        <p:spPr>
          <a:xfrm>
            <a:off x="6272939" y="4990964"/>
            <a:ext cx="4449004" cy="291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000" b="1" spc="6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MARKETING COMMUNICATION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3044" y="4919454"/>
            <a:ext cx="461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6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ROBERT TAN</a:t>
            </a:r>
            <a:endParaRPr lang="en-US" sz="2400" spc="600" dirty="0">
              <a:solidFill>
                <a:srgbClr val="008200"/>
              </a:solidFill>
              <a:latin typeface="Faster One" panose="02000505050000090004" pitchFamily="2" charset="77"/>
              <a:ea typeface="Montserrat" charset="0"/>
              <a:cs typeface="Montserrat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456496" y="5426478"/>
            <a:ext cx="4307547" cy="4384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0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CREATIVE PRODUCER</a:t>
            </a:r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6323739" y="2441983"/>
            <a:ext cx="4818394" cy="537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b="1" spc="3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EXPERT SKILL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5F2BDDB-9304-8B40-B8D8-C33F212CE053}"/>
              </a:ext>
            </a:extLst>
          </p:cNvPr>
          <p:cNvGrpSpPr/>
          <p:nvPr/>
        </p:nvGrpSpPr>
        <p:grpSpPr>
          <a:xfrm>
            <a:off x="304500" y="357769"/>
            <a:ext cx="4770375" cy="4194158"/>
            <a:chOff x="304500" y="357769"/>
            <a:chExt cx="4770375" cy="4194158"/>
          </a:xfrm>
        </p:grpSpPr>
        <p:sp>
          <p:nvSpPr>
            <p:cNvPr id="23" name="Hexagon 22">
              <a:extLst>
                <a:ext uri="{FF2B5EF4-FFF2-40B4-BE49-F238E27FC236}">
                  <a16:creationId xmlns:a16="http://schemas.microsoft.com/office/drawing/2014/main" id="{9294FB98-0CF2-9747-A6D3-2ED3C4B6818E}"/>
                </a:ext>
              </a:extLst>
            </p:cNvPr>
            <p:cNvSpPr/>
            <p:nvPr/>
          </p:nvSpPr>
          <p:spPr>
            <a:xfrm>
              <a:off x="421019" y="526043"/>
              <a:ext cx="4511172" cy="3888941"/>
            </a:xfrm>
            <a:prstGeom prst="hexagon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FBFC180-501A-5D42-A570-432D731827DC}"/>
                </a:ext>
              </a:extLst>
            </p:cNvPr>
            <p:cNvSpPr/>
            <p:nvPr/>
          </p:nvSpPr>
          <p:spPr>
            <a:xfrm>
              <a:off x="1262048" y="4241095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9D55E97-4355-1B4C-BB11-BC2741A0DFE4}"/>
                </a:ext>
              </a:extLst>
            </p:cNvPr>
            <p:cNvSpPr/>
            <p:nvPr/>
          </p:nvSpPr>
          <p:spPr>
            <a:xfrm>
              <a:off x="304500" y="225307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C843F99-9FFA-1E49-AA93-CAA353AD86FD}"/>
                </a:ext>
              </a:extLst>
            </p:cNvPr>
            <p:cNvSpPr/>
            <p:nvPr/>
          </p:nvSpPr>
          <p:spPr>
            <a:xfrm>
              <a:off x="3783295" y="4209764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0C98EAC-A4B1-4F49-A00D-EFF46813D9B8}"/>
                </a:ext>
              </a:extLst>
            </p:cNvPr>
            <p:cNvSpPr/>
            <p:nvPr/>
          </p:nvSpPr>
          <p:spPr>
            <a:xfrm>
              <a:off x="4764043" y="231509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F33B6C5C-E4F6-F746-8600-7A2EA620E5E4}"/>
                </a:ext>
              </a:extLst>
            </p:cNvPr>
            <p:cNvSpPr/>
            <p:nvPr/>
          </p:nvSpPr>
          <p:spPr>
            <a:xfrm>
              <a:off x="3833149" y="38910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1F00C51-AFB0-B843-8635-8DC4609C418A}"/>
                </a:ext>
              </a:extLst>
            </p:cNvPr>
            <p:cNvSpPr/>
            <p:nvPr/>
          </p:nvSpPr>
          <p:spPr>
            <a:xfrm>
              <a:off x="1284682" y="357769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547B83-E579-E145-88F2-C3F080497CF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914980538"/>
      </p:ext>
    </p:extLst>
  </p:cSld>
  <p:clrMapOvr>
    <a:masterClrMapping/>
  </p:clrMapOvr>
  <p:transition spd="slow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 txBox="1">
            <a:spLocks/>
          </p:cNvSpPr>
          <p:nvPr/>
        </p:nvSpPr>
        <p:spPr>
          <a:xfrm>
            <a:off x="6323739" y="1106441"/>
            <a:ext cx="4477025" cy="12281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quae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architecto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beatae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vitae dicta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sunt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explicabo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.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1C3A4A-246A-4080-AA38-175A9A359C4C}"/>
              </a:ext>
            </a:extLst>
          </p:cNvPr>
          <p:cNvCxnSpPr>
            <a:cxnSpLocks/>
          </p:cNvCxnSpPr>
          <p:nvPr/>
        </p:nvCxnSpPr>
        <p:spPr>
          <a:xfrm>
            <a:off x="6323739" y="4705941"/>
            <a:ext cx="3847481" cy="0"/>
          </a:xfrm>
          <a:prstGeom prst="line">
            <a:avLst/>
          </a:prstGeom>
          <a:ln w="1016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098144-FEE5-4ACF-8262-6D07E65313E8}"/>
              </a:ext>
            </a:extLst>
          </p:cNvPr>
          <p:cNvCxnSpPr>
            <a:cxnSpLocks/>
          </p:cNvCxnSpPr>
          <p:nvPr/>
        </p:nvCxnSpPr>
        <p:spPr>
          <a:xfrm>
            <a:off x="6323739" y="4705941"/>
            <a:ext cx="3438640" cy="0"/>
          </a:xfrm>
          <a:prstGeom prst="line">
            <a:avLst/>
          </a:prstGeom>
          <a:ln w="101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/>
          <p:cNvSpPr txBox="1">
            <a:spLocks/>
          </p:cNvSpPr>
          <p:nvPr/>
        </p:nvSpPr>
        <p:spPr>
          <a:xfrm>
            <a:off x="6272939" y="4129253"/>
            <a:ext cx="4449004" cy="291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000" b="1" spc="6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PUBLIC SPEAKING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31C3A4A-246A-4080-AA38-175A9A359C4C}"/>
              </a:ext>
            </a:extLst>
          </p:cNvPr>
          <p:cNvCxnSpPr>
            <a:cxnSpLocks/>
          </p:cNvCxnSpPr>
          <p:nvPr/>
        </p:nvCxnSpPr>
        <p:spPr>
          <a:xfrm>
            <a:off x="6323739" y="3794032"/>
            <a:ext cx="3847481" cy="0"/>
          </a:xfrm>
          <a:prstGeom prst="line">
            <a:avLst/>
          </a:prstGeom>
          <a:ln w="1016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098144-FEE5-4ACF-8262-6D07E65313E8}"/>
              </a:ext>
            </a:extLst>
          </p:cNvPr>
          <p:cNvCxnSpPr>
            <a:cxnSpLocks/>
          </p:cNvCxnSpPr>
          <p:nvPr/>
        </p:nvCxnSpPr>
        <p:spPr>
          <a:xfrm>
            <a:off x="6323739" y="3794032"/>
            <a:ext cx="3565640" cy="0"/>
          </a:xfrm>
          <a:prstGeom prst="line">
            <a:avLst/>
          </a:prstGeom>
          <a:ln w="101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ubtitle 2"/>
          <p:cNvSpPr txBox="1">
            <a:spLocks/>
          </p:cNvSpPr>
          <p:nvPr/>
        </p:nvSpPr>
        <p:spPr>
          <a:xfrm>
            <a:off x="6272939" y="3280844"/>
            <a:ext cx="4449004" cy="3366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000" b="1" spc="6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SOCIAL BRANDING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31C3A4A-246A-4080-AA38-175A9A359C4C}"/>
              </a:ext>
            </a:extLst>
          </p:cNvPr>
          <p:cNvCxnSpPr>
            <a:cxnSpLocks/>
          </p:cNvCxnSpPr>
          <p:nvPr/>
        </p:nvCxnSpPr>
        <p:spPr>
          <a:xfrm>
            <a:off x="6323739" y="5497379"/>
            <a:ext cx="3847481" cy="0"/>
          </a:xfrm>
          <a:prstGeom prst="line">
            <a:avLst/>
          </a:prstGeom>
          <a:ln w="1016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E098144-FEE5-4ACF-8262-6D07E65313E8}"/>
              </a:ext>
            </a:extLst>
          </p:cNvPr>
          <p:cNvCxnSpPr>
            <a:cxnSpLocks/>
          </p:cNvCxnSpPr>
          <p:nvPr/>
        </p:nvCxnSpPr>
        <p:spPr>
          <a:xfrm>
            <a:off x="6323739" y="5497379"/>
            <a:ext cx="3438640" cy="0"/>
          </a:xfrm>
          <a:prstGeom prst="line">
            <a:avLst/>
          </a:prstGeom>
          <a:ln w="101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ubtitle 2"/>
          <p:cNvSpPr txBox="1">
            <a:spLocks/>
          </p:cNvSpPr>
          <p:nvPr/>
        </p:nvSpPr>
        <p:spPr>
          <a:xfrm>
            <a:off x="6272939" y="4990964"/>
            <a:ext cx="4449004" cy="291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000" b="1" spc="6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MARKETING COMMUNICATION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3044" y="4919454"/>
            <a:ext cx="461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6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ERIC SMITH</a:t>
            </a:r>
            <a:endParaRPr lang="en-US" sz="2400" spc="600" dirty="0">
              <a:solidFill>
                <a:srgbClr val="008200"/>
              </a:solidFill>
              <a:latin typeface="Faster One" panose="02000505050000090004" pitchFamily="2" charset="77"/>
              <a:ea typeface="Montserrat" charset="0"/>
              <a:cs typeface="Montserrat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456496" y="5426478"/>
            <a:ext cx="4307547" cy="4384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0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MARKETING DIRECTOR</a:t>
            </a:r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6323739" y="2441983"/>
            <a:ext cx="4818394" cy="537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b="1" spc="3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EXPERT SKILL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5F2BDDB-9304-8B40-B8D8-C33F212CE053}"/>
              </a:ext>
            </a:extLst>
          </p:cNvPr>
          <p:cNvGrpSpPr/>
          <p:nvPr/>
        </p:nvGrpSpPr>
        <p:grpSpPr>
          <a:xfrm>
            <a:off x="304500" y="357769"/>
            <a:ext cx="4770375" cy="4194158"/>
            <a:chOff x="304500" y="357769"/>
            <a:chExt cx="4770375" cy="4194158"/>
          </a:xfrm>
        </p:grpSpPr>
        <p:sp>
          <p:nvSpPr>
            <p:cNvPr id="23" name="Hexagon 22">
              <a:extLst>
                <a:ext uri="{FF2B5EF4-FFF2-40B4-BE49-F238E27FC236}">
                  <a16:creationId xmlns:a16="http://schemas.microsoft.com/office/drawing/2014/main" id="{9294FB98-0CF2-9747-A6D3-2ED3C4B6818E}"/>
                </a:ext>
              </a:extLst>
            </p:cNvPr>
            <p:cNvSpPr/>
            <p:nvPr/>
          </p:nvSpPr>
          <p:spPr>
            <a:xfrm>
              <a:off x="421019" y="526043"/>
              <a:ext cx="4511172" cy="3888941"/>
            </a:xfrm>
            <a:prstGeom prst="hexagon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FBFC180-501A-5D42-A570-432D731827DC}"/>
                </a:ext>
              </a:extLst>
            </p:cNvPr>
            <p:cNvSpPr/>
            <p:nvPr/>
          </p:nvSpPr>
          <p:spPr>
            <a:xfrm>
              <a:off x="1262048" y="4241095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9D55E97-4355-1B4C-BB11-BC2741A0DFE4}"/>
                </a:ext>
              </a:extLst>
            </p:cNvPr>
            <p:cNvSpPr/>
            <p:nvPr/>
          </p:nvSpPr>
          <p:spPr>
            <a:xfrm>
              <a:off x="304500" y="225307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C843F99-9FFA-1E49-AA93-CAA353AD86FD}"/>
                </a:ext>
              </a:extLst>
            </p:cNvPr>
            <p:cNvSpPr/>
            <p:nvPr/>
          </p:nvSpPr>
          <p:spPr>
            <a:xfrm>
              <a:off x="3783295" y="4209764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0C98EAC-A4B1-4F49-A00D-EFF46813D9B8}"/>
                </a:ext>
              </a:extLst>
            </p:cNvPr>
            <p:cNvSpPr/>
            <p:nvPr/>
          </p:nvSpPr>
          <p:spPr>
            <a:xfrm>
              <a:off x="4764043" y="231509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F33B6C5C-E4F6-F746-8600-7A2EA620E5E4}"/>
                </a:ext>
              </a:extLst>
            </p:cNvPr>
            <p:cNvSpPr/>
            <p:nvPr/>
          </p:nvSpPr>
          <p:spPr>
            <a:xfrm>
              <a:off x="3833149" y="38910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1F00C51-AFB0-B843-8635-8DC4609C418A}"/>
                </a:ext>
              </a:extLst>
            </p:cNvPr>
            <p:cNvSpPr/>
            <p:nvPr/>
          </p:nvSpPr>
          <p:spPr>
            <a:xfrm>
              <a:off x="1284682" y="357769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5D7172-1997-8E42-B2FB-87F306E7905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971945739"/>
      </p:ext>
    </p:extLst>
  </p:cSld>
  <p:clrMapOvr>
    <a:masterClrMapping/>
  </p:clrMapOvr>
  <p:transition spd="slow"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 txBox="1">
            <a:spLocks/>
          </p:cNvSpPr>
          <p:nvPr/>
        </p:nvSpPr>
        <p:spPr>
          <a:xfrm>
            <a:off x="6323739" y="1106441"/>
            <a:ext cx="4477025" cy="12281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quae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architecto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beatae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vitae dicta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sunt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explicabo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.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1C3A4A-246A-4080-AA38-175A9A359C4C}"/>
              </a:ext>
            </a:extLst>
          </p:cNvPr>
          <p:cNvCxnSpPr>
            <a:cxnSpLocks/>
          </p:cNvCxnSpPr>
          <p:nvPr/>
        </p:nvCxnSpPr>
        <p:spPr>
          <a:xfrm>
            <a:off x="6323739" y="4705941"/>
            <a:ext cx="3847481" cy="0"/>
          </a:xfrm>
          <a:prstGeom prst="line">
            <a:avLst/>
          </a:prstGeom>
          <a:ln w="1016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098144-FEE5-4ACF-8262-6D07E65313E8}"/>
              </a:ext>
            </a:extLst>
          </p:cNvPr>
          <p:cNvCxnSpPr>
            <a:cxnSpLocks/>
          </p:cNvCxnSpPr>
          <p:nvPr/>
        </p:nvCxnSpPr>
        <p:spPr>
          <a:xfrm>
            <a:off x="6323739" y="4705941"/>
            <a:ext cx="3438640" cy="0"/>
          </a:xfrm>
          <a:prstGeom prst="line">
            <a:avLst/>
          </a:prstGeom>
          <a:ln w="101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/>
          <p:cNvSpPr txBox="1">
            <a:spLocks/>
          </p:cNvSpPr>
          <p:nvPr/>
        </p:nvSpPr>
        <p:spPr>
          <a:xfrm>
            <a:off x="6272939" y="4129253"/>
            <a:ext cx="4449004" cy="291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000" b="1" spc="6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PUBLIC SPEAKING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31C3A4A-246A-4080-AA38-175A9A359C4C}"/>
              </a:ext>
            </a:extLst>
          </p:cNvPr>
          <p:cNvCxnSpPr>
            <a:cxnSpLocks/>
          </p:cNvCxnSpPr>
          <p:nvPr/>
        </p:nvCxnSpPr>
        <p:spPr>
          <a:xfrm>
            <a:off x="6323739" y="3794032"/>
            <a:ext cx="3847481" cy="0"/>
          </a:xfrm>
          <a:prstGeom prst="line">
            <a:avLst/>
          </a:prstGeom>
          <a:ln w="1016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098144-FEE5-4ACF-8262-6D07E65313E8}"/>
              </a:ext>
            </a:extLst>
          </p:cNvPr>
          <p:cNvCxnSpPr>
            <a:cxnSpLocks/>
          </p:cNvCxnSpPr>
          <p:nvPr/>
        </p:nvCxnSpPr>
        <p:spPr>
          <a:xfrm>
            <a:off x="6323739" y="3794032"/>
            <a:ext cx="3565640" cy="0"/>
          </a:xfrm>
          <a:prstGeom prst="line">
            <a:avLst/>
          </a:prstGeom>
          <a:ln w="101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ubtitle 2"/>
          <p:cNvSpPr txBox="1">
            <a:spLocks/>
          </p:cNvSpPr>
          <p:nvPr/>
        </p:nvSpPr>
        <p:spPr>
          <a:xfrm>
            <a:off x="6272939" y="3280844"/>
            <a:ext cx="4449004" cy="3366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000" b="1" spc="6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SOCIAL BRANDING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31C3A4A-246A-4080-AA38-175A9A359C4C}"/>
              </a:ext>
            </a:extLst>
          </p:cNvPr>
          <p:cNvCxnSpPr>
            <a:cxnSpLocks/>
          </p:cNvCxnSpPr>
          <p:nvPr/>
        </p:nvCxnSpPr>
        <p:spPr>
          <a:xfrm>
            <a:off x="6323739" y="5497379"/>
            <a:ext cx="3847481" cy="0"/>
          </a:xfrm>
          <a:prstGeom prst="line">
            <a:avLst/>
          </a:prstGeom>
          <a:ln w="1016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E098144-FEE5-4ACF-8262-6D07E65313E8}"/>
              </a:ext>
            </a:extLst>
          </p:cNvPr>
          <p:cNvCxnSpPr>
            <a:cxnSpLocks/>
          </p:cNvCxnSpPr>
          <p:nvPr/>
        </p:nvCxnSpPr>
        <p:spPr>
          <a:xfrm>
            <a:off x="6323739" y="5497379"/>
            <a:ext cx="3438640" cy="0"/>
          </a:xfrm>
          <a:prstGeom prst="line">
            <a:avLst/>
          </a:prstGeom>
          <a:ln w="1016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ubtitle 2"/>
          <p:cNvSpPr txBox="1">
            <a:spLocks/>
          </p:cNvSpPr>
          <p:nvPr/>
        </p:nvSpPr>
        <p:spPr>
          <a:xfrm>
            <a:off x="6272939" y="4990964"/>
            <a:ext cx="4449004" cy="291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000" b="1" spc="6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MARKETING COMMUNICATION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3044" y="4919454"/>
            <a:ext cx="461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6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JHON JOSON</a:t>
            </a:r>
            <a:endParaRPr lang="en-US" sz="2400" spc="600" dirty="0">
              <a:solidFill>
                <a:srgbClr val="008200"/>
              </a:solidFill>
              <a:latin typeface="Faster One" panose="02000505050000090004" pitchFamily="2" charset="77"/>
              <a:ea typeface="Montserrat" charset="0"/>
              <a:cs typeface="Montserrat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456496" y="5426478"/>
            <a:ext cx="4307547" cy="4384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0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MEDIA MANAGER</a:t>
            </a:r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6323739" y="2441983"/>
            <a:ext cx="4818394" cy="537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b="1" spc="3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EXPERT SKILL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5F2BDDB-9304-8B40-B8D8-C33F212CE053}"/>
              </a:ext>
            </a:extLst>
          </p:cNvPr>
          <p:cNvGrpSpPr/>
          <p:nvPr/>
        </p:nvGrpSpPr>
        <p:grpSpPr>
          <a:xfrm>
            <a:off x="304500" y="357769"/>
            <a:ext cx="4770375" cy="4194158"/>
            <a:chOff x="304500" y="357769"/>
            <a:chExt cx="4770375" cy="4194158"/>
          </a:xfrm>
        </p:grpSpPr>
        <p:sp>
          <p:nvSpPr>
            <p:cNvPr id="23" name="Hexagon 22">
              <a:extLst>
                <a:ext uri="{FF2B5EF4-FFF2-40B4-BE49-F238E27FC236}">
                  <a16:creationId xmlns:a16="http://schemas.microsoft.com/office/drawing/2014/main" id="{9294FB98-0CF2-9747-A6D3-2ED3C4B6818E}"/>
                </a:ext>
              </a:extLst>
            </p:cNvPr>
            <p:cNvSpPr/>
            <p:nvPr/>
          </p:nvSpPr>
          <p:spPr>
            <a:xfrm>
              <a:off x="421019" y="526043"/>
              <a:ext cx="4511172" cy="3888941"/>
            </a:xfrm>
            <a:prstGeom prst="hexagon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FBFC180-501A-5D42-A570-432D731827DC}"/>
                </a:ext>
              </a:extLst>
            </p:cNvPr>
            <p:cNvSpPr/>
            <p:nvPr/>
          </p:nvSpPr>
          <p:spPr>
            <a:xfrm>
              <a:off x="1262048" y="4241095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9D55E97-4355-1B4C-BB11-BC2741A0DFE4}"/>
                </a:ext>
              </a:extLst>
            </p:cNvPr>
            <p:cNvSpPr/>
            <p:nvPr/>
          </p:nvSpPr>
          <p:spPr>
            <a:xfrm>
              <a:off x="304500" y="225307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C843F99-9FFA-1E49-AA93-CAA353AD86FD}"/>
                </a:ext>
              </a:extLst>
            </p:cNvPr>
            <p:cNvSpPr/>
            <p:nvPr/>
          </p:nvSpPr>
          <p:spPr>
            <a:xfrm>
              <a:off x="3783295" y="4209764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0C98EAC-A4B1-4F49-A00D-EFF46813D9B8}"/>
                </a:ext>
              </a:extLst>
            </p:cNvPr>
            <p:cNvSpPr/>
            <p:nvPr/>
          </p:nvSpPr>
          <p:spPr>
            <a:xfrm>
              <a:off x="4764043" y="231509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F33B6C5C-E4F6-F746-8600-7A2EA620E5E4}"/>
                </a:ext>
              </a:extLst>
            </p:cNvPr>
            <p:cNvSpPr/>
            <p:nvPr/>
          </p:nvSpPr>
          <p:spPr>
            <a:xfrm>
              <a:off x="3833149" y="38910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1F00C51-AFB0-B843-8635-8DC4609C418A}"/>
                </a:ext>
              </a:extLst>
            </p:cNvPr>
            <p:cNvSpPr/>
            <p:nvPr/>
          </p:nvSpPr>
          <p:spPr>
            <a:xfrm>
              <a:off x="1284682" y="357769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BCFAD8-779A-5F44-B5C6-26A9DC19F5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876664361"/>
      </p:ext>
    </p:extLst>
  </p:cSld>
  <p:clrMapOvr>
    <a:masterClrMapping/>
  </p:clrMapOvr>
  <p:transition spd="slow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CFACD301-A3EA-C146-A1C9-4AFD17D5C1B5}"/>
              </a:ext>
            </a:extLst>
          </p:cNvPr>
          <p:cNvSpPr/>
          <p:nvPr/>
        </p:nvSpPr>
        <p:spPr>
          <a:xfrm>
            <a:off x="4036606" y="1025886"/>
            <a:ext cx="4708318" cy="4708318"/>
          </a:xfrm>
          <a:prstGeom prst="ellipse">
            <a:avLst/>
          </a:prstGeom>
          <a:gradFill flip="none" rotWithShape="1"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95A1C7-351C-B043-859C-D3C414402EB3}"/>
              </a:ext>
            </a:extLst>
          </p:cNvPr>
          <p:cNvSpPr txBox="1"/>
          <p:nvPr/>
        </p:nvSpPr>
        <p:spPr>
          <a:xfrm>
            <a:off x="3921437" y="2707528"/>
            <a:ext cx="50348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pc="300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quote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6BB587D-4F25-8B43-AEDC-D7D25293DBE9}"/>
              </a:ext>
            </a:extLst>
          </p:cNvPr>
          <p:cNvSpPr txBox="1">
            <a:spLocks/>
          </p:cNvSpPr>
          <p:nvPr/>
        </p:nvSpPr>
        <p:spPr>
          <a:xfrm>
            <a:off x="4036606" y="3529694"/>
            <a:ext cx="4804545" cy="408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b="1" spc="6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YOUR SUBTITLE HERE</a:t>
            </a: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4CE5D6CC-5B07-9C48-AD1C-C25E52C575EF}"/>
              </a:ext>
            </a:extLst>
          </p:cNvPr>
          <p:cNvSpPr/>
          <p:nvPr/>
        </p:nvSpPr>
        <p:spPr>
          <a:xfrm>
            <a:off x="3221748" y="648134"/>
            <a:ext cx="6338034" cy="5463822"/>
          </a:xfrm>
          <a:prstGeom prst="hexagon">
            <a:avLst/>
          </a:prstGeom>
          <a:noFill/>
          <a:ln w="76200">
            <a:solidFill>
              <a:srgbClr val="318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0B5619-37D8-2A4E-B62C-768C328EF1D5}"/>
              </a:ext>
            </a:extLst>
          </p:cNvPr>
          <p:cNvSpPr/>
          <p:nvPr/>
        </p:nvSpPr>
        <p:spPr>
          <a:xfrm>
            <a:off x="3056217" y="3294613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58A71CF-6A9A-0643-BA7D-95C955C91474}"/>
              </a:ext>
            </a:extLst>
          </p:cNvPr>
          <p:cNvSpPr/>
          <p:nvPr/>
        </p:nvSpPr>
        <p:spPr>
          <a:xfrm>
            <a:off x="4453211" y="5956540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3A54A03-532A-BC46-8D7F-1E95E8E1B9AF}"/>
              </a:ext>
            </a:extLst>
          </p:cNvPr>
          <p:cNvSpPr/>
          <p:nvPr/>
        </p:nvSpPr>
        <p:spPr>
          <a:xfrm>
            <a:off x="8068478" y="5956540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6B67818-45E6-3349-8650-F90531F9DE80}"/>
              </a:ext>
            </a:extLst>
          </p:cNvPr>
          <p:cNvSpPr/>
          <p:nvPr/>
        </p:nvSpPr>
        <p:spPr>
          <a:xfrm>
            <a:off x="9391768" y="3220762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3F23DF0-22A2-554E-8568-9206B3C0D8E2}"/>
              </a:ext>
            </a:extLst>
          </p:cNvPr>
          <p:cNvSpPr/>
          <p:nvPr/>
        </p:nvSpPr>
        <p:spPr>
          <a:xfrm>
            <a:off x="8049549" y="526043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B3FEED9-1716-1B47-B907-20F161EEF140}"/>
              </a:ext>
            </a:extLst>
          </p:cNvPr>
          <p:cNvSpPr/>
          <p:nvPr/>
        </p:nvSpPr>
        <p:spPr>
          <a:xfrm>
            <a:off x="4459682" y="492718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41744"/>
      </p:ext>
    </p:extLst>
  </p:cSld>
  <p:clrMapOvr>
    <a:masterClrMapping/>
  </p:clrMapOvr>
  <p:transition spd="slow"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8C57D1C8-EF35-DB4F-A8ED-A8C4CAE5506D}"/>
              </a:ext>
            </a:extLst>
          </p:cNvPr>
          <p:cNvGrpSpPr/>
          <p:nvPr/>
        </p:nvGrpSpPr>
        <p:grpSpPr>
          <a:xfrm>
            <a:off x="6781800" y="259932"/>
            <a:ext cx="5161409" cy="6293506"/>
            <a:chOff x="454182" y="276866"/>
            <a:chExt cx="5161409" cy="629350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AA9F0B0-0D23-9646-9E73-188561F2F2BF}"/>
                </a:ext>
              </a:extLst>
            </p:cNvPr>
            <p:cNvSpPr/>
            <p:nvPr/>
          </p:nvSpPr>
          <p:spPr>
            <a:xfrm>
              <a:off x="567267" y="460244"/>
              <a:ext cx="4881125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B7BA1B4-1948-BD43-BFFC-C061E06D0E1E}"/>
                </a:ext>
              </a:extLst>
            </p:cNvPr>
            <p:cNvSpPr/>
            <p:nvPr/>
          </p:nvSpPr>
          <p:spPr>
            <a:xfrm>
              <a:off x="479583" y="30482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000455A-842C-854E-BC70-F68CDB0D1C67}"/>
                </a:ext>
              </a:extLst>
            </p:cNvPr>
            <p:cNvSpPr/>
            <p:nvPr/>
          </p:nvSpPr>
          <p:spPr>
            <a:xfrm>
              <a:off x="5304759" y="27686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3860B4F-8994-414D-B769-32FBB69BF1AC}"/>
                </a:ext>
              </a:extLst>
            </p:cNvPr>
            <p:cNvSpPr/>
            <p:nvPr/>
          </p:nvSpPr>
          <p:spPr>
            <a:xfrm>
              <a:off x="454182" y="6259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886CB87-2D70-DC4E-A378-CECCE161A4C6}"/>
                </a:ext>
              </a:extLst>
            </p:cNvPr>
            <p:cNvSpPr/>
            <p:nvPr/>
          </p:nvSpPr>
          <p:spPr>
            <a:xfrm>
              <a:off x="5304759" y="6175195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C3EAAC2B-6B8E-AD4F-AF68-6435BD70A55C}"/>
              </a:ext>
            </a:extLst>
          </p:cNvPr>
          <p:cNvSpPr txBox="1"/>
          <p:nvPr/>
        </p:nvSpPr>
        <p:spPr>
          <a:xfrm>
            <a:off x="8784461" y="446482"/>
            <a:ext cx="106631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3800" b="1" dirty="0">
                <a:solidFill>
                  <a:srgbClr val="008200"/>
                </a:solidFill>
                <a:latin typeface="Montserrat" pitchFamily="2" charset="77"/>
                <a:ea typeface="Lora" charset="0"/>
                <a:cs typeface="Lora" charset="0"/>
              </a:rPr>
              <a:t>“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F2A141A-866C-214C-A282-BD5ADD4F715E}"/>
              </a:ext>
            </a:extLst>
          </p:cNvPr>
          <p:cNvSpPr txBox="1"/>
          <p:nvPr/>
        </p:nvSpPr>
        <p:spPr>
          <a:xfrm>
            <a:off x="7145949" y="2633894"/>
            <a:ext cx="4535814" cy="1691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Montserrat" pitchFamily="2" charset="77"/>
                <a:ea typeface="Montserrat" charset="0"/>
                <a:cs typeface="Montserrat" charset="0"/>
              </a:rPr>
              <a:t>I couldn't find the sports car of my dreams, so I built it myself. 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864B26-24ED-3047-A8B9-A3DF31864D86}"/>
              </a:ext>
            </a:extLst>
          </p:cNvPr>
          <p:cNvSpPr txBox="1"/>
          <p:nvPr/>
        </p:nvSpPr>
        <p:spPr>
          <a:xfrm>
            <a:off x="6633932" y="5086977"/>
            <a:ext cx="5214975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800" b="1" spc="6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FERDINAN PORSCHE</a:t>
            </a:r>
            <a:endParaRPr lang="en-US" sz="2800" spc="600" dirty="0">
              <a:solidFill>
                <a:srgbClr val="008200"/>
              </a:solidFill>
              <a:latin typeface="Faster One" panose="02000505050000090004" pitchFamily="2" charset="77"/>
              <a:ea typeface="Montserrat" charset="0"/>
              <a:cs typeface="Montserrat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B0E77-27B6-3C44-9972-B91B4C84A41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207969082"/>
      </p:ext>
    </p:extLst>
  </p:cSld>
  <p:clrMapOvr>
    <a:masterClrMapping/>
  </p:clrMapOvr>
  <p:transition spd="slow">
    <p:push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C8B844F2-1F80-D149-AA4C-D904229E07FB}"/>
              </a:ext>
            </a:extLst>
          </p:cNvPr>
          <p:cNvSpPr txBox="1"/>
          <p:nvPr/>
        </p:nvSpPr>
        <p:spPr>
          <a:xfrm>
            <a:off x="6464845" y="665888"/>
            <a:ext cx="4535814" cy="963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Montserrat" pitchFamily="2" charset="77"/>
                <a:ea typeface="Montserrat" charset="0"/>
                <a:cs typeface="Montserrat" charset="0"/>
              </a:rPr>
              <a:t>I couldn't find the sports car of my dreams, so I built it myself. 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88586D-47EA-A646-B500-CCF5313B9F53}"/>
              </a:ext>
            </a:extLst>
          </p:cNvPr>
          <p:cNvSpPr txBox="1"/>
          <p:nvPr/>
        </p:nvSpPr>
        <p:spPr>
          <a:xfrm>
            <a:off x="1025226" y="665888"/>
            <a:ext cx="5214975" cy="10772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3200" b="1" spc="6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FERDINAN PORSCHE</a:t>
            </a:r>
            <a:endParaRPr lang="en-US" sz="3200" spc="600" dirty="0">
              <a:solidFill>
                <a:srgbClr val="008200"/>
              </a:solidFill>
              <a:latin typeface="Faster One" panose="02000505050000090004" pitchFamily="2" charset="77"/>
              <a:ea typeface="Montserrat" charset="0"/>
              <a:cs typeface="Montserrat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A3752A9-F6BA-4E4B-9CF9-E60F479146FD}"/>
              </a:ext>
            </a:extLst>
          </p:cNvPr>
          <p:cNvGrpSpPr/>
          <p:nvPr/>
        </p:nvGrpSpPr>
        <p:grpSpPr>
          <a:xfrm>
            <a:off x="454182" y="304828"/>
            <a:ext cx="11385234" cy="6265544"/>
            <a:chOff x="454182" y="304828"/>
            <a:chExt cx="11385234" cy="626554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10ECE80-23E2-AE4F-A2B8-E7589110D501}"/>
                </a:ext>
              </a:extLst>
            </p:cNvPr>
            <p:cNvSpPr/>
            <p:nvPr/>
          </p:nvSpPr>
          <p:spPr>
            <a:xfrm>
              <a:off x="567267" y="460244"/>
              <a:ext cx="11116733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62A428B-7B7D-544E-96E8-0CEF807B24EA}"/>
                </a:ext>
              </a:extLst>
            </p:cNvPr>
            <p:cNvSpPr/>
            <p:nvPr/>
          </p:nvSpPr>
          <p:spPr>
            <a:xfrm>
              <a:off x="479583" y="30482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1D15566-0720-3046-9D84-30166475D957}"/>
                </a:ext>
              </a:extLst>
            </p:cNvPr>
            <p:cNvSpPr/>
            <p:nvPr/>
          </p:nvSpPr>
          <p:spPr>
            <a:xfrm>
              <a:off x="11528584" y="32456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C857C32-A78B-7B48-9C9A-713E7259E0AF}"/>
                </a:ext>
              </a:extLst>
            </p:cNvPr>
            <p:cNvSpPr/>
            <p:nvPr/>
          </p:nvSpPr>
          <p:spPr>
            <a:xfrm>
              <a:off x="454182" y="6259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CC1A8B3-D3F3-ED40-AEFD-414E406F405A}"/>
                </a:ext>
              </a:extLst>
            </p:cNvPr>
            <p:cNvSpPr/>
            <p:nvPr/>
          </p:nvSpPr>
          <p:spPr>
            <a:xfrm>
              <a:off x="11528584" y="622289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D46F2E-E294-D748-AD4A-35140A9F62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872412037"/>
      </p:ext>
    </p:extLst>
  </p:cSld>
  <p:clrMapOvr>
    <a:masterClrMapping/>
  </p:clrMapOvr>
  <p:transition spd="slow">
    <p:push dir="u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AE91AF10-1BB4-0B44-A1FD-EFA46D633DD0}"/>
              </a:ext>
            </a:extLst>
          </p:cNvPr>
          <p:cNvGrpSpPr/>
          <p:nvPr/>
        </p:nvGrpSpPr>
        <p:grpSpPr>
          <a:xfrm>
            <a:off x="3696162" y="209132"/>
            <a:ext cx="5161409" cy="6293506"/>
            <a:chOff x="454182" y="276866"/>
            <a:chExt cx="5161409" cy="629350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D322ACF-A505-7048-AD9C-981E19CE9BB3}"/>
                </a:ext>
              </a:extLst>
            </p:cNvPr>
            <p:cNvSpPr/>
            <p:nvPr/>
          </p:nvSpPr>
          <p:spPr>
            <a:xfrm>
              <a:off x="567267" y="460244"/>
              <a:ext cx="4881125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21A224A-4DB4-BE40-BFBC-0A6D1B5116B1}"/>
                </a:ext>
              </a:extLst>
            </p:cNvPr>
            <p:cNvSpPr/>
            <p:nvPr/>
          </p:nvSpPr>
          <p:spPr>
            <a:xfrm>
              <a:off x="479583" y="30482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0CC48A73-152A-A24B-AF29-60632E1EFE98}"/>
                </a:ext>
              </a:extLst>
            </p:cNvPr>
            <p:cNvSpPr/>
            <p:nvPr/>
          </p:nvSpPr>
          <p:spPr>
            <a:xfrm>
              <a:off x="5304759" y="27686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6480A3F-F70B-334C-AEE5-159EEFDA60B5}"/>
                </a:ext>
              </a:extLst>
            </p:cNvPr>
            <p:cNvSpPr/>
            <p:nvPr/>
          </p:nvSpPr>
          <p:spPr>
            <a:xfrm>
              <a:off x="454182" y="6259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465C049-C4A2-184A-A3A3-4AD47B403EEC}"/>
                </a:ext>
              </a:extLst>
            </p:cNvPr>
            <p:cNvSpPr/>
            <p:nvPr/>
          </p:nvSpPr>
          <p:spPr>
            <a:xfrm>
              <a:off x="5304759" y="6175195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698823" y="395682"/>
            <a:ext cx="106631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3800" b="1" dirty="0">
                <a:solidFill>
                  <a:srgbClr val="008200"/>
                </a:solidFill>
                <a:latin typeface="Montserrat" pitchFamily="2" charset="77"/>
                <a:ea typeface="Lora" charset="0"/>
                <a:cs typeface="Lora" charset="0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60311" y="2583094"/>
            <a:ext cx="4535814" cy="1691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Montserrat" pitchFamily="2" charset="77"/>
                <a:ea typeface="Montserrat" charset="0"/>
                <a:cs typeface="Montserrat" charset="0"/>
              </a:rPr>
              <a:t>I couldn't find the sports car of my dreams, so I built it myself.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8294" y="5036177"/>
            <a:ext cx="5214975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800" b="1" spc="6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FERDINAN PORSCHE</a:t>
            </a:r>
            <a:endParaRPr lang="en-US" sz="2800" spc="600" dirty="0">
              <a:solidFill>
                <a:srgbClr val="008200"/>
              </a:solidFill>
              <a:latin typeface="Faster One" panose="02000505050000090004" pitchFamily="2" charset="77"/>
              <a:ea typeface="Montserrat" charset="0"/>
              <a:cs typeface="Montserrat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0A89CD-78FC-AF45-95DA-AABF54FDB8B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7467098-5F3D-CE45-AA26-D6F1B55F79C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1324267564"/>
      </p:ext>
    </p:extLst>
  </p:cSld>
  <p:clrMapOvr>
    <a:masterClrMapping/>
  </p:clrMapOvr>
  <p:transition spd="slow">
    <p:push dir="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062BBE9-1839-7348-9F44-E483A0DA9630}"/>
              </a:ext>
            </a:extLst>
          </p:cNvPr>
          <p:cNvGrpSpPr/>
          <p:nvPr/>
        </p:nvGrpSpPr>
        <p:grpSpPr>
          <a:xfrm>
            <a:off x="640958" y="305043"/>
            <a:ext cx="10901054" cy="6282046"/>
            <a:chOff x="-2312085" y="296577"/>
            <a:chExt cx="10901054" cy="628204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0468E8B-C808-E74A-9B30-ACE9D6F9BEC0}"/>
                </a:ext>
              </a:extLst>
            </p:cNvPr>
            <p:cNvSpPr/>
            <p:nvPr/>
          </p:nvSpPr>
          <p:spPr>
            <a:xfrm>
              <a:off x="-2183647" y="460244"/>
              <a:ext cx="10617200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75B6117-21B0-8248-8718-720118CFF23F}"/>
                </a:ext>
              </a:extLst>
            </p:cNvPr>
            <p:cNvSpPr/>
            <p:nvPr/>
          </p:nvSpPr>
          <p:spPr>
            <a:xfrm>
              <a:off x="-2312085" y="310392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3E5EA8A-4476-CB41-B51E-7AB83AE43B42}"/>
                </a:ext>
              </a:extLst>
            </p:cNvPr>
            <p:cNvSpPr/>
            <p:nvPr/>
          </p:nvSpPr>
          <p:spPr>
            <a:xfrm>
              <a:off x="8278137" y="29657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770E608-88A3-BA45-9833-E8FD655DFD06}"/>
                </a:ext>
              </a:extLst>
            </p:cNvPr>
            <p:cNvSpPr/>
            <p:nvPr/>
          </p:nvSpPr>
          <p:spPr>
            <a:xfrm>
              <a:off x="-2312085" y="6267791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47B1FA5-3C3E-4A4A-9CA1-B9B56C83B25E}"/>
                </a:ext>
              </a:extLst>
            </p:cNvPr>
            <p:cNvSpPr/>
            <p:nvPr/>
          </p:nvSpPr>
          <p:spPr>
            <a:xfrm>
              <a:off x="8251159" y="6225995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Shape 1701">
            <a:extLst>
              <a:ext uri="{FF2B5EF4-FFF2-40B4-BE49-F238E27FC236}">
                <a16:creationId xmlns:a16="http://schemas.microsoft.com/office/drawing/2014/main" id="{574840CB-391E-4381-B1B0-65617076505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821179" y="3631107"/>
            <a:ext cx="3992632" cy="4366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hape 1701">
            <a:extLst>
              <a:ext uri="{FF2B5EF4-FFF2-40B4-BE49-F238E27FC236}">
                <a16:creationId xmlns:a16="http://schemas.microsoft.com/office/drawing/2014/main" id="{89B937AD-CCC5-4581-9455-1257785D9BC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78189" y="3631107"/>
            <a:ext cx="3992632" cy="4366484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/>
          <p:cNvSpPr txBox="1"/>
          <p:nvPr/>
        </p:nvSpPr>
        <p:spPr>
          <a:xfrm>
            <a:off x="2958335" y="826486"/>
            <a:ext cx="6435634" cy="1461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spc="6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DOWNLOAD </a:t>
            </a:r>
            <a:r>
              <a:rPr lang="en-US" sz="3200" b="1" spc="600" dirty="0">
                <a:solidFill>
                  <a:srgbClr val="008200"/>
                </a:solidFill>
                <a:latin typeface="Faster One" panose="02000505050000090004" pitchFamily="2" charset="77"/>
                <a:ea typeface="Freestyle Script" charset="0"/>
                <a:cs typeface="Freestyle Script" charset="0"/>
              </a:rPr>
              <a:t>OUR</a:t>
            </a:r>
          </a:p>
          <a:p>
            <a:pPr algn="ctr">
              <a:lnSpc>
                <a:spcPct val="150000"/>
              </a:lnSpc>
            </a:pPr>
            <a:r>
              <a:rPr lang="en-US" sz="3200" b="1" spc="6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LATEST APPS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F3D44F96-024B-644E-A018-66625D0B2825}"/>
              </a:ext>
            </a:extLst>
          </p:cNvPr>
          <p:cNvSpPr txBox="1">
            <a:spLocks/>
          </p:cNvSpPr>
          <p:nvPr/>
        </p:nvSpPr>
        <p:spPr>
          <a:xfrm>
            <a:off x="3234343" y="2608091"/>
            <a:ext cx="5883618" cy="477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b="1" spc="300" dirty="0">
                <a:solidFill>
                  <a:schemeClr val="accent4"/>
                </a:solidFill>
                <a:latin typeface="Montserrat" charset="0"/>
                <a:ea typeface="Montserrat" charset="0"/>
                <a:cs typeface="Montserrat" charset="0"/>
              </a:rPr>
              <a:t>YOUR AMAZING SUBTITLE HERE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F6262F-EC44-1745-AB85-124C9C343AD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78F4556-0DB2-8B4B-A356-F4488B72FA1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</p:spTree>
    <p:extLst>
      <p:ext uri="{BB962C8B-B14F-4D97-AF65-F5344CB8AC3E}">
        <p14:creationId xmlns:p14="http://schemas.microsoft.com/office/powerpoint/2010/main" val="26883984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CFACD301-A3EA-C146-A1C9-4AFD17D5C1B5}"/>
              </a:ext>
            </a:extLst>
          </p:cNvPr>
          <p:cNvSpPr/>
          <p:nvPr/>
        </p:nvSpPr>
        <p:spPr>
          <a:xfrm>
            <a:off x="4036606" y="1025886"/>
            <a:ext cx="4708318" cy="4708318"/>
          </a:xfrm>
          <a:prstGeom prst="ellipse">
            <a:avLst/>
          </a:prstGeom>
          <a:gradFill flip="none" rotWithShape="1"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95A1C7-351C-B043-859C-D3C414402EB3}"/>
              </a:ext>
            </a:extLst>
          </p:cNvPr>
          <p:cNvSpPr txBox="1"/>
          <p:nvPr/>
        </p:nvSpPr>
        <p:spPr>
          <a:xfrm>
            <a:off x="3921437" y="2707528"/>
            <a:ext cx="50348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ABOUT US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6BB587D-4F25-8B43-AEDC-D7D25293DBE9}"/>
              </a:ext>
            </a:extLst>
          </p:cNvPr>
          <p:cNvSpPr txBox="1">
            <a:spLocks/>
          </p:cNvSpPr>
          <p:nvPr/>
        </p:nvSpPr>
        <p:spPr>
          <a:xfrm>
            <a:off x="4036606" y="3529694"/>
            <a:ext cx="4804545" cy="408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b="1" spc="6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YOUR SUBTITLE HERE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BDC1084-4702-D847-B7F3-2923C9E25578}"/>
              </a:ext>
            </a:extLst>
          </p:cNvPr>
          <p:cNvGrpSpPr/>
          <p:nvPr/>
        </p:nvGrpSpPr>
        <p:grpSpPr>
          <a:xfrm>
            <a:off x="3056217" y="492718"/>
            <a:ext cx="6646383" cy="5774654"/>
            <a:chOff x="3056217" y="492718"/>
            <a:chExt cx="6646383" cy="5774654"/>
          </a:xfrm>
        </p:grpSpPr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4CE5D6CC-5B07-9C48-AD1C-C25E52C575EF}"/>
                </a:ext>
              </a:extLst>
            </p:cNvPr>
            <p:cNvSpPr/>
            <p:nvPr/>
          </p:nvSpPr>
          <p:spPr>
            <a:xfrm>
              <a:off x="3221748" y="648134"/>
              <a:ext cx="6338034" cy="5463822"/>
            </a:xfrm>
            <a:prstGeom prst="hexagon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10B5619-37D8-2A4E-B62C-768C328EF1D5}"/>
                </a:ext>
              </a:extLst>
            </p:cNvPr>
            <p:cNvSpPr/>
            <p:nvPr/>
          </p:nvSpPr>
          <p:spPr>
            <a:xfrm>
              <a:off x="3056217" y="3294613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58A71CF-6A9A-0643-BA7D-95C955C91474}"/>
                </a:ext>
              </a:extLst>
            </p:cNvPr>
            <p:cNvSpPr/>
            <p:nvPr/>
          </p:nvSpPr>
          <p:spPr>
            <a:xfrm>
              <a:off x="4453211" y="5956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3A54A03-532A-BC46-8D7F-1E95E8E1B9AF}"/>
                </a:ext>
              </a:extLst>
            </p:cNvPr>
            <p:cNvSpPr/>
            <p:nvPr/>
          </p:nvSpPr>
          <p:spPr>
            <a:xfrm>
              <a:off x="8068478" y="5956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B67818-45E6-3349-8650-F90531F9DE80}"/>
                </a:ext>
              </a:extLst>
            </p:cNvPr>
            <p:cNvSpPr/>
            <p:nvPr/>
          </p:nvSpPr>
          <p:spPr>
            <a:xfrm>
              <a:off x="9391768" y="3220762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3F23DF0-22A2-554E-8568-9206B3C0D8E2}"/>
                </a:ext>
              </a:extLst>
            </p:cNvPr>
            <p:cNvSpPr/>
            <p:nvPr/>
          </p:nvSpPr>
          <p:spPr>
            <a:xfrm>
              <a:off x="8049549" y="526043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B3FEED9-1716-1B47-B907-20F161EEF140}"/>
                </a:ext>
              </a:extLst>
            </p:cNvPr>
            <p:cNvSpPr/>
            <p:nvPr/>
          </p:nvSpPr>
          <p:spPr>
            <a:xfrm>
              <a:off x="4459682" y="49271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5528940"/>
      </p:ext>
    </p:extLst>
  </p:cSld>
  <p:clrMapOvr>
    <a:masterClrMapping/>
  </p:clrMapOvr>
  <p:transition spd="slow">
    <p:push dir="u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>
            <a:extLst>
              <a:ext uri="{FF2B5EF4-FFF2-40B4-BE49-F238E27FC236}">
                <a16:creationId xmlns:a16="http://schemas.microsoft.com/office/drawing/2014/main" id="{7CC16629-3AF8-4345-808F-442B871CED2A}"/>
              </a:ext>
            </a:extLst>
          </p:cNvPr>
          <p:cNvSpPr txBox="1"/>
          <p:nvPr/>
        </p:nvSpPr>
        <p:spPr>
          <a:xfrm>
            <a:off x="8851485" y="4006767"/>
            <a:ext cx="1831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3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FEATURE 04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BD5BBC2C-4470-8240-AB29-DBF15EDC09D8}"/>
              </a:ext>
            </a:extLst>
          </p:cNvPr>
          <p:cNvSpPr txBox="1">
            <a:spLocks/>
          </p:cNvSpPr>
          <p:nvPr/>
        </p:nvSpPr>
        <p:spPr>
          <a:xfrm>
            <a:off x="8851486" y="4385089"/>
            <a:ext cx="3235738" cy="633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"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Sed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perspiciatis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unde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iste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natus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voluptatem</a:t>
            </a:r>
            <a:endParaRPr lang="en-US" sz="1050" dirty="0">
              <a:solidFill>
                <a:schemeClr val="bg1"/>
              </a:solidFill>
              <a:latin typeface="PT Sans" panose="020B0503020203020204" pitchFamily="34" charset="77"/>
              <a:ea typeface="Lora" charset="0"/>
              <a:cs typeface="Lora" charset="0"/>
            </a:endParaRPr>
          </a:p>
        </p:txBody>
      </p:sp>
      <p:grpSp>
        <p:nvGrpSpPr>
          <p:cNvPr id="44" name="Group">
            <a:extLst>
              <a:ext uri="{FF2B5EF4-FFF2-40B4-BE49-F238E27FC236}">
                <a16:creationId xmlns:a16="http://schemas.microsoft.com/office/drawing/2014/main" id="{5448524B-174C-834A-BC0B-F9A1C92D310D}"/>
              </a:ext>
            </a:extLst>
          </p:cNvPr>
          <p:cNvGrpSpPr/>
          <p:nvPr/>
        </p:nvGrpSpPr>
        <p:grpSpPr>
          <a:xfrm>
            <a:off x="8275358" y="4296845"/>
            <a:ext cx="407934" cy="407036"/>
            <a:chOff x="0" y="0"/>
            <a:chExt cx="407933" cy="407035"/>
          </a:xfrm>
          <a:solidFill>
            <a:srgbClr val="FFC000"/>
          </a:solidFill>
        </p:grpSpPr>
        <p:sp>
          <p:nvSpPr>
            <p:cNvPr id="45" name="Shape">
              <a:extLst>
                <a:ext uri="{FF2B5EF4-FFF2-40B4-BE49-F238E27FC236}">
                  <a16:creationId xmlns:a16="http://schemas.microsoft.com/office/drawing/2014/main" id="{46AB9343-9F19-7F45-8020-32D1F554F994}"/>
                </a:ext>
              </a:extLst>
            </p:cNvPr>
            <p:cNvSpPr/>
            <p:nvPr/>
          </p:nvSpPr>
          <p:spPr>
            <a:xfrm>
              <a:off x="0" y="53013"/>
              <a:ext cx="352225" cy="35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59" y="6636"/>
                  </a:moveTo>
                  <a:cubicBezTo>
                    <a:pt x="18737" y="5855"/>
                    <a:pt x="18737" y="5855"/>
                    <a:pt x="18737" y="5855"/>
                  </a:cubicBezTo>
                  <a:cubicBezTo>
                    <a:pt x="17306" y="7157"/>
                    <a:pt x="17306" y="7157"/>
                    <a:pt x="17306" y="7157"/>
                  </a:cubicBezTo>
                  <a:cubicBezTo>
                    <a:pt x="17827" y="8328"/>
                    <a:pt x="18217" y="9499"/>
                    <a:pt x="18217" y="10800"/>
                  </a:cubicBezTo>
                  <a:cubicBezTo>
                    <a:pt x="18217" y="14834"/>
                    <a:pt x="14834" y="18217"/>
                    <a:pt x="10800" y="18217"/>
                  </a:cubicBezTo>
                  <a:cubicBezTo>
                    <a:pt x="6636" y="18217"/>
                    <a:pt x="3383" y="14834"/>
                    <a:pt x="3383" y="10800"/>
                  </a:cubicBezTo>
                  <a:cubicBezTo>
                    <a:pt x="3383" y="6636"/>
                    <a:pt x="6636" y="3383"/>
                    <a:pt x="10800" y="3383"/>
                  </a:cubicBezTo>
                  <a:cubicBezTo>
                    <a:pt x="12101" y="3383"/>
                    <a:pt x="13402" y="3773"/>
                    <a:pt x="14573" y="4424"/>
                  </a:cubicBezTo>
                  <a:cubicBezTo>
                    <a:pt x="15875" y="3123"/>
                    <a:pt x="15875" y="3123"/>
                    <a:pt x="15875" y="3123"/>
                  </a:cubicBezTo>
                  <a:cubicBezTo>
                    <a:pt x="15094" y="1171"/>
                    <a:pt x="15094" y="1171"/>
                    <a:pt x="15094" y="1171"/>
                  </a:cubicBezTo>
                  <a:cubicBezTo>
                    <a:pt x="14964" y="781"/>
                    <a:pt x="14964" y="781"/>
                    <a:pt x="14964" y="781"/>
                  </a:cubicBezTo>
                  <a:cubicBezTo>
                    <a:pt x="13663" y="260"/>
                    <a:pt x="12231" y="0"/>
                    <a:pt x="10800" y="0"/>
                  </a:cubicBezTo>
                  <a:cubicBezTo>
                    <a:pt x="4814" y="0"/>
                    <a:pt x="0" y="4814"/>
                    <a:pt x="0" y="10800"/>
                  </a:cubicBezTo>
                  <a:cubicBezTo>
                    <a:pt x="0" y="16786"/>
                    <a:pt x="4814" y="21600"/>
                    <a:pt x="10800" y="21600"/>
                  </a:cubicBezTo>
                  <a:cubicBezTo>
                    <a:pt x="16786" y="21600"/>
                    <a:pt x="21600" y="16786"/>
                    <a:pt x="21600" y="10800"/>
                  </a:cubicBezTo>
                  <a:cubicBezTo>
                    <a:pt x="21600" y="9369"/>
                    <a:pt x="21340" y="7937"/>
                    <a:pt x="20819" y="6766"/>
                  </a:cubicBezTo>
                  <a:lnTo>
                    <a:pt x="20559" y="6636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>
                <a:solidFill>
                  <a:srgbClr val="FFC000"/>
                </a:solidFill>
              </a:endParaRPr>
            </a:p>
          </p:txBody>
        </p:sp>
        <p:sp>
          <p:nvSpPr>
            <p:cNvPr id="46" name="Shape">
              <a:extLst>
                <a:ext uri="{FF2B5EF4-FFF2-40B4-BE49-F238E27FC236}">
                  <a16:creationId xmlns:a16="http://schemas.microsoft.com/office/drawing/2014/main" id="{14B61B66-C145-AF41-BF91-A8EF208CC916}"/>
                </a:ext>
              </a:extLst>
            </p:cNvPr>
            <p:cNvSpPr/>
            <p:nvPr/>
          </p:nvSpPr>
          <p:spPr>
            <a:xfrm>
              <a:off x="168192" y="-1"/>
              <a:ext cx="239742" cy="239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04" extrusionOk="0">
                  <a:moveTo>
                    <a:pt x="18446" y="3058"/>
                  </a:moveTo>
                  <a:cubicBezTo>
                    <a:pt x="18063" y="2485"/>
                    <a:pt x="17299" y="2485"/>
                    <a:pt x="16725" y="3058"/>
                  </a:cubicBezTo>
                  <a:cubicBezTo>
                    <a:pt x="15961" y="3823"/>
                    <a:pt x="15961" y="3823"/>
                    <a:pt x="15961" y="3823"/>
                  </a:cubicBezTo>
                  <a:cubicBezTo>
                    <a:pt x="14240" y="0"/>
                    <a:pt x="14240" y="0"/>
                    <a:pt x="14240" y="0"/>
                  </a:cubicBezTo>
                  <a:cubicBezTo>
                    <a:pt x="8506" y="5926"/>
                    <a:pt x="8506" y="5926"/>
                    <a:pt x="8506" y="5926"/>
                  </a:cubicBezTo>
                  <a:cubicBezTo>
                    <a:pt x="10035" y="9749"/>
                    <a:pt x="10035" y="9749"/>
                    <a:pt x="10035" y="9749"/>
                  </a:cubicBezTo>
                  <a:cubicBezTo>
                    <a:pt x="286" y="19497"/>
                    <a:pt x="286" y="19497"/>
                    <a:pt x="286" y="19497"/>
                  </a:cubicBezTo>
                  <a:cubicBezTo>
                    <a:pt x="-96" y="19880"/>
                    <a:pt x="-96" y="20644"/>
                    <a:pt x="286" y="21218"/>
                  </a:cubicBezTo>
                  <a:cubicBezTo>
                    <a:pt x="860" y="21600"/>
                    <a:pt x="1624" y="21600"/>
                    <a:pt x="2007" y="21218"/>
                  </a:cubicBezTo>
                  <a:cubicBezTo>
                    <a:pt x="11946" y="11469"/>
                    <a:pt x="11946" y="11469"/>
                    <a:pt x="11946" y="11469"/>
                  </a:cubicBezTo>
                  <a:cubicBezTo>
                    <a:pt x="15578" y="12998"/>
                    <a:pt x="15578" y="12998"/>
                    <a:pt x="15578" y="12998"/>
                  </a:cubicBezTo>
                  <a:cubicBezTo>
                    <a:pt x="21504" y="7264"/>
                    <a:pt x="21504" y="7264"/>
                    <a:pt x="21504" y="7264"/>
                  </a:cubicBezTo>
                  <a:cubicBezTo>
                    <a:pt x="17681" y="5543"/>
                    <a:pt x="17681" y="5543"/>
                    <a:pt x="17681" y="5543"/>
                  </a:cubicBezTo>
                  <a:cubicBezTo>
                    <a:pt x="18446" y="4779"/>
                    <a:pt x="18446" y="4779"/>
                    <a:pt x="18446" y="4779"/>
                  </a:cubicBezTo>
                  <a:cubicBezTo>
                    <a:pt x="19019" y="4205"/>
                    <a:pt x="19019" y="3441"/>
                    <a:pt x="18446" y="305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>
                <a:solidFill>
                  <a:srgbClr val="FFC000"/>
                </a:solidFill>
              </a:endParaRPr>
            </a:p>
          </p:txBody>
        </p:sp>
        <p:sp>
          <p:nvSpPr>
            <p:cNvPr id="47" name="Shape">
              <a:extLst>
                <a:ext uri="{FF2B5EF4-FFF2-40B4-BE49-F238E27FC236}">
                  <a16:creationId xmlns:a16="http://schemas.microsoft.com/office/drawing/2014/main" id="{0B685458-CE03-C440-8BCD-B87E5DA557A0}"/>
                </a:ext>
              </a:extLst>
            </p:cNvPr>
            <p:cNvSpPr/>
            <p:nvPr/>
          </p:nvSpPr>
          <p:spPr>
            <a:xfrm>
              <a:off x="88954" y="142866"/>
              <a:ext cx="174316" cy="17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88" y="13171"/>
                  </a:moveTo>
                  <a:cubicBezTo>
                    <a:pt x="12907" y="14751"/>
                    <a:pt x="10273" y="14751"/>
                    <a:pt x="8693" y="13171"/>
                  </a:cubicBezTo>
                  <a:cubicBezTo>
                    <a:pt x="7112" y="11590"/>
                    <a:pt x="7112" y="8956"/>
                    <a:pt x="8693" y="7376"/>
                  </a:cubicBezTo>
                  <a:cubicBezTo>
                    <a:pt x="15278" y="1054"/>
                    <a:pt x="15278" y="1054"/>
                    <a:pt x="15278" y="1054"/>
                  </a:cubicBezTo>
                  <a:cubicBezTo>
                    <a:pt x="13961" y="263"/>
                    <a:pt x="12380" y="0"/>
                    <a:pt x="10800" y="0"/>
                  </a:cubicBezTo>
                  <a:cubicBezTo>
                    <a:pt x="4741" y="0"/>
                    <a:pt x="0" y="4741"/>
                    <a:pt x="0" y="10800"/>
                  </a:cubicBezTo>
                  <a:cubicBezTo>
                    <a:pt x="0" y="16595"/>
                    <a:pt x="4741" y="21600"/>
                    <a:pt x="10800" y="21600"/>
                  </a:cubicBezTo>
                  <a:cubicBezTo>
                    <a:pt x="16595" y="21600"/>
                    <a:pt x="21600" y="16595"/>
                    <a:pt x="21600" y="10800"/>
                  </a:cubicBezTo>
                  <a:cubicBezTo>
                    <a:pt x="21600" y="9220"/>
                    <a:pt x="21337" y="7902"/>
                    <a:pt x="20810" y="6849"/>
                  </a:cubicBezTo>
                  <a:lnTo>
                    <a:pt x="14488" y="13171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>
                <a:solidFill>
                  <a:srgbClr val="FFC000"/>
                </a:solidFill>
              </a:endParaRP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086AEADD-8660-6244-8C63-A220BB9A8AEA}"/>
              </a:ext>
            </a:extLst>
          </p:cNvPr>
          <p:cNvSpPr txBox="1"/>
          <p:nvPr/>
        </p:nvSpPr>
        <p:spPr>
          <a:xfrm>
            <a:off x="8799499" y="2317720"/>
            <a:ext cx="1831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3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FEATURE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10E3F53-3173-4C48-84CB-859E7BA966E3}"/>
              </a:ext>
            </a:extLst>
          </p:cNvPr>
          <p:cNvSpPr txBox="1">
            <a:spLocks/>
          </p:cNvSpPr>
          <p:nvPr/>
        </p:nvSpPr>
        <p:spPr>
          <a:xfrm>
            <a:off x="8761951" y="2686364"/>
            <a:ext cx="3235738" cy="633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"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Sed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perspiciatis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unde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iste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natus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voluptatem</a:t>
            </a:r>
            <a:endParaRPr lang="en-US" sz="1050" dirty="0">
              <a:solidFill>
                <a:schemeClr val="bg1"/>
              </a:solidFill>
              <a:latin typeface="PT Sans" panose="020B0503020203020204" pitchFamily="34" charset="77"/>
              <a:ea typeface="Lora" charset="0"/>
              <a:cs typeface="Lora" charset="0"/>
            </a:endParaRPr>
          </a:p>
        </p:txBody>
      </p:sp>
      <p:grpSp>
        <p:nvGrpSpPr>
          <p:cNvPr id="50" name="Group">
            <a:extLst>
              <a:ext uri="{FF2B5EF4-FFF2-40B4-BE49-F238E27FC236}">
                <a16:creationId xmlns:a16="http://schemas.microsoft.com/office/drawing/2014/main" id="{F304719F-DAE6-584C-B378-C9141A290D03}"/>
              </a:ext>
            </a:extLst>
          </p:cNvPr>
          <p:cNvGrpSpPr/>
          <p:nvPr/>
        </p:nvGrpSpPr>
        <p:grpSpPr>
          <a:xfrm>
            <a:off x="8237809" y="2470283"/>
            <a:ext cx="407934" cy="407036"/>
            <a:chOff x="0" y="0"/>
            <a:chExt cx="407933" cy="407035"/>
          </a:xfrm>
          <a:solidFill>
            <a:srgbClr val="FFC000"/>
          </a:solidFill>
        </p:grpSpPr>
        <p:sp>
          <p:nvSpPr>
            <p:cNvPr id="51" name="Shape">
              <a:extLst>
                <a:ext uri="{FF2B5EF4-FFF2-40B4-BE49-F238E27FC236}">
                  <a16:creationId xmlns:a16="http://schemas.microsoft.com/office/drawing/2014/main" id="{9D3EA3F3-A6C5-8A47-A99D-95117891CE50}"/>
                </a:ext>
              </a:extLst>
            </p:cNvPr>
            <p:cNvSpPr/>
            <p:nvPr/>
          </p:nvSpPr>
          <p:spPr>
            <a:xfrm>
              <a:off x="0" y="53013"/>
              <a:ext cx="352225" cy="35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59" y="6636"/>
                  </a:moveTo>
                  <a:cubicBezTo>
                    <a:pt x="18737" y="5855"/>
                    <a:pt x="18737" y="5855"/>
                    <a:pt x="18737" y="5855"/>
                  </a:cubicBezTo>
                  <a:cubicBezTo>
                    <a:pt x="17306" y="7157"/>
                    <a:pt x="17306" y="7157"/>
                    <a:pt x="17306" y="7157"/>
                  </a:cubicBezTo>
                  <a:cubicBezTo>
                    <a:pt x="17827" y="8328"/>
                    <a:pt x="18217" y="9499"/>
                    <a:pt x="18217" y="10800"/>
                  </a:cubicBezTo>
                  <a:cubicBezTo>
                    <a:pt x="18217" y="14834"/>
                    <a:pt x="14834" y="18217"/>
                    <a:pt x="10800" y="18217"/>
                  </a:cubicBezTo>
                  <a:cubicBezTo>
                    <a:pt x="6636" y="18217"/>
                    <a:pt x="3383" y="14834"/>
                    <a:pt x="3383" y="10800"/>
                  </a:cubicBezTo>
                  <a:cubicBezTo>
                    <a:pt x="3383" y="6636"/>
                    <a:pt x="6636" y="3383"/>
                    <a:pt x="10800" y="3383"/>
                  </a:cubicBezTo>
                  <a:cubicBezTo>
                    <a:pt x="12101" y="3383"/>
                    <a:pt x="13402" y="3773"/>
                    <a:pt x="14573" y="4424"/>
                  </a:cubicBezTo>
                  <a:cubicBezTo>
                    <a:pt x="15875" y="3123"/>
                    <a:pt x="15875" y="3123"/>
                    <a:pt x="15875" y="3123"/>
                  </a:cubicBezTo>
                  <a:cubicBezTo>
                    <a:pt x="15094" y="1171"/>
                    <a:pt x="15094" y="1171"/>
                    <a:pt x="15094" y="1171"/>
                  </a:cubicBezTo>
                  <a:cubicBezTo>
                    <a:pt x="14964" y="781"/>
                    <a:pt x="14964" y="781"/>
                    <a:pt x="14964" y="781"/>
                  </a:cubicBezTo>
                  <a:cubicBezTo>
                    <a:pt x="13663" y="260"/>
                    <a:pt x="12231" y="0"/>
                    <a:pt x="10800" y="0"/>
                  </a:cubicBezTo>
                  <a:cubicBezTo>
                    <a:pt x="4814" y="0"/>
                    <a:pt x="0" y="4814"/>
                    <a:pt x="0" y="10800"/>
                  </a:cubicBezTo>
                  <a:cubicBezTo>
                    <a:pt x="0" y="16786"/>
                    <a:pt x="4814" y="21600"/>
                    <a:pt x="10800" y="21600"/>
                  </a:cubicBezTo>
                  <a:cubicBezTo>
                    <a:pt x="16786" y="21600"/>
                    <a:pt x="21600" y="16786"/>
                    <a:pt x="21600" y="10800"/>
                  </a:cubicBezTo>
                  <a:cubicBezTo>
                    <a:pt x="21600" y="9369"/>
                    <a:pt x="21340" y="7937"/>
                    <a:pt x="20819" y="6766"/>
                  </a:cubicBezTo>
                  <a:lnTo>
                    <a:pt x="20559" y="6636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>
                <a:solidFill>
                  <a:srgbClr val="FFC000"/>
                </a:solidFill>
              </a:endParaRPr>
            </a:p>
          </p:txBody>
        </p:sp>
        <p:sp>
          <p:nvSpPr>
            <p:cNvPr id="52" name="Shape">
              <a:extLst>
                <a:ext uri="{FF2B5EF4-FFF2-40B4-BE49-F238E27FC236}">
                  <a16:creationId xmlns:a16="http://schemas.microsoft.com/office/drawing/2014/main" id="{D8BF4A5F-ED93-9F4C-9092-935B601DDA71}"/>
                </a:ext>
              </a:extLst>
            </p:cNvPr>
            <p:cNvSpPr/>
            <p:nvPr/>
          </p:nvSpPr>
          <p:spPr>
            <a:xfrm>
              <a:off x="168192" y="-1"/>
              <a:ext cx="239742" cy="239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04" extrusionOk="0">
                  <a:moveTo>
                    <a:pt x="18446" y="3058"/>
                  </a:moveTo>
                  <a:cubicBezTo>
                    <a:pt x="18063" y="2485"/>
                    <a:pt x="17299" y="2485"/>
                    <a:pt x="16725" y="3058"/>
                  </a:cubicBezTo>
                  <a:cubicBezTo>
                    <a:pt x="15961" y="3823"/>
                    <a:pt x="15961" y="3823"/>
                    <a:pt x="15961" y="3823"/>
                  </a:cubicBezTo>
                  <a:cubicBezTo>
                    <a:pt x="14240" y="0"/>
                    <a:pt x="14240" y="0"/>
                    <a:pt x="14240" y="0"/>
                  </a:cubicBezTo>
                  <a:cubicBezTo>
                    <a:pt x="8506" y="5926"/>
                    <a:pt x="8506" y="5926"/>
                    <a:pt x="8506" y="5926"/>
                  </a:cubicBezTo>
                  <a:cubicBezTo>
                    <a:pt x="10035" y="9749"/>
                    <a:pt x="10035" y="9749"/>
                    <a:pt x="10035" y="9749"/>
                  </a:cubicBezTo>
                  <a:cubicBezTo>
                    <a:pt x="286" y="19497"/>
                    <a:pt x="286" y="19497"/>
                    <a:pt x="286" y="19497"/>
                  </a:cubicBezTo>
                  <a:cubicBezTo>
                    <a:pt x="-96" y="19880"/>
                    <a:pt x="-96" y="20644"/>
                    <a:pt x="286" y="21218"/>
                  </a:cubicBezTo>
                  <a:cubicBezTo>
                    <a:pt x="860" y="21600"/>
                    <a:pt x="1624" y="21600"/>
                    <a:pt x="2007" y="21218"/>
                  </a:cubicBezTo>
                  <a:cubicBezTo>
                    <a:pt x="11946" y="11469"/>
                    <a:pt x="11946" y="11469"/>
                    <a:pt x="11946" y="11469"/>
                  </a:cubicBezTo>
                  <a:cubicBezTo>
                    <a:pt x="15578" y="12998"/>
                    <a:pt x="15578" y="12998"/>
                    <a:pt x="15578" y="12998"/>
                  </a:cubicBezTo>
                  <a:cubicBezTo>
                    <a:pt x="21504" y="7264"/>
                    <a:pt x="21504" y="7264"/>
                    <a:pt x="21504" y="7264"/>
                  </a:cubicBezTo>
                  <a:cubicBezTo>
                    <a:pt x="17681" y="5543"/>
                    <a:pt x="17681" y="5543"/>
                    <a:pt x="17681" y="5543"/>
                  </a:cubicBezTo>
                  <a:cubicBezTo>
                    <a:pt x="18446" y="4779"/>
                    <a:pt x="18446" y="4779"/>
                    <a:pt x="18446" y="4779"/>
                  </a:cubicBezTo>
                  <a:cubicBezTo>
                    <a:pt x="19019" y="4205"/>
                    <a:pt x="19019" y="3441"/>
                    <a:pt x="18446" y="305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>
                <a:solidFill>
                  <a:srgbClr val="FFC000"/>
                </a:solidFill>
              </a:endParaRPr>
            </a:p>
          </p:txBody>
        </p:sp>
        <p:sp>
          <p:nvSpPr>
            <p:cNvPr id="53" name="Shape">
              <a:extLst>
                <a:ext uri="{FF2B5EF4-FFF2-40B4-BE49-F238E27FC236}">
                  <a16:creationId xmlns:a16="http://schemas.microsoft.com/office/drawing/2014/main" id="{9A760C78-5CCF-1B43-91FC-EF59211602F7}"/>
                </a:ext>
              </a:extLst>
            </p:cNvPr>
            <p:cNvSpPr/>
            <p:nvPr/>
          </p:nvSpPr>
          <p:spPr>
            <a:xfrm>
              <a:off x="88954" y="142866"/>
              <a:ext cx="174316" cy="17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88" y="13171"/>
                  </a:moveTo>
                  <a:cubicBezTo>
                    <a:pt x="12907" y="14751"/>
                    <a:pt x="10273" y="14751"/>
                    <a:pt x="8693" y="13171"/>
                  </a:cubicBezTo>
                  <a:cubicBezTo>
                    <a:pt x="7112" y="11590"/>
                    <a:pt x="7112" y="8956"/>
                    <a:pt x="8693" y="7376"/>
                  </a:cubicBezTo>
                  <a:cubicBezTo>
                    <a:pt x="15278" y="1054"/>
                    <a:pt x="15278" y="1054"/>
                    <a:pt x="15278" y="1054"/>
                  </a:cubicBezTo>
                  <a:cubicBezTo>
                    <a:pt x="13961" y="263"/>
                    <a:pt x="12380" y="0"/>
                    <a:pt x="10800" y="0"/>
                  </a:cubicBezTo>
                  <a:cubicBezTo>
                    <a:pt x="4741" y="0"/>
                    <a:pt x="0" y="4741"/>
                    <a:pt x="0" y="10800"/>
                  </a:cubicBezTo>
                  <a:cubicBezTo>
                    <a:pt x="0" y="16595"/>
                    <a:pt x="4741" y="21600"/>
                    <a:pt x="10800" y="21600"/>
                  </a:cubicBezTo>
                  <a:cubicBezTo>
                    <a:pt x="16595" y="21600"/>
                    <a:pt x="21600" y="16595"/>
                    <a:pt x="21600" y="10800"/>
                  </a:cubicBezTo>
                  <a:cubicBezTo>
                    <a:pt x="21600" y="9220"/>
                    <a:pt x="21337" y="7902"/>
                    <a:pt x="20810" y="6849"/>
                  </a:cubicBezTo>
                  <a:lnTo>
                    <a:pt x="14488" y="13171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>
                <a:solidFill>
                  <a:srgbClr val="FFC000"/>
                </a:solidFill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C4A38B88-F275-474C-B35A-96E3D41F82F8}"/>
              </a:ext>
            </a:extLst>
          </p:cNvPr>
          <p:cNvSpPr txBox="1"/>
          <p:nvPr/>
        </p:nvSpPr>
        <p:spPr>
          <a:xfrm>
            <a:off x="1747458" y="4042643"/>
            <a:ext cx="1831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3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FEATURE 02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756B6710-6293-7840-AC47-C46ABB5D6BB2}"/>
              </a:ext>
            </a:extLst>
          </p:cNvPr>
          <p:cNvSpPr txBox="1">
            <a:spLocks/>
          </p:cNvSpPr>
          <p:nvPr/>
        </p:nvSpPr>
        <p:spPr>
          <a:xfrm>
            <a:off x="1747459" y="4420965"/>
            <a:ext cx="3235738" cy="633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"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Sed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perspiciatis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unde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iste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natus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voluptatem</a:t>
            </a:r>
            <a:endParaRPr lang="en-US" sz="1050" dirty="0">
              <a:solidFill>
                <a:schemeClr val="bg1"/>
              </a:solidFill>
              <a:latin typeface="PT Sans" panose="020B0503020203020204" pitchFamily="34" charset="77"/>
              <a:ea typeface="Lora" charset="0"/>
              <a:cs typeface="Lora" charset="0"/>
            </a:endParaRPr>
          </a:p>
        </p:txBody>
      </p:sp>
      <p:grpSp>
        <p:nvGrpSpPr>
          <p:cNvPr id="62" name="Group">
            <a:extLst>
              <a:ext uri="{FF2B5EF4-FFF2-40B4-BE49-F238E27FC236}">
                <a16:creationId xmlns:a16="http://schemas.microsoft.com/office/drawing/2014/main" id="{14BBF243-27EA-E642-8243-67902B80868E}"/>
              </a:ext>
            </a:extLst>
          </p:cNvPr>
          <p:cNvGrpSpPr/>
          <p:nvPr/>
        </p:nvGrpSpPr>
        <p:grpSpPr>
          <a:xfrm>
            <a:off x="1171331" y="4332721"/>
            <a:ext cx="407934" cy="407036"/>
            <a:chOff x="0" y="0"/>
            <a:chExt cx="407933" cy="407035"/>
          </a:xfrm>
          <a:solidFill>
            <a:srgbClr val="FFC000"/>
          </a:solidFill>
        </p:grpSpPr>
        <p:sp>
          <p:nvSpPr>
            <p:cNvPr id="63" name="Shape">
              <a:extLst>
                <a:ext uri="{FF2B5EF4-FFF2-40B4-BE49-F238E27FC236}">
                  <a16:creationId xmlns:a16="http://schemas.microsoft.com/office/drawing/2014/main" id="{470CB38A-F474-EA49-819D-0FF888393160}"/>
                </a:ext>
              </a:extLst>
            </p:cNvPr>
            <p:cNvSpPr/>
            <p:nvPr/>
          </p:nvSpPr>
          <p:spPr>
            <a:xfrm>
              <a:off x="0" y="53013"/>
              <a:ext cx="352225" cy="35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59" y="6636"/>
                  </a:moveTo>
                  <a:cubicBezTo>
                    <a:pt x="18737" y="5855"/>
                    <a:pt x="18737" y="5855"/>
                    <a:pt x="18737" y="5855"/>
                  </a:cubicBezTo>
                  <a:cubicBezTo>
                    <a:pt x="17306" y="7157"/>
                    <a:pt x="17306" y="7157"/>
                    <a:pt x="17306" y="7157"/>
                  </a:cubicBezTo>
                  <a:cubicBezTo>
                    <a:pt x="17827" y="8328"/>
                    <a:pt x="18217" y="9499"/>
                    <a:pt x="18217" y="10800"/>
                  </a:cubicBezTo>
                  <a:cubicBezTo>
                    <a:pt x="18217" y="14834"/>
                    <a:pt x="14834" y="18217"/>
                    <a:pt x="10800" y="18217"/>
                  </a:cubicBezTo>
                  <a:cubicBezTo>
                    <a:pt x="6636" y="18217"/>
                    <a:pt x="3383" y="14834"/>
                    <a:pt x="3383" y="10800"/>
                  </a:cubicBezTo>
                  <a:cubicBezTo>
                    <a:pt x="3383" y="6636"/>
                    <a:pt x="6636" y="3383"/>
                    <a:pt x="10800" y="3383"/>
                  </a:cubicBezTo>
                  <a:cubicBezTo>
                    <a:pt x="12101" y="3383"/>
                    <a:pt x="13402" y="3773"/>
                    <a:pt x="14573" y="4424"/>
                  </a:cubicBezTo>
                  <a:cubicBezTo>
                    <a:pt x="15875" y="3123"/>
                    <a:pt x="15875" y="3123"/>
                    <a:pt x="15875" y="3123"/>
                  </a:cubicBezTo>
                  <a:cubicBezTo>
                    <a:pt x="15094" y="1171"/>
                    <a:pt x="15094" y="1171"/>
                    <a:pt x="15094" y="1171"/>
                  </a:cubicBezTo>
                  <a:cubicBezTo>
                    <a:pt x="14964" y="781"/>
                    <a:pt x="14964" y="781"/>
                    <a:pt x="14964" y="781"/>
                  </a:cubicBezTo>
                  <a:cubicBezTo>
                    <a:pt x="13663" y="260"/>
                    <a:pt x="12231" y="0"/>
                    <a:pt x="10800" y="0"/>
                  </a:cubicBezTo>
                  <a:cubicBezTo>
                    <a:pt x="4814" y="0"/>
                    <a:pt x="0" y="4814"/>
                    <a:pt x="0" y="10800"/>
                  </a:cubicBezTo>
                  <a:cubicBezTo>
                    <a:pt x="0" y="16786"/>
                    <a:pt x="4814" y="21600"/>
                    <a:pt x="10800" y="21600"/>
                  </a:cubicBezTo>
                  <a:cubicBezTo>
                    <a:pt x="16786" y="21600"/>
                    <a:pt x="21600" y="16786"/>
                    <a:pt x="21600" y="10800"/>
                  </a:cubicBezTo>
                  <a:cubicBezTo>
                    <a:pt x="21600" y="9369"/>
                    <a:pt x="21340" y="7937"/>
                    <a:pt x="20819" y="6766"/>
                  </a:cubicBezTo>
                  <a:lnTo>
                    <a:pt x="20559" y="6636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>
                <a:solidFill>
                  <a:srgbClr val="FFC000"/>
                </a:solidFill>
              </a:endParaRPr>
            </a:p>
          </p:txBody>
        </p:sp>
        <p:sp>
          <p:nvSpPr>
            <p:cNvPr id="64" name="Shape">
              <a:extLst>
                <a:ext uri="{FF2B5EF4-FFF2-40B4-BE49-F238E27FC236}">
                  <a16:creationId xmlns:a16="http://schemas.microsoft.com/office/drawing/2014/main" id="{B7ED0A9F-1692-1946-A76C-078DD9737609}"/>
                </a:ext>
              </a:extLst>
            </p:cNvPr>
            <p:cNvSpPr/>
            <p:nvPr/>
          </p:nvSpPr>
          <p:spPr>
            <a:xfrm>
              <a:off x="168192" y="-1"/>
              <a:ext cx="239742" cy="239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04" extrusionOk="0">
                  <a:moveTo>
                    <a:pt x="18446" y="3058"/>
                  </a:moveTo>
                  <a:cubicBezTo>
                    <a:pt x="18063" y="2485"/>
                    <a:pt x="17299" y="2485"/>
                    <a:pt x="16725" y="3058"/>
                  </a:cubicBezTo>
                  <a:cubicBezTo>
                    <a:pt x="15961" y="3823"/>
                    <a:pt x="15961" y="3823"/>
                    <a:pt x="15961" y="3823"/>
                  </a:cubicBezTo>
                  <a:cubicBezTo>
                    <a:pt x="14240" y="0"/>
                    <a:pt x="14240" y="0"/>
                    <a:pt x="14240" y="0"/>
                  </a:cubicBezTo>
                  <a:cubicBezTo>
                    <a:pt x="8506" y="5926"/>
                    <a:pt x="8506" y="5926"/>
                    <a:pt x="8506" y="5926"/>
                  </a:cubicBezTo>
                  <a:cubicBezTo>
                    <a:pt x="10035" y="9749"/>
                    <a:pt x="10035" y="9749"/>
                    <a:pt x="10035" y="9749"/>
                  </a:cubicBezTo>
                  <a:cubicBezTo>
                    <a:pt x="286" y="19497"/>
                    <a:pt x="286" y="19497"/>
                    <a:pt x="286" y="19497"/>
                  </a:cubicBezTo>
                  <a:cubicBezTo>
                    <a:pt x="-96" y="19880"/>
                    <a:pt x="-96" y="20644"/>
                    <a:pt x="286" y="21218"/>
                  </a:cubicBezTo>
                  <a:cubicBezTo>
                    <a:pt x="860" y="21600"/>
                    <a:pt x="1624" y="21600"/>
                    <a:pt x="2007" y="21218"/>
                  </a:cubicBezTo>
                  <a:cubicBezTo>
                    <a:pt x="11946" y="11469"/>
                    <a:pt x="11946" y="11469"/>
                    <a:pt x="11946" y="11469"/>
                  </a:cubicBezTo>
                  <a:cubicBezTo>
                    <a:pt x="15578" y="12998"/>
                    <a:pt x="15578" y="12998"/>
                    <a:pt x="15578" y="12998"/>
                  </a:cubicBezTo>
                  <a:cubicBezTo>
                    <a:pt x="21504" y="7264"/>
                    <a:pt x="21504" y="7264"/>
                    <a:pt x="21504" y="7264"/>
                  </a:cubicBezTo>
                  <a:cubicBezTo>
                    <a:pt x="17681" y="5543"/>
                    <a:pt x="17681" y="5543"/>
                    <a:pt x="17681" y="5543"/>
                  </a:cubicBezTo>
                  <a:cubicBezTo>
                    <a:pt x="18446" y="4779"/>
                    <a:pt x="18446" y="4779"/>
                    <a:pt x="18446" y="4779"/>
                  </a:cubicBezTo>
                  <a:cubicBezTo>
                    <a:pt x="19019" y="4205"/>
                    <a:pt x="19019" y="3441"/>
                    <a:pt x="18446" y="305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>
                <a:solidFill>
                  <a:srgbClr val="FFC000"/>
                </a:solidFill>
              </a:endParaRPr>
            </a:p>
          </p:txBody>
        </p:sp>
        <p:sp>
          <p:nvSpPr>
            <p:cNvPr id="65" name="Shape">
              <a:extLst>
                <a:ext uri="{FF2B5EF4-FFF2-40B4-BE49-F238E27FC236}">
                  <a16:creationId xmlns:a16="http://schemas.microsoft.com/office/drawing/2014/main" id="{31239634-F0DC-0146-8FF4-534DEB366551}"/>
                </a:ext>
              </a:extLst>
            </p:cNvPr>
            <p:cNvSpPr/>
            <p:nvPr/>
          </p:nvSpPr>
          <p:spPr>
            <a:xfrm>
              <a:off x="88954" y="142866"/>
              <a:ext cx="174316" cy="17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88" y="13171"/>
                  </a:moveTo>
                  <a:cubicBezTo>
                    <a:pt x="12907" y="14751"/>
                    <a:pt x="10273" y="14751"/>
                    <a:pt x="8693" y="13171"/>
                  </a:cubicBezTo>
                  <a:cubicBezTo>
                    <a:pt x="7112" y="11590"/>
                    <a:pt x="7112" y="8956"/>
                    <a:pt x="8693" y="7376"/>
                  </a:cubicBezTo>
                  <a:cubicBezTo>
                    <a:pt x="15278" y="1054"/>
                    <a:pt x="15278" y="1054"/>
                    <a:pt x="15278" y="1054"/>
                  </a:cubicBezTo>
                  <a:cubicBezTo>
                    <a:pt x="13961" y="263"/>
                    <a:pt x="12380" y="0"/>
                    <a:pt x="10800" y="0"/>
                  </a:cubicBezTo>
                  <a:cubicBezTo>
                    <a:pt x="4741" y="0"/>
                    <a:pt x="0" y="4741"/>
                    <a:pt x="0" y="10800"/>
                  </a:cubicBezTo>
                  <a:cubicBezTo>
                    <a:pt x="0" y="16595"/>
                    <a:pt x="4741" y="21600"/>
                    <a:pt x="10800" y="21600"/>
                  </a:cubicBezTo>
                  <a:cubicBezTo>
                    <a:pt x="16595" y="21600"/>
                    <a:pt x="21600" y="16595"/>
                    <a:pt x="21600" y="10800"/>
                  </a:cubicBezTo>
                  <a:cubicBezTo>
                    <a:pt x="21600" y="9220"/>
                    <a:pt x="21337" y="7902"/>
                    <a:pt x="20810" y="6849"/>
                  </a:cubicBezTo>
                  <a:lnTo>
                    <a:pt x="14488" y="13171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>
                <a:solidFill>
                  <a:srgbClr val="FFC000"/>
                </a:solidFill>
              </a:endParaRP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29CC5816-95A0-7F44-A038-7522E4DB425F}"/>
              </a:ext>
            </a:extLst>
          </p:cNvPr>
          <p:cNvSpPr txBox="1"/>
          <p:nvPr/>
        </p:nvSpPr>
        <p:spPr>
          <a:xfrm>
            <a:off x="1695472" y="2353596"/>
            <a:ext cx="1831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3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FEATURE 01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49ADE1C3-EB78-8E40-8A69-73E3D773C8F2}"/>
              </a:ext>
            </a:extLst>
          </p:cNvPr>
          <p:cNvSpPr txBox="1">
            <a:spLocks/>
          </p:cNvSpPr>
          <p:nvPr/>
        </p:nvSpPr>
        <p:spPr>
          <a:xfrm>
            <a:off x="1657924" y="2722240"/>
            <a:ext cx="3235738" cy="633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"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Sed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perspiciatis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unde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iste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natus</a:t>
            </a:r>
            <a:r>
              <a:rPr lang="en-US" sz="1050" dirty="0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PT Sans" panose="020B0503020203020204" pitchFamily="34" charset="77"/>
                <a:ea typeface="Lora" charset="0"/>
                <a:cs typeface="Lora" charset="0"/>
              </a:rPr>
              <a:t>voluptatem</a:t>
            </a:r>
            <a:endParaRPr lang="en-US" sz="1050" dirty="0">
              <a:solidFill>
                <a:schemeClr val="bg1"/>
              </a:solidFill>
              <a:latin typeface="PT Sans" panose="020B0503020203020204" pitchFamily="34" charset="77"/>
              <a:ea typeface="Lora" charset="0"/>
              <a:cs typeface="Lora" charset="0"/>
            </a:endParaRPr>
          </a:p>
        </p:txBody>
      </p:sp>
      <p:grpSp>
        <p:nvGrpSpPr>
          <p:cNvPr id="68" name="Group">
            <a:extLst>
              <a:ext uri="{FF2B5EF4-FFF2-40B4-BE49-F238E27FC236}">
                <a16:creationId xmlns:a16="http://schemas.microsoft.com/office/drawing/2014/main" id="{C4EB2AD3-374A-7E4C-8060-F131CC9CDEC6}"/>
              </a:ext>
            </a:extLst>
          </p:cNvPr>
          <p:cNvGrpSpPr/>
          <p:nvPr/>
        </p:nvGrpSpPr>
        <p:grpSpPr>
          <a:xfrm>
            <a:off x="1133782" y="2506159"/>
            <a:ext cx="407934" cy="407036"/>
            <a:chOff x="0" y="0"/>
            <a:chExt cx="407933" cy="407035"/>
          </a:xfrm>
          <a:solidFill>
            <a:srgbClr val="FFC000"/>
          </a:solidFill>
        </p:grpSpPr>
        <p:sp>
          <p:nvSpPr>
            <p:cNvPr id="69" name="Shape">
              <a:extLst>
                <a:ext uri="{FF2B5EF4-FFF2-40B4-BE49-F238E27FC236}">
                  <a16:creationId xmlns:a16="http://schemas.microsoft.com/office/drawing/2014/main" id="{E848AEC5-61E2-4142-A51B-43AFE59ECD5D}"/>
                </a:ext>
              </a:extLst>
            </p:cNvPr>
            <p:cNvSpPr/>
            <p:nvPr/>
          </p:nvSpPr>
          <p:spPr>
            <a:xfrm>
              <a:off x="0" y="53013"/>
              <a:ext cx="352225" cy="35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59" y="6636"/>
                  </a:moveTo>
                  <a:cubicBezTo>
                    <a:pt x="18737" y="5855"/>
                    <a:pt x="18737" y="5855"/>
                    <a:pt x="18737" y="5855"/>
                  </a:cubicBezTo>
                  <a:cubicBezTo>
                    <a:pt x="17306" y="7157"/>
                    <a:pt x="17306" y="7157"/>
                    <a:pt x="17306" y="7157"/>
                  </a:cubicBezTo>
                  <a:cubicBezTo>
                    <a:pt x="17827" y="8328"/>
                    <a:pt x="18217" y="9499"/>
                    <a:pt x="18217" y="10800"/>
                  </a:cubicBezTo>
                  <a:cubicBezTo>
                    <a:pt x="18217" y="14834"/>
                    <a:pt x="14834" y="18217"/>
                    <a:pt x="10800" y="18217"/>
                  </a:cubicBezTo>
                  <a:cubicBezTo>
                    <a:pt x="6636" y="18217"/>
                    <a:pt x="3383" y="14834"/>
                    <a:pt x="3383" y="10800"/>
                  </a:cubicBezTo>
                  <a:cubicBezTo>
                    <a:pt x="3383" y="6636"/>
                    <a:pt x="6636" y="3383"/>
                    <a:pt x="10800" y="3383"/>
                  </a:cubicBezTo>
                  <a:cubicBezTo>
                    <a:pt x="12101" y="3383"/>
                    <a:pt x="13402" y="3773"/>
                    <a:pt x="14573" y="4424"/>
                  </a:cubicBezTo>
                  <a:cubicBezTo>
                    <a:pt x="15875" y="3123"/>
                    <a:pt x="15875" y="3123"/>
                    <a:pt x="15875" y="3123"/>
                  </a:cubicBezTo>
                  <a:cubicBezTo>
                    <a:pt x="15094" y="1171"/>
                    <a:pt x="15094" y="1171"/>
                    <a:pt x="15094" y="1171"/>
                  </a:cubicBezTo>
                  <a:cubicBezTo>
                    <a:pt x="14964" y="781"/>
                    <a:pt x="14964" y="781"/>
                    <a:pt x="14964" y="781"/>
                  </a:cubicBezTo>
                  <a:cubicBezTo>
                    <a:pt x="13663" y="260"/>
                    <a:pt x="12231" y="0"/>
                    <a:pt x="10800" y="0"/>
                  </a:cubicBezTo>
                  <a:cubicBezTo>
                    <a:pt x="4814" y="0"/>
                    <a:pt x="0" y="4814"/>
                    <a:pt x="0" y="10800"/>
                  </a:cubicBezTo>
                  <a:cubicBezTo>
                    <a:pt x="0" y="16786"/>
                    <a:pt x="4814" y="21600"/>
                    <a:pt x="10800" y="21600"/>
                  </a:cubicBezTo>
                  <a:cubicBezTo>
                    <a:pt x="16786" y="21600"/>
                    <a:pt x="21600" y="16786"/>
                    <a:pt x="21600" y="10800"/>
                  </a:cubicBezTo>
                  <a:cubicBezTo>
                    <a:pt x="21600" y="9369"/>
                    <a:pt x="21340" y="7937"/>
                    <a:pt x="20819" y="6766"/>
                  </a:cubicBezTo>
                  <a:lnTo>
                    <a:pt x="20559" y="6636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>
                <a:solidFill>
                  <a:srgbClr val="FFC000"/>
                </a:solidFill>
              </a:endParaRPr>
            </a:p>
          </p:txBody>
        </p:sp>
        <p:sp>
          <p:nvSpPr>
            <p:cNvPr id="70" name="Shape">
              <a:extLst>
                <a:ext uri="{FF2B5EF4-FFF2-40B4-BE49-F238E27FC236}">
                  <a16:creationId xmlns:a16="http://schemas.microsoft.com/office/drawing/2014/main" id="{FFA9AE11-90AF-6542-8152-A7F1CE6FA8D6}"/>
                </a:ext>
              </a:extLst>
            </p:cNvPr>
            <p:cNvSpPr/>
            <p:nvPr/>
          </p:nvSpPr>
          <p:spPr>
            <a:xfrm>
              <a:off x="168192" y="-1"/>
              <a:ext cx="239742" cy="239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04" extrusionOk="0">
                  <a:moveTo>
                    <a:pt x="18446" y="3058"/>
                  </a:moveTo>
                  <a:cubicBezTo>
                    <a:pt x="18063" y="2485"/>
                    <a:pt x="17299" y="2485"/>
                    <a:pt x="16725" y="3058"/>
                  </a:cubicBezTo>
                  <a:cubicBezTo>
                    <a:pt x="15961" y="3823"/>
                    <a:pt x="15961" y="3823"/>
                    <a:pt x="15961" y="3823"/>
                  </a:cubicBezTo>
                  <a:cubicBezTo>
                    <a:pt x="14240" y="0"/>
                    <a:pt x="14240" y="0"/>
                    <a:pt x="14240" y="0"/>
                  </a:cubicBezTo>
                  <a:cubicBezTo>
                    <a:pt x="8506" y="5926"/>
                    <a:pt x="8506" y="5926"/>
                    <a:pt x="8506" y="5926"/>
                  </a:cubicBezTo>
                  <a:cubicBezTo>
                    <a:pt x="10035" y="9749"/>
                    <a:pt x="10035" y="9749"/>
                    <a:pt x="10035" y="9749"/>
                  </a:cubicBezTo>
                  <a:cubicBezTo>
                    <a:pt x="286" y="19497"/>
                    <a:pt x="286" y="19497"/>
                    <a:pt x="286" y="19497"/>
                  </a:cubicBezTo>
                  <a:cubicBezTo>
                    <a:pt x="-96" y="19880"/>
                    <a:pt x="-96" y="20644"/>
                    <a:pt x="286" y="21218"/>
                  </a:cubicBezTo>
                  <a:cubicBezTo>
                    <a:pt x="860" y="21600"/>
                    <a:pt x="1624" y="21600"/>
                    <a:pt x="2007" y="21218"/>
                  </a:cubicBezTo>
                  <a:cubicBezTo>
                    <a:pt x="11946" y="11469"/>
                    <a:pt x="11946" y="11469"/>
                    <a:pt x="11946" y="11469"/>
                  </a:cubicBezTo>
                  <a:cubicBezTo>
                    <a:pt x="15578" y="12998"/>
                    <a:pt x="15578" y="12998"/>
                    <a:pt x="15578" y="12998"/>
                  </a:cubicBezTo>
                  <a:cubicBezTo>
                    <a:pt x="21504" y="7264"/>
                    <a:pt x="21504" y="7264"/>
                    <a:pt x="21504" y="7264"/>
                  </a:cubicBezTo>
                  <a:cubicBezTo>
                    <a:pt x="17681" y="5543"/>
                    <a:pt x="17681" y="5543"/>
                    <a:pt x="17681" y="5543"/>
                  </a:cubicBezTo>
                  <a:cubicBezTo>
                    <a:pt x="18446" y="4779"/>
                    <a:pt x="18446" y="4779"/>
                    <a:pt x="18446" y="4779"/>
                  </a:cubicBezTo>
                  <a:cubicBezTo>
                    <a:pt x="19019" y="4205"/>
                    <a:pt x="19019" y="3441"/>
                    <a:pt x="18446" y="305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>
                <a:solidFill>
                  <a:srgbClr val="FFC000"/>
                </a:solidFill>
              </a:endParaRPr>
            </a:p>
          </p:txBody>
        </p:sp>
        <p:sp>
          <p:nvSpPr>
            <p:cNvPr id="71" name="Shape">
              <a:extLst>
                <a:ext uri="{FF2B5EF4-FFF2-40B4-BE49-F238E27FC236}">
                  <a16:creationId xmlns:a16="http://schemas.microsoft.com/office/drawing/2014/main" id="{E13BC10B-CB84-3F43-98F2-A770D724ED38}"/>
                </a:ext>
              </a:extLst>
            </p:cNvPr>
            <p:cNvSpPr/>
            <p:nvPr/>
          </p:nvSpPr>
          <p:spPr>
            <a:xfrm>
              <a:off x="88954" y="142866"/>
              <a:ext cx="174316" cy="17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88" y="13171"/>
                  </a:moveTo>
                  <a:cubicBezTo>
                    <a:pt x="12907" y="14751"/>
                    <a:pt x="10273" y="14751"/>
                    <a:pt x="8693" y="13171"/>
                  </a:cubicBezTo>
                  <a:cubicBezTo>
                    <a:pt x="7112" y="11590"/>
                    <a:pt x="7112" y="8956"/>
                    <a:pt x="8693" y="7376"/>
                  </a:cubicBezTo>
                  <a:cubicBezTo>
                    <a:pt x="15278" y="1054"/>
                    <a:pt x="15278" y="1054"/>
                    <a:pt x="15278" y="1054"/>
                  </a:cubicBezTo>
                  <a:cubicBezTo>
                    <a:pt x="13961" y="263"/>
                    <a:pt x="12380" y="0"/>
                    <a:pt x="10800" y="0"/>
                  </a:cubicBezTo>
                  <a:cubicBezTo>
                    <a:pt x="4741" y="0"/>
                    <a:pt x="0" y="4741"/>
                    <a:pt x="0" y="10800"/>
                  </a:cubicBezTo>
                  <a:cubicBezTo>
                    <a:pt x="0" y="16595"/>
                    <a:pt x="4741" y="21600"/>
                    <a:pt x="10800" y="21600"/>
                  </a:cubicBezTo>
                  <a:cubicBezTo>
                    <a:pt x="16595" y="21600"/>
                    <a:pt x="21600" y="16595"/>
                    <a:pt x="21600" y="10800"/>
                  </a:cubicBezTo>
                  <a:cubicBezTo>
                    <a:pt x="21600" y="9220"/>
                    <a:pt x="21337" y="7902"/>
                    <a:pt x="20810" y="6849"/>
                  </a:cubicBezTo>
                  <a:lnTo>
                    <a:pt x="14488" y="13171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>
                <a:solidFill>
                  <a:srgbClr val="FFC000"/>
                </a:solidFill>
              </a:endParaRP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69130DB4-073F-8F46-8539-53FE54FFD180}"/>
              </a:ext>
            </a:extLst>
          </p:cNvPr>
          <p:cNvSpPr txBox="1"/>
          <p:nvPr/>
        </p:nvSpPr>
        <p:spPr>
          <a:xfrm>
            <a:off x="1993227" y="115085"/>
            <a:ext cx="8865219" cy="1290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spc="6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DOWNLOAD </a:t>
            </a:r>
            <a:r>
              <a:rPr lang="en-US" sz="2800" b="1" spc="600" dirty="0">
                <a:solidFill>
                  <a:srgbClr val="008200"/>
                </a:solidFill>
                <a:latin typeface="Faster One" panose="02000505050000090004" pitchFamily="2" charset="77"/>
                <a:ea typeface="Freestyle Script" charset="0"/>
                <a:cs typeface="Freestyle Script" charset="0"/>
              </a:rPr>
              <a:t>OUR</a:t>
            </a:r>
          </a:p>
          <a:p>
            <a:pPr algn="ctr">
              <a:lnSpc>
                <a:spcPct val="150000"/>
              </a:lnSpc>
            </a:pPr>
            <a:r>
              <a:rPr lang="en-US" sz="2800" b="1" spc="600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LATEST APPS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3605FD2-38E7-9E4C-A590-2FE0800B0C0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F1E9A84-AD13-4FD0-B6A5-069C318B7ADE}"/>
              </a:ext>
            </a:extLst>
          </p:cNvPr>
          <p:cNvGrpSpPr/>
          <p:nvPr/>
        </p:nvGrpSpPr>
        <p:grpSpPr>
          <a:xfrm>
            <a:off x="5050712" y="1498436"/>
            <a:ext cx="3021182" cy="5610952"/>
            <a:chOff x="9603561" y="2502535"/>
            <a:chExt cx="5173705" cy="96086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78761AF-6DA5-419E-89E5-D660783F8A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03561" y="10720515"/>
              <a:ext cx="5173705" cy="1390643"/>
            </a:xfrm>
            <a:prstGeom prst="rect">
              <a:avLst/>
            </a:prstGeom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9D4C662-D2CB-404D-AC86-1D8A668D57AC}"/>
                </a:ext>
              </a:extLst>
            </p:cNvPr>
            <p:cNvGrpSpPr/>
            <p:nvPr/>
          </p:nvGrpSpPr>
          <p:grpSpPr>
            <a:xfrm>
              <a:off x="10000616" y="2502535"/>
              <a:ext cx="4379595" cy="8717280"/>
              <a:chOff x="10000616" y="2502535"/>
              <a:chExt cx="4379595" cy="8717280"/>
            </a:xfrm>
          </p:grpSpPr>
          <p:sp>
            <p:nvSpPr>
              <p:cNvPr id="7" name="Freeform 16">
                <a:extLst>
                  <a:ext uri="{FF2B5EF4-FFF2-40B4-BE49-F238E27FC236}">
                    <a16:creationId xmlns:a16="http://schemas.microsoft.com/office/drawing/2014/main" id="{372BEA8B-1BAF-4107-B195-904DCB88676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00616" y="2502535"/>
                <a:ext cx="4379595" cy="8717280"/>
              </a:xfrm>
              <a:custGeom>
                <a:avLst/>
                <a:gdLst>
                  <a:gd name="T0" fmla="*/ 1435 w 1440"/>
                  <a:gd name="T1" fmla="*/ 659 h 2868"/>
                  <a:gd name="T2" fmla="*/ 1429 w 1440"/>
                  <a:gd name="T3" fmla="*/ 659 h 2868"/>
                  <a:gd name="T4" fmla="*/ 1429 w 1440"/>
                  <a:gd name="T5" fmla="*/ 221 h 2868"/>
                  <a:gd name="T6" fmla="*/ 1209 w 1440"/>
                  <a:gd name="T7" fmla="*/ 0 h 2868"/>
                  <a:gd name="T8" fmla="*/ 232 w 1440"/>
                  <a:gd name="T9" fmla="*/ 0 h 2868"/>
                  <a:gd name="T10" fmla="*/ 11 w 1440"/>
                  <a:gd name="T11" fmla="*/ 221 h 2868"/>
                  <a:gd name="T12" fmla="*/ 11 w 1440"/>
                  <a:gd name="T13" fmla="*/ 387 h 2868"/>
                  <a:gd name="T14" fmla="*/ 4 w 1440"/>
                  <a:gd name="T15" fmla="*/ 387 h 2868"/>
                  <a:gd name="T16" fmla="*/ 0 w 1440"/>
                  <a:gd name="T17" fmla="*/ 392 h 2868"/>
                  <a:gd name="T18" fmla="*/ 0 w 1440"/>
                  <a:gd name="T19" fmla="*/ 498 h 2868"/>
                  <a:gd name="T20" fmla="*/ 4 w 1440"/>
                  <a:gd name="T21" fmla="*/ 502 h 2868"/>
                  <a:gd name="T22" fmla="*/ 11 w 1440"/>
                  <a:gd name="T23" fmla="*/ 502 h 2868"/>
                  <a:gd name="T24" fmla="*/ 11 w 1440"/>
                  <a:gd name="T25" fmla="*/ 593 h 2868"/>
                  <a:gd name="T26" fmla="*/ 4 w 1440"/>
                  <a:gd name="T27" fmla="*/ 593 h 2868"/>
                  <a:gd name="T28" fmla="*/ 0 w 1440"/>
                  <a:gd name="T29" fmla="*/ 597 h 2868"/>
                  <a:gd name="T30" fmla="*/ 0 w 1440"/>
                  <a:gd name="T31" fmla="*/ 798 h 2868"/>
                  <a:gd name="T32" fmla="*/ 4 w 1440"/>
                  <a:gd name="T33" fmla="*/ 802 h 2868"/>
                  <a:gd name="T34" fmla="*/ 11 w 1440"/>
                  <a:gd name="T35" fmla="*/ 802 h 2868"/>
                  <a:gd name="T36" fmla="*/ 11 w 1440"/>
                  <a:gd name="T37" fmla="*/ 855 h 2868"/>
                  <a:gd name="T38" fmla="*/ 4 w 1440"/>
                  <a:gd name="T39" fmla="*/ 855 h 2868"/>
                  <a:gd name="T40" fmla="*/ 0 w 1440"/>
                  <a:gd name="T41" fmla="*/ 860 h 2868"/>
                  <a:gd name="T42" fmla="*/ 0 w 1440"/>
                  <a:gd name="T43" fmla="*/ 1061 h 2868"/>
                  <a:gd name="T44" fmla="*/ 4 w 1440"/>
                  <a:gd name="T45" fmla="*/ 1065 h 2868"/>
                  <a:gd name="T46" fmla="*/ 11 w 1440"/>
                  <a:gd name="T47" fmla="*/ 1065 h 2868"/>
                  <a:gd name="T48" fmla="*/ 11 w 1440"/>
                  <a:gd name="T49" fmla="*/ 2647 h 2868"/>
                  <a:gd name="T50" fmla="*/ 232 w 1440"/>
                  <a:gd name="T51" fmla="*/ 2868 h 2868"/>
                  <a:gd name="T52" fmla="*/ 1209 w 1440"/>
                  <a:gd name="T53" fmla="*/ 2868 h 2868"/>
                  <a:gd name="T54" fmla="*/ 1429 w 1440"/>
                  <a:gd name="T55" fmla="*/ 2647 h 2868"/>
                  <a:gd name="T56" fmla="*/ 1429 w 1440"/>
                  <a:gd name="T57" fmla="*/ 1001 h 2868"/>
                  <a:gd name="T58" fmla="*/ 1435 w 1440"/>
                  <a:gd name="T59" fmla="*/ 1001 h 2868"/>
                  <a:gd name="T60" fmla="*/ 1440 w 1440"/>
                  <a:gd name="T61" fmla="*/ 996 h 2868"/>
                  <a:gd name="T62" fmla="*/ 1440 w 1440"/>
                  <a:gd name="T63" fmla="*/ 664 h 2868"/>
                  <a:gd name="T64" fmla="*/ 1435 w 1440"/>
                  <a:gd name="T65" fmla="*/ 659 h 2868"/>
                  <a:gd name="T66" fmla="*/ 1341 w 1440"/>
                  <a:gd name="T67" fmla="*/ 2657 h 2868"/>
                  <a:gd name="T68" fmla="*/ 1220 w 1440"/>
                  <a:gd name="T69" fmla="*/ 2778 h 2868"/>
                  <a:gd name="T70" fmla="*/ 221 w 1440"/>
                  <a:gd name="T71" fmla="*/ 2778 h 2868"/>
                  <a:gd name="T72" fmla="*/ 99 w 1440"/>
                  <a:gd name="T73" fmla="*/ 2657 h 2868"/>
                  <a:gd name="T74" fmla="*/ 99 w 1440"/>
                  <a:gd name="T75" fmla="*/ 211 h 2868"/>
                  <a:gd name="T76" fmla="*/ 221 w 1440"/>
                  <a:gd name="T77" fmla="*/ 89 h 2868"/>
                  <a:gd name="T78" fmla="*/ 354 w 1440"/>
                  <a:gd name="T79" fmla="*/ 89 h 2868"/>
                  <a:gd name="T80" fmla="*/ 354 w 1440"/>
                  <a:gd name="T81" fmla="*/ 89 h 2868"/>
                  <a:gd name="T82" fmla="*/ 355 w 1440"/>
                  <a:gd name="T83" fmla="*/ 89 h 2868"/>
                  <a:gd name="T84" fmla="*/ 369 w 1440"/>
                  <a:gd name="T85" fmla="*/ 103 h 2868"/>
                  <a:gd name="T86" fmla="*/ 369 w 1440"/>
                  <a:gd name="T87" fmla="*/ 103 h 2868"/>
                  <a:gd name="T88" fmla="*/ 369 w 1440"/>
                  <a:gd name="T89" fmla="*/ 104 h 2868"/>
                  <a:gd name="T90" fmla="*/ 369 w 1440"/>
                  <a:gd name="T91" fmla="*/ 109 h 2868"/>
                  <a:gd name="T92" fmla="*/ 448 w 1440"/>
                  <a:gd name="T93" fmla="*/ 189 h 2868"/>
                  <a:gd name="T94" fmla="*/ 992 w 1440"/>
                  <a:gd name="T95" fmla="*/ 189 h 2868"/>
                  <a:gd name="T96" fmla="*/ 1072 w 1440"/>
                  <a:gd name="T97" fmla="*/ 109 h 2868"/>
                  <a:gd name="T98" fmla="*/ 1072 w 1440"/>
                  <a:gd name="T99" fmla="*/ 104 h 2868"/>
                  <a:gd name="T100" fmla="*/ 1072 w 1440"/>
                  <a:gd name="T101" fmla="*/ 103 h 2868"/>
                  <a:gd name="T102" fmla="*/ 1085 w 1440"/>
                  <a:gd name="T103" fmla="*/ 89 h 2868"/>
                  <a:gd name="T104" fmla="*/ 1086 w 1440"/>
                  <a:gd name="T105" fmla="*/ 89 h 2868"/>
                  <a:gd name="T106" fmla="*/ 1086 w 1440"/>
                  <a:gd name="T107" fmla="*/ 89 h 2868"/>
                  <a:gd name="T108" fmla="*/ 1220 w 1440"/>
                  <a:gd name="T109" fmla="*/ 89 h 2868"/>
                  <a:gd name="T110" fmla="*/ 1341 w 1440"/>
                  <a:gd name="T111" fmla="*/ 211 h 2868"/>
                  <a:gd name="T112" fmla="*/ 1341 w 1440"/>
                  <a:gd name="T113" fmla="*/ 2657 h 2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440" h="2868">
                    <a:moveTo>
                      <a:pt x="1435" y="659"/>
                    </a:moveTo>
                    <a:cubicBezTo>
                      <a:pt x="1429" y="659"/>
                      <a:pt x="1429" y="659"/>
                      <a:pt x="1429" y="659"/>
                    </a:cubicBezTo>
                    <a:cubicBezTo>
                      <a:pt x="1429" y="221"/>
                      <a:pt x="1429" y="221"/>
                      <a:pt x="1429" y="221"/>
                    </a:cubicBezTo>
                    <a:cubicBezTo>
                      <a:pt x="1429" y="99"/>
                      <a:pt x="1331" y="0"/>
                      <a:pt x="1209" y="0"/>
                    </a:cubicBezTo>
                    <a:cubicBezTo>
                      <a:pt x="232" y="0"/>
                      <a:pt x="232" y="0"/>
                      <a:pt x="232" y="0"/>
                    </a:cubicBezTo>
                    <a:cubicBezTo>
                      <a:pt x="110" y="0"/>
                      <a:pt x="11" y="99"/>
                      <a:pt x="11" y="221"/>
                    </a:cubicBezTo>
                    <a:cubicBezTo>
                      <a:pt x="11" y="387"/>
                      <a:pt x="11" y="387"/>
                      <a:pt x="11" y="387"/>
                    </a:cubicBezTo>
                    <a:cubicBezTo>
                      <a:pt x="4" y="387"/>
                      <a:pt x="4" y="387"/>
                      <a:pt x="4" y="387"/>
                    </a:cubicBezTo>
                    <a:cubicBezTo>
                      <a:pt x="2" y="387"/>
                      <a:pt x="0" y="389"/>
                      <a:pt x="0" y="392"/>
                    </a:cubicBezTo>
                    <a:cubicBezTo>
                      <a:pt x="0" y="498"/>
                      <a:pt x="0" y="498"/>
                      <a:pt x="0" y="498"/>
                    </a:cubicBezTo>
                    <a:cubicBezTo>
                      <a:pt x="0" y="500"/>
                      <a:pt x="2" y="502"/>
                      <a:pt x="4" y="502"/>
                    </a:cubicBezTo>
                    <a:cubicBezTo>
                      <a:pt x="11" y="502"/>
                      <a:pt x="11" y="502"/>
                      <a:pt x="11" y="502"/>
                    </a:cubicBezTo>
                    <a:cubicBezTo>
                      <a:pt x="11" y="593"/>
                      <a:pt x="11" y="593"/>
                      <a:pt x="11" y="593"/>
                    </a:cubicBezTo>
                    <a:cubicBezTo>
                      <a:pt x="4" y="593"/>
                      <a:pt x="4" y="593"/>
                      <a:pt x="4" y="593"/>
                    </a:cubicBezTo>
                    <a:cubicBezTo>
                      <a:pt x="2" y="593"/>
                      <a:pt x="0" y="595"/>
                      <a:pt x="0" y="597"/>
                    </a:cubicBezTo>
                    <a:cubicBezTo>
                      <a:pt x="0" y="798"/>
                      <a:pt x="0" y="798"/>
                      <a:pt x="0" y="798"/>
                    </a:cubicBezTo>
                    <a:cubicBezTo>
                      <a:pt x="0" y="801"/>
                      <a:pt x="2" y="802"/>
                      <a:pt x="4" y="802"/>
                    </a:cubicBezTo>
                    <a:cubicBezTo>
                      <a:pt x="11" y="802"/>
                      <a:pt x="11" y="802"/>
                      <a:pt x="11" y="802"/>
                    </a:cubicBezTo>
                    <a:cubicBezTo>
                      <a:pt x="11" y="855"/>
                      <a:pt x="11" y="855"/>
                      <a:pt x="11" y="855"/>
                    </a:cubicBezTo>
                    <a:cubicBezTo>
                      <a:pt x="4" y="855"/>
                      <a:pt x="4" y="855"/>
                      <a:pt x="4" y="855"/>
                    </a:cubicBezTo>
                    <a:cubicBezTo>
                      <a:pt x="2" y="855"/>
                      <a:pt x="0" y="857"/>
                      <a:pt x="0" y="860"/>
                    </a:cubicBezTo>
                    <a:cubicBezTo>
                      <a:pt x="0" y="1061"/>
                      <a:pt x="0" y="1061"/>
                      <a:pt x="0" y="1061"/>
                    </a:cubicBezTo>
                    <a:cubicBezTo>
                      <a:pt x="0" y="1063"/>
                      <a:pt x="2" y="1065"/>
                      <a:pt x="4" y="1065"/>
                    </a:cubicBezTo>
                    <a:cubicBezTo>
                      <a:pt x="11" y="1065"/>
                      <a:pt x="11" y="1065"/>
                      <a:pt x="11" y="1065"/>
                    </a:cubicBezTo>
                    <a:cubicBezTo>
                      <a:pt x="11" y="2647"/>
                      <a:pt x="11" y="2647"/>
                      <a:pt x="11" y="2647"/>
                    </a:cubicBezTo>
                    <a:cubicBezTo>
                      <a:pt x="11" y="2769"/>
                      <a:pt x="110" y="2868"/>
                      <a:pt x="232" y="2868"/>
                    </a:cubicBezTo>
                    <a:cubicBezTo>
                      <a:pt x="1209" y="2868"/>
                      <a:pt x="1209" y="2868"/>
                      <a:pt x="1209" y="2868"/>
                    </a:cubicBezTo>
                    <a:cubicBezTo>
                      <a:pt x="1331" y="2868"/>
                      <a:pt x="1429" y="2769"/>
                      <a:pt x="1429" y="2647"/>
                    </a:cubicBezTo>
                    <a:cubicBezTo>
                      <a:pt x="1429" y="1001"/>
                      <a:pt x="1429" y="1001"/>
                      <a:pt x="1429" y="1001"/>
                    </a:cubicBezTo>
                    <a:cubicBezTo>
                      <a:pt x="1435" y="1001"/>
                      <a:pt x="1435" y="1001"/>
                      <a:pt x="1435" y="1001"/>
                    </a:cubicBezTo>
                    <a:cubicBezTo>
                      <a:pt x="1438" y="1001"/>
                      <a:pt x="1440" y="999"/>
                      <a:pt x="1440" y="996"/>
                    </a:cubicBezTo>
                    <a:cubicBezTo>
                      <a:pt x="1440" y="664"/>
                      <a:pt x="1440" y="664"/>
                      <a:pt x="1440" y="664"/>
                    </a:cubicBezTo>
                    <a:cubicBezTo>
                      <a:pt x="1440" y="661"/>
                      <a:pt x="1438" y="659"/>
                      <a:pt x="1435" y="659"/>
                    </a:cubicBezTo>
                    <a:close/>
                    <a:moveTo>
                      <a:pt x="1341" y="2657"/>
                    </a:moveTo>
                    <a:cubicBezTo>
                      <a:pt x="1341" y="2724"/>
                      <a:pt x="1287" y="2778"/>
                      <a:pt x="1220" y="2778"/>
                    </a:cubicBezTo>
                    <a:cubicBezTo>
                      <a:pt x="221" y="2778"/>
                      <a:pt x="221" y="2778"/>
                      <a:pt x="221" y="2778"/>
                    </a:cubicBezTo>
                    <a:cubicBezTo>
                      <a:pt x="154" y="2778"/>
                      <a:pt x="99" y="2724"/>
                      <a:pt x="99" y="2657"/>
                    </a:cubicBezTo>
                    <a:cubicBezTo>
                      <a:pt x="99" y="211"/>
                      <a:pt x="99" y="211"/>
                      <a:pt x="99" y="211"/>
                    </a:cubicBezTo>
                    <a:cubicBezTo>
                      <a:pt x="99" y="144"/>
                      <a:pt x="154" y="89"/>
                      <a:pt x="221" y="89"/>
                    </a:cubicBezTo>
                    <a:cubicBezTo>
                      <a:pt x="354" y="89"/>
                      <a:pt x="354" y="89"/>
                      <a:pt x="354" y="89"/>
                    </a:cubicBezTo>
                    <a:cubicBezTo>
                      <a:pt x="354" y="89"/>
                      <a:pt x="354" y="89"/>
                      <a:pt x="354" y="89"/>
                    </a:cubicBezTo>
                    <a:cubicBezTo>
                      <a:pt x="355" y="89"/>
                      <a:pt x="355" y="89"/>
                      <a:pt x="355" y="89"/>
                    </a:cubicBezTo>
                    <a:cubicBezTo>
                      <a:pt x="363" y="89"/>
                      <a:pt x="369" y="95"/>
                      <a:pt x="369" y="103"/>
                    </a:cubicBezTo>
                    <a:cubicBezTo>
                      <a:pt x="369" y="103"/>
                      <a:pt x="369" y="103"/>
                      <a:pt x="369" y="103"/>
                    </a:cubicBezTo>
                    <a:cubicBezTo>
                      <a:pt x="369" y="104"/>
                      <a:pt x="369" y="104"/>
                      <a:pt x="369" y="104"/>
                    </a:cubicBezTo>
                    <a:cubicBezTo>
                      <a:pt x="369" y="109"/>
                      <a:pt x="369" y="109"/>
                      <a:pt x="369" y="109"/>
                    </a:cubicBezTo>
                    <a:cubicBezTo>
                      <a:pt x="369" y="153"/>
                      <a:pt x="404" y="189"/>
                      <a:pt x="448" y="189"/>
                    </a:cubicBezTo>
                    <a:cubicBezTo>
                      <a:pt x="992" y="189"/>
                      <a:pt x="992" y="189"/>
                      <a:pt x="992" y="189"/>
                    </a:cubicBezTo>
                    <a:cubicBezTo>
                      <a:pt x="1036" y="189"/>
                      <a:pt x="1072" y="153"/>
                      <a:pt x="1072" y="109"/>
                    </a:cubicBezTo>
                    <a:cubicBezTo>
                      <a:pt x="1072" y="104"/>
                      <a:pt x="1072" y="104"/>
                      <a:pt x="1072" y="104"/>
                    </a:cubicBezTo>
                    <a:cubicBezTo>
                      <a:pt x="1072" y="103"/>
                      <a:pt x="1072" y="103"/>
                      <a:pt x="1072" y="103"/>
                    </a:cubicBezTo>
                    <a:cubicBezTo>
                      <a:pt x="1072" y="95"/>
                      <a:pt x="1078" y="89"/>
                      <a:pt x="1085" y="89"/>
                    </a:cubicBezTo>
                    <a:cubicBezTo>
                      <a:pt x="1085" y="89"/>
                      <a:pt x="1086" y="89"/>
                      <a:pt x="1086" y="89"/>
                    </a:cubicBezTo>
                    <a:cubicBezTo>
                      <a:pt x="1086" y="89"/>
                      <a:pt x="1086" y="89"/>
                      <a:pt x="1086" y="89"/>
                    </a:cubicBezTo>
                    <a:cubicBezTo>
                      <a:pt x="1220" y="89"/>
                      <a:pt x="1220" y="89"/>
                      <a:pt x="1220" y="89"/>
                    </a:cubicBezTo>
                    <a:cubicBezTo>
                      <a:pt x="1287" y="89"/>
                      <a:pt x="1341" y="144"/>
                      <a:pt x="1341" y="211"/>
                    </a:cubicBezTo>
                    <a:lnTo>
                      <a:pt x="1341" y="2657"/>
                    </a:lnTo>
                    <a:close/>
                  </a:path>
                </a:pathLst>
              </a:cu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18">
                <a:extLst>
                  <a:ext uri="{FF2B5EF4-FFF2-40B4-BE49-F238E27FC236}">
                    <a16:creationId xmlns:a16="http://schemas.microsoft.com/office/drawing/2014/main" id="{28FDA779-5D33-40B4-A3DC-997939917D2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706703" y="2797652"/>
                <a:ext cx="1040765" cy="132715"/>
              </a:xfrm>
              <a:custGeom>
                <a:avLst/>
                <a:gdLst>
                  <a:gd name="T0" fmla="*/ 13 w 342"/>
                  <a:gd name="T1" fmla="*/ 9 h 44"/>
                  <a:gd name="T2" fmla="*/ 0 w 342"/>
                  <a:gd name="T3" fmla="*/ 22 h 44"/>
                  <a:gd name="T4" fmla="*/ 13 w 342"/>
                  <a:gd name="T5" fmla="*/ 35 h 44"/>
                  <a:gd name="T6" fmla="*/ 26 w 342"/>
                  <a:gd name="T7" fmla="*/ 22 h 44"/>
                  <a:gd name="T8" fmla="*/ 13 w 342"/>
                  <a:gd name="T9" fmla="*/ 9 h 44"/>
                  <a:gd name="T10" fmla="*/ 234 w 342"/>
                  <a:gd name="T11" fmla="*/ 13 h 44"/>
                  <a:gd name="T12" fmla="*/ 86 w 342"/>
                  <a:gd name="T13" fmla="*/ 13 h 44"/>
                  <a:gd name="T14" fmla="*/ 77 w 342"/>
                  <a:gd name="T15" fmla="*/ 22 h 44"/>
                  <a:gd name="T16" fmla="*/ 86 w 342"/>
                  <a:gd name="T17" fmla="*/ 31 h 44"/>
                  <a:gd name="T18" fmla="*/ 234 w 342"/>
                  <a:gd name="T19" fmla="*/ 31 h 44"/>
                  <a:gd name="T20" fmla="*/ 243 w 342"/>
                  <a:gd name="T21" fmla="*/ 22 h 44"/>
                  <a:gd name="T22" fmla="*/ 234 w 342"/>
                  <a:gd name="T23" fmla="*/ 13 h 44"/>
                  <a:gd name="T24" fmla="*/ 320 w 342"/>
                  <a:gd name="T25" fmla="*/ 0 h 44"/>
                  <a:gd name="T26" fmla="*/ 298 w 342"/>
                  <a:gd name="T27" fmla="*/ 22 h 44"/>
                  <a:gd name="T28" fmla="*/ 320 w 342"/>
                  <a:gd name="T29" fmla="*/ 44 h 44"/>
                  <a:gd name="T30" fmla="*/ 342 w 342"/>
                  <a:gd name="T31" fmla="*/ 22 h 44"/>
                  <a:gd name="T32" fmla="*/ 320 w 342"/>
                  <a:gd name="T33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2" h="44">
                    <a:moveTo>
                      <a:pt x="13" y="9"/>
                    </a:moveTo>
                    <a:cubicBezTo>
                      <a:pt x="6" y="9"/>
                      <a:pt x="0" y="15"/>
                      <a:pt x="0" y="22"/>
                    </a:cubicBezTo>
                    <a:cubicBezTo>
                      <a:pt x="0" y="30"/>
                      <a:pt x="6" y="35"/>
                      <a:pt x="13" y="35"/>
                    </a:cubicBezTo>
                    <a:cubicBezTo>
                      <a:pt x="20" y="35"/>
                      <a:pt x="26" y="30"/>
                      <a:pt x="26" y="22"/>
                    </a:cubicBezTo>
                    <a:cubicBezTo>
                      <a:pt x="26" y="15"/>
                      <a:pt x="20" y="9"/>
                      <a:pt x="13" y="9"/>
                    </a:cubicBezTo>
                    <a:close/>
                    <a:moveTo>
                      <a:pt x="234" y="13"/>
                    </a:moveTo>
                    <a:cubicBezTo>
                      <a:pt x="86" y="13"/>
                      <a:pt x="86" y="13"/>
                      <a:pt x="86" y="13"/>
                    </a:cubicBezTo>
                    <a:cubicBezTo>
                      <a:pt x="81" y="13"/>
                      <a:pt x="77" y="17"/>
                      <a:pt x="77" y="22"/>
                    </a:cubicBezTo>
                    <a:cubicBezTo>
                      <a:pt x="77" y="27"/>
                      <a:pt x="81" y="31"/>
                      <a:pt x="86" y="31"/>
                    </a:cubicBezTo>
                    <a:cubicBezTo>
                      <a:pt x="234" y="31"/>
                      <a:pt x="234" y="31"/>
                      <a:pt x="234" y="31"/>
                    </a:cubicBezTo>
                    <a:cubicBezTo>
                      <a:pt x="239" y="31"/>
                      <a:pt x="243" y="27"/>
                      <a:pt x="243" y="22"/>
                    </a:cubicBezTo>
                    <a:cubicBezTo>
                      <a:pt x="243" y="17"/>
                      <a:pt x="239" y="13"/>
                      <a:pt x="234" y="13"/>
                    </a:cubicBezTo>
                    <a:close/>
                    <a:moveTo>
                      <a:pt x="320" y="0"/>
                    </a:moveTo>
                    <a:cubicBezTo>
                      <a:pt x="308" y="0"/>
                      <a:pt x="298" y="10"/>
                      <a:pt x="298" y="22"/>
                    </a:cubicBezTo>
                    <a:cubicBezTo>
                      <a:pt x="298" y="34"/>
                      <a:pt x="308" y="44"/>
                      <a:pt x="320" y="44"/>
                    </a:cubicBezTo>
                    <a:cubicBezTo>
                      <a:pt x="332" y="44"/>
                      <a:pt x="342" y="34"/>
                      <a:pt x="342" y="22"/>
                    </a:cubicBezTo>
                    <a:cubicBezTo>
                      <a:pt x="342" y="10"/>
                      <a:pt x="332" y="0"/>
                      <a:pt x="320" y="0"/>
                    </a:cubicBezTo>
                    <a:close/>
                  </a:path>
                </a:pathLst>
              </a:cu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Rectangle 19">
                <a:extLst>
                  <a:ext uri="{FF2B5EF4-FFF2-40B4-BE49-F238E27FC236}">
                    <a16:creationId xmlns:a16="http://schemas.microsoft.com/office/drawing/2014/main" id="{BC7C5B49-4665-4005-BAD3-DE53EF5DE7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33795" y="3340735"/>
                <a:ext cx="73343" cy="68104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Rectangle 20">
                <a:extLst>
                  <a:ext uri="{FF2B5EF4-FFF2-40B4-BE49-F238E27FC236}">
                    <a16:creationId xmlns:a16="http://schemas.microsoft.com/office/drawing/2014/main" id="{D5F14BAA-FBC6-4BA2-90C4-746D965796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73690" y="3340735"/>
                <a:ext cx="73343" cy="68104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Rectangle 21">
                <a:extLst>
                  <a:ext uri="{FF2B5EF4-FFF2-40B4-BE49-F238E27FC236}">
                    <a16:creationId xmlns:a16="http://schemas.microsoft.com/office/drawing/2014/main" id="{C8988346-28C5-4BDD-9D51-CF94525E7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33795" y="10320497"/>
                <a:ext cx="73343" cy="66358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Rectangle 22">
                <a:extLst>
                  <a:ext uri="{FF2B5EF4-FFF2-40B4-BE49-F238E27FC236}">
                    <a16:creationId xmlns:a16="http://schemas.microsoft.com/office/drawing/2014/main" id="{AAADA534-5F29-4C23-82D9-04A3C2F964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73690" y="10320497"/>
                <a:ext cx="73343" cy="66358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17">
                <a:extLst>
                  <a:ext uri="{FF2B5EF4-FFF2-40B4-BE49-F238E27FC236}">
                    <a16:creationId xmlns:a16="http://schemas.microsoft.com/office/drawing/2014/main" id="{EE6E5B2E-CF87-4B86-973B-F1B0D5D9B87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107138" y="2575878"/>
                <a:ext cx="4166553" cy="8567103"/>
              </a:xfrm>
              <a:custGeom>
                <a:avLst/>
                <a:gdLst>
                  <a:gd name="T0" fmla="*/ 1171 w 1370"/>
                  <a:gd name="T1" fmla="*/ 0 h 2819"/>
                  <a:gd name="T2" fmla="*/ 199 w 1370"/>
                  <a:gd name="T3" fmla="*/ 0 h 2819"/>
                  <a:gd name="T4" fmla="*/ 0 w 1370"/>
                  <a:gd name="T5" fmla="*/ 199 h 2819"/>
                  <a:gd name="T6" fmla="*/ 0 w 1370"/>
                  <a:gd name="T7" fmla="*/ 2621 h 2819"/>
                  <a:gd name="T8" fmla="*/ 199 w 1370"/>
                  <a:gd name="T9" fmla="*/ 2819 h 2819"/>
                  <a:gd name="T10" fmla="*/ 1171 w 1370"/>
                  <a:gd name="T11" fmla="*/ 2819 h 2819"/>
                  <a:gd name="T12" fmla="*/ 1370 w 1370"/>
                  <a:gd name="T13" fmla="*/ 2621 h 2819"/>
                  <a:gd name="T14" fmla="*/ 1370 w 1370"/>
                  <a:gd name="T15" fmla="*/ 199 h 2819"/>
                  <a:gd name="T16" fmla="*/ 1171 w 1370"/>
                  <a:gd name="T17" fmla="*/ 0 h 2819"/>
                  <a:gd name="T18" fmla="*/ 1306 w 1370"/>
                  <a:gd name="T19" fmla="*/ 2633 h 2819"/>
                  <a:gd name="T20" fmla="*/ 1185 w 1370"/>
                  <a:gd name="T21" fmla="*/ 2754 h 2819"/>
                  <a:gd name="T22" fmla="*/ 186 w 1370"/>
                  <a:gd name="T23" fmla="*/ 2754 h 2819"/>
                  <a:gd name="T24" fmla="*/ 64 w 1370"/>
                  <a:gd name="T25" fmla="*/ 2633 h 2819"/>
                  <a:gd name="T26" fmla="*/ 64 w 1370"/>
                  <a:gd name="T27" fmla="*/ 187 h 2819"/>
                  <a:gd name="T28" fmla="*/ 186 w 1370"/>
                  <a:gd name="T29" fmla="*/ 65 h 2819"/>
                  <a:gd name="T30" fmla="*/ 319 w 1370"/>
                  <a:gd name="T31" fmla="*/ 65 h 2819"/>
                  <a:gd name="T32" fmla="*/ 319 w 1370"/>
                  <a:gd name="T33" fmla="*/ 65 h 2819"/>
                  <a:gd name="T34" fmla="*/ 320 w 1370"/>
                  <a:gd name="T35" fmla="*/ 65 h 2819"/>
                  <a:gd name="T36" fmla="*/ 334 w 1370"/>
                  <a:gd name="T37" fmla="*/ 79 h 2819"/>
                  <a:gd name="T38" fmla="*/ 334 w 1370"/>
                  <a:gd name="T39" fmla="*/ 79 h 2819"/>
                  <a:gd name="T40" fmla="*/ 334 w 1370"/>
                  <a:gd name="T41" fmla="*/ 80 h 2819"/>
                  <a:gd name="T42" fmla="*/ 334 w 1370"/>
                  <a:gd name="T43" fmla="*/ 85 h 2819"/>
                  <a:gd name="T44" fmla="*/ 413 w 1370"/>
                  <a:gd name="T45" fmla="*/ 165 h 2819"/>
                  <a:gd name="T46" fmla="*/ 957 w 1370"/>
                  <a:gd name="T47" fmla="*/ 165 h 2819"/>
                  <a:gd name="T48" fmla="*/ 1037 w 1370"/>
                  <a:gd name="T49" fmla="*/ 85 h 2819"/>
                  <a:gd name="T50" fmla="*/ 1037 w 1370"/>
                  <a:gd name="T51" fmla="*/ 80 h 2819"/>
                  <a:gd name="T52" fmla="*/ 1037 w 1370"/>
                  <a:gd name="T53" fmla="*/ 79 h 2819"/>
                  <a:gd name="T54" fmla="*/ 1050 w 1370"/>
                  <a:gd name="T55" fmla="*/ 65 h 2819"/>
                  <a:gd name="T56" fmla="*/ 1051 w 1370"/>
                  <a:gd name="T57" fmla="*/ 65 h 2819"/>
                  <a:gd name="T58" fmla="*/ 1051 w 1370"/>
                  <a:gd name="T59" fmla="*/ 65 h 2819"/>
                  <a:gd name="T60" fmla="*/ 1185 w 1370"/>
                  <a:gd name="T61" fmla="*/ 65 h 2819"/>
                  <a:gd name="T62" fmla="*/ 1306 w 1370"/>
                  <a:gd name="T63" fmla="*/ 187 h 2819"/>
                  <a:gd name="T64" fmla="*/ 1306 w 1370"/>
                  <a:gd name="T65" fmla="*/ 2633 h 2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70" h="2819">
                    <a:moveTo>
                      <a:pt x="1171" y="0"/>
                    </a:moveTo>
                    <a:cubicBezTo>
                      <a:pt x="199" y="0"/>
                      <a:pt x="199" y="0"/>
                      <a:pt x="199" y="0"/>
                    </a:cubicBezTo>
                    <a:cubicBezTo>
                      <a:pt x="89" y="0"/>
                      <a:pt x="0" y="89"/>
                      <a:pt x="0" y="199"/>
                    </a:cubicBezTo>
                    <a:cubicBezTo>
                      <a:pt x="0" y="2621"/>
                      <a:pt x="0" y="2621"/>
                      <a:pt x="0" y="2621"/>
                    </a:cubicBezTo>
                    <a:cubicBezTo>
                      <a:pt x="0" y="2730"/>
                      <a:pt x="89" y="2819"/>
                      <a:pt x="199" y="2819"/>
                    </a:cubicBezTo>
                    <a:cubicBezTo>
                      <a:pt x="1171" y="2819"/>
                      <a:pt x="1171" y="2819"/>
                      <a:pt x="1171" y="2819"/>
                    </a:cubicBezTo>
                    <a:cubicBezTo>
                      <a:pt x="1281" y="2819"/>
                      <a:pt x="1370" y="2730"/>
                      <a:pt x="1370" y="2621"/>
                    </a:cubicBezTo>
                    <a:cubicBezTo>
                      <a:pt x="1370" y="199"/>
                      <a:pt x="1370" y="199"/>
                      <a:pt x="1370" y="199"/>
                    </a:cubicBezTo>
                    <a:cubicBezTo>
                      <a:pt x="1370" y="89"/>
                      <a:pt x="1281" y="0"/>
                      <a:pt x="1171" y="0"/>
                    </a:cubicBezTo>
                    <a:close/>
                    <a:moveTo>
                      <a:pt x="1306" y="2633"/>
                    </a:moveTo>
                    <a:cubicBezTo>
                      <a:pt x="1306" y="2700"/>
                      <a:pt x="1252" y="2754"/>
                      <a:pt x="1185" y="2754"/>
                    </a:cubicBezTo>
                    <a:cubicBezTo>
                      <a:pt x="186" y="2754"/>
                      <a:pt x="186" y="2754"/>
                      <a:pt x="186" y="2754"/>
                    </a:cubicBezTo>
                    <a:cubicBezTo>
                      <a:pt x="119" y="2754"/>
                      <a:pt x="64" y="2700"/>
                      <a:pt x="64" y="2633"/>
                    </a:cubicBezTo>
                    <a:cubicBezTo>
                      <a:pt x="64" y="187"/>
                      <a:pt x="64" y="187"/>
                      <a:pt x="64" y="187"/>
                    </a:cubicBezTo>
                    <a:cubicBezTo>
                      <a:pt x="64" y="120"/>
                      <a:pt x="119" y="65"/>
                      <a:pt x="186" y="65"/>
                    </a:cubicBezTo>
                    <a:cubicBezTo>
                      <a:pt x="319" y="65"/>
                      <a:pt x="319" y="65"/>
                      <a:pt x="319" y="65"/>
                    </a:cubicBezTo>
                    <a:cubicBezTo>
                      <a:pt x="319" y="65"/>
                      <a:pt x="319" y="65"/>
                      <a:pt x="319" y="65"/>
                    </a:cubicBezTo>
                    <a:cubicBezTo>
                      <a:pt x="320" y="65"/>
                      <a:pt x="320" y="65"/>
                      <a:pt x="320" y="65"/>
                    </a:cubicBezTo>
                    <a:cubicBezTo>
                      <a:pt x="328" y="65"/>
                      <a:pt x="334" y="71"/>
                      <a:pt x="334" y="79"/>
                    </a:cubicBezTo>
                    <a:cubicBezTo>
                      <a:pt x="334" y="79"/>
                      <a:pt x="334" y="79"/>
                      <a:pt x="334" y="79"/>
                    </a:cubicBezTo>
                    <a:cubicBezTo>
                      <a:pt x="334" y="80"/>
                      <a:pt x="334" y="80"/>
                      <a:pt x="334" y="80"/>
                    </a:cubicBezTo>
                    <a:cubicBezTo>
                      <a:pt x="334" y="85"/>
                      <a:pt x="334" y="85"/>
                      <a:pt x="334" y="85"/>
                    </a:cubicBezTo>
                    <a:cubicBezTo>
                      <a:pt x="334" y="129"/>
                      <a:pt x="369" y="165"/>
                      <a:pt x="413" y="165"/>
                    </a:cubicBezTo>
                    <a:cubicBezTo>
                      <a:pt x="957" y="165"/>
                      <a:pt x="957" y="165"/>
                      <a:pt x="957" y="165"/>
                    </a:cubicBezTo>
                    <a:cubicBezTo>
                      <a:pt x="1001" y="165"/>
                      <a:pt x="1037" y="129"/>
                      <a:pt x="1037" y="85"/>
                    </a:cubicBezTo>
                    <a:cubicBezTo>
                      <a:pt x="1037" y="80"/>
                      <a:pt x="1037" y="80"/>
                      <a:pt x="1037" y="80"/>
                    </a:cubicBezTo>
                    <a:cubicBezTo>
                      <a:pt x="1037" y="79"/>
                      <a:pt x="1037" y="79"/>
                      <a:pt x="1037" y="79"/>
                    </a:cubicBezTo>
                    <a:cubicBezTo>
                      <a:pt x="1037" y="71"/>
                      <a:pt x="1043" y="65"/>
                      <a:pt x="1050" y="65"/>
                    </a:cubicBezTo>
                    <a:cubicBezTo>
                      <a:pt x="1050" y="65"/>
                      <a:pt x="1051" y="65"/>
                      <a:pt x="1051" y="65"/>
                    </a:cubicBezTo>
                    <a:cubicBezTo>
                      <a:pt x="1051" y="65"/>
                      <a:pt x="1051" y="65"/>
                      <a:pt x="1051" y="65"/>
                    </a:cubicBezTo>
                    <a:cubicBezTo>
                      <a:pt x="1185" y="65"/>
                      <a:pt x="1185" y="65"/>
                      <a:pt x="1185" y="65"/>
                    </a:cubicBezTo>
                    <a:cubicBezTo>
                      <a:pt x="1252" y="65"/>
                      <a:pt x="1306" y="120"/>
                      <a:pt x="1306" y="187"/>
                    </a:cubicBezTo>
                    <a:lnTo>
                      <a:pt x="1306" y="2633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37831616"/>
      </p:ext>
    </p:extLst>
  </p:cSld>
  <p:clrMapOvr>
    <a:masterClrMapping/>
  </p:clrMapOvr>
  <p:transition spd="slow">
    <p:push dir="u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3EF6784D-8965-6646-92B1-2BFA32682756}"/>
              </a:ext>
            </a:extLst>
          </p:cNvPr>
          <p:cNvSpPr/>
          <p:nvPr/>
        </p:nvSpPr>
        <p:spPr>
          <a:xfrm>
            <a:off x="0" y="0"/>
            <a:ext cx="5999167" cy="6858000"/>
          </a:xfrm>
          <a:prstGeom prst="rect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1316D30-2B82-644A-9C18-369099CFC61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28182B36-F4EC-9D48-AFA0-8DAC5086B4B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F1E9A84-AD13-4FD0-B6A5-069C318B7ADE}"/>
              </a:ext>
            </a:extLst>
          </p:cNvPr>
          <p:cNvGrpSpPr/>
          <p:nvPr/>
        </p:nvGrpSpPr>
        <p:grpSpPr>
          <a:xfrm>
            <a:off x="645885" y="2065855"/>
            <a:ext cx="2334974" cy="4336523"/>
            <a:chOff x="9603561" y="2502535"/>
            <a:chExt cx="5173705" cy="96086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78761AF-6DA5-419E-89E5-D660783F8A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03561" y="10720515"/>
              <a:ext cx="5173705" cy="1390643"/>
            </a:xfrm>
            <a:prstGeom prst="rect">
              <a:avLst/>
            </a:prstGeom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9D4C662-D2CB-404D-AC86-1D8A668D57AC}"/>
                </a:ext>
              </a:extLst>
            </p:cNvPr>
            <p:cNvGrpSpPr/>
            <p:nvPr/>
          </p:nvGrpSpPr>
          <p:grpSpPr>
            <a:xfrm>
              <a:off x="10000616" y="2502535"/>
              <a:ext cx="4379595" cy="8717280"/>
              <a:chOff x="10000616" y="2502535"/>
              <a:chExt cx="4379595" cy="8717280"/>
            </a:xfrm>
          </p:grpSpPr>
          <p:sp>
            <p:nvSpPr>
              <p:cNvPr id="7" name="Freeform 16">
                <a:extLst>
                  <a:ext uri="{FF2B5EF4-FFF2-40B4-BE49-F238E27FC236}">
                    <a16:creationId xmlns:a16="http://schemas.microsoft.com/office/drawing/2014/main" id="{372BEA8B-1BAF-4107-B195-904DCB88676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00616" y="2502535"/>
                <a:ext cx="4379595" cy="8717280"/>
              </a:xfrm>
              <a:custGeom>
                <a:avLst/>
                <a:gdLst>
                  <a:gd name="T0" fmla="*/ 1435 w 1440"/>
                  <a:gd name="T1" fmla="*/ 659 h 2868"/>
                  <a:gd name="T2" fmla="*/ 1429 w 1440"/>
                  <a:gd name="T3" fmla="*/ 659 h 2868"/>
                  <a:gd name="T4" fmla="*/ 1429 w 1440"/>
                  <a:gd name="T5" fmla="*/ 221 h 2868"/>
                  <a:gd name="T6" fmla="*/ 1209 w 1440"/>
                  <a:gd name="T7" fmla="*/ 0 h 2868"/>
                  <a:gd name="T8" fmla="*/ 232 w 1440"/>
                  <a:gd name="T9" fmla="*/ 0 h 2868"/>
                  <a:gd name="T10" fmla="*/ 11 w 1440"/>
                  <a:gd name="T11" fmla="*/ 221 h 2868"/>
                  <a:gd name="T12" fmla="*/ 11 w 1440"/>
                  <a:gd name="T13" fmla="*/ 387 h 2868"/>
                  <a:gd name="T14" fmla="*/ 4 w 1440"/>
                  <a:gd name="T15" fmla="*/ 387 h 2868"/>
                  <a:gd name="T16" fmla="*/ 0 w 1440"/>
                  <a:gd name="T17" fmla="*/ 392 h 2868"/>
                  <a:gd name="T18" fmla="*/ 0 w 1440"/>
                  <a:gd name="T19" fmla="*/ 498 h 2868"/>
                  <a:gd name="T20" fmla="*/ 4 w 1440"/>
                  <a:gd name="T21" fmla="*/ 502 h 2868"/>
                  <a:gd name="T22" fmla="*/ 11 w 1440"/>
                  <a:gd name="T23" fmla="*/ 502 h 2868"/>
                  <a:gd name="T24" fmla="*/ 11 w 1440"/>
                  <a:gd name="T25" fmla="*/ 593 h 2868"/>
                  <a:gd name="T26" fmla="*/ 4 w 1440"/>
                  <a:gd name="T27" fmla="*/ 593 h 2868"/>
                  <a:gd name="T28" fmla="*/ 0 w 1440"/>
                  <a:gd name="T29" fmla="*/ 597 h 2868"/>
                  <a:gd name="T30" fmla="*/ 0 w 1440"/>
                  <a:gd name="T31" fmla="*/ 798 h 2868"/>
                  <a:gd name="T32" fmla="*/ 4 w 1440"/>
                  <a:gd name="T33" fmla="*/ 802 h 2868"/>
                  <a:gd name="T34" fmla="*/ 11 w 1440"/>
                  <a:gd name="T35" fmla="*/ 802 h 2868"/>
                  <a:gd name="T36" fmla="*/ 11 w 1440"/>
                  <a:gd name="T37" fmla="*/ 855 h 2868"/>
                  <a:gd name="T38" fmla="*/ 4 w 1440"/>
                  <a:gd name="T39" fmla="*/ 855 h 2868"/>
                  <a:gd name="T40" fmla="*/ 0 w 1440"/>
                  <a:gd name="T41" fmla="*/ 860 h 2868"/>
                  <a:gd name="T42" fmla="*/ 0 w 1440"/>
                  <a:gd name="T43" fmla="*/ 1061 h 2868"/>
                  <a:gd name="T44" fmla="*/ 4 w 1440"/>
                  <a:gd name="T45" fmla="*/ 1065 h 2868"/>
                  <a:gd name="T46" fmla="*/ 11 w 1440"/>
                  <a:gd name="T47" fmla="*/ 1065 h 2868"/>
                  <a:gd name="T48" fmla="*/ 11 w 1440"/>
                  <a:gd name="T49" fmla="*/ 2647 h 2868"/>
                  <a:gd name="T50" fmla="*/ 232 w 1440"/>
                  <a:gd name="T51" fmla="*/ 2868 h 2868"/>
                  <a:gd name="T52" fmla="*/ 1209 w 1440"/>
                  <a:gd name="T53" fmla="*/ 2868 h 2868"/>
                  <a:gd name="T54" fmla="*/ 1429 w 1440"/>
                  <a:gd name="T55" fmla="*/ 2647 h 2868"/>
                  <a:gd name="T56" fmla="*/ 1429 w 1440"/>
                  <a:gd name="T57" fmla="*/ 1001 h 2868"/>
                  <a:gd name="T58" fmla="*/ 1435 w 1440"/>
                  <a:gd name="T59" fmla="*/ 1001 h 2868"/>
                  <a:gd name="T60" fmla="*/ 1440 w 1440"/>
                  <a:gd name="T61" fmla="*/ 996 h 2868"/>
                  <a:gd name="T62" fmla="*/ 1440 w 1440"/>
                  <a:gd name="T63" fmla="*/ 664 h 2868"/>
                  <a:gd name="T64" fmla="*/ 1435 w 1440"/>
                  <a:gd name="T65" fmla="*/ 659 h 2868"/>
                  <a:gd name="T66" fmla="*/ 1341 w 1440"/>
                  <a:gd name="T67" fmla="*/ 2657 h 2868"/>
                  <a:gd name="T68" fmla="*/ 1220 w 1440"/>
                  <a:gd name="T69" fmla="*/ 2778 h 2868"/>
                  <a:gd name="T70" fmla="*/ 221 w 1440"/>
                  <a:gd name="T71" fmla="*/ 2778 h 2868"/>
                  <a:gd name="T72" fmla="*/ 99 w 1440"/>
                  <a:gd name="T73" fmla="*/ 2657 h 2868"/>
                  <a:gd name="T74" fmla="*/ 99 w 1440"/>
                  <a:gd name="T75" fmla="*/ 211 h 2868"/>
                  <a:gd name="T76" fmla="*/ 221 w 1440"/>
                  <a:gd name="T77" fmla="*/ 89 h 2868"/>
                  <a:gd name="T78" fmla="*/ 354 w 1440"/>
                  <a:gd name="T79" fmla="*/ 89 h 2868"/>
                  <a:gd name="T80" fmla="*/ 354 w 1440"/>
                  <a:gd name="T81" fmla="*/ 89 h 2868"/>
                  <a:gd name="T82" fmla="*/ 355 w 1440"/>
                  <a:gd name="T83" fmla="*/ 89 h 2868"/>
                  <a:gd name="T84" fmla="*/ 369 w 1440"/>
                  <a:gd name="T85" fmla="*/ 103 h 2868"/>
                  <a:gd name="T86" fmla="*/ 369 w 1440"/>
                  <a:gd name="T87" fmla="*/ 103 h 2868"/>
                  <a:gd name="T88" fmla="*/ 369 w 1440"/>
                  <a:gd name="T89" fmla="*/ 104 h 2868"/>
                  <a:gd name="T90" fmla="*/ 369 w 1440"/>
                  <a:gd name="T91" fmla="*/ 109 h 2868"/>
                  <a:gd name="T92" fmla="*/ 448 w 1440"/>
                  <a:gd name="T93" fmla="*/ 189 h 2868"/>
                  <a:gd name="T94" fmla="*/ 992 w 1440"/>
                  <a:gd name="T95" fmla="*/ 189 h 2868"/>
                  <a:gd name="T96" fmla="*/ 1072 w 1440"/>
                  <a:gd name="T97" fmla="*/ 109 h 2868"/>
                  <a:gd name="T98" fmla="*/ 1072 w 1440"/>
                  <a:gd name="T99" fmla="*/ 104 h 2868"/>
                  <a:gd name="T100" fmla="*/ 1072 w 1440"/>
                  <a:gd name="T101" fmla="*/ 103 h 2868"/>
                  <a:gd name="T102" fmla="*/ 1085 w 1440"/>
                  <a:gd name="T103" fmla="*/ 89 h 2868"/>
                  <a:gd name="T104" fmla="*/ 1086 w 1440"/>
                  <a:gd name="T105" fmla="*/ 89 h 2868"/>
                  <a:gd name="T106" fmla="*/ 1086 w 1440"/>
                  <a:gd name="T107" fmla="*/ 89 h 2868"/>
                  <a:gd name="T108" fmla="*/ 1220 w 1440"/>
                  <a:gd name="T109" fmla="*/ 89 h 2868"/>
                  <a:gd name="T110" fmla="*/ 1341 w 1440"/>
                  <a:gd name="T111" fmla="*/ 211 h 2868"/>
                  <a:gd name="T112" fmla="*/ 1341 w 1440"/>
                  <a:gd name="T113" fmla="*/ 2657 h 2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440" h="2868">
                    <a:moveTo>
                      <a:pt x="1435" y="659"/>
                    </a:moveTo>
                    <a:cubicBezTo>
                      <a:pt x="1429" y="659"/>
                      <a:pt x="1429" y="659"/>
                      <a:pt x="1429" y="659"/>
                    </a:cubicBezTo>
                    <a:cubicBezTo>
                      <a:pt x="1429" y="221"/>
                      <a:pt x="1429" y="221"/>
                      <a:pt x="1429" y="221"/>
                    </a:cubicBezTo>
                    <a:cubicBezTo>
                      <a:pt x="1429" y="99"/>
                      <a:pt x="1331" y="0"/>
                      <a:pt x="1209" y="0"/>
                    </a:cubicBezTo>
                    <a:cubicBezTo>
                      <a:pt x="232" y="0"/>
                      <a:pt x="232" y="0"/>
                      <a:pt x="232" y="0"/>
                    </a:cubicBezTo>
                    <a:cubicBezTo>
                      <a:pt x="110" y="0"/>
                      <a:pt x="11" y="99"/>
                      <a:pt x="11" y="221"/>
                    </a:cubicBezTo>
                    <a:cubicBezTo>
                      <a:pt x="11" y="387"/>
                      <a:pt x="11" y="387"/>
                      <a:pt x="11" y="387"/>
                    </a:cubicBezTo>
                    <a:cubicBezTo>
                      <a:pt x="4" y="387"/>
                      <a:pt x="4" y="387"/>
                      <a:pt x="4" y="387"/>
                    </a:cubicBezTo>
                    <a:cubicBezTo>
                      <a:pt x="2" y="387"/>
                      <a:pt x="0" y="389"/>
                      <a:pt x="0" y="392"/>
                    </a:cubicBezTo>
                    <a:cubicBezTo>
                      <a:pt x="0" y="498"/>
                      <a:pt x="0" y="498"/>
                      <a:pt x="0" y="498"/>
                    </a:cubicBezTo>
                    <a:cubicBezTo>
                      <a:pt x="0" y="500"/>
                      <a:pt x="2" y="502"/>
                      <a:pt x="4" y="502"/>
                    </a:cubicBezTo>
                    <a:cubicBezTo>
                      <a:pt x="11" y="502"/>
                      <a:pt x="11" y="502"/>
                      <a:pt x="11" y="502"/>
                    </a:cubicBezTo>
                    <a:cubicBezTo>
                      <a:pt x="11" y="593"/>
                      <a:pt x="11" y="593"/>
                      <a:pt x="11" y="593"/>
                    </a:cubicBezTo>
                    <a:cubicBezTo>
                      <a:pt x="4" y="593"/>
                      <a:pt x="4" y="593"/>
                      <a:pt x="4" y="593"/>
                    </a:cubicBezTo>
                    <a:cubicBezTo>
                      <a:pt x="2" y="593"/>
                      <a:pt x="0" y="595"/>
                      <a:pt x="0" y="597"/>
                    </a:cubicBezTo>
                    <a:cubicBezTo>
                      <a:pt x="0" y="798"/>
                      <a:pt x="0" y="798"/>
                      <a:pt x="0" y="798"/>
                    </a:cubicBezTo>
                    <a:cubicBezTo>
                      <a:pt x="0" y="801"/>
                      <a:pt x="2" y="802"/>
                      <a:pt x="4" y="802"/>
                    </a:cubicBezTo>
                    <a:cubicBezTo>
                      <a:pt x="11" y="802"/>
                      <a:pt x="11" y="802"/>
                      <a:pt x="11" y="802"/>
                    </a:cubicBezTo>
                    <a:cubicBezTo>
                      <a:pt x="11" y="855"/>
                      <a:pt x="11" y="855"/>
                      <a:pt x="11" y="855"/>
                    </a:cubicBezTo>
                    <a:cubicBezTo>
                      <a:pt x="4" y="855"/>
                      <a:pt x="4" y="855"/>
                      <a:pt x="4" y="855"/>
                    </a:cubicBezTo>
                    <a:cubicBezTo>
                      <a:pt x="2" y="855"/>
                      <a:pt x="0" y="857"/>
                      <a:pt x="0" y="860"/>
                    </a:cubicBezTo>
                    <a:cubicBezTo>
                      <a:pt x="0" y="1061"/>
                      <a:pt x="0" y="1061"/>
                      <a:pt x="0" y="1061"/>
                    </a:cubicBezTo>
                    <a:cubicBezTo>
                      <a:pt x="0" y="1063"/>
                      <a:pt x="2" y="1065"/>
                      <a:pt x="4" y="1065"/>
                    </a:cubicBezTo>
                    <a:cubicBezTo>
                      <a:pt x="11" y="1065"/>
                      <a:pt x="11" y="1065"/>
                      <a:pt x="11" y="1065"/>
                    </a:cubicBezTo>
                    <a:cubicBezTo>
                      <a:pt x="11" y="2647"/>
                      <a:pt x="11" y="2647"/>
                      <a:pt x="11" y="2647"/>
                    </a:cubicBezTo>
                    <a:cubicBezTo>
                      <a:pt x="11" y="2769"/>
                      <a:pt x="110" y="2868"/>
                      <a:pt x="232" y="2868"/>
                    </a:cubicBezTo>
                    <a:cubicBezTo>
                      <a:pt x="1209" y="2868"/>
                      <a:pt x="1209" y="2868"/>
                      <a:pt x="1209" y="2868"/>
                    </a:cubicBezTo>
                    <a:cubicBezTo>
                      <a:pt x="1331" y="2868"/>
                      <a:pt x="1429" y="2769"/>
                      <a:pt x="1429" y="2647"/>
                    </a:cubicBezTo>
                    <a:cubicBezTo>
                      <a:pt x="1429" y="1001"/>
                      <a:pt x="1429" y="1001"/>
                      <a:pt x="1429" y="1001"/>
                    </a:cubicBezTo>
                    <a:cubicBezTo>
                      <a:pt x="1435" y="1001"/>
                      <a:pt x="1435" y="1001"/>
                      <a:pt x="1435" y="1001"/>
                    </a:cubicBezTo>
                    <a:cubicBezTo>
                      <a:pt x="1438" y="1001"/>
                      <a:pt x="1440" y="999"/>
                      <a:pt x="1440" y="996"/>
                    </a:cubicBezTo>
                    <a:cubicBezTo>
                      <a:pt x="1440" y="664"/>
                      <a:pt x="1440" y="664"/>
                      <a:pt x="1440" y="664"/>
                    </a:cubicBezTo>
                    <a:cubicBezTo>
                      <a:pt x="1440" y="661"/>
                      <a:pt x="1438" y="659"/>
                      <a:pt x="1435" y="659"/>
                    </a:cubicBezTo>
                    <a:close/>
                    <a:moveTo>
                      <a:pt x="1341" y="2657"/>
                    </a:moveTo>
                    <a:cubicBezTo>
                      <a:pt x="1341" y="2724"/>
                      <a:pt x="1287" y="2778"/>
                      <a:pt x="1220" y="2778"/>
                    </a:cubicBezTo>
                    <a:cubicBezTo>
                      <a:pt x="221" y="2778"/>
                      <a:pt x="221" y="2778"/>
                      <a:pt x="221" y="2778"/>
                    </a:cubicBezTo>
                    <a:cubicBezTo>
                      <a:pt x="154" y="2778"/>
                      <a:pt x="99" y="2724"/>
                      <a:pt x="99" y="2657"/>
                    </a:cubicBezTo>
                    <a:cubicBezTo>
                      <a:pt x="99" y="211"/>
                      <a:pt x="99" y="211"/>
                      <a:pt x="99" y="211"/>
                    </a:cubicBezTo>
                    <a:cubicBezTo>
                      <a:pt x="99" y="144"/>
                      <a:pt x="154" y="89"/>
                      <a:pt x="221" y="89"/>
                    </a:cubicBezTo>
                    <a:cubicBezTo>
                      <a:pt x="354" y="89"/>
                      <a:pt x="354" y="89"/>
                      <a:pt x="354" y="89"/>
                    </a:cubicBezTo>
                    <a:cubicBezTo>
                      <a:pt x="354" y="89"/>
                      <a:pt x="354" y="89"/>
                      <a:pt x="354" y="89"/>
                    </a:cubicBezTo>
                    <a:cubicBezTo>
                      <a:pt x="355" y="89"/>
                      <a:pt x="355" y="89"/>
                      <a:pt x="355" y="89"/>
                    </a:cubicBezTo>
                    <a:cubicBezTo>
                      <a:pt x="363" y="89"/>
                      <a:pt x="369" y="95"/>
                      <a:pt x="369" y="103"/>
                    </a:cubicBezTo>
                    <a:cubicBezTo>
                      <a:pt x="369" y="103"/>
                      <a:pt x="369" y="103"/>
                      <a:pt x="369" y="103"/>
                    </a:cubicBezTo>
                    <a:cubicBezTo>
                      <a:pt x="369" y="104"/>
                      <a:pt x="369" y="104"/>
                      <a:pt x="369" y="104"/>
                    </a:cubicBezTo>
                    <a:cubicBezTo>
                      <a:pt x="369" y="109"/>
                      <a:pt x="369" y="109"/>
                      <a:pt x="369" y="109"/>
                    </a:cubicBezTo>
                    <a:cubicBezTo>
                      <a:pt x="369" y="153"/>
                      <a:pt x="404" y="189"/>
                      <a:pt x="448" y="189"/>
                    </a:cubicBezTo>
                    <a:cubicBezTo>
                      <a:pt x="992" y="189"/>
                      <a:pt x="992" y="189"/>
                      <a:pt x="992" y="189"/>
                    </a:cubicBezTo>
                    <a:cubicBezTo>
                      <a:pt x="1036" y="189"/>
                      <a:pt x="1072" y="153"/>
                      <a:pt x="1072" y="109"/>
                    </a:cubicBezTo>
                    <a:cubicBezTo>
                      <a:pt x="1072" y="104"/>
                      <a:pt x="1072" y="104"/>
                      <a:pt x="1072" y="104"/>
                    </a:cubicBezTo>
                    <a:cubicBezTo>
                      <a:pt x="1072" y="103"/>
                      <a:pt x="1072" y="103"/>
                      <a:pt x="1072" y="103"/>
                    </a:cubicBezTo>
                    <a:cubicBezTo>
                      <a:pt x="1072" y="95"/>
                      <a:pt x="1078" y="89"/>
                      <a:pt x="1085" y="89"/>
                    </a:cubicBezTo>
                    <a:cubicBezTo>
                      <a:pt x="1085" y="89"/>
                      <a:pt x="1086" y="89"/>
                      <a:pt x="1086" y="89"/>
                    </a:cubicBezTo>
                    <a:cubicBezTo>
                      <a:pt x="1086" y="89"/>
                      <a:pt x="1086" y="89"/>
                      <a:pt x="1086" y="89"/>
                    </a:cubicBezTo>
                    <a:cubicBezTo>
                      <a:pt x="1220" y="89"/>
                      <a:pt x="1220" y="89"/>
                      <a:pt x="1220" y="89"/>
                    </a:cubicBezTo>
                    <a:cubicBezTo>
                      <a:pt x="1287" y="89"/>
                      <a:pt x="1341" y="144"/>
                      <a:pt x="1341" y="211"/>
                    </a:cubicBezTo>
                    <a:lnTo>
                      <a:pt x="1341" y="2657"/>
                    </a:lnTo>
                    <a:close/>
                  </a:path>
                </a:pathLst>
              </a:cu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17">
                <a:extLst>
                  <a:ext uri="{FF2B5EF4-FFF2-40B4-BE49-F238E27FC236}">
                    <a16:creationId xmlns:a16="http://schemas.microsoft.com/office/drawing/2014/main" id="{EE6E5B2E-CF87-4B86-973B-F1B0D5D9B87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107138" y="2575878"/>
                <a:ext cx="4166553" cy="8567103"/>
              </a:xfrm>
              <a:custGeom>
                <a:avLst/>
                <a:gdLst>
                  <a:gd name="T0" fmla="*/ 1171 w 1370"/>
                  <a:gd name="T1" fmla="*/ 0 h 2819"/>
                  <a:gd name="T2" fmla="*/ 199 w 1370"/>
                  <a:gd name="T3" fmla="*/ 0 h 2819"/>
                  <a:gd name="T4" fmla="*/ 0 w 1370"/>
                  <a:gd name="T5" fmla="*/ 199 h 2819"/>
                  <a:gd name="T6" fmla="*/ 0 w 1370"/>
                  <a:gd name="T7" fmla="*/ 2621 h 2819"/>
                  <a:gd name="T8" fmla="*/ 199 w 1370"/>
                  <a:gd name="T9" fmla="*/ 2819 h 2819"/>
                  <a:gd name="T10" fmla="*/ 1171 w 1370"/>
                  <a:gd name="T11" fmla="*/ 2819 h 2819"/>
                  <a:gd name="T12" fmla="*/ 1370 w 1370"/>
                  <a:gd name="T13" fmla="*/ 2621 h 2819"/>
                  <a:gd name="T14" fmla="*/ 1370 w 1370"/>
                  <a:gd name="T15" fmla="*/ 199 h 2819"/>
                  <a:gd name="T16" fmla="*/ 1171 w 1370"/>
                  <a:gd name="T17" fmla="*/ 0 h 2819"/>
                  <a:gd name="T18" fmla="*/ 1306 w 1370"/>
                  <a:gd name="T19" fmla="*/ 2633 h 2819"/>
                  <a:gd name="T20" fmla="*/ 1185 w 1370"/>
                  <a:gd name="T21" fmla="*/ 2754 h 2819"/>
                  <a:gd name="T22" fmla="*/ 186 w 1370"/>
                  <a:gd name="T23" fmla="*/ 2754 h 2819"/>
                  <a:gd name="T24" fmla="*/ 64 w 1370"/>
                  <a:gd name="T25" fmla="*/ 2633 h 2819"/>
                  <a:gd name="T26" fmla="*/ 64 w 1370"/>
                  <a:gd name="T27" fmla="*/ 187 h 2819"/>
                  <a:gd name="T28" fmla="*/ 186 w 1370"/>
                  <a:gd name="T29" fmla="*/ 65 h 2819"/>
                  <a:gd name="T30" fmla="*/ 319 w 1370"/>
                  <a:gd name="T31" fmla="*/ 65 h 2819"/>
                  <a:gd name="T32" fmla="*/ 319 w 1370"/>
                  <a:gd name="T33" fmla="*/ 65 h 2819"/>
                  <a:gd name="T34" fmla="*/ 320 w 1370"/>
                  <a:gd name="T35" fmla="*/ 65 h 2819"/>
                  <a:gd name="T36" fmla="*/ 334 w 1370"/>
                  <a:gd name="T37" fmla="*/ 79 h 2819"/>
                  <a:gd name="T38" fmla="*/ 334 w 1370"/>
                  <a:gd name="T39" fmla="*/ 79 h 2819"/>
                  <a:gd name="T40" fmla="*/ 334 w 1370"/>
                  <a:gd name="T41" fmla="*/ 80 h 2819"/>
                  <a:gd name="T42" fmla="*/ 334 w 1370"/>
                  <a:gd name="T43" fmla="*/ 85 h 2819"/>
                  <a:gd name="T44" fmla="*/ 413 w 1370"/>
                  <a:gd name="T45" fmla="*/ 165 h 2819"/>
                  <a:gd name="T46" fmla="*/ 957 w 1370"/>
                  <a:gd name="T47" fmla="*/ 165 h 2819"/>
                  <a:gd name="T48" fmla="*/ 1037 w 1370"/>
                  <a:gd name="T49" fmla="*/ 85 h 2819"/>
                  <a:gd name="T50" fmla="*/ 1037 w 1370"/>
                  <a:gd name="T51" fmla="*/ 80 h 2819"/>
                  <a:gd name="T52" fmla="*/ 1037 w 1370"/>
                  <a:gd name="T53" fmla="*/ 79 h 2819"/>
                  <a:gd name="T54" fmla="*/ 1050 w 1370"/>
                  <a:gd name="T55" fmla="*/ 65 h 2819"/>
                  <a:gd name="T56" fmla="*/ 1051 w 1370"/>
                  <a:gd name="T57" fmla="*/ 65 h 2819"/>
                  <a:gd name="T58" fmla="*/ 1051 w 1370"/>
                  <a:gd name="T59" fmla="*/ 65 h 2819"/>
                  <a:gd name="T60" fmla="*/ 1185 w 1370"/>
                  <a:gd name="T61" fmla="*/ 65 h 2819"/>
                  <a:gd name="T62" fmla="*/ 1306 w 1370"/>
                  <a:gd name="T63" fmla="*/ 187 h 2819"/>
                  <a:gd name="T64" fmla="*/ 1306 w 1370"/>
                  <a:gd name="T65" fmla="*/ 2633 h 2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70" h="2819">
                    <a:moveTo>
                      <a:pt x="1171" y="0"/>
                    </a:moveTo>
                    <a:cubicBezTo>
                      <a:pt x="199" y="0"/>
                      <a:pt x="199" y="0"/>
                      <a:pt x="199" y="0"/>
                    </a:cubicBezTo>
                    <a:cubicBezTo>
                      <a:pt x="89" y="0"/>
                      <a:pt x="0" y="89"/>
                      <a:pt x="0" y="199"/>
                    </a:cubicBezTo>
                    <a:cubicBezTo>
                      <a:pt x="0" y="2621"/>
                      <a:pt x="0" y="2621"/>
                      <a:pt x="0" y="2621"/>
                    </a:cubicBezTo>
                    <a:cubicBezTo>
                      <a:pt x="0" y="2730"/>
                      <a:pt x="89" y="2819"/>
                      <a:pt x="199" y="2819"/>
                    </a:cubicBezTo>
                    <a:cubicBezTo>
                      <a:pt x="1171" y="2819"/>
                      <a:pt x="1171" y="2819"/>
                      <a:pt x="1171" y="2819"/>
                    </a:cubicBezTo>
                    <a:cubicBezTo>
                      <a:pt x="1281" y="2819"/>
                      <a:pt x="1370" y="2730"/>
                      <a:pt x="1370" y="2621"/>
                    </a:cubicBezTo>
                    <a:cubicBezTo>
                      <a:pt x="1370" y="199"/>
                      <a:pt x="1370" y="199"/>
                      <a:pt x="1370" y="199"/>
                    </a:cubicBezTo>
                    <a:cubicBezTo>
                      <a:pt x="1370" y="89"/>
                      <a:pt x="1281" y="0"/>
                      <a:pt x="1171" y="0"/>
                    </a:cubicBezTo>
                    <a:close/>
                    <a:moveTo>
                      <a:pt x="1306" y="2633"/>
                    </a:moveTo>
                    <a:cubicBezTo>
                      <a:pt x="1306" y="2700"/>
                      <a:pt x="1252" y="2754"/>
                      <a:pt x="1185" y="2754"/>
                    </a:cubicBezTo>
                    <a:cubicBezTo>
                      <a:pt x="186" y="2754"/>
                      <a:pt x="186" y="2754"/>
                      <a:pt x="186" y="2754"/>
                    </a:cubicBezTo>
                    <a:cubicBezTo>
                      <a:pt x="119" y="2754"/>
                      <a:pt x="64" y="2700"/>
                      <a:pt x="64" y="2633"/>
                    </a:cubicBezTo>
                    <a:cubicBezTo>
                      <a:pt x="64" y="187"/>
                      <a:pt x="64" y="187"/>
                      <a:pt x="64" y="187"/>
                    </a:cubicBezTo>
                    <a:cubicBezTo>
                      <a:pt x="64" y="120"/>
                      <a:pt x="119" y="65"/>
                      <a:pt x="186" y="65"/>
                    </a:cubicBezTo>
                    <a:cubicBezTo>
                      <a:pt x="319" y="65"/>
                      <a:pt x="319" y="65"/>
                      <a:pt x="319" y="65"/>
                    </a:cubicBezTo>
                    <a:cubicBezTo>
                      <a:pt x="319" y="65"/>
                      <a:pt x="319" y="65"/>
                      <a:pt x="319" y="65"/>
                    </a:cubicBezTo>
                    <a:cubicBezTo>
                      <a:pt x="320" y="65"/>
                      <a:pt x="320" y="65"/>
                      <a:pt x="320" y="65"/>
                    </a:cubicBezTo>
                    <a:cubicBezTo>
                      <a:pt x="328" y="65"/>
                      <a:pt x="334" y="71"/>
                      <a:pt x="334" y="79"/>
                    </a:cubicBezTo>
                    <a:cubicBezTo>
                      <a:pt x="334" y="79"/>
                      <a:pt x="334" y="79"/>
                      <a:pt x="334" y="79"/>
                    </a:cubicBezTo>
                    <a:cubicBezTo>
                      <a:pt x="334" y="80"/>
                      <a:pt x="334" y="80"/>
                      <a:pt x="334" y="80"/>
                    </a:cubicBezTo>
                    <a:cubicBezTo>
                      <a:pt x="334" y="85"/>
                      <a:pt x="334" y="85"/>
                      <a:pt x="334" y="85"/>
                    </a:cubicBezTo>
                    <a:cubicBezTo>
                      <a:pt x="334" y="129"/>
                      <a:pt x="369" y="165"/>
                      <a:pt x="413" y="165"/>
                    </a:cubicBezTo>
                    <a:cubicBezTo>
                      <a:pt x="957" y="165"/>
                      <a:pt x="957" y="165"/>
                      <a:pt x="957" y="165"/>
                    </a:cubicBezTo>
                    <a:cubicBezTo>
                      <a:pt x="1001" y="165"/>
                      <a:pt x="1037" y="129"/>
                      <a:pt x="1037" y="85"/>
                    </a:cubicBezTo>
                    <a:cubicBezTo>
                      <a:pt x="1037" y="80"/>
                      <a:pt x="1037" y="80"/>
                      <a:pt x="1037" y="80"/>
                    </a:cubicBezTo>
                    <a:cubicBezTo>
                      <a:pt x="1037" y="79"/>
                      <a:pt x="1037" y="79"/>
                      <a:pt x="1037" y="79"/>
                    </a:cubicBezTo>
                    <a:cubicBezTo>
                      <a:pt x="1037" y="71"/>
                      <a:pt x="1043" y="65"/>
                      <a:pt x="1050" y="65"/>
                    </a:cubicBezTo>
                    <a:cubicBezTo>
                      <a:pt x="1050" y="65"/>
                      <a:pt x="1051" y="65"/>
                      <a:pt x="1051" y="65"/>
                    </a:cubicBezTo>
                    <a:cubicBezTo>
                      <a:pt x="1051" y="65"/>
                      <a:pt x="1051" y="65"/>
                      <a:pt x="1051" y="65"/>
                    </a:cubicBezTo>
                    <a:cubicBezTo>
                      <a:pt x="1185" y="65"/>
                      <a:pt x="1185" y="65"/>
                      <a:pt x="1185" y="65"/>
                    </a:cubicBezTo>
                    <a:cubicBezTo>
                      <a:pt x="1252" y="65"/>
                      <a:pt x="1306" y="120"/>
                      <a:pt x="1306" y="187"/>
                    </a:cubicBezTo>
                    <a:lnTo>
                      <a:pt x="1306" y="2633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18">
                <a:extLst>
                  <a:ext uri="{FF2B5EF4-FFF2-40B4-BE49-F238E27FC236}">
                    <a16:creationId xmlns:a16="http://schemas.microsoft.com/office/drawing/2014/main" id="{28FDA779-5D33-40B4-A3DC-997939917D2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706703" y="2797652"/>
                <a:ext cx="1040765" cy="132715"/>
              </a:xfrm>
              <a:custGeom>
                <a:avLst/>
                <a:gdLst>
                  <a:gd name="T0" fmla="*/ 13 w 342"/>
                  <a:gd name="T1" fmla="*/ 9 h 44"/>
                  <a:gd name="T2" fmla="*/ 0 w 342"/>
                  <a:gd name="T3" fmla="*/ 22 h 44"/>
                  <a:gd name="T4" fmla="*/ 13 w 342"/>
                  <a:gd name="T5" fmla="*/ 35 h 44"/>
                  <a:gd name="T6" fmla="*/ 26 w 342"/>
                  <a:gd name="T7" fmla="*/ 22 h 44"/>
                  <a:gd name="T8" fmla="*/ 13 w 342"/>
                  <a:gd name="T9" fmla="*/ 9 h 44"/>
                  <a:gd name="T10" fmla="*/ 234 w 342"/>
                  <a:gd name="T11" fmla="*/ 13 h 44"/>
                  <a:gd name="T12" fmla="*/ 86 w 342"/>
                  <a:gd name="T13" fmla="*/ 13 h 44"/>
                  <a:gd name="T14" fmla="*/ 77 w 342"/>
                  <a:gd name="T15" fmla="*/ 22 h 44"/>
                  <a:gd name="T16" fmla="*/ 86 w 342"/>
                  <a:gd name="T17" fmla="*/ 31 h 44"/>
                  <a:gd name="T18" fmla="*/ 234 w 342"/>
                  <a:gd name="T19" fmla="*/ 31 h 44"/>
                  <a:gd name="T20" fmla="*/ 243 w 342"/>
                  <a:gd name="T21" fmla="*/ 22 h 44"/>
                  <a:gd name="T22" fmla="*/ 234 w 342"/>
                  <a:gd name="T23" fmla="*/ 13 h 44"/>
                  <a:gd name="T24" fmla="*/ 320 w 342"/>
                  <a:gd name="T25" fmla="*/ 0 h 44"/>
                  <a:gd name="T26" fmla="*/ 298 w 342"/>
                  <a:gd name="T27" fmla="*/ 22 h 44"/>
                  <a:gd name="T28" fmla="*/ 320 w 342"/>
                  <a:gd name="T29" fmla="*/ 44 h 44"/>
                  <a:gd name="T30" fmla="*/ 342 w 342"/>
                  <a:gd name="T31" fmla="*/ 22 h 44"/>
                  <a:gd name="T32" fmla="*/ 320 w 342"/>
                  <a:gd name="T33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2" h="44">
                    <a:moveTo>
                      <a:pt x="13" y="9"/>
                    </a:moveTo>
                    <a:cubicBezTo>
                      <a:pt x="6" y="9"/>
                      <a:pt x="0" y="15"/>
                      <a:pt x="0" y="22"/>
                    </a:cubicBezTo>
                    <a:cubicBezTo>
                      <a:pt x="0" y="30"/>
                      <a:pt x="6" y="35"/>
                      <a:pt x="13" y="35"/>
                    </a:cubicBezTo>
                    <a:cubicBezTo>
                      <a:pt x="20" y="35"/>
                      <a:pt x="26" y="30"/>
                      <a:pt x="26" y="22"/>
                    </a:cubicBezTo>
                    <a:cubicBezTo>
                      <a:pt x="26" y="15"/>
                      <a:pt x="20" y="9"/>
                      <a:pt x="13" y="9"/>
                    </a:cubicBezTo>
                    <a:close/>
                    <a:moveTo>
                      <a:pt x="234" y="13"/>
                    </a:moveTo>
                    <a:cubicBezTo>
                      <a:pt x="86" y="13"/>
                      <a:pt x="86" y="13"/>
                      <a:pt x="86" y="13"/>
                    </a:cubicBezTo>
                    <a:cubicBezTo>
                      <a:pt x="81" y="13"/>
                      <a:pt x="77" y="17"/>
                      <a:pt x="77" y="22"/>
                    </a:cubicBezTo>
                    <a:cubicBezTo>
                      <a:pt x="77" y="27"/>
                      <a:pt x="81" y="31"/>
                      <a:pt x="86" y="31"/>
                    </a:cubicBezTo>
                    <a:cubicBezTo>
                      <a:pt x="234" y="31"/>
                      <a:pt x="234" y="31"/>
                      <a:pt x="234" y="31"/>
                    </a:cubicBezTo>
                    <a:cubicBezTo>
                      <a:pt x="239" y="31"/>
                      <a:pt x="243" y="27"/>
                      <a:pt x="243" y="22"/>
                    </a:cubicBezTo>
                    <a:cubicBezTo>
                      <a:pt x="243" y="17"/>
                      <a:pt x="239" y="13"/>
                      <a:pt x="234" y="13"/>
                    </a:cubicBezTo>
                    <a:close/>
                    <a:moveTo>
                      <a:pt x="320" y="0"/>
                    </a:moveTo>
                    <a:cubicBezTo>
                      <a:pt x="308" y="0"/>
                      <a:pt x="298" y="10"/>
                      <a:pt x="298" y="22"/>
                    </a:cubicBezTo>
                    <a:cubicBezTo>
                      <a:pt x="298" y="34"/>
                      <a:pt x="308" y="44"/>
                      <a:pt x="320" y="44"/>
                    </a:cubicBezTo>
                    <a:cubicBezTo>
                      <a:pt x="332" y="44"/>
                      <a:pt x="342" y="34"/>
                      <a:pt x="342" y="22"/>
                    </a:cubicBezTo>
                    <a:cubicBezTo>
                      <a:pt x="342" y="10"/>
                      <a:pt x="332" y="0"/>
                      <a:pt x="320" y="0"/>
                    </a:cubicBezTo>
                    <a:close/>
                  </a:path>
                </a:pathLst>
              </a:cu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Rectangle 19">
                <a:extLst>
                  <a:ext uri="{FF2B5EF4-FFF2-40B4-BE49-F238E27FC236}">
                    <a16:creationId xmlns:a16="http://schemas.microsoft.com/office/drawing/2014/main" id="{BC7C5B49-4665-4005-BAD3-DE53EF5DE7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33795" y="3340735"/>
                <a:ext cx="73343" cy="68104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Rectangle 20">
                <a:extLst>
                  <a:ext uri="{FF2B5EF4-FFF2-40B4-BE49-F238E27FC236}">
                    <a16:creationId xmlns:a16="http://schemas.microsoft.com/office/drawing/2014/main" id="{D5F14BAA-FBC6-4BA2-90C4-746D965796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73690" y="3340735"/>
                <a:ext cx="73343" cy="68104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Rectangle 21">
                <a:extLst>
                  <a:ext uri="{FF2B5EF4-FFF2-40B4-BE49-F238E27FC236}">
                    <a16:creationId xmlns:a16="http://schemas.microsoft.com/office/drawing/2014/main" id="{C8988346-28C5-4BDD-9D51-CF94525E7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33795" y="10320497"/>
                <a:ext cx="73343" cy="66358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Rectangle 22">
                <a:extLst>
                  <a:ext uri="{FF2B5EF4-FFF2-40B4-BE49-F238E27FC236}">
                    <a16:creationId xmlns:a16="http://schemas.microsoft.com/office/drawing/2014/main" id="{AAADA534-5F29-4C23-82D9-04A3C2F964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73690" y="10320497"/>
                <a:ext cx="73343" cy="66358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7CC16629-3AF8-4345-808F-442B871CED2A}"/>
              </a:ext>
            </a:extLst>
          </p:cNvPr>
          <p:cNvSpPr txBox="1"/>
          <p:nvPr/>
        </p:nvSpPr>
        <p:spPr>
          <a:xfrm>
            <a:off x="7408490" y="4847318"/>
            <a:ext cx="1831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3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FEATURE 04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BD5BBC2C-4470-8240-AB29-DBF15EDC09D8}"/>
              </a:ext>
            </a:extLst>
          </p:cNvPr>
          <p:cNvSpPr txBox="1">
            <a:spLocks/>
          </p:cNvSpPr>
          <p:nvPr/>
        </p:nvSpPr>
        <p:spPr>
          <a:xfrm>
            <a:off x="7408491" y="5225640"/>
            <a:ext cx="3235738" cy="633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endParaRPr lang="en-US" sz="1000" dirty="0">
              <a:solidFill>
                <a:schemeClr val="bg1"/>
              </a:solidFill>
              <a:latin typeface="Montserrat" pitchFamily="2" charset="77"/>
              <a:ea typeface="Lora" charset="0"/>
              <a:cs typeface="Lora" charset="0"/>
            </a:endParaRPr>
          </a:p>
        </p:txBody>
      </p:sp>
      <p:grpSp>
        <p:nvGrpSpPr>
          <p:cNvPr id="44" name="Group">
            <a:extLst>
              <a:ext uri="{FF2B5EF4-FFF2-40B4-BE49-F238E27FC236}">
                <a16:creationId xmlns:a16="http://schemas.microsoft.com/office/drawing/2014/main" id="{5448524B-174C-834A-BC0B-F9A1C92D310D}"/>
              </a:ext>
            </a:extLst>
          </p:cNvPr>
          <p:cNvGrpSpPr/>
          <p:nvPr/>
        </p:nvGrpSpPr>
        <p:grpSpPr>
          <a:xfrm>
            <a:off x="6597425" y="4946344"/>
            <a:ext cx="407934" cy="407036"/>
            <a:chOff x="0" y="0"/>
            <a:chExt cx="407933" cy="407035"/>
          </a:xfrm>
          <a:solidFill>
            <a:srgbClr val="FFC000"/>
          </a:solidFill>
        </p:grpSpPr>
        <p:sp>
          <p:nvSpPr>
            <p:cNvPr id="45" name="Shape">
              <a:extLst>
                <a:ext uri="{FF2B5EF4-FFF2-40B4-BE49-F238E27FC236}">
                  <a16:creationId xmlns:a16="http://schemas.microsoft.com/office/drawing/2014/main" id="{46AB9343-9F19-7F45-8020-32D1F554F994}"/>
                </a:ext>
              </a:extLst>
            </p:cNvPr>
            <p:cNvSpPr/>
            <p:nvPr/>
          </p:nvSpPr>
          <p:spPr>
            <a:xfrm>
              <a:off x="0" y="53013"/>
              <a:ext cx="352225" cy="35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59" y="6636"/>
                  </a:moveTo>
                  <a:cubicBezTo>
                    <a:pt x="18737" y="5855"/>
                    <a:pt x="18737" y="5855"/>
                    <a:pt x="18737" y="5855"/>
                  </a:cubicBezTo>
                  <a:cubicBezTo>
                    <a:pt x="17306" y="7157"/>
                    <a:pt x="17306" y="7157"/>
                    <a:pt x="17306" y="7157"/>
                  </a:cubicBezTo>
                  <a:cubicBezTo>
                    <a:pt x="17827" y="8328"/>
                    <a:pt x="18217" y="9499"/>
                    <a:pt x="18217" y="10800"/>
                  </a:cubicBezTo>
                  <a:cubicBezTo>
                    <a:pt x="18217" y="14834"/>
                    <a:pt x="14834" y="18217"/>
                    <a:pt x="10800" y="18217"/>
                  </a:cubicBezTo>
                  <a:cubicBezTo>
                    <a:pt x="6636" y="18217"/>
                    <a:pt x="3383" y="14834"/>
                    <a:pt x="3383" y="10800"/>
                  </a:cubicBezTo>
                  <a:cubicBezTo>
                    <a:pt x="3383" y="6636"/>
                    <a:pt x="6636" y="3383"/>
                    <a:pt x="10800" y="3383"/>
                  </a:cubicBezTo>
                  <a:cubicBezTo>
                    <a:pt x="12101" y="3383"/>
                    <a:pt x="13402" y="3773"/>
                    <a:pt x="14573" y="4424"/>
                  </a:cubicBezTo>
                  <a:cubicBezTo>
                    <a:pt x="15875" y="3123"/>
                    <a:pt x="15875" y="3123"/>
                    <a:pt x="15875" y="3123"/>
                  </a:cubicBezTo>
                  <a:cubicBezTo>
                    <a:pt x="15094" y="1171"/>
                    <a:pt x="15094" y="1171"/>
                    <a:pt x="15094" y="1171"/>
                  </a:cubicBezTo>
                  <a:cubicBezTo>
                    <a:pt x="14964" y="781"/>
                    <a:pt x="14964" y="781"/>
                    <a:pt x="14964" y="781"/>
                  </a:cubicBezTo>
                  <a:cubicBezTo>
                    <a:pt x="13663" y="260"/>
                    <a:pt x="12231" y="0"/>
                    <a:pt x="10800" y="0"/>
                  </a:cubicBezTo>
                  <a:cubicBezTo>
                    <a:pt x="4814" y="0"/>
                    <a:pt x="0" y="4814"/>
                    <a:pt x="0" y="10800"/>
                  </a:cubicBezTo>
                  <a:cubicBezTo>
                    <a:pt x="0" y="16786"/>
                    <a:pt x="4814" y="21600"/>
                    <a:pt x="10800" y="21600"/>
                  </a:cubicBezTo>
                  <a:cubicBezTo>
                    <a:pt x="16786" y="21600"/>
                    <a:pt x="21600" y="16786"/>
                    <a:pt x="21600" y="10800"/>
                  </a:cubicBezTo>
                  <a:cubicBezTo>
                    <a:pt x="21600" y="9369"/>
                    <a:pt x="21340" y="7937"/>
                    <a:pt x="20819" y="6766"/>
                  </a:cubicBezTo>
                  <a:lnTo>
                    <a:pt x="20559" y="6636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46" name="Shape">
              <a:extLst>
                <a:ext uri="{FF2B5EF4-FFF2-40B4-BE49-F238E27FC236}">
                  <a16:creationId xmlns:a16="http://schemas.microsoft.com/office/drawing/2014/main" id="{14B61B66-C145-AF41-BF91-A8EF208CC916}"/>
                </a:ext>
              </a:extLst>
            </p:cNvPr>
            <p:cNvSpPr/>
            <p:nvPr/>
          </p:nvSpPr>
          <p:spPr>
            <a:xfrm>
              <a:off x="168192" y="-1"/>
              <a:ext cx="239742" cy="239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04" extrusionOk="0">
                  <a:moveTo>
                    <a:pt x="18446" y="3058"/>
                  </a:moveTo>
                  <a:cubicBezTo>
                    <a:pt x="18063" y="2485"/>
                    <a:pt x="17299" y="2485"/>
                    <a:pt x="16725" y="3058"/>
                  </a:cubicBezTo>
                  <a:cubicBezTo>
                    <a:pt x="15961" y="3823"/>
                    <a:pt x="15961" y="3823"/>
                    <a:pt x="15961" y="3823"/>
                  </a:cubicBezTo>
                  <a:cubicBezTo>
                    <a:pt x="14240" y="0"/>
                    <a:pt x="14240" y="0"/>
                    <a:pt x="14240" y="0"/>
                  </a:cubicBezTo>
                  <a:cubicBezTo>
                    <a:pt x="8506" y="5926"/>
                    <a:pt x="8506" y="5926"/>
                    <a:pt x="8506" y="5926"/>
                  </a:cubicBezTo>
                  <a:cubicBezTo>
                    <a:pt x="10035" y="9749"/>
                    <a:pt x="10035" y="9749"/>
                    <a:pt x="10035" y="9749"/>
                  </a:cubicBezTo>
                  <a:cubicBezTo>
                    <a:pt x="286" y="19497"/>
                    <a:pt x="286" y="19497"/>
                    <a:pt x="286" y="19497"/>
                  </a:cubicBezTo>
                  <a:cubicBezTo>
                    <a:pt x="-96" y="19880"/>
                    <a:pt x="-96" y="20644"/>
                    <a:pt x="286" y="21218"/>
                  </a:cubicBezTo>
                  <a:cubicBezTo>
                    <a:pt x="860" y="21600"/>
                    <a:pt x="1624" y="21600"/>
                    <a:pt x="2007" y="21218"/>
                  </a:cubicBezTo>
                  <a:cubicBezTo>
                    <a:pt x="11946" y="11469"/>
                    <a:pt x="11946" y="11469"/>
                    <a:pt x="11946" y="11469"/>
                  </a:cubicBezTo>
                  <a:cubicBezTo>
                    <a:pt x="15578" y="12998"/>
                    <a:pt x="15578" y="12998"/>
                    <a:pt x="15578" y="12998"/>
                  </a:cubicBezTo>
                  <a:cubicBezTo>
                    <a:pt x="21504" y="7264"/>
                    <a:pt x="21504" y="7264"/>
                    <a:pt x="21504" y="7264"/>
                  </a:cubicBezTo>
                  <a:cubicBezTo>
                    <a:pt x="17681" y="5543"/>
                    <a:pt x="17681" y="5543"/>
                    <a:pt x="17681" y="5543"/>
                  </a:cubicBezTo>
                  <a:cubicBezTo>
                    <a:pt x="18446" y="4779"/>
                    <a:pt x="18446" y="4779"/>
                    <a:pt x="18446" y="4779"/>
                  </a:cubicBezTo>
                  <a:cubicBezTo>
                    <a:pt x="19019" y="4205"/>
                    <a:pt x="19019" y="3441"/>
                    <a:pt x="18446" y="305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47" name="Shape">
              <a:extLst>
                <a:ext uri="{FF2B5EF4-FFF2-40B4-BE49-F238E27FC236}">
                  <a16:creationId xmlns:a16="http://schemas.microsoft.com/office/drawing/2014/main" id="{0B685458-CE03-C440-8BCD-B87E5DA557A0}"/>
                </a:ext>
              </a:extLst>
            </p:cNvPr>
            <p:cNvSpPr/>
            <p:nvPr/>
          </p:nvSpPr>
          <p:spPr>
            <a:xfrm>
              <a:off x="88954" y="142866"/>
              <a:ext cx="174316" cy="17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88" y="13171"/>
                  </a:moveTo>
                  <a:cubicBezTo>
                    <a:pt x="12907" y="14751"/>
                    <a:pt x="10273" y="14751"/>
                    <a:pt x="8693" y="13171"/>
                  </a:cubicBezTo>
                  <a:cubicBezTo>
                    <a:pt x="7112" y="11590"/>
                    <a:pt x="7112" y="8956"/>
                    <a:pt x="8693" y="7376"/>
                  </a:cubicBezTo>
                  <a:cubicBezTo>
                    <a:pt x="15278" y="1054"/>
                    <a:pt x="15278" y="1054"/>
                    <a:pt x="15278" y="1054"/>
                  </a:cubicBezTo>
                  <a:cubicBezTo>
                    <a:pt x="13961" y="263"/>
                    <a:pt x="12380" y="0"/>
                    <a:pt x="10800" y="0"/>
                  </a:cubicBezTo>
                  <a:cubicBezTo>
                    <a:pt x="4741" y="0"/>
                    <a:pt x="0" y="4741"/>
                    <a:pt x="0" y="10800"/>
                  </a:cubicBezTo>
                  <a:cubicBezTo>
                    <a:pt x="0" y="16595"/>
                    <a:pt x="4741" y="21600"/>
                    <a:pt x="10800" y="21600"/>
                  </a:cubicBezTo>
                  <a:cubicBezTo>
                    <a:pt x="16595" y="21600"/>
                    <a:pt x="21600" y="16595"/>
                    <a:pt x="21600" y="10800"/>
                  </a:cubicBezTo>
                  <a:cubicBezTo>
                    <a:pt x="21600" y="9220"/>
                    <a:pt x="21337" y="7902"/>
                    <a:pt x="20810" y="6849"/>
                  </a:cubicBezTo>
                  <a:lnTo>
                    <a:pt x="14488" y="13171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086AEADD-8660-6244-8C63-A220BB9A8AEA}"/>
              </a:ext>
            </a:extLst>
          </p:cNvPr>
          <p:cNvSpPr txBox="1"/>
          <p:nvPr/>
        </p:nvSpPr>
        <p:spPr>
          <a:xfrm>
            <a:off x="7408490" y="3592659"/>
            <a:ext cx="1831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3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FEATURE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10E3F53-3173-4C48-84CB-859E7BA966E3}"/>
              </a:ext>
            </a:extLst>
          </p:cNvPr>
          <p:cNvSpPr txBox="1">
            <a:spLocks/>
          </p:cNvSpPr>
          <p:nvPr/>
        </p:nvSpPr>
        <p:spPr>
          <a:xfrm>
            <a:off x="7370942" y="3961303"/>
            <a:ext cx="3235738" cy="633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endParaRPr lang="en-US" sz="1000" dirty="0">
              <a:solidFill>
                <a:schemeClr val="bg1"/>
              </a:solidFill>
              <a:latin typeface="Montserrat" pitchFamily="2" charset="77"/>
              <a:ea typeface="Lora" charset="0"/>
              <a:cs typeface="Lora" charset="0"/>
            </a:endParaRPr>
          </a:p>
        </p:txBody>
      </p:sp>
      <p:grpSp>
        <p:nvGrpSpPr>
          <p:cNvPr id="50" name="Group">
            <a:extLst>
              <a:ext uri="{FF2B5EF4-FFF2-40B4-BE49-F238E27FC236}">
                <a16:creationId xmlns:a16="http://schemas.microsoft.com/office/drawing/2014/main" id="{F304719F-DAE6-584C-B378-C9141A290D03}"/>
              </a:ext>
            </a:extLst>
          </p:cNvPr>
          <p:cNvGrpSpPr/>
          <p:nvPr/>
        </p:nvGrpSpPr>
        <p:grpSpPr>
          <a:xfrm>
            <a:off x="6538123" y="3573028"/>
            <a:ext cx="407934" cy="407036"/>
            <a:chOff x="0" y="0"/>
            <a:chExt cx="407933" cy="407035"/>
          </a:xfrm>
          <a:solidFill>
            <a:srgbClr val="FFC000"/>
          </a:solidFill>
        </p:grpSpPr>
        <p:sp>
          <p:nvSpPr>
            <p:cNvPr id="51" name="Shape">
              <a:extLst>
                <a:ext uri="{FF2B5EF4-FFF2-40B4-BE49-F238E27FC236}">
                  <a16:creationId xmlns:a16="http://schemas.microsoft.com/office/drawing/2014/main" id="{9D3EA3F3-A6C5-8A47-A99D-95117891CE50}"/>
                </a:ext>
              </a:extLst>
            </p:cNvPr>
            <p:cNvSpPr/>
            <p:nvPr/>
          </p:nvSpPr>
          <p:spPr>
            <a:xfrm>
              <a:off x="0" y="53013"/>
              <a:ext cx="352225" cy="35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59" y="6636"/>
                  </a:moveTo>
                  <a:cubicBezTo>
                    <a:pt x="18737" y="5855"/>
                    <a:pt x="18737" y="5855"/>
                    <a:pt x="18737" y="5855"/>
                  </a:cubicBezTo>
                  <a:cubicBezTo>
                    <a:pt x="17306" y="7157"/>
                    <a:pt x="17306" y="7157"/>
                    <a:pt x="17306" y="7157"/>
                  </a:cubicBezTo>
                  <a:cubicBezTo>
                    <a:pt x="17827" y="8328"/>
                    <a:pt x="18217" y="9499"/>
                    <a:pt x="18217" y="10800"/>
                  </a:cubicBezTo>
                  <a:cubicBezTo>
                    <a:pt x="18217" y="14834"/>
                    <a:pt x="14834" y="18217"/>
                    <a:pt x="10800" y="18217"/>
                  </a:cubicBezTo>
                  <a:cubicBezTo>
                    <a:pt x="6636" y="18217"/>
                    <a:pt x="3383" y="14834"/>
                    <a:pt x="3383" y="10800"/>
                  </a:cubicBezTo>
                  <a:cubicBezTo>
                    <a:pt x="3383" y="6636"/>
                    <a:pt x="6636" y="3383"/>
                    <a:pt x="10800" y="3383"/>
                  </a:cubicBezTo>
                  <a:cubicBezTo>
                    <a:pt x="12101" y="3383"/>
                    <a:pt x="13402" y="3773"/>
                    <a:pt x="14573" y="4424"/>
                  </a:cubicBezTo>
                  <a:cubicBezTo>
                    <a:pt x="15875" y="3123"/>
                    <a:pt x="15875" y="3123"/>
                    <a:pt x="15875" y="3123"/>
                  </a:cubicBezTo>
                  <a:cubicBezTo>
                    <a:pt x="15094" y="1171"/>
                    <a:pt x="15094" y="1171"/>
                    <a:pt x="15094" y="1171"/>
                  </a:cubicBezTo>
                  <a:cubicBezTo>
                    <a:pt x="14964" y="781"/>
                    <a:pt x="14964" y="781"/>
                    <a:pt x="14964" y="781"/>
                  </a:cubicBezTo>
                  <a:cubicBezTo>
                    <a:pt x="13663" y="260"/>
                    <a:pt x="12231" y="0"/>
                    <a:pt x="10800" y="0"/>
                  </a:cubicBezTo>
                  <a:cubicBezTo>
                    <a:pt x="4814" y="0"/>
                    <a:pt x="0" y="4814"/>
                    <a:pt x="0" y="10800"/>
                  </a:cubicBezTo>
                  <a:cubicBezTo>
                    <a:pt x="0" y="16786"/>
                    <a:pt x="4814" y="21600"/>
                    <a:pt x="10800" y="21600"/>
                  </a:cubicBezTo>
                  <a:cubicBezTo>
                    <a:pt x="16786" y="21600"/>
                    <a:pt x="21600" y="16786"/>
                    <a:pt x="21600" y="10800"/>
                  </a:cubicBezTo>
                  <a:cubicBezTo>
                    <a:pt x="21600" y="9369"/>
                    <a:pt x="21340" y="7937"/>
                    <a:pt x="20819" y="6766"/>
                  </a:cubicBezTo>
                  <a:lnTo>
                    <a:pt x="20559" y="6636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52" name="Shape">
              <a:extLst>
                <a:ext uri="{FF2B5EF4-FFF2-40B4-BE49-F238E27FC236}">
                  <a16:creationId xmlns:a16="http://schemas.microsoft.com/office/drawing/2014/main" id="{D8BF4A5F-ED93-9F4C-9092-935B601DDA71}"/>
                </a:ext>
              </a:extLst>
            </p:cNvPr>
            <p:cNvSpPr/>
            <p:nvPr/>
          </p:nvSpPr>
          <p:spPr>
            <a:xfrm>
              <a:off x="168192" y="-1"/>
              <a:ext cx="239742" cy="239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04" extrusionOk="0">
                  <a:moveTo>
                    <a:pt x="18446" y="3058"/>
                  </a:moveTo>
                  <a:cubicBezTo>
                    <a:pt x="18063" y="2485"/>
                    <a:pt x="17299" y="2485"/>
                    <a:pt x="16725" y="3058"/>
                  </a:cubicBezTo>
                  <a:cubicBezTo>
                    <a:pt x="15961" y="3823"/>
                    <a:pt x="15961" y="3823"/>
                    <a:pt x="15961" y="3823"/>
                  </a:cubicBezTo>
                  <a:cubicBezTo>
                    <a:pt x="14240" y="0"/>
                    <a:pt x="14240" y="0"/>
                    <a:pt x="14240" y="0"/>
                  </a:cubicBezTo>
                  <a:cubicBezTo>
                    <a:pt x="8506" y="5926"/>
                    <a:pt x="8506" y="5926"/>
                    <a:pt x="8506" y="5926"/>
                  </a:cubicBezTo>
                  <a:cubicBezTo>
                    <a:pt x="10035" y="9749"/>
                    <a:pt x="10035" y="9749"/>
                    <a:pt x="10035" y="9749"/>
                  </a:cubicBezTo>
                  <a:cubicBezTo>
                    <a:pt x="286" y="19497"/>
                    <a:pt x="286" y="19497"/>
                    <a:pt x="286" y="19497"/>
                  </a:cubicBezTo>
                  <a:cubicBezTo>
                    <a:pt x="-96" y="19880"/>
                    <a:pt x="-96" y="20644"/>
                    <a:pt x="286" y="21218"/>
                  </a:cubicBezTo>
                  <a:cubicBezTo>
                    <a:pt x="860" y="21600"/>
                    <a:pt x="1624" y="21600"/>
                    <a:pt x="2007" y="21218"/>
                  </a:cubicBezTo>
                  <a:cubicBezTo>
                    <a:pt x="11946" y="11469"/>
                    <a:pt x="11946" y="11469"/>
                    <a:pt x="11946" y="11469"/>
                  </a:cubicBezTo>
                  <a:cubicBezTo>
                    <a:pt x="15578" y="12998"/>
                    <a:pt x="15578" y="12998"/>
                    <a:pt x="15578" y="12998"/>
                  </a:cubicBezTo>
                  <a:cubicBezTo>
                    <a:pt x="21504" y="7264"/>
                    <a:pt x="21504" y="7264"/>
                    <a:pt x="21504" y="7264"/>
                  </a:cubicBezTo>
                  <a:cubicBezTo>
                    <a:pt x="17681" y="5543"/>
                    <a:pt x="17681" y="5543"/>
                    <a:pt x="17681" y="5543"/>
                  </a:cubicBezTo>
                  <a:cubicBezTo>
                    <a:pt x="18446" y="4779"/>
                    <a:pt x="18446" y="4779"/>
                    <a:pt x="18446" y="4779"/>
                  </a:cubicBezTo>
                  <a:cubicBezTo>
                    <a:pt x="19019" y="4205"/>
                    <a:pt x="19019" y="3441"/>
                    <a:pt x="18446" y="305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53" name="Shape">
              <a:extLst>
                <a:ext uri="{FF2B5EF4-FFF2-40B4-BE49-F238E27FC236}">
                  <a16:creationId xmlns:a16="http://schemas.microsoft.com/office/drawing/2014/main" id="{9A760C78-5CCF-1B43-91FC-EF59211602F7}"/>
                </a:ext>
              </a:extLst>
            </p:cNvPr>
            <p:cNvSpPr/>
            <p:nvPr/>
          </p:nvSpPr>
          <p:spPr>
            <a:xfrm>
              <a:off x="88954" y="142866"/>
              <a:ext cx="174316" cy="17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88" y="13171"/>
                  </a:moveTo>
                  <a:cubicBezTo>
                    <a:pt x="12907" y="14751"/>
                    <a:pt x="10273" y="14751"/>
                    <a:pt x="8693" y="13171"/>
                  </a:cubicBezTo>
                  <a:cubicBezTo>
                    <a:pt x="7112" y="11590"/>
                    <a:pt x="7112" y="8956"/>
                    <a:pt x="8693" y="7376"/>
                  </a:cubicBezTo>
                  <a:cubicBezTo>
                    <a:pt x="15278" y="1054"/>
                    <a:pt x="15278" y="1054"/>
                    <a:pt x="15278" y="1054"/>
                  </a:cubicBezTo>
                  <a:cubicBezTo>
                    <a:pt x="13961" y="263"/>
                    <a:pt x="12380" y="0"/>
                    <a:pt x="10800" y="0"/>
                  </a:cubicBezTo>
                  <a:cubicBezTo>
                    <a:pt x="4741" y="0"/>
                    <a:pt x="0" y="4741"/>
                    <a:pt x="0" y="10800"/>
                  </a:cubicBezTo>
                  <a:cubicBezTo>
                    <a:pt x="0" y="16595"/>
                    <a:pt x="4741" y="21600"/>
                    <a:pt x="10800" y="21600"/>
                  </a:cubicBezTo>
                  <a:cubicBezTo>
                    <a:pt x="16595" y="21600"/>
                    <a:pt x="21600" y="16595"/>
                    <a:pt x="21600" y="10800"/>
                  </a:cubicBezTo>
                  <a:cubicBezTo>
                    <a:pt x="21600" y="9220"/>
                    <a:pt x="21337" y="7902"/>
                    <a:pt x="20810" y="6849"/>
                  </a:cubicBezTo>
                  <a:lnTo>
                    <a:pt x="14488" y="13171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C4A38B88-F275-474C-B35A-96E3D41F82F8}"/>
              </a:ext>
            </a:extLst>
          </p:cNvPr>
          <p:cNvSpPr txBox="1"/>
          <p:nvPr/>
        </p:nvSpPr>
        <p:spPr>
          <a:xfrm>
            <a:off x="7485011" y="2315391"/>
            <a:ext cx="1831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3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FEATURE 02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756B6710-6293-7840-AC47-C46ABB5D6BB2}"/>
              </a:ext>
            </a:extLst>
          </p:cNvPr>
          <p:cNvSpPr txBox="1">
            <a:spLocks/>
          </p:cNvSpPr>
          <p:nvPr/>
        </p:nvSpPr>
        <p:spPr>
          <a:xfrm>
            <a:off x="7485012" y="2693713"/>
            <a:ext cx="3235738" cy="633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endParaRPr lang="en-US" sz="1000" dirty="0">
              <a:solidFill>
                <a:schemeClr val="bg1"/>
              </a:solidFill>
              <a:latin typeface="Montserrat" pitchFamily="2" charset="77"/>
              <a:ea typeface="Lora" charset="0"/>
              <a:cs typeface="Lora" charset="0"/>
            </a:endParaRPr>
          </a:p>
        </p:txBody>
      </p:sp>
      <p:grpSp>
        <p:nvGrpSpPr>
          <p:cNvPr id="62" name="Group">
            <a:extLst>
              <a:ext uri="{FF2B5EF4-FFF2-40B4-BE49-F238E27FC236}">
                <a16:creationId xmlns:a16="http://schemas.microsoft.com/office/drawing/2014/main" id="{14BBF243-27EA-E642-8243-67902B80868E}"/>
              </a:ext>
            </a:extLst>
          </p:cNvPr>
          <p:cNvGrpSpPr/>
          <p:nvPr/>
        </p:nvGrpSpPr>
        <p:grpSpPr>
          <a:xfrm>
            <a:off x="6538122" y="2403231"/>
            <a:ext cx="407934" cy="407036"/>
            <a:chOff x="0" y="0"/>
            <a:chExt cx="407933" cy="407035"/>
          </a:xfrm>
          <a:solidFill>
            <a:srgbClr val="FFC000"/>
          </a:solidFill>
        </p:grpSpPr>
        <p:sp>
          <p:nvSpPr>
            <p:cNvPr id="63" name="Shape">
              <a:extLst>
                <a:ext uri="{FF2B5EF4-FFF2-40B4-BE49-F238E27FC236}">
                  <a16:creationId xmlns:a16="http://schemas.microsoft.com/office/drawing/2014/main" id="{470CB38A-F474-EA49-819D-0FF888393160}"/>
                </a:ext>
              </a:extLst>
            </p:cNvPr>
            <p:cNvSpPr/>
            <p:nvPr/>
          </p:nvSpPr>
          <p:spPr>
            <a:xfrm>
              <a:off x="0" y="53013"/>
              <a:ext cx="352225" cy="35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59" y="6636"/>
                  </a:moveTo>
                  <a:cubicBezTo>
                    <a:pt x="18737" y="5855"/>
                    <a:pt x="18737" y="5855"/>
                    <a:pt x="18737" y="5855"/>
                  </a:cubicBezTo>
                  <a:cubicBezTo>
                    <a:pt x="17306" y="7157"/>
                    <a:pt x="17306" y="7157"/>
                    <a:pt x="17306" y="7157"/>
                  </a:cubicBezTo>
                  <a:cubicBezTo>
                    <a:pt x="17827" y="8328"/>
                    <a:pt x="18217" y="9499"/>
                    <a:pt x="18217" y="10800"/>
                  </a:cubicBezTo>
                  <a:cubicBezTo>
                    <a:pt x="18217" y="14834"/>
                    <a:pt x="14834" y="18217"/>
                    <a:pt x="10800" y="18217"/>
                  </a:cubicBezTo>
                  <a:cubicBezTo>
                    <a:pt x="6636" y="18217"/>
                    <a:pt x="3383" y="14834"/>
                    <a:pt x="3383" y="10800"/>
                  </a:cubicBezTo>
                  <a:cubicBezTo>
                    <a:pt x="3383" y="6636"/>
                    <a:pt x="6636" y="3383"/>
                    <a:pt x="10800" y="3383"/>
                  </a:cubicBezTo>
                  <a:cubicBezTo>
                    <a:pt x="12101" y="3383"/>
                    <a:pt x="13402" y="3773"/>
                    <a:pt x="14573" y="4424"/>
                  </a:cubicBezTo>
                  <a:cubicBezTo>
                    <a:pt x="15875" y="3123"/>
                    <a:pt x="15875" y="3123"/>
                    <a:pt x="15875" y="3123"/>
                  </a:cubicBezTo>
                  <a:cubicBezTo>
                    <a:pt x="15094" y="1171"/>
                    <a:pt x="15094" y="1171"/>
                    <a:pt x="15094" y="1171"/>
                  </a:cubicBezTo>
                  <a:cubicBezTo>
                    <a:pt x="14964" y="781"/>
                    <a:pt x="14964" y="781"/>
                    <a:pt x="14964" y="781"/>
                  </a:cubicBezTo>
                  <a:cubicBezTo>
                    <a:pt x="13663" y="260"/>
                    <a:pt x="12231" y="0"/>
                    <a:pt x="10800" y="0"/>
                  </a:cubicBezTo>
                  <a:cubicBezTo>
                    <a:pt x="4814" y="0"/>
                    <a:pt x="0" y="4814"/>
                    <a:pt x="0" y="10800"/>
                  </a:cubicBezTo>
                  <a:cubicBezTo>
                    <a:pt x="0" y="16786"/>
                    <a:pt x="4814" y="21600"/>
                    <a:pt x="10800" y="21600"/>
                  </a:cubicBezTo>
                  <a:cubicBezTo>
                    <a:pt x="16786" y="21600"/>
                    <a:pt x="21600" y="16786"/>
                    <a:pt x="21600" y="10800"/>
                  </a:cubicBezTo>
                  <a:cubicBezTo>
                    <a:pt x="21600" y="9369"/>
                    <a:pt x="21340" y="7937"/>
                    <a:pt x="20819" y="6766"/>
                  </a:cubicBezTo>
                  <a:lnTo>
                    <a:pt x="20559" y="6636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64" name="Shape">
              <a:extLst>
                <a:ext uri="{FF2B5EF4-FFF2-40B4-BE49-F238E27FC236}">
                  <a16:creationId xmlns:a16="http://schemas.microsoft.com/office/drawing/2014/main" id="{B7ED0A9F-1692-1946-A76C-078DD9737609}"/>
                </a:ext>
              </a:extLst>
            </p:cNvPr>
            <p:cNvSpPr/>
            <p:nvPr/>
          </p:nvSpPr>
          <p:spPr>
            <a:xfrm>
              <a:off x="168192" y="-1"/>
              <a:ext cx="239742" cy="239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04" extrusionOk="0">
                  <a:moveTo>
                    <a:pt x="18446" y="3058"/>
                  </a:moveTo>
                  <a:cubicBezTo>
                    <a:pt x="18063" y="2485"/>
                    <a:pt x="17299" y="2485"/>
                    <a:pt x="16725" y="3058"/>
                  </a:cubicBezTo>
                  <a:cubicBezTo>
                    <a:pt x="15961" y="3823"/>
                    <a:pt x="15961" y="3823"/>
                    <a:pt x="15961" y="3823"/>
                  </a:cubicBezTo>
                  <a:cubicBezTo>
                    <a:pt x="14240" y="0"/>
                    <a:pt x="14240" y="0"/>
                    <a:pt x="14240" y="0"/>
                  </a:cubicBezTo>
                  <a:cubicBezTo>
                    <a:pt x="8506" y="5926"/>
                    <a:pt x="8506" y="5926"/>
                    <a:pt x="8506" y="5926"/>
                  </a:cubicBezTo>
                  <a:cubicBezTo>
                    <a:pt x="10035" y="9749"/>
                    <a:pt x="10035" y="9749"/>
                    <a:pt x="10035" y="9749"/>
                  </a:cubicBezTo>
                  <a:cubicBezTo>
                    <a:pt x="286" y="19497"/>
                    <a:pt x="286" y="19497"/>
                    <a:pt x="286" y="19497"/>
                  </a:cubicBezTo>
                  <a:cubicBezTo>
                    <a:pt x="-96" y="19880"/>
                    <a:pt x="-96" y="20644"/>
                    <a:pt x="286" y="21218"/>
                  </a:cubicBezTo>
                  <a:cubicBezTo>
                    <a:pt x="860" y="21600"/>
                    <a:pt x="1624" y="21600"/>
                    <a:pt x="2007" y="21218"/>
                  </a:cubicBezTo>
                  <a:cubicBezTo>
                    <a:pt x="11946" y="11469"/>
                    <a:pt x="11946" y="11469"/>
                    <a:pt x="11946" y="11469"/>
                  </a:cubicBezTo>
                  <a:cubicBezTo>
                    <a:pt x="15578" y="12998"/>
                    <a:pt x="15578" y="12998"/>
                    <a:pt x="15578" y="12998"/>
                  </a:cubicBezTo>
                  <a:cubicBezTo>
                    <a:pt x="21504" y="7264"/>
                    <a:pt x="21504" y="7264"/>
                    <a:pt x="21504" y="7264"/>
                  </a:cubicBezTo>
                  <a:cubicBezTo>
                    <a:pt x="17681" y="5543"/>
                    <a:pt x="17681" y="5543"/>
                    <a:pt x="17681" y="5543"/>
                  </a:cubicBezTo>
                  <a:cubicBezTo>
                    <a:pt x="18446" y="4779"/>
                    <a:pt x="18446" y="4779"/>
                    <a:pt x="18446" y="4779"/>
                  </a:cubicBezTo>
                  <a:cubicBezTo>
                    <a:pt x="19019" y="4205"/>
                    <a:pt x="19019" y="3441"/>
                    <a:pt x="18446" y="305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65" name="Shape">
              <a:extLst>
                <a:ext uri="{FF2B5EF4-FFF2-40B4-BE49-F238E27FC236}">
                  <a16:creationId xmlns:a16="http://schemas.microsoft.com/office/drawing/2014/main" id="{31239634-F0DC-0146-8FF4-534DEB366551}"/>
                </a:ext>
              </a:extLst>
            </p:cNvPr>
            <p:cNvSpPr/>
            <p:nvPr/>
          </p:nvSpPr>
          <p:spPr>
            <a:xfrm>
              <a:off x="88954" y="142866"/>
              <a:ext cx="174316" cy="17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88" y="13171"/>
                  </a:moveTo>
                  <a:cubicBezTo>
                    <a:pt x="12907" y="14751"/>
                    <a:pt x="10273" y="14751"/>
                    <a:pt x="8693" y="13171"/>
                  </a:cubicBezTo>
                  <a:cubicBezTo>
                    <a:pt x="7112" y="11590"/>
                    <a:pt x="7112" y="8956"/>
                    <a:pt x="8693" y="7376"/>
                  </a:cubicBezTo>
                  <a:cubicBezTo>
                    <a:pt x="15278" y="1054"/>
                    <a:pt x="15278" y="1054"/>
                    <a:pt x="15278" y="1054"/>
                  </a:cubicBezTo>
                  <a:cubicBezTo>
                    <a:pt x="13961" y="263"/>
                    <a:pt x="12380" y="0"/>
                    <a:pt x="10800" y="0"/>
                  </a:cubicBezTo>
                  <a:cubicBezTo>
                    <a:pt x="4741" y="0"/>
                    <a:pt x="0" y="4741"/>
                    <a:pt x="0" y="10800"/>
                  </a:cubicBezTo>
                  <a:cubicBezTo>
                    <a:pt x="0" y="16595"/>
                    <a:pt x="4741" y="21600"/>
                    <a:pt x="10800" y="21600"/>
                  </a:cubicBezTo>
                  <a:cubicBezTo>
                    <a:pt x="16595" y="21600"/>
                    <a:pt x="21600" y="16595"/>
                    <a:pt x="21600" y="10800"/>
                  </a:cubicBezTo>
                  <a:cubicBezTo>
                    <a:pt x="21600" y="9220"/>
                    <a:pt x="21337" y="7902"/>
                    <a:pt x="20810" y="6849"/>
                  </a:cubicBezTo>
                  <a:lnTo>
                    <a:pt x="14488" y="13171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29CC5816-95A0-7F44-A038-7522E4DB425F}"/>
              </a:ext>
            </a:extLst>
          </p:cNvPr>
          <p:cNvSpPr txBox="1"/>
          <p:nvPr/>
        </p:nvSpPr>
        <p:spPr>
          <a:xfrm>
            <a:off x="7426174" y="1063393"/>
            <a:ext cx="1831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300" dirty="0">
                <a:solidFill>
                  <a:srgbClr val="008200"/>
                </a:solidFill>
                <a:latin typeface="Montserrat" charset="0"/>
                <a:ea typeface="Montserrat" charset="0"/>
                <a:cs typeface="Montserrat" charset="0"/>
              </a:rPr>
              <a:t>FEATURE 01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49ADE1C3-EB78-8E40-8A69-73E3D773C8F2}"/>
              </a:ext>
            </a:extLst>
          </p:cNvPr>
          <p:cNvSpPr txBox="1">
            <a:spLocks/>
          </p:cNvSpPr>
          <p:nvPr/>
        </p:nvSpPr>
        <p:spPr>
          <a:xfrm>
            <a:off x="7388626" y="1432037"/>
            <a:ext cx="3235738" cy="633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"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endParaRPr lang="en-US" sz="1000" dirty="0">
              <a:solidFill>
                <a:schemeClr val="bg1"/>
              </a:solidFill>
              <a:latin typeface="Montserrat" pitchFamily="2" charset="77"/>
              <a:ea typeface="Lora" charset="0"/>
              <a:cs typeface="Lora" charset="0"/>
            </a:endParaRPr>
          </a:p>
        </p:txBody>
      </p:sp>
      <p:grpSp>
        <p:nvGrpSpPr>
          <p:cNvPr id="68" name="Group">
            <a:extLst>
              <a:ext uri="{FF2B5EF4-FFF2-40B4-BE49-F238E27FC236}">
                <a16:creationId xmlns:a16="http://schemas.microsoft.com/office/drawing/2014/main" id="{C4EB2AD3-374A-7E4C-8060-F131CC9CDEC6}"/>
              </a:ext>
            </a:extLst>
          </p:cNvPr>
          <p:cNvGrpSpPr/>
          <p:nvPr/>
        </p:nvGrpSpPr>
        <p:grpSpPr>
          <a:xfrm>
            <a:off x="6527548" y="1302464"/>
            <a:ext cx="407934" cy="407036"/>
            <a:chOff x="0" y="0"/>
            <a:chExt cx="407933" cy="407035"/>
          </a:xfrm>
          <a:solidFill>
            <a:srgbClr val="FFC000"/>
          </a:solidFill>
        </p:grpSpPr>
        <p:sp>
          <p:nvSpPr>
            <p:cNvPr id="69" name="Shape">
              <a:extLst>
                <a:ext uri="{FF2B5EF4-FFF2-40B4-BE49-F238E27FC236}">
                  <a16:creationId xmlns:a16="http://schemas.microsoft.com/office/drawing/2014/main" id="{E848AEC5-61E2-4142-A51B-43AFE59ECD5D}"/>
                </a:ext>
              </a:extLst>
            </p:cNvPr>
            <p:cNvSpPr/>
            <p:nvPr/>
          </p:nvSpPr>
          <p:spPr>
            <a:xfrm>
              <a:off x="0" y="53013"/>
              <a:ext cx="352225" cy="35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59" y="6636"/>
                  </a:moveTo>
                  <a:cubicBezTo>
                    <a:pt x="18737" y="5855"/>
                    <a:pt x="18737" y="5855"/>
                    <a:pt x="18737" y="5855"/>
                  </a:cubicBezTo>
                  <a:cubicBezTo>
                    <a:pt x="17306" y="7157"/>
                    <a:pt x="17306" y="7157"/>
                    <a:pt x="17306" y="7157"/>
                  </a:cubicBezTo>
                  <a:cubicBezTo>
                    <a:pt x="17827" y="8328"/>
                    <a:pt x="18217" y="9499"/>
                    <a:pt x="18217" y="10800"/>
                  </a:cubicBezTo>
                  <a:cubicBezTo>
                    <a:pt x="18217" y="14834"/>
                    <a:pt x="14834" y="18217"/>
                    <a:pt x="10800" y="18217"/>
                  </a:cubicBezTo>
                  <a:cubicBezTo>
                    <a:pt x="6636" y="18217"/>
                    <a:pt x="3383" y="14834"/>
                    <a:pt x="3383" y="10800"/>
                  </a:cubicBezTo>
                  <a:cubicBezTo>
                    <a:pt x="3383" y="6636"/>
                    <a:pt x="6636" y="3383"/>
                    <a:pt x="10800" y="3383"/>
                  </a:cubicBezTo>
                  <a:cubicBezTo>
                    <a:pt x="12101" y="3383"/>
                    <a:pt x="13402" y="3773"/>
                    <a:pt x="14573" y="4424"/>
                  </a:cubicBezTo>
                  <a:cubicBezTo>
                    <a:pt x="15875" y="3123"/>
                    <a:pt x="15875" y="3123"/>
                    <a:pt x="15875" y="3123"/>
                  </a:cubicBezTo>
                  <a:cubicBezTo>
                    <a:pt x="15094" y="1171"/>
                    <a:pt x="15094" y="1171"/>
                    <a:pt x="15094" y="1171"/>
                  </a:cubicBezTo>
                  <a:cubicBezTo>
                    <a:pt x="14964" y="781"/>
                    <a:pt x="14964" y="781"/>
                    <a:pt x="14964" y="781"/>
                  </a:cubicBezTo>
                  <a:cubicBezTo>
                    <a:pt x="13663" y="260"/>
                    <a:pt x="12231" y="0"/>
                    <a:pt x="10800" y="0"/>
                  </a:cubicBezTo>
                  <a:cubicBezTo>
                    <a:pt x="4814" y="0"/>
                    <a:pt x="0" y="4814"/>
                    <a:pt x="0" y="10800"/>
                  </a:cubicBezTo>
                  <a:cubicBezTo>
                    <a:pt x="0" y="16786"/>
                    <a:pt x="4814" y="21600"/>
                    <a:pt x="10800" y="21600"/>
                  </a:cubicBezTo>
                  <a:cubicBezTo>
                    <a:pt x="16786" y="21600"/>
                    <a:pt x="21600" y="16786"/>
                    <a:pt x="21600" y="10800"/>
                  </a:cubicBezTo>
                  <a:cubicBezTo>
                    <a:pt x="21600" y="9369"/>
                    <a:pt x="21340" y="7937"/>
                    <a:pt x="20819" y="6766"/>
                  </a:cubicBezTo>
                  <a:lnTo>
                    <a:pt x="20559" y="6636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70" name="Shape">
              <a:extLst>
                <a:ext uri="{FF2B5EF4-FFF2-40B4-BE49-F238E27FC236}">
                  <a16:creationId xmlns:a16="http://schemas.microsoft.com/office/drawing/2014/main" id="{FFA9AE11-90AF-6542-8152-A7F1CE6FA8D6}"/>
                </a:ext>
              </a:extLst>
            </p:cNvPr>
            <p:cNvSpPr/>
            <p:nvPr/>
          </p:nvSpPr>
          <p:spPr>
            <a:xfrm>
              <a:off x="168192" y="-1"/>
              <a:ext cx="239742" cy="239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04" extrusionOk="0">
                  <a:moveTo>
                    <a:pt x="18446" y="3058"/>
                  </a:moveTo>
                  <a:cubicBezTo>
                    <a:pt x="18063" y="2485"/>
                    <a:pt x="17299" y="2485"/>
                    <a:pt x="16725" y="3058"/>
                  </a:cubicBezTo>
                  <a:cubicBezTo>
                    <a:pt x="15961" y="3823"/>
                    <a:pt x="15961" y="3823"/>
                    <a:pt x="15961" y="3823"/>
                  </a:cubicBezTo>
                  <a:cubicBezTo>
                    <a:pt x="14240" y="0"/>
                    <a:pt x="14240" y="0"/>
                    <a:pt x="14240" y="0"/>
                  </a:cubicBezTo>
                  <a:cubicBezTo>
                    <a:pt x="8506" y="5926"/>
                    <a:pt x="8506" y="5926"/>
                    <a:pt x="8506" y="5926"/>
                  </a:cubicBezTo>
                  <a:cubicBezTo>
                    <a:pt x="10035" y="9749"/>
                    <a:pt x="10035" y="9749"/>
                    <a:pt x="10035" y="9749"/>
                  </a:cubicBezTo>
                  <a:cubicBezTo>
                    <a:pt x="286" y="19497"/>
                    <a:pt x="286" y="19497"/>
                    <a:pt x="286" y="19497"/>
                  </a:cubicBezTo>
                  <a:cubicBezTo>
                    <a:pt x="-96" y="19880"/>
                    <a:pt x="-96" y="20644"/>
                    <a:pt x="286" y="21218"/>
                  </a:cubicBezTo>
                  <a:cubicBezTo>
                    <a:pt x="860" y="21600"/>
                    <a:pt x="1624" y="21600"/>
                    <a:pt x="2007" y="21218"/>
                  </a:cubicBezTo>
                  <a:cubicBezTo>
                    <a:pt x="11946" y="11469"/>
                    <a:pt x="11946" y="11469"/>
                    <a:pt x="11946" y="11469"/>
                  </a:cubicBezTo>
                  <a:cubicBezTo>
                    <a:pt x="15578" y="12998"/>
                    <a:pt x="15578" y="12998"/>
                    <a:pt x="15578" y="12998"/>
                  </a:cubicBezTo>
                  <a:cubicBezTo>
                    <a:pt x="21504" y="7264"/>
                    <a:pt x="21504" y="7264"/>
                    <a:pt x="21504" y="7264"/>
                  </a:cubicBezTo>
                  <a:cubicBezTo>
                    <a:pt x="17681" y="5543"/>
                    <a:pt x="17681" y="5543"/>
                    <a:pt x="17681" y="5543"/>
                  </a:cubicBezTo>
                  <a:cubicBezTo>
                    <a:pt x="18446" y="4779"/>
                    <a:pt x="18446" y="4779"/>
                    <a:pt x="18446" y="4779"/>
                  </a:cubicBezTo>
                  <a:cubicBezTo>
                    <a:pt x="19019" y="4205"/>
                    <a:pt x="19019" y="3441"/>
                    <a:pt x="18446" y="305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71" name="Shape">
              <a:extLst>
                <a:ext uri="{FF2B5EF4-FFF2-40B4-BE49-F238E27FC236}">
                  <a16:creationId xmlns:a16="http://schemas.microsoft.com/office/drawing/2014/main" id="{E13BC10B-CB84-3F43-98F2-A770D724ED38}"/>
                </a:ext>
              </a:extLst>
            </p:cNvPr>
            <p:cNvSpPr/>
            <p:nvPr/>
          </p:nvSpPr>
          <p:spPr>
            <a:xfrm>
              <a:off x="88954" y="142866"/>
              <a:ext cx="174316" cy="17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88" y="13171"/>
                  </a:moveTo>
                  <a:cubicBezTo>
                    <a:pt x="12907" y="14751"/>
                    <a:pt x="10273" y="14751"/>
                    <a:pt x="8693" y="13171"/>
                  </a:cubicBezTo>
                  <a:cubicBezTo>
                    <a:pt x="7112" y="11590"/>
                    <a:pt x="7112" y="8956"/>
                    <a:pt x="8693" y="7376"/>
                  </a:cubicBezTo>
                  <a:cubicBezTo>
                    <a:pt x="15278" y="1054"/>
                    <a:pt x="15278" y="1054"/>
                    <a:pt x="15278" y="1054"/>
                  </a:cubicBezTo>
                  <a:cubicBezTo>
                    <a:pt x="13961" y="263"/>
                    <a:pt x="12380" y="0"/>
                    <a:pt x="10800" y="0"/>
                  </a:cubicBezTo>
                  <a:cubicBezTo>
                    <a:pt x="4741" y="0"/>
                    <a:pt x="0" y="4741"/>
                    <a:pt x="0" y="10800"/>
                  </a:cubicBezTo>
                  <a:cubicBezTo>
                    <a:pt x="0" y="16595"/>
                    <a:pt x="4741" y="21600"/>
                    <a:pt x="10800" y="21600"/>
                  </a:cubicBezTo>
                  <a:cubicBezTo>
                    <a:pt x="16595" y="21600"/>
                    <a:pt x="21600" y="16595"/>
                    <a:pt x="21600" y="10800"/>
                  </a:cubicBezTo>
                  <a:cubicBezTo>
                    <a:pt x="21600" y="9220"/>
                    <a:pt x="21337" y="7902"/>
                    <a:pt x="20810" y="6849"/>
                  </a:cubicBezTo>
                  <a:lnTo>
                    <a:pt x="14488" y="13171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33050F2-12BE-6841-8286-DD347B573B9C}"/>
              </a:ext>
            </a:extLst>
          </p:cNvPr>
          <p:cNvGrpSpPr/>
          <p:nvPr/>
        </p:nvGrpSpPr>
        <p:grpSpPr>
          <a:xfrm>
            <a:off x="2971007" y="2072101"/>
            <a:ext cx="2334974" cy="4336523"/>
            <a:chOff x="9603561" y="2502535"/>
            <a:chExt cx="5173705" cy="9608623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7305F5C7-716B-3440-BFAD-85AB7AB982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03561" y="10720515"/>
              <a:ext cx="5173705" cy="1390643"/>
            </a:xfrm>
            <a:prstGeom prst="rect">
              <a:avLst/>
            </a:prstGeom>
          </p:spPr>
        </p:pic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81B9E9E2-B1AA-0A40-8FB9-843D8B2C65F3}"/>
                </a:ext>
              </a:extLst>
            </p:cNvPr>
            <p:cNvGrpSpPr/>
            <p:nvPr/>
          </p:nvGrpSpPr>
          <p:grpSpPr>
            <a:xfrm>
              <a:off x="10000616" y="2502535"/>
              <a:ext cx="4379595" cy="8717280"/>
              <a:chOff x="10000616" y="2502535"/>
              <a:chExt cx="4379595" cy="8717280"/>
            </a:xfrm>
          </p:grpSpPr>
          <p:sp>
            <p:nvSpPr>
              <p:cNvPr id="56" name="Freeform 16">
                <a:extLst>
                  <a:ext uri="{FF2B5EF4-FFF2-40B4-BE49-F238E27FC236}">
                    <a16:creationId xmlns:a16="http://schemas.microsoft.com/office/drawing/2014/main" id="{27FE69F8-93E0-1143-BF5B-E5D5DEA359B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00616" y="2502535"/>
                <a:ext cx="4379595" cy="8717280"/>
              </a:xfrm>
              <a:custGeom>
                <a:avLst/>
                <a:gdLst>
                  <a:gd name="T0" fmla="*/ 1435 w 1440"/>
                  <a:gd name="T1" fmla="*/ 659 h 2868"/>
                  <a:gd name="T2" fmla="*/ 1429 w 1440"/>
                  <a:gd name="T3" fmla="*/ 659 h 2868"/>
                  <a:gd name="T4" fmla="*/ 1429 w 1440"/>
                  <a:gd name="T5" fmla="*/ 221 h 2868"/>
                  <a:gd name="T6" fmla="*/ 1209 w 1440"/>
                  <a:gd name="T7" fmla="*/ 0 h 2868"/>
                  <a:gd name="T8" fmla="*/ 232 w 1440"/>
                  <a:gd name="T9" fmla="*/ 0 h 2868"/>
                  <a:gd name="T10" fmla="*/ 11 w 1440"/>
                  <a:gd name="T11" fmla="*/ 221 h 2868"/>
                  <a:gd name="T12" fmla="*/ 11 w 1440"/>
                  <a:gd name="T13" fmla="*/ 387 h 2868"/>
                  <a:gd name="T14" fmla="*/ 4 w 1440"/>
                  <a:gd name="T15" fmla="*/ 387 h 2868"/>
                  <a:gd name="T16" fmla="*/ 0 w 1440"/>
                  <a:gd name="T17" fmla="*/ 392 h 2868"/>
                  <a:gd name="T18" fmla="*/ 0 w 1440"/>
                  <a:gd name="T19" fmla="*/ 498 h 2868"/>
                  <a:gd name="T20" fmla="*/ 4 w 1440"/>
                  <a:gd name="T21" fmla="*/ 502 h 2868"/>
                  <a:gd name="T22" fmla="*/ 11 w 1440"/>
                  <a:gd name="T23" fmla="*/ 502 h 2868"/>
                  <a:gd name="T24" fmla="*/ 11 w 1440"/>
                  <a:gd name="T25" fmla="*/ 593 h 2868"/>
                  <a:gd name="T26" fmla="*/ 4 w 1440"/>
                  <a:gd name="T27" fmla="*/ 593 h 2868"/>
                  <a:gd name="T28" fmla="*/ 0 w 1440"/>
                  <a:gd name="T29" fmla="*/ 597 h 2868"/>
                  <a:gd name="T30" fmla="*/ 0 w 1440"/>
                  <a:gd name="T31" fmla="*/ 798 h 2868"/>
                  <a:gd name="T32" fmla="*/ 4 w 1440"/>
                  <a:gd name="T33" fmla="*/ 802 h 2868"/>
                  <a:gd name="T34" fmla="*/ 11 w 1440"/>
                  <a:gd name="T35" fmla="*/ 802 h 2868"/>
                  <a:gd name="T36" fmla="*/ 11 w 1440"/>
                  <a:gd name="T37" fmla="*/ 855 h 2868"/>
                  <a:gd name="T38" fmla="*/ 4 w 1440"/>
                  <a:gd name="T39" fmla="*/ 855 h 2868"/>
                  <a:gd name="T40" fmla="*/ 0 w 1440"/>
                  <a:gd name="T41" fmla="*/ 860 h 2868"/>
                  <a:gd name="T42" fmla="*/ 0 w 1440"/>
                  <a:gd name="T43" fmla="*/ 1061 h 2868"/>
                  <a:gd name="T44" fmla="*/ 4 w 1440"/>
                  <a:gd name="T45" fmla="*/ 1065 h 2868"/>
                  <a:gd name="T46" fmla="*/ 11 w 1440"/>
                  <a:gd name="T47" fmla="*/ 1065 h 2868"/>
                  <a:gd name="T48" fmla="*/ 11 w 1440"/>
                  <a:gd name="T49" fmla="*/ 2647 h 2868"/>
                  <a:gd name="T50" fmla="*/ 232 w 1440"/>
                  <a:gd name="T51" fmla="*/ 2868 h 2868"/>
                  <a:gd name="T52" fmla="*/ 1209 w 1440"/>
                  <a:gd name="T53" fmla="*/ 2868 h 2868"/>
                  <a:gd name="T54" fmla="*/ 1429 w 1440"/>
                  <a:gd name="T55" fmla="*/ 2647 h 2868"/>
                  <a:gd name="T56" fmla="*/ 1429 w 1440"/>
                  <a:gd name="T57" fmla="*/ 1001 h 2868"/>
                  <a:gd name="T58" fmla="*/ 1435 w 1440"/>
                  <a:gd name="T59" fmla="*/ 1001 h 2868"/>
                  <a:gd name="T60" fmla="*/ 1440 w 1440"/>
                  <a:gd name="T61" fmla="*/ 996 h 2868"/>
                  <a:gd name="T62" fmla="*/ 1440 w 1440"/>
                  <a:gd name="T63" fmla="*/ 664 h 2868"/>
                  <a:gd name="T64" fmla="*/ 1435 w 1440"/>
                  <a:gd name="T65" fmla="*/ 659 h 2868"/>
                  <a:gd name="T66" fmla="*/ 1341 w 1440"/>
                  <a:gd name="T67" fmla="*/ 2657 h 2868"/>
                  <a:gd name="T68" fmla="*/ 1220 w 1440"/>
                  <a:gd name="T69" fmla="*/ 2778 h 2868"/>
                  <a:gd name="T70" fmla="*/ 221 w 1440"/>
                  <a:gd name="T71" fmla="*/ 2778 h 2868"/>
                  <a:gd name="T72" fmla="*/ 99 w 1440"/>
                  <a:gd name="T73" fmla="*/ 2657 h 2868"/>
                  <a:gd name="T74" fmla="*/ 99 w 1440"/>
                  <a:gd name="T75" fmla="*/ 211 h 2868"/>
                  <a:gd name="T76" fmla="*/ 221 w 1440"/>
                  <a:gd name="T77" fmla="*/ 89 h 2868"/>
                  <a:gd name="T78" fmla="*/ 354 w 1440"/>
                  <a:gd name="T79" fmla="*/ 89 h 2868"/>
                  <a:gd name="T80" fmla="*/ 354 w 1440"/>
                  <a:gd name="T81" fmla="*/ 89 h 2868"/>
                  <a:gd name="T82" fmla="*/ 355 w 1440"/>
                  <a:gd name="T83" fmla="*/ 89 h 2868"/>
                  <a:gd name="T84" fmla="*/ 369 w 1440"/>
                  <a:gd name="T85" fmla="*/ 103 h 2868"/>
                  <a:gd name="T86" fmla="*/ 369 w 1440"/>
                  <a:gd name="T87" fmla="*/ 103 h 2868"/>
                  <a:gd name="T88" fmla="*/ 369 w 1440"/>
                  <a:gd name="T89" fmla="*/ 104 h 2868"/>
                  <a:gd name="T90" fmla="*/ 369 w 1440"/>
                  <a:gd name="T91" fmla="*/ 109 h 2868"/>
                  <a:gd name="T92" fmla="*/ 448 w 1440"/>
                  <a:gd name="T93" fmla="*/ 189 h 2868"/>
                  <a:gd name="T94" fmla="*/ 992 w 1440"/>
                  <a:gd name="T95" fmla="*/ 189 h 2868"/>
                  <a:gd name="T96" fmla="*/ 1072 w 1440"/>
                  <a:gd name="T97" fmla="*/ 109 h 2868"/>
                  <a:gd name="T98" fmla="*/ 1072 w 1440"/>
                  <a:gd name="T99" fmla="*/ 104 h 2868"/>
                  <a:gd name="T100" fmla="*/ 1072 w 1440"/>
                  <a:gd name="T101" fmla="*/ 103 h 2868"/>
                  <a:gd name="T102" fmla="*/ 1085 w 1440"/>
                  <a:gd name="T103" fmla="*/ 89 h 2868"/>
                  <a:gd name="T104" fmla="*/ 1086 w 1440"/>
                  <a:gd name="T105" fmla="*/ 89 h 2868"/>
                  <a:gd name="T106" fmla="*/ 1086 w 1440"/>
                  <a:gd name="T107" fmla="*/ 89 h 2868"/>
                  <a:gd name="T108" fmla="*/ 1220 w 1440"/>
                  <a:gd name="T109" fmla="*/ 89 h 2868"/>
                  <a:gd name="T110" fmla="*/ 1341 w 1440"/>
                  <a:gd name="T111" fmla="*/ 211 h 2868"/>
                  <a:gd name="T112" fmla="*/ 1341 w 1440"/>
                  <a:gd name="T113" fmla="*/ 2657 h 2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440" h="2868">
                    <a:moveTo>
                      <a:pt x="1435" y="659"/>
                    </a:moveTo>
                    <a:cubicBezTo>
                      <a:pt x="1429" y="659"/>
                      <a:pt x="1429" y="659"/>
                      <a:pt x="1429" y="659"/>
                    </a:cubicBezTo>
                    <a:cubicBezTo>
                      <a:pt x="1429" y="221"/>
                      <a:pt x="1429" y="221"/>
                      <a:pt x="1429" y="221"/>
                    </a:cubicBezTo>
                    <a:cubicBezTo>
                      <a:pt x="1429" y="99"/>
                      <a:pt x="1331" y="0"/>
                      <a:pt x="1209" y="0"/>
                    </a:cubicBezTo>
                    <a:cubicBezTo>
                      <a:pt x="232" y="0"/>
                      <a:pt x="232" y="0"/>
                      <a:pt x="232" y="0"/>
                    </a:cubicBezTo>
                    <a:cubicBezTo>
                      <a:pt x="110" y="0"/>
                      <a:pt x="11" y="99"/>
                      <a:pt x="11" y="221"/>
                    </a:cubicBezTo>
                    <a:cubicBezTo>
                      <a:pt x="11" y="387"/>
                      <a:pt x="11" y="387"/>
                      <a:pt x="11" y="387"/>
                    </a:cubicBezTo>
                    <a:cubicBezTo>
                      <a:pt x="4" y="387"/>
                      <a:pt x="4" y="387"/>
                      <a:pt x="4" y="387"/>
                    </a:cubicBezTo>
                    <a:cubicBezTo>
                      <a:pt x="2" y="387"/>
                      <a:pt x="0" y="389"/>
                      <a:pt x="0" y="392"/>
                    </a:cubicBezTo>
                    <a:cubicBezTo>
                      <a:pt x="0" y="498"/>
                      <a:pt x="0" y="498"/>
                      <a:pt x="0" y="498"/>
                    </a:cubicBezTo>
                    <a:cubicBezTo>
                      <a:pt x="0" y="500"/>
                      <a:pt x="2" y="502"/>
                      <a:pt x="4" y="502"/>
                    </a:cubicBezTo>
                    <a:cubicBezTo>
                      <a:pt x="11" y="502"/>
                      <a:pt x="11" y="502"/>
                      <a:pt x="11" y="502"/>
                    </a:cubicBezTo>
                    <a:cubicBezTo>
                      <a:pt x="11" y="593"/>
                      <a:pt x="11" y="593"/>
                      <a:pt x="11" y="593"/>
                    </a:cubicBezTo>
                    <a:cubicBezTo>
                      <a:pt x="4" y="593"/>
                      <a:pt x="4" y="593"/>
                      <a:pt x="4" y="593"/>
                    </a:cubicBezTo>
                    <a:cubicBezTo>
                      <a:pt x="2" y="593"/>
                      <a:pt x="0" y="595"/>
                      <a:pt x="0" y="597"/>
                    </a:cubicBezTo>
                    <a:cubicBezTo>
                      <a:pt x="0" y="798"/>
                      <a:pt x="0" y="798"/>
                      <a:pt x="0" y="798"/>
                    </a:cubicBezTo>
                    <a:cubicBezTo>
                      <a:pt x="0" y="801"/>
                      <a:pt x="2" y="802"/>
                      <a:pt x="4" y="802"/>
                    </a:cubicBezTo>
                    <a:cubicBezTo>
                      <a:pt x="11" y="802"/>
                      <a:pt x="11" y="802"/>
                      <a:pt x="11" y="802"/>
                    </a:cubicBezTo>
                    <a:cubicBezTo>
                      <a:pt x="11" y="855"/>
                      <a:pt x="11" y="855"/>
                      <a:pt x="11" y="855"/>
                    </a:cubicBezTo>
                    <a:cubicBezTo>
                      <a:pt x="4" y="855"/>
                      <a:pt x="4" y="855"/>
                      <a:pt x="4" y="855"/>
                    </a:cubicBezTo>
                    <a:cubicBezTo>
                      <a:pt x="2" y="855"/>
                      <a:pt x="0" y="857"/>
                      <a:pt x="0" y="860"/>
                    </a:cubicBezTo>
                    <a:cubicBezTo>
                      <a:pt x="0" y="1061"/>
                      <a:pt x="0" y="1061"/>
                      <a:pt x="0" y="1061"/>
                    </a:cubicBezTo>
                    <a:cubicBezTo>
                      <a:pt x="0" y="1063"/>
                      <a:pt x="2" y="1065"/>
                      <a:pt x="4" y="1065"/>
                    </a:cubicBezTo>
                    <a:cubicBezTo>
                      <a:pt x="11" y="1065"/>
                      <a:pt x="11" y="1065"/>
                      <a:pt x="11" y="1065"/>
                    </a:cubicBezTo>
                    <a:cubicBezTo>
                      <a:pt x="11" y="2647"/>
                      <a:pt x="11" y="2647"/>
                      <a:pt x="11" y="2647"/>
                    </a:cubicBezTo>
                    <a:cubicBezTo>
                      <a:pt x="11" y="2769"/>
                      <a:pt x="110" y="2868"/>
                      <a:pt x="232" y="2868"/>
                    </a:cubicBezTo>
                    <a:cubicBezTo>
                      <a:pt x="1209" y="2868"/>
                      <a:pt x="1209" y="2868"/>
                      <a:pt x="1209" y="2868"/>
                    </a:cubicBezTo>
                    <a:cubicBezTo>
                      <a:pt x="1331" y="2868"/>
                      <a:pt x="1429" y="2769"/>
                      <a:pt x="1429" y="2647"/>
                    </a:cubicBezTo>
                    <a:cubicBezTo>
                      <a:pt x="1429" y="1001"/>
                      <a:pt x="1429" y="1001"/>
                      <a:pt x="1429" y="1001"/>
                    </a:cubicBezTo>
                    <a:cubicBezTo>
                      <a:pt x="1435" y="1001"/>
                      <a:pt x="1435" y="1001"/>
                      <a:pt x="1435" y="1001"/>
                    </a:cubicBezTo>
                    <a:cubicBezTo>
                      <a:pt x="1438" y="1001"/>
                      <a:pt x="1440" y="999"/>
                      <a:pt x="1440" y="996"/>
                    </a:cubicBezTo>
                    <a:cubicBezTo>
                      <a:pt x="1440" y="664"/>
                      <a:pt x="1440" y="664"/>
                      <a:pt x="1440" y="664"/>
                    </a:cubicBezTo>
                    <a:cubicBezTo>
                      <a:pt x="1440" y="661"/>
                      <a:pt x="1438" y="659"/>
                      <a:pt x="1435" y="659"/>
                    </a:cubicBezTo>
                    <a:close/>
                    <a:moveTo>
                      <a:pt x="1341" y="2657"/>
                    </a:moveTo>
                    <a:cubicBezTo>
                      <a:pt x="1341" y="2724"/>
                      <a:pt x="1287" y="2778"/>
                      <a:pt x="1220" y="2778"/>
                    </a:cubicBezTo>
                    <a:cubicBezTo>
                      <a:pt x="221" y="2778"/>
                      <a:pt x="221" y="2778"/>
                      <a:pt x="221" y="2778"/>
                    </a:cubicBezTo>
                    <a:cubicBezTo>
                      <a:pt x="154" y="2778"/>
                      <a:pt x="99" y="2724"/>
                      <a:pt x="99" y="2657"/>
                    </a:cubicBezTo>
                    <a:cubicBezTo>
                      <a:pt x="99" y="211"/>
                      <a:pt x="99" y="211"/>
                      <a:pt x="99" y="211"/>
                    </a:cubicBezTo>
                    <a:cubicBezTo>
                      <a:pt x="99" y="144"/>
                      <a:pt x="154" y="89"/>
                      <a:pt x="221" y="89"/>
                    </a:cubicBezTo>
                    <a:cubicBezTo>
                      <a:pt x="354" y="89"/>
                      <a:pt x="354" y="89"/>
                      <a:pt x="354" y="89"/>
                    </a:cubicBezTo>
                    <a:cubicBezTo>
                      <a:pt x="354" y="89"/>
                      <a:pt x="354" y="89"/>
                      <a:pt x="354" y="89"/>
                    </a:cubicBezTo>
                    <a:cubicBezTo>
                      <a:pt x="355" y="89"/>
                      <a:pt x="355" y="89"/>
                      <a:pt x="355" y="89"/>
                    </a:cubicBezTo>
                    <a:cubicBezTo>
                      <a:pt x="363" y="89"/>
                      <a:pt x="369" y="95"/>
                      <a:pt x="369" y="103"/>
                    </a:cubicBezTo>
                    <a:cubicBezTo>
                      <a:pt x="369" y="103"/>
                      <a:pt x="369" y="103"/>
                      <a:pt x="369" y="103"/>
                    </a:cubicBezTo>
                    <a:cubicBezTo>
                      <a:pt x="369" y="104"/>
                      <a:pt x="369" y="104"/>
                      <a:pt x="369" y="104"/>
                    </a:cubicBezTo>
                    <a:cubicBezTo>
                      <a:pt x="369" y="109"/>
                      <a:pt x="369" y="109"/>
                      <a:pt x="369" y="109"/>
                    </a:cubicBezTo>
                    <a:cubicBezTo>
                      <a:pt x="369" y="153"/>
                      <a:pt x="404" y="189"/>
                      <a:pt x="448" y="189"/>
                    </a:cubicBezTo>
                    <a:cubicBezTo>
                      <a:pt x="992" y="189"/>
                      <a:pt x="992" y="189"/>
                      <a:pt x="992" y="189"/>
                    </a:cubicBezTo>
                    <a:cubicBezTo>
                      <a:pt x="1036" y="189"/>
                      <a:pt x="1072" y="153"/>
                      <a:pt x="1072" y="109"/>
                    </a:cubicBezTo>
                    <a:cubicBezTo>
                      <a:pt x="1072" y="104"/>
                      <a:pt x="1072" y="104"/>
                      <a:pt x="1072" y="104"/>
                    </a:cubicBezTo>
                    <a:cubicBezTo>
                      <a:pt x="1072" y="103"/>
                      <a:pt x="1072" y="103"/>
                      <a:pt x="1072" y="103"/>
                    </a:cubicBezTo>
                    <a:cubicBezTo>
                      <a:pt x="1072" y="95"/>
                      <a:pt x="1078" y="89"/>
                      <a:pt x="1085" y="89"/>
                    </a:cubicBezTo>
                    <a:cubicBezTo>
                      <a:pt x="1085" y="89"/>
                      <a:pt x="1086" y="89"/>
                      <a:pt x="1086" y="89"/>
                    </a:cubicBezTo>
                    <a:cubicBezTo>
                      <a:pt x="1086" y="89"/>
                      <a:pt x="1086" y="89"/>
                      <a:pt x="1086" y="89"/>
                    </a:cubicBezTo>
                    <a:cubicBezTo>
                      <a:pt x="1220" y="89"/>
                      <a:pt x="1220" y="89"/>
                      <a:pt x="1220" y="89"/>
                    </a:cubicBezTo>
                    <a:cubicBezTo>
                      <a:pt x="1287" y="89"/>
                      <a:pt x="1341" y="144"/>
                      <a:pt x="1341" y="211"/>
                    </a:cubicBezTo>
                    <a:lnTo>
                      <a:pt x="1341" y="2657"/>
                    </a:lnTo>
                    <a:close/>
                  </a:path>
                </a:pathLst>
              </a:cu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17">
                <a:extLst>
                  <a:ext uri="{FF2B5EF4-FFF2-40B4-BE49-F238E27FC236}">
                    <a16:creationId xmlns:a16="http://schemas.microsoft.com/office/drawing/2014/main" id="{2D4617CA-62F5-0344-9CB3-AA5B476A1AD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107138" y="2575878"/>
                <a:ext cx="4166553" cy="8567103"/>
              </a:xfrm>
              <a:custGeom>
                <a:avLst/>
                <a:gdLst>
                  <a:gd name="T0" fmla="*/ 1171 w 1370"/>
                  <a:gd name="T1" fmla="*/ 0 h 2819"/>
                  <a:gd name="T2" fmla="*/ 199 w 1370"/>
                  <a:gd name="T3" fmla="*/ 0 h 2819"/>
                  <a:gd name="T4" fmla="*/ 0 w 1370"/>
                  <a:gd name="T5" fmla="*/ 199 h 2819"/>
                  <a:gd name="T6" fmla="*/ 0 w 1370"/>
                  <a:gd name="T7" fmla="*/ 2621 h 2819"/>
                  <a:gd name="T8" fmla="*/ 199 w 1370"/>
                  <a:gd name="T9" fmla="*/ 2819 h 2819"/>
                  <a:gd name="T10" fmla="*/ 1171 w 1370"/>
                  <a:gd name="T11" fmla="*/ 2819 h 2819"/>
                  <a:gd name="T12" fmla="*/ 1370 w 1370"/>
                  <a:gd name="T13" fmla="*/ 2621 h 2819"/>
                  <a:gd name="T14" fmla="*/ 1370 w 1370"/>
                  <a:gd name="T15" fmla="*/ 199 h 2819"/>
                  <a:gd name="T16" fmla="*/ 1171 w 1370"/>
                  <a:gd name="T17" fmla="*/ 0 h 2819"/>
                  <a:gd name="T18" fmla="*/ 1306 w 1370"/>
                  <a:gd name="T19" fmla="*/ 2633 h 2819"/>
                  <a:gd name="T20" fmla="*/ 1185 w 1370"/>
                  <a:gd name="T21" fmla="*/ 2754 h 2819"/>
                  <a:gd name="T22" fmla="*/ 186 w 1370"/>
                  <a:gd name="T23" fmla="*/ 2754 h 2819"/>
                  <a:gd name="T24" fmla="*/ 64 w 1370"/>
                  <a:gd name="T25" fmla="*/ 2633 h 2819"/>
                  <a:gd name="T26" fmla="*/ 64 w 1370"/>
                  <a:gd name="T27" fmla="*/ 187 h 2819"/>
                  <a:gd name="T28" fmla="*/ 186 w 1370"/>
                  <a:gd name="T29" fmla="*/ 65 h 2819"/>
                  <a:gd name="T30" fmla="*/ 319 w 1370"/>
                  <a:gd name="T31" fmla="*/ 65 h 2819"/>
                  <a:gd name="T32" fmla="*/ 319 w 1370"/>
                  <a:gd name="T33" fmla="*/ 65 h 2819"/>
                  <a:gd name="T34" fmla="*/ 320 w 1370"/>
                  <a:gd name="T35" fmla="*/ 65 h 2819"/>
                  <a:gd name="T36" fmla="*/ 334 w 1370"/>
                  <a:gd name="T37" fmla="*/ 79 h 2819"/>
                  <a:gd name="T38" fmla="*/ 334 w 1370"/>
                  <a:gd name="T39" fmla="*/ 79 h 2819"/>
                  <a:gd name="T40" fmla="*/ 334 w 1370"/>
                  <a:gd name="T41" fmla="*/ 80 h 2819"/>
                  <a:gd name="T42" fmla="*/ 334 w 1370"/>
                  <a:gd name="T43" fmla="*/ 85 h 2819"/>
                  <a:gd name="T44" fmla="*/ 413 w 1370"/>
                  <a:gd name="T45" fmla="*/ 165 h 2819"/>
                  <a:gd name="T46" fmla="*/ 957 w 1370"/>
                  <a:gd name="T47" fmla="*/ 165 h 2819"/>
                  <a:gd name="T48" fmla="*/ 1037 w 1370"/>
                  <a:gd name="T49" fmla="*/ 85 h 2819"/>
                  <a:gd name="T50" fmla="*/ 1037 w 1370"/>
                  <a:gd name="T51" fmla="*/ 80 h 2819"/>
                  <a:gd name="T52" fmla="*/ 1037 w 1370"/>
                  <a:gd name="T53" fmla="*/ 79 h 2819"/>
                  <a:gd name="T54" fmla="*/ 1050 w 1370"/>
                  <a:gd name="T55" fmla="*/ 65 h 2819"/>
                  <a:gd name="T56" fmla="*/ 1051 w 1370"/>
                  <a:gd name="T57" fmla="*/ 65 h 2819"/>
                  <a:gd name="T58" fmla="*/ 1051 w 1370"/>
                  <a:gd name="T59" fmla="*/ 65 h 2819"/>
                  <a:gd name="T60" fmla="*/ 1185 w 1370"/>
                  <a:gd name="T61" fmla="*/ 65 h 2819"/>
                  <a:gd name="T62" fmla="*/ 1306 w 1370"/>
                  <a:gd name="T63" fmla="*/ 187 h 2819"/>
                  <a:gd name="T64" fmla="*/ 1306 w 1370"/>
                  <a:gd name="T65" fmla="*/ 2633 h 2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70" h="2819">
                    <a:moveTo>
                      <a:pt x="1171" y="0"/>
                    </a:moveTo>
                    <a:cubicBezTo>
                      <a:pt x="199" y="0"/>
                      <a:pt x="199" y="0"/>
                      <a:pt x="199" y="0"/>
                    </a:cubicBezTo>
                    <a:cubicBezTo>
                      <a:pt x="89" y="0"/>
                      <a:pt x="0" y="89"/>
                      <a:pt x="0" y="199"/>
                    </a:cubicBezTo>
                    <a:cubicBezTo>
                      <a:pt x="0" y="2621"/>
                      <a:pt x="0" y="2621"/>
                      <a:pt x="0" y="2621"/>
                    </a:cubicBezTo>
                    <a:cubicBezTo>
                      <a:pt x="0" y="2730"/>
                      <a:pt x="89" y="2819"/>
                      <a:pt x="199" y="2819"/>
                    </a:cubicBezTo>
                    <a:cubicBezTo>
                      <a:pt x="1171" y="2819"/>
                      <a:pt x="1171" y="2819"/>
                      <a:pt x="1171" y="2819"/>
                    </a:cubicBezTo>
                    <a:cubicBezTo>
                      <a:pt x="1281" y="2819"/>
                      <a:pt x="1370" y="2730"/>
                      <a:pt x="1370" y="2621"/>
                    </a:cubicBezTo>
                    <a:cubicBezTo>
                      <a:pt x="1370" y="199"/>
                      <a:pt x="1370" y="199"/>
                      <a:pt x="1370" y="199"/>
                    </a:cubicBezTo>
                    <a:cubicBezTo>
                      <a:pt x="1370" y="89"/>
                      <a:pt x="1281" y="0"/>
                      <a:pt x="1171" y="0"/>
                    </a:cubicBezTo>
                    <a:close/>
                    <a:moveTo>
                      <a:pt x="1306" y="2633"/>
                    </a:moveTo>
                    <a:cubicBezTo>
                      <a:pt x="1306" y="2700"/>
                      <a:pt x="1252" y="2754"/>
                      <a:pt x="1185" y="2754"/>
                    </a:cubicBezTo>
                    <a:cubicBezTo>
                      <a:pt x="186" y="2754"/>
                      <a:pt x="186" y="2754"/>
                      <a:pt x="186" y="2754"/>
                    </a:cubicBezTo>
                    <a:cubicBezTo>
                      <a:pt x="119" y="2754"/>
                      <a:pt x="64" y="2700"/>
                      <a:pt x="64" y="2633"/>
                    </a:cubicBezTo>
                    <a:cubicBezTo>
                      <a:pt x="64" y="187"/>
                      <a:pt x="64" y="187"/>
                      <a:pt x="64" y="187"/>
                    </a:cubicBezTo>
                    <a:cubicBezTo>
                      <a:pt x="64" y="120"/>
                      <a:pt x="119" y="65"/>
                      <a:pt x="186" y="65"/>
                    </a:cubicBezTo>
                    <a:cubicBezTo>
                      <a:pt x="319" y="65"/>
                      <a:pt x="319" y="65"/>
                      <a:pt x="319" y="65"/>
                    </a:cubicBezTo>
                    <a:cubicBezTo>
                      <a:pt x="319" y="65"/>
                      <a:pt x="319" y="65"/>
                      <a:pt x="319" y="65"/>
                    </a:cubicBezTo>
                    <a:cubicBezTo>
                      <a:pt x="320" y="65"/>
                      <a:pt x="320" y="65"/>
                      <a:pt x="320" y="65"/>
                    </a:cubicBezTo>
                    <a:cubicBezTo>
                      <a:pt x="328" y="65"/>
                      <a:pt x="334" y="71"/>
                      <a:pt x="334" y="79"/>
                    </a:cubicBezTo>
                    <a:cubicBezTo>
                      <a:pt x="334" y="79"/>
                      <a:pt x="334" y="79"/>
                      <a:pt x="334" y="79"/>
                    </a:cubicBezTo>
                    <a:cubicBezTo>
                      <a:pt x="334" y="80"/>
                      <a:pt x="334" y="80"/>
                      <a:pt x="334" y="80"/>
                    </a:cubicBezTo>
                    <a:cubicBezTo>
                      <a:pt x="334" y="85"/>
                      <a:pt x="334" y="85"/>
                      <a:pt x="334" y="85"/>
                    </a:cubicBezTo>
                    <a:cubicBezTo>
                      <a:pt x="334" y="129"/>
                      <a:pt x="369" y="165"/>
                      <a:pt x="413" y="165"/>
                    </a:cubicBezTo>
                    <a:cubicBezTo>
                      <a:pt x="957" y="165"/>
                      <a:pt x="957" y="165"/>
                      <a:pt x="957" y="165"/>
                    </a:cubicBezTo>
                    <a:cubicBezTo>
                      <a:pt x="1001" y="165"/>
                      <a:pt x="1037" y="129"/>
                      <a:pt x="1037" y="85"/>
                    </a:cubicBezTo>
                    <a:cubicBezTo>
                      <a:pt x="1037" y="80"/>
                      <a:pt x="1037" y="80"/>
                      <a:pt x="1037" y="80"/>
                    </a:cubicBezTo>
                    <a:cubicBezTo>
                      <a:pt x="1037" y="79"/>
                      <a:pt x="1037" y="79"/>
                      <a:pt x="1037" y="79"/>
                    </a:cubicBezTo>
                    <a:cubicBezTo>
                      <a:pt x="1037" y="71"/>
                      <a:pt x="1043" y="65"/>
                      <a:pt x="1050" y="65"/>
                    </a:cubicBezTo>
                    <a:cubicBezTo>
                      <a:pt x="1050" y="65"/>
                      <a:pt x="1051" y="65"/>
                      <a:pt x="1051" y="65"/>
                    </a:cubicBezTo>
                    <a:cubicBezTo>
                      <a:pt x="1051" y="65"/>
                      <a:pt x="1051" y="65"/>
                      <a:pt x="1051" y="65"/>
                    </a:cubicBezTo>
                    <a:cubicBezTo>
                      <a:pt x="1185" y="65"/>
                      <a:pt x="1185" y="65"/>
                      <a:pt x="1185" y="65"/>
                    </a:cubicBezTo>
                    <a:cubicBezTo>
                      <a:pt x="1252" y="65"/>
                      <a:pt x="1306" y="120"/>
                      <a:pt x="1306" y="187"/>
                    </a:cubicBezTo>
                    <a:lnTo>
                      <a:pt x="1306" y="2633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18">
                <a:extLst>
                  <a:ext uri="{FF2B5EF4-FFF2-40B4-BE49-F238E27FC236}">
                    <a16:creationId xmlns:a16="http://schemas.microsoft.com/office/drawing/2014/main" id="{145584D9-5812-5743-A2C1-AAECE6BB9F9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706703" y="2797652"/>
                <a:ext cx="1040765" cy="132715"/>
              </a:xfrm>
              <a:custGeom>
                <a:avLst/>
                <a:gdLst>
                  <a:gd name="T0" fmla="*/ 13 w 342"/>
                  <a:gd name="T1" fmla="*/ 9 h 44"/>
                  <a:gd name="T2" fmla="*/ 0 w 342"/>
                  <a:gd name="T3" fmla="*/ 22 h 44"/>
                  <a:gd name="T4" fmla="*/ 13 w 342"/>
                  <a:gd name="T5" fmla="*/ 35 h 44"/>
                  <a:gd name="T6" fmla="*/ 26 w 342"/>
                  <a:gd name="T7" fmla="*/ 22 h 44"/>
                  <a:gd name="T8" fmla="*/ 13 w 342"/>
                  <a:gd name="T9" fmla="*/ 9 h 44"/>
                  <a:gd name="T10" fmla="*/ 234 w 342"/>
                  <a:gd name="T11" fmla="*/ 13 h 44"/>
                  <a:gd name="T12" fmla="*/ 86 w 342"/>
                  <a:gd name="T13" fmla="*/ 13 h 44"/>
                  <a:gd name="T14" fmla="*/ 77 w 342"/>
                  <a:gd name="T15" fmla="*/ 22 h 44"/>
                  <a:gd name="T16" fmla="*/ 86 w 342"/>
                  <a:gd name="T17" fmla="*/ 31 h 44"/>
                  <a:gd name="T18" fmla="*/ 234 w 342"/>
                  <a:gd name="T19" fmla="*/ 31 h 44"/>
                  <a:gd name="T20" fmla="*/ 243 w 342"/>
                  <a:gd name="T21" fmla="*/ 22 h 44"/>
                  <a:gd name="T22" fmla="*/ 234 w 342"/>
                  <a:gd name="T23" fmla="*/ 13 h 44"/>
                  <a:gd name="T24" fmla="*/ 320 w 342"/>
                  <a:gd name="T25" fmla="*/ 0 h 44"/>
                  <a:gd name="T26" fmla="*/ 298 w 342"/>
                  <a:gd name="T27" fmla="*/ 22 h 44"/>
                  <a:gd name="T28" fmla="*/ 320 w 342"/>
                  <a:gd name="T29" fmla="*/ 44 h 44"/>
                  <a:gd name="T30" fmla="*/ 342 w 342"/>
                  <a:gd name="T31" fmla="*/ 22 h 44"/>
                  <a:gd name="T32" fmla="*/ 320 w 342"/>
                  <a:gd name="T33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2" h="44">
                    <a:moveTo>
                      <a:pt x="13" y="9"/>
                    </a:moveTo>
                    <a:cubicBezTo>
                      <a:pt x="6" y="9"/>
                      <a:pt x="0" y="15"/>
                      <a:pt x="0" y="22"/>
                    </a:cubicBezTo>
                    <a:cubicBezTo>
                      <a:pt x="0" y="30"/>
                      <a:pt x="6" y="35"/>
                      <a:pt x="13" y="35"/>
                    </a:cubicBezTo>
                    <a:cubicBezTo>
                      <a:pt x="20" y="35"/>
                      <a:pt x="26" y="30"/>
                      <a:pt x="26" y="22"/>
                    </a:cubicBezTo>
                    <a:cubicBezTo>
                      <a:pt x="26" y="15"/>
                      <a:pt x="20" y="9"/>
                      <a:pt x="13" y="9"/>
                    </a:cubicBezTo>
                    <a:close/>
                    <a:moveTo>
                      <a:pt x="234" y="13"/>
                    </a:moveTo>
                    <a:cubicBezTo>
                      <a:pt x="86" y="13"/>
                      <a:pt x="86" y="13"/>
                      <a:pt x="86" y="13"/>
                    </a:cubicBezTo>
                    <a:cubicBezTo>
                      <a:pt x="81" y="13"/>
                      <a:pt x="77" y="17"/>
                      <a:pt x="77" y="22"/>
                    </a:cubicBezTo>
                    <a:cubicBezTo>
                      <a:pt x="77" y="27"/>
                      <a:pt x="81" y="31"/>
                      <a:pt x="86" y="31"/>
                    </a:cubicBezTo>
                    <a:cubicBezTo>
                      <a:pt x="234" y="31"/>
                      <a:pt x="234" y="31"/>
                      <a:pt x="234" y="31"/>
                    </a:cubicBezTo>
                    <a:cubicBezTo>
                      <a:pt x="239" y="31"/>
                      <a:pt x="243" y="27"/>
                      <a:pt x="243" y="22"/>
                    </a:cubicBezTo>
                    <a:cubicBezTo>
                      <a:pt x="243" y="17"/>
                      <a:pt x="239" y="13"/>
                      <a:pt x="234" y="13"/>
                    </a:cubicBezTo>
                    <a:close/>
                    <a:moveTo>
                      <a:pt x="320" y="0"/>
                    </a:moveTo>
                    <a:cubicBezTo>
                      <a:pt x="308" y="0"/>
                      <a:pt x="298" y="10"/>
                      <a:pt x="298" y="22"/>
                    </a:cubicBezTo>
                    <a:cubicBezTo>
                      <a:pt x="298" y="34"/>
                      <a:pt x="308" y="44"/>
                      <a:pt x="320" y="44"/>
                    </a:cubicBezTo>
                    <a:cubicBezTo>
                      <a:pt x="332" y="44"/>
                      <a:pt x="342" y="34"/>
                      <a:pt x="342" y="22"/>
                    </a:cubicBezTo>
                    <a:cubicBezTo>
                      <a:pt x="342" y="10"/>
                      <a:pt x="332" y="0"/>
                      <a:pt x="320" y="0"/>
                    </a:cubicBezTo>
                    <a:close/>
                  </a:path>
                </a:pathLst>
              </a:custGeom>
              <a:solidFill>
                <a:srgbClr val="ECECE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Rectangle 19">
                <a:extLst>
                  <a:ext uri="{FF2B5EF4-FFF2-40B4-BE49-F238E27FC236}">
                    <a16:creationId xmlns:a16="http://schemas.microsoft.com/office/drawing/2014/main" id="{80E23A2A-6B49-9C40-88FB-D82263502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33795" y="3340735"/>
                <a:ext cx="73343" cy="68104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Rectangle 20">
                <a:extLst>
                  <a:ext uri="{FF2B5EF4-FFF2-40B4-BE49-F238E27FC236}">
                    <a16:creationId xmlns:a16="http://schemas.microsoft.com/office/drawing/2014/main" id="{45E1A831-51D9-EE4E-B5AA-5662F8ADA9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73690" y="3340735"/>
                <a:ext cx="73343" cy="68104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Rectangle 21">
                <a:extLst>
                  <a:ext uri="{FF2B5EF4-FFF2-40B4-BE49-F238E27FC236}">
                    <a16:creationId xmlns:a16="http://schemas.microsoft.com/office/drawing/2014/main" id="{964D3D4F-16BF-8142-AFA2-6799315D45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33795" y="10320497"/>
                <a:ext cx="73343" cy="66358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Rectangle 22">
                <a:extLst>
                  <a:ext uri="{FF2B5EF4-FFF2-40B4-BE49-F238E27FC236}">
                    <a16:creationId xmlns:a16="http://schemas.microsoft.com/office/drawing/2014/main" id="{3C10F8C6-56AE-8842-891C-E784328E4C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73690" y="10320497"/>
                <a:ext cx="73343" cy="66358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D4901315-E7D7-AE45-87AF-A5B8FD889148}"/>
              </a:ext>
            </a:extLst>
          </p:cNvPr>
          <p:cNvSpPr txBox="1"/>
          <p:nvPr/>
        </p:nvSpPr>
        <p:spPr>
          <a:xfrm>
            <a:off x="803991" y="555797"/>
            <a:ext cx="4692426" cy="948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spc="600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DOWNLOAD </a:t>
            </a:r>
            <a:r>
              <a:rPr lang="en-US" sz="2000" b="1" spc="600" dirty="0">
                <a:solidFill>
                  <a:schemeClr val="bg1"/>
                </a:solidFill>
                <a:latin typeface="Faster One" panose="02000505050000090004" pitchFamily="2" charset="77"/>
                <a:ea typeface="Freestyle Script" charset="0"/>
                <a:cs typeface="Freestyle Script" charset="0"/>
              </a:rPr>
              <a:t>OUR</a:t>
            </a:r>
          </a:p>
          <a:p>
            <a:pPr algn="ctr">
              <a:lnSpc>
                <a:spcPct val="150000"/>
              </a:lnSpc>
            </a:pPr>
            <a:r>
              <a:rPr lang="en-US" sz="2000" b="1" spc="600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LATEST APPS</a:t>
            </a:r>
          </a:p>
        </p:txBody>
      </p:sp>
    </p:spTree>
    <p:extLst>
      <p:ext uri="{BB962C8B-B14F-4D97-AF65-F5344CB8AC3E}">
        <p14:creationId xmlns:p14="http://schemas.microsoft.com/office/powerpoint/2010/main" val="505168883"/>
      </p:ext>
    </p:extLst>
  </p:cSld>
  <p:clrMapOvr>
    <a:masterClrMapping/>
  </p:clrMapOvr>
  <p:transition spd="slow">
    <p:push dir="u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4235" y="2470560"/>
            <a:ext cx="90960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8200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THANK YOU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04236" y="3505543"/>
            <a:ext cx="90960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YOUR KIND WORD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0811" y="4346945"/>
            <a:ext cx="10801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pc="600" dirty="0">
                <a:latin typeface="Montserrat" charset="0"/>
                <a:ea typeface="Montserrat" charset="0"/>
                <a:cs typeface="Montserrat" charset="0"/>
              </a:rPr>
              <a:t>2018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8041E91-D727-FB4D-A386-795EFEB90F1D}"/>
              </a:ext>
            </a:extLst>
          </p:cNvPr>
          <p:cNvGrpSpPr/>
          <p:nvPr/>
        </p:nvGrpSpPr>
        <p:grpSpPr>
          <a:xfrm>
            <a:off x="454182" y="304828"/>
            <a:ext cx="11385234" cy="6265544"/>
            <a:chOff x="454182" y="304828"/>
            <a:chExt cx="11385234" cy="62655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3F49127-CB2F-F84E-8512-8C53E954DD56}"/>
                </a:ext>
              </a:extLst>
            </p:cNvPr>
            <p:cNvSpPr/>
            <p:nvPr/>
          </p:nvSpPr>
          <p:spPr>
            <a:xfrm>
              <a:off x="567267" y="460244"/>
              <a:ext cx="11116733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B8F5600-397F-274E-8D74-2C3D0C2E2B86}"/>
                </a:ext>
              </a:extLst>
            </p:cNvPr>
            <p:cNvSpPr/>
            <p:nvPr/>
          </p:nvSpPr>
          <p:spPr>
            <a:xfrm>
              <a:off x="479583" y="30482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F35D4A-7C3F-6446-A2C2-02B469F0080D}"/>
                </a:ext>
              </a:extLst>
            </p:cNvPr>
            <p:cNvSpPr/>
            <p:nvPr/>
          </p:nvSpPr>
          <p:spPr>
            <a:xfrm>
              <a:off x="11528584" y="32456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EA7A948-D225-B24C-80BA-7503345A6A0F}"/>
                </a:ext>
              </a:extLst>
            </p:cNvPr>
            <p:cNvSpPr/>
            <p:nvPr/>
          </p:nvSpPr>
          <p:spPr>
            <a:xfrm>
              <a:off x="454182" y="6259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81D3E80-2C49-944B-9AA5-565A9FFB66E8}"/>
                </a:ext>
              </a:extLst>
            </p:cNvPr>
            <p:cNvSpPr/>
            <p:nvPr/>
          </p:nvSpPr>
          <p:spPr>
            <a:xfrm>
              <a:off x="11528584" y="622289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7360644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88338E3-6458-9848-A18D-F92D80A50FF0}"/>
              </a:ext>
            </a:extLst>
          </p:cNvPr>
          <p:cNvSpPr/>
          <p:nvPr/>
        </p:nvSpPr>
        <p:spPr>
          <a:xfrm>
            <a:off x="6443134" y="0"/>
            <a:ext cx="5748866" cy="6858000"/>
          </a:xfrm>
          <a:prstGeom prst="rect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>
            <a:spLocks noGrp="1"/>
          </p:cNvSpPr>
          <p:nvPr>
            <p:ph type="ctrTitle" idx="4294967295"/>
          </p:nvPr>
        </p:nvSpPr>
        <p:spPr>
          <a:xfrm>
            <a:off x="949856" y="885671"/>
            <a:ext cx="4582114" cy="2041235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5400" b="1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WHO  WE  ARE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796746" y="3891614"/>
            <a:ext cx="4830098" cy="1827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quae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architecto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beatae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vitae dicta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sunt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explicabo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. Nemo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enim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quia"Sed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quae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5864" y="2969296"/>
            <a:ext cx="4830098" cy="379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YOUR AMAZING SUBHEADING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320AE14-80DD-EE4F-8283-50A2D41597A4}"/>
              </a:ext>
            </a:extLst>
          </p:cNvPr>
          <p:cNvGrpSpPr/>
          <p:nvPr/>
        </p:nvGrpSpPr>
        <p:grpSpPr>
          <a:xfrm>
            <a:off x="203434" y="365476"/>
            <a:ext cx="5997182" cy="6241540"/>
            <a:chOff x="203434" y="365476"/>
            <a:chExt cx="5997182" cy="624154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B660A61-6879-BD4F-8F17-A87D8981F114}"/>
                </a:ext>
              </a:extLst>
            </p:cNvPr>
            <p:cNvSpPr/>
            <p:nvPr/>
          </p:nvSpPr>
          <p:spPr>
            <a:xfrm>
              <a:off x="378391" y="450255"/>
              <a:ext cx="5666809" cy="6001345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90E0BFC-8F84-3546-8515-D98383A43ED5}"/>
                </a:ext>
              </a:extLst>
            </p:cNvPr>
            <p:cNvSpPr/>
            <p:nvPr/>
          </p:nvSpPr>
          <p:spPr>
            <a:xfrm>
              <a:off x="222976" y="36547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DCC052A9-FA7F-2C4B-8CF6-84C2AF9B6D10}"/>
                </a:ext>
              </a:extLst>
            </p:cNvPr>
            <p:cNvSpPr/>
            <p:nvPr/>
          </p:nvSpPr>
          <p:spPr>
            <a:xfrm>
              <a:off x="5889784" y="36547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A31A2D6-EF9D-FA48-942E-22E3E9007445}"/>
                </a:ext>
              </a:extLst>
            </p:cNvPr>
            <p:cNvSpPr/>
            <p:nvPr/>
          </p:nvSpPr>
          <p:spPr>
            <a:xfrm>
              <a:off x="5872254" y="627039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E4B75910-5BC5-3247-88DE-66100BD24717}"/>
                </a:ext>
              </a:extLst>
            </p:cNvPr>
            <p:cNvSpPr/>
            <p:nvPr/>
          </p:nvSpPr>
          <p:spPr>
            <a:xfrm>
              <a:off x="203434" y="6296184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37B3883-7A7F-2B4E-8224-719DC9919C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C0D3422-D604-9649-A90D-C5BD3A1183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49560977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AC72F23-A436-DE4B-8A50-CB9EF5C15266}"/>
              </a:ext>
            </a:extLst>
          </p:cNvPr>
          <p:cNvGrpSpPr/>
          <p:nvPr/>
        </p:nvGrpSpPr>
        <p:grpSpPr>
          <a:xfrm>
            <a:off x="5404967" y="635664"/>
            <a:ext cx="6345532" cy="5598816"/>
            <a:chOff x="5404967" y="635664"/>
            <a:chExt cx="6345532" cy="5598816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DDCD84F-70CB-2042-AC96-AE3DE05E911A}"/>
                </a:ext>
              </a:extLst>
            </p:cNvPr>
            <p:cNvSpPr/>
            <p:nvPr/>
          </p:nvSpPr>
          <p:spPr>
            <a:xfrm>
              <a:off x="5520195" y="744335"/>
              <a:ext cx="6132010" cy="5334729"/>
            </a:xfrm>
            <a:prstGeom prst="rect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1CB8CA8-F474-C444-9710-F16A60827882}"/>
                </a:ext>
              </a:extLst>
            </p:cNvPr>
            <p:cNvSpPr/>
            <p:nvPr/>
          </p:nvSpPr>
          <p:spPr>
            <a:xfrm>
              <a:off x="5404967" y="635664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D45E4F33-1171-3C4B-AD84-992AF7253B2A}"/>
                </a:ext>
              </a:extLst>
            </p:cNvPr>
            <p:cNvSpPr/>
            <p:nvPr/>
          </p:nvSpPr>
          <p:spPr>
            <a:xfrm>
              <a:off x="5404967" y="592364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07FD63E-4398-7046-A6E0-57766EB20B14}"/>
                </a:ext>
              </a:extLst>
            </p:cNvPr>
            <p:cNvSpPr/>
            <p:nvPr/>
          </p:nvSpPr>
          <p:spPr>
            <a:xfrm>
              <a:off x="11439667" y="635664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27B55EE3-636F-D34A-8948-D36171D1E343}"/>
                </a:ext>
              </a:extLst>
            </p:cNvPr>
            <p:cNvSpPr/>
            <p:nvPr/>
          </p:nvSpPr>
          <p:spPr>
            <a:xfrm>
              <a:off x="11439667" y="592360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37232" y="2833329"/>
            <a:ext cx="4383501" cy="890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MOST CAR DEALERSHIP</a:t>
            </a:r>
          </a:p>
          <a:p>
            <a:pPr>
              <a:lnSpc>
                <a:spcPct val="20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DISPLAY</a:t>
            </a:r>
            <a:endParaRPr lang="en-US" sz="1600" b="1" spc="600" dirty="0">
              <a:solidFill>
                <a:srgbClr val="FFC000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4294967295"/>
          </p:nvPr>
        </p:nvSpPr>
        <p:spPr>
          <a:xfrm>
            <a:off x="637232" y="4084885"/>
            <a:ext cx="4095750" cy="1477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quae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architecto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beatae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vitae dicta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sunt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explicabo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5C4DF2-BA38-D641-BF5B-A15A2960F4F1}"/>
              </a:ext>
            </a:extLst>
          </p:cNvPr>
          <p:cNvSpPr txBox="1"/>
          <p:nvPr/>
        </p:nvSpPr>
        <p:spPr>
          <a:xfrm>
            <a:off x="768274" y="972937"/>
            <a:ext cx="46366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pc="300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SELLING CARS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35D907E-7AAB-7947-9C97-7F1BD68FA38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E04D232-88CF-8243-9534-8A5474958D0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1733306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2D3BBC9C-2609-0244-856F-25C062790682}"/>
              </a:ext>
            </a:extLst>
          </p:cNvPr>
          <p:cNvSpPr txBox="1"/>
          <p:nvPr/>
        </p:nvSpPr>
        <p:spPr>
          <a:xfrm>
            <a:off x="4645661" y="1262991"/>
            <a:ext cx="58660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TRADING FOR CARS</a:t>
            </a:r>
            <a:endParaRPr lang="en-US" sz="1600" b="1" spc="600" dirty="0">
              <a:solidFill>
                <a:srgbClr val="FFC000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83A7ED79-A791-4745-88D5-B6F5D90101AC}"/>
              </a:ext>
            </a:extLst>
          </p:cNvPr>
          <p:cNvSpPr txBox="1">
            <a:spLocks/>
          </p:cNvSpPr>
          <p:nvPr/>
        </p:nvSpPr>
        <p:spPr>
          <a:xfrm>
            <a:off x="8610600" y="3964335"/>
            <a:ext cx="2966200" cy="223855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</a:pP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Sed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perspiciatis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unde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omnis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iste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natus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error sit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voluptatem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accusantium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doloremque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laudantium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totam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rem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aperiam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eaque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ipsa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quae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ab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illo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inventore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veritatis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et quasi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architecto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beatae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vitae dicta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sunt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explicabo</a:t>
            </a:r>
            <a:r>
              <a:rPr lang="en-US" sz="1000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73B42F-EE9A-DB4D-9798-B61DA2317992}"/>
              </a:ext>
            </a:extLst>
          </p:cNvPr>
          <p:cNvSpPr txBox="1"/>
          <p:nvPr/>
        </p:nvSpPr>
        <p:spPr>
          <a:xfrm>
            <a:off x="4680372" y="1667053"/>
            <a:ext cx="58660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pc="300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Simple and Elegant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7BE53DE-69DE-5C49-8101-3813DAE4A873}"/>
              </a:ext>
            </a:extLst>
          </p:cNvPr>
          <p:cNvGrpSpPr/>
          <p:nvPr/>
        </p:nvGrpSpPr>
        <p:grpSpPr>
          <a:xfrm>
            <a:off x="454182" y="304828"/>
            <a:ext cx="11385234" cy="6265544"/>
            <a:chOff x="454182" y="304828"/>
            <a:chExt cx="11385234" cy="6265544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88424AE-8FB0-9046-A26E-D653AB96EABD}"/>
                </a:ext>
              </a:extLst>
            </p:cNvPr>
            <p:cNvSpPr/>
            <p:nvPr/>
          </p:nvSpPr>
          <p:spPr>
            <a:xfrm>
              <a:off x="567267" y="460244"/>
              <a:ext cx="11116733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3859B46-7C10-3542-A4B9-E68DCAD1CB0A}"/>
                </a:ext>
              </a:extLst>
            </p:cNvPr>
            <p:cNvSpPr/>
            <p:nvPr/>
          </p:nvSpPr>
          <p:spPr>
            <a:xfrm>
              <a:off x="479583" y="30482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ECD947B-F1E9-7043-B391-854034A52535}"/>
                </a:ext>
              </a:extLst>
            </p:cNvPr>
            <p:cNvSpPr/>
            <p:nvPr/>
          </p:nvSpPr>
          <p:spPr>
            <a:xfrm>
              <a:off x="11528584" y="32456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677D8F6C-0E2A-3749-A8C0-3159F87F2EB9}"/>
                </a:ext>
              </a:extLst>
            </p:cNvPr>
            <p:cNvSpPr/>
            <p:nvPr/>
          </p:nvSpPr>
          <p:spPr>
            <a:xfrm>
              <a:off x="454182" y="6259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06B0470-87B6-2E4B-93F9-BA5F4A9A10F4}"/>
                </a:ext>
              </a:extLst>
            </p:cNvPr>
            <p:cNvSpPr/>
            <p:nvPr/>
          </p:nvSpPr>
          <p:spPr>
            <a:xfrm>
              <a:off x="11528584" y="622289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A1BE586-F2DE-7744-8F8F-6D0C09C879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27C28BB-99D5-CA48-977B-3070847307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95639192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B62E306-474F-BA4F-AA8A-24ED328938E8}"/>
              </a:ext>
            </a:extLst>
          </p:cNvPr>
          <p:cNvGrpSpPr/>
          <p:nvPr/>
        </p:nvGrpSpPr>
        <p:grpSpPr>
          <a:xfrm>
            <a:off x="454182" y="304828"/>
            <a:ext cx="11385234" cy="6265544"/>
            <a:chOff x="454182" y="304828"/>
            <a:chExt cx="11385234" cy="626554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546A82A-062C-2047-A430-72F60619E000}"/>
                </a:ext>
              </a:extLst>
            </p:cNvPr>
            <p:cNvSpPr/>
            <p:nvPr/>
          </p:nvSpPr>
          <p:spPr>
            <a:xfrm>
              <a:off x="567267" y="460244"/>
              <a:ext cx="11116733" cy="5954712"/>
            </a:xfrm>
            <a:prstGeom prst="rect">
              <a:avLst/>
            </a:prstGeom>
            <a:noFill/>
            <a:ln w="76200">
              <a:solidFill>
                <a:srgbClr val="31880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01E7A7A-1BE5-8449-A60A-FFE21BFF124D}"/>
                </a:ext>
              </a:extLst>
            </p:cNvPr>
            <p:cNvSpPr/>
            <p:nvPr/>
          </p:nvSpPr>
          <p:spPr>
            <a:xfrm>
              <a:off x="479583" y="304828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6F09488-6E41-984F-97BD-CD070FEC1FC1}"/>
                </a:ext>
              </a:extLst>
            </p:cNvPr>
            <p:cNvSpPr/>
            <p:nvPr/>
          </p:nvSpPr>
          <p:spPr>
            <a:xfrm>
              <a:off x="11528584" y="324567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2E7A952-9B5C-F84F-8C3A-2528B9DDABEB}"/>
                </a:ext>
              </a:extLst>
            </p:cNvPr>
            <p:cNvSpPr/>
            <p:nvPr/>
          </p:nvSpPr>
          <p:spPr>
            <a:xfrm>
              <a:off x="454182" y="6259540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2F1ACAF-FEFF-3F4B-8D52-6F1DFC410902}"/>
                </a:ext>
              </a:extLst>
            </p:cNvPr>
            <p:cNvSpPr/>
            <p:nvPr/>
          </p:nvSpPr>
          <p:spPr>
            <a:xfrm>
              <a:off x="11528584" y="6222896"/>
              <a:ext cx="310832" cy="310832"/>
            </a:xfrm>
            <a:prstGeom prst="ellipse">
              <a:avLst/>
            </a:prstGeom>
            <a:gradFill>
              <a:gsLst>
                <a:gs pos="0">
                  <a:srgbClr val="31880D"/>
                </a:gs>
                <a:gs pos="100000">
                  <a:srgbClr val="92D12B"/>
                </a:gs>
                <a:gs pos="83000">
                  <a:srgbClr val="00E619"/>
                </a:gs>
              </a:gsLst>
              <a:lin ang="3600000" scaled="0"/>
            </a:gra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FA644EB7-BEF0-A940-9C86-0B8536BBD5C2}"/>
              </a:ext>
            </a:extLst>
          </p:cNvPr>
          <p:cNvSpPr txBox="1"/>
          <p:nvPr/>
        </p:nvSpPr>
        <p:spPr>
          <a:xfrm>
            <a:off x="5312887" y="922866"/>
            <a:ext cx="58660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pc="300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ADDITIONAL</a:t>
            </a:r>
          </a:p>
          <a:p>
            <a:r>
              <a:rPr lang="en-US" sz="5400" b="1" spc="300" dirty="0">
                <a:solidFill>
                  <a:srgbClr val="31880D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SERVICE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C6BB45D-16E6-0642-9263-459080837996}"/>
              </a:ext>
            </a:extLst>
          </p:cNvPr>
          <p:cNvSpPr txBox="1"/>
          <p:nvPr/>
        </p:nvSpPr>
        <p:spPr>
          <a:xfrm>
            <a:off x="5186457" y="2832608"/>
            <a:ext cx="5718610" cy="45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400" b="1" spc="600" dirty="0">
                <a:solidFill>
                  <a:srgbClr val="FFC000"/>
                </a:solidFill>
                <a:latin typeface="Montserrat" charset="0"/>
                <a:ea typeface="Montserrat" charset="0"/>
                <a:cs typeface="Montserrat" charset="0"/>
              </a:rPr>
              <a:t>MOST CAR DEALERSHIP DISPLAY</a:t>
            </a:r>
            <a:endParaRPr lang="en-US" sz="1600" b="1" spc="600" dirty="0">
              <a:solidFill>
                <a:srgbClr val="FFC000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66A07AED-EA85-BD4D-B12F-5B0E49B5F146}"/>
              </a:ext>
            </a:extLst>
          </p:cNvPr>
          <p:cNvSpPr txBox="1">
            <a:spLocks/>
          </p:cNvSpPr>
          <p:nvPr/>
        </p:nvSpPr>
        <p:spPr>
          <a:xfrm>
            <a:off x="5312887" y="3627652"/>
            <a:ext cx="4095750" cy="203718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100" b="1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GAP insurance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100" b="1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Credit/Life/Disability insurance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100" b="1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Aftermarket accessories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100" b="1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Maintenance agreements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100" b="1" dirty="0">
                <a:solidFill>
                  <a:schemeClr val="bg1"/>
                </a:solidFill>
                <a:latin typeface="Montserrat" pitchFamily="2" charset="77"/>
                <a:ea typeface="Lora" charset="0"/>
                <a:cs typeface="Lora" charset="0"/>
              </a:rPr>
              <a:t>Lease Here Pay Here Contracts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D5A05C7-9858-A248-B268-3EC12DF9C18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84919253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CFACD301-A3EA-C146-A1C9-4AFD17D5C1B5}"/>
              </a:ext>
            </a:extLst>
          </p:cNvPr>
          <p:cNvSpPr/>
          <p:nvPr/>
        </p:nvSpPr>
        <p:spPr>
          <a:xfrm>
            <a:off x="4036606" y="1025886"/>
            <a:ext cx="4708318" cy="4708318"/>
          </a:xfrm>
          <a:prstGeom prst="ellipse">
            <a:avLst/>
          </a:prstGeom>
          <a:gradFill flip="none" rotWithShape="1"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95A1C7-351C-B043-859C-D3C414402EB3}"/>
              </a:ext>
            </a:extLst>
          </p:cNvPr>
          <p:cNvSpPr txBox="1"/>
          <p:nvPr/>
        </p:nvSpPr>
        <p:spPr>
          <a:xfrm>
            <a:off x="3921437" y="2707528"/>
            <a:ext cx="50348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>
                <a:solidFill>
                  <a:schemeClr val="bg1"/>
                </a:solidFill>
                <a:latin typeface="Faster One" panose="02000505050000090004" pitchFamily="2" charset="77"/>
                <a:ea typeface="Montserrat" charset="0"/>
                <a:cs typeface="Montserrat" charset="0"/>
              </a:rPr>
              <a:t>products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6BB587D-4F25-8B43-AEDC-D7D25293DBE9}"/>
              </a:ext>
            </a:extLst>
          </p:cNvPr>
          <p:cNvSpPr txBox="1">
            <a:spLocks/>
          </p:cNvSpPr>
          <p:nvPr/>
        </p:nvSpPr>
        <p:spPr>
          <a:xfrm>
            <a:off x="4036606" y="3529694"/>
            <a:ext cx="4804545" cy="408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b="1" spc="60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YOUR SUBTITLE HERE</a:t>
            </a: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4CE5D6CC-5B07-9C48-AD1C-C25E52C575EF}"/>
              </a:ext>
            </a:extLst>
          </p:cNvPr>
          <p:cNvSpPr/>
          <p:nvPr/>
        </p:nvSpPr>
        <p:spPr>
          <a:xfrm>
            <a:off x="3221748" y="648134"/>
            <a:ext cx="6338034" cy="5463822"/>
          </a:xfrm>
          <a:prstGeom prst="hexagon">
            <a:avLst/>
          </a:prstGeom>
          <a:noFill/>
          <a:ln w="76200">
            <a:solidFill>
              <a:srgbClr val="318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0B5619-37D8-2A4E-B62C-768C328EF1D5}"/>
              </a:ext>
            </a:extLst>
          </p:cNvPr>
          <p:cNvSpPr/>
          <p:nvPr/>
        </p:nvSpPr>
        <p:spPr>
          <a:xfrm>
            <a:off x="3056217" y="3294613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58A71CF-6A9A-0643-BA7D-95C955C91474}"/>
              </a:ext>
            </a:extLst>
          </p:cNvPr>
          <p:cNvSpPr/>
          <p:nvPr/>
        </p:nvSpPr>
        <p:spPr>
          <a:xfrm>
            <a:off x="4453211" y="5956540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3A54A03-532A-BC46-8D7F-1E95E8E1B9AF}"/>
              </a:ext>
            </a:extLst>
          </p:cNvPr>
          <p:cNvSpPr/>
          <p:nvPr/>
        </p:nvSpPr>
        <p:spPr>
          <a:xfrm>
            <a:off x="8068478" y="5956540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6B67818-45E6-3349-8650-F90531F9DE80}"/>
              </a:ext>
            </a:extLst>
          </p:cNvPr>
          <p:cNvSpPr/>
          <p:nvPr/>
        </p:nvSpPr>
        <p:spPr>
          <a:xfrm>
            <a:off x="9391768" y="3220762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3F23DF0-22A2-554E-8568-9206B3C0D8E2}"/>
              </a:ext>
            </a:extLst>
          </p:cNvPr>
          <p:cNvSpPr/>
          <p:nvPr/>
        </p:nvSpPr>
        <p:spPr>
          <a:xfrm>
            <a:off x="8049549" y="526043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B3FEED9-1716-1B47-B907-20F161EEF140}"/>
              </a:ext>
            </a:extLst>
          </p:cNvPr>
          <p:cNvSpPr/>
          <p:nvPr/>
        </p:nvSpPr>
        <p:spPr>
          <a:xfrm>
            <a:off x="4459682" y="492718"/>
            <a:ext cx="310832" cy="310832"/>
          </a:xfrm>
          <a:prstGeom prst="ellipse">
            <a:avLst/>
          </a:prstGeom>
          <a:gradFill>
            <a:gsLst>
              <a:gs pos="0">
                <a:srgbClr val="31880D"/>
              </a:gs>
              <a:gs pos="100000">
                <a:srgbClr val="92D12B"/>
              </a:gs>
              <a:gs pos="83000">
                <a:srgbClr val="00E619"/>
              </a:gs>
            </a:gsLst>
            <a:lin ang="3600000" scaled="0"/>
          </a:gra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6710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3287</TotalTime>
  <Words>1544</Words>
  <Application>Microsoft Macintosh PowerPoint</Application>
  <PresentationFormat>Widescreen</PresentationFormat>
  <Paragraphs>295</Paragraphs>
  <Slides>42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4" baseType="lpstr">
      <vt:lpstr>Arial</vt:lpstr>
      <vt:lpstr>Calibri</vt:lpstr>
      <vt:lpstr>Faster One</vt:lpstr>
      <vt:lpstr>Freestyle Script</vt:lpstr>
      <vt:lpstr>Helvetica</vt:lpstr>
      <vt:lpstr>Lato</vt:lpstr>
      <vt:lpstr>Lora</vt:lpstr>
      <vt:lpstr>Montserrat</vt:lpstr>
      <vt:lpstr>PT Sans</vt:lpstr>
      <vt:lpstr>Roboto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WHO  WE  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Kalium.</dc:title>
  <dc:creator>Mejakita Dev</dc:creator>
  <cp:lastModifiedBy>Robi Wahyudi</cp:lastModifiedBy>
  <cp:revision>358</cp:revision>
  <cp:lastPrinted>2018-08-07T03:07:30Z</cp:lastPrinted>
  <dcterms:created xsi:type="dcterms:W3CDTF">2018-05-13T00:15:53Z</dcterms:created>
  <dcterms:modified xsi:type="dcterms:W3CDTF">2018-08-14T11:54:02Z</dcterms:modified>
</cp:coreProperties>
</file>