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508" r:id="rId2"/>
    <p:sldId id="477" r:id="rId3"/>
    <p:sldId id="504" r:id="rId4"/>
    <p:sldId id="500" r:id="rId5"/>
    <p:sldId id="482" r:id="rId6"/>
    <p:sldId id="506" r:id="rId7"/>
    <p:sldId id="505" r:id="rId8"/>
    <p:sldId id="507" r:id="rId9"/>
    <p:sldId id="499" r:id="rId10"/>
    <p:sldId id="501" r:id="rId11"/>
    <p:sldId id="502" r:id="rId12"/>
    <p:sldId id="503" r:id="rId13"/>
    <p:sldId id="517" r:id="rId14"/>
    <p:sldId id="491" r:id="rId15"/>
    <p:sldId id="492" r:id="rId16"/>
    <p:sldId id="519" r:id="rId17"/>
    <p:sldId id="509" r:id="rId18"/>
    <p:sldId id="510" r:id="rId19"/>
    <p:sldId id="511" r:id="rId20"/>
    <p:sldId id="512" r:id="rId21"/>
    <p:sldId id="514" r:id="rId22"/>
    <p:sldId id="513" r:id="rId23"/>
    <p:sldId id="516" r:id="rId24"/>
    <p:sldId id="515" r:id="rId2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45" autoAdjust="0"/>
    <p:restoredTop sz="94364" autoAdjust="0"/>
  </p:normalViewPr>
  <p:slideViewPr>
    <p:cSldViewPr snapToGrid="0" snapToObjects="1">
      <p:cViewPr varScale="1">
        <p:scale>
          <a:sx n="69" d="100"/>
          <a:sy n="69" d="100"/>
        </p:scale>
        <p:origin x="87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91E4D0-2CF7-4F14-B869-6D36ED416B16}" type="datetimeFigureOut">
              <a:rPr lang="en-US" smtClean="0"/>
              <a:t>02/09/2021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7995DA-77A0-4149-966C-F85043E54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099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995DA-77A0-4149-966C-F85043E547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37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995DA-77A0-4149-966C-F85043E547E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21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93096-2886-2544-8BC8-6FAF8DED01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F79D88-BE7C-E441-9854-FF7DBEAE9A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968C0-1272-FC46-B6B1-B48493D53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02/09/2021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FA692-4B01-CC48-A620-4A44972CF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4DE83-2E00-2149-8212-35CE3E10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87937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C4046-7137-BF40-806C-7FEE66B71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48D392-8E23-C645-9B3B-176D24E7E7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5CBA5-B345-E042-B1BF-D36A7A188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02/09/2021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F7AAC7-258B-3749-8F60-76ACBEAFC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3C984-E8AA-5445-9CC0-2EEA355B5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0575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4A2AB4-1214-6045-BF77-65C4F32EB1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9E8E26-18DF-5A4B-A5ED-C2FBFAAE9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84DCA-0EE3-1240-95E3-2375BB651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02/09/2021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FA7E7-C236-354D-B65C-A0745EA7D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7947E-CC13-DE43-A931-C039BD973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20957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0DF93-E1A2-E14A-A7A1-82E4BDFCC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59ED71-ACDD-1E49-891A-595314ED0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02/09/2021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3C2FA7-214C-054C-AAF0-D6CC10A5C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A03578-2E4F-9D40-9BAC-3E0B4A52B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3471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3C4EA-BDA5-754E-A8CE-F7A5CD7CB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A71E8-69E4-8444-81ED-4DE718AF3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3883BD-95AF-7C41-AB00-CF14B6258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02/09/2021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05A82-DC1F-644B-AA51-CBF3B876F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3DEBA-9AA5-CD4B-98BF-62BD4A1F2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33418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F5EE7-19E8-8844-9F07-B3A1EF4F9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6B41E-950A-1E44-B17D-0ACC59190D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487863-6E8D-A340-A6BF-04383FDC0C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30520E-892B-2041-A6EA-E5CC0EF69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02/09/2021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7A4C06-E3E8-B640-8579-B4ED029EC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BFF2E8-A348-A14E-A610-B38F5ED00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40617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4738E-CDAB-254E-88DC-587FAFB16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6AEB0D-156C-A040-9C5A-98B763B2D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16ED7D-F0AC-DE47-B8CB-6F0F96512D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6E98D1-E470-7E40-9F32-831AE22652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0DDB1F-BD65-A74F-A85D-0C9A587608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7BB534-3189-5E4F-8096-20915794C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02/09/2021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A5E367-A6B4-A148-A44B-61456D342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AC40D3-6A48-FB4B-B8B8-12C3396DE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09479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FA0B5-28F1-8748-A8B4-CD2FCC522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0F86EC-E833-F14C-9E66-41E9BEB47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02/09/2021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E3430E-D9A5-E04A-985D-93317E897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56C48E-4D98-784D-9AF0-ABC124B71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36379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E831CA-2E69-5949-B30F-B8B78C063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02/09/2021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312613-5B0C-B145-BC31-11CC02A71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A4D6E0-DF1D-D44F-AFB2-057553790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1389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61EC1-65C2-EB45-A93E-1AA9DBD8A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43CC4-A924-DC4D-BA58-15D093279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BEE95-5BCE-8648-9C00-80EA5308A9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7BA5D7-C2E5-1742-AA49-7F1ED8618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02/09/2021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7C4474-E552-A24D-910B-4D79E1389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97345F-AC4B-3649-9A05-4D44A23D7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31567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8DB51-B784-E74C-9D76-06757914E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534F8A-F4A6-2E42-8AA7-3B53EFA748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69CCA-7AD0-DF4E-BE22-882BA089B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71F450-BAB6-7349-B544-02570C29E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02/09/2021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D9A3AE-09C2-4744-8813-4D233C724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5C0A07-998A-7A4E-A16D-51441D4A4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6209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0C9B2B-FF67-DE4E-9ACE-99ACF44E3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22186-470E-8242-8E12-9F20C1A88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F3543-E5C8-354B-B80B-CE428A2701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BFE86-5F1F-6946-9818-B4D877E6DEA8}" type="datetimeFigureOut">
              <a:rPr lang="x-none" smtClean="0"/>
              <a:t>02/09/2021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E371A-8B3D-194A-954B-64E0C6A3BB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0657F-ABA6-3747-885D-9C40F476A5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1EF569-66CE-E748-A5A4-7F4F2940D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7789" b="77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4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3.pn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media11.m4a"/><Relationship Id="rId7" Type="http://schemas.openxmlformats.org/officeDocument/2006/relationships/image" Target="../media/image20.jpeg"/><Relationship Id="rId12" Type="http://schemas.openxmlformats.org/officeDocument/2006/relationships/image" Target="../media/image3.png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19.jpeg"/><Relationship Id="rId11" Type="http://schemas.openxmlformats.org/officeDocument/2006/relationships/image" Target="../media/image8.pn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2.m4a"/><Relationship Id="rId7" Type="http://schemas.openxmlformats.org/officeDocument/2006/relationships/image" Target="../media/image8.png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3.png"/><Relationship Id="rId2" Type="http://schemas.microsoft.com/office/2007/relationships/media" Target="../media/media14.m4a"/><Relationship Id="rId1" Type="http://schemas.openxmlformats.org/officeDocument/2006/relationships/tags" Target="../tags/tag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2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4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audio" Target="../media/media18.m4a"/><Relationship Id="rId7" Type="http://schemas.openxmlformats.org/officeDocument/2006/relationships/image" Target="../media/image29.png"/><Relationship Id="rId2" Type="http://schemas.microsoft.com/office/2007/relationships/media" Target="../media/media18.m4a"/><Relationship Id="rId1" Type="http://schemas.openxmlformats.org/officeDocument/2006/relationships/tags" Target="../tags/tag1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6.xml"/><Relationship Id="rId6" Type="http://schemas.openxmlformats.org/officeDocument/2006/relationships/image" Target="../media/image3.png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.m4a"/><Relationship Id="rId7" Type="http://schemas.openxmlformats.org/officeDocument/2006/relationships/image" Target="../media/image8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6.m4a"/><Relationship Id="rId7" Type="http://schemas.openxmlformats.org/officeDocument/2006/relationships/image" Target="../media/image8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7.m4a"/><Relationship Id="rId7" Type="http://schemas.openxmlformats.org/officeDocument/2006/relationships/image" Target="../media/image8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8.m4a"/><Relationship Id="rId7" Type="http://schemas.openxmlformats.org/officeDocument/2006/relationships/image" Target="../media/image8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3.pn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677C678-8A30-2845-9513-5B37404D94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  <a:solidFill>
            <a:schemeClr val="bg2">
              <a:lumMod val="10000"/>
              <a:alpha val="5993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/>
          <p:cNvSpPr txBox="1"/>
          <p:nvPr/>
        </p:nvSpPr>
        <p:spPr>
          <a:xfrm>
            <a:off x="2467628" y="2967335"/>
            <a:ext cx="73552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 CHÀO CÁC EM!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4" y="0"/>
            <a:ext cx="3551093" cy="2425251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81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81"/>
    </mc:Choice>
    <mc:Fallback>
      <p:transition spd="slow" advTm="19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677C678-8A30-2845-9513-5B37404D94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  <a:solidFill>
            <a:schemeClr val="bg2">
              <a:lumMod val="10000"/>
              <a:alpha val="5993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4" name="Picture 3" descr="C:\Users\Sony\Desktop\rua-bien-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638" y="1126887"/>
            <a:ext cx="9106421" cy="471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21291" y="5816898"/>
            <a:ext cx="5424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Baba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545" y="112279"/>
            <a:ext cx="2022763" cy="9144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08735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606">
        <p15:prstTrans prst="peelOff"/>
      </p:transition>
    </mc:Choice>
    <mc:Fallback>
      <p:transition spd="slow" advTm="306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F677C678-8A30-2845-9513-5B37404D9410}"/>
              </a:ext>
            </a:extLst>
          </p:cNvPr>
          <p:cNvSpPr/>
          <p:nvPr/>
        </p:nvSpPr>
        <p:spPr>
          <a:xfrm>
            <a:off x="-12526" y="-50104"/>
            <a:ext cx="12192000" cy="6858000"/>
          </a:xfrm>
          <a:prstGeom prst="roundRect">
            <a:avLst/>
          </a:prstGeom>
          <a:solidFill>
            <a:schemeClr val="bg2">
              <a:lumMod val="10000"/>
              <a:alpha val="5993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0484" y="2101742"/>
            <a:ext cx="1828800" cy="1828800"/>
          </a:xfrm>
          <a:prstGeom prst="ellipse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13756" y="467650"/>
            <a:ext cx="1828800" cy="1828800"/>
          </a:xfrm>
          <a:prstGeom prst="ellipse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81875" y="460832"/>
            <a:ext cx="1828800" cy="1828800"/>
          </a:xfrm>
          <a:prstGeom prst="ellipse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251153" y="2289632"/>
            <a:ext cx="1828800" cy="1828800"/>
          </a:xfrm>
          <a:prstGeom prst="ellipse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47408" y="3950343"/>
            <a:ext cx="1828800" cy="1828800"/>
          </a:xfrm>
          <a:prstGeom prst="ellipse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40438" y="3992469"/>
            <a:ext cx="1828800" cy="1828800"/>
          </a:xfrm>
          <a:prstGeom prst="ellipse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271720" y="5809763"/>
            <a:ext cx="8936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55" y="45830"/>
            <a:ext cx="1136074" cy="706582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 rot="19360332">
            <a:off x="3003489" y="1625752"/>
            <a:ext cx="1077479" cy="32567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5902867" y="963857"/>
            <a:ext cx="1099990" cy="33192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 rot="2838124">
            <a:off x="8705250" y="1881075"/>
            <a:ext cx="1030668" cy="32567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 rot="8269768">
            <a:off x="8909602" y="4296986"/>
            <a:ext cx="1030668" cy="32567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 rot="13670542">
            <a:off x="2858513" y="4210594"/>
            <a:ext cx="1030668" cy="32567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 rot="10800000">
            <a:off x="5890794" y="5239619"/>
            <a:ext cx="1269140" cy="32567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90669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1067">
        <p15:prstTrans prst="peelOff"/>
      </p:transition>
    </mc:Choice>
    <mc:Fallback>
      <p:transition spd="slow" advTm="310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677C678-8A30-2845-9513-5B37404D94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  <a:solidFill>
            <a:schemeClr val="bg2">
              <a:lumMod val="10000"/>
              <a:alpha val="5993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7211" y="1052946"/>
            <a:ext cx="8818323" cy="47947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84035" y="5859867"/>
            <a:ext cx="6262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82" y="138546"/>
            <a:ext cx="2022763" cy="914400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94883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5294">
        <p15:prstTrans prst="peelOff"/>
      </p:transition>
    </mc:Choice>
    <mc:Fallback>
      <p:transition spd="slow" advTm="352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Ribbon 1"/>
          <p:cNvSpPr/>
          <p:nvPr/>
        </p:nvSpPr>
        <p:spPr>
          <a:xfrm>
            <a:off x="1012520" y="1551710"/>
            <a:ext cx="10834255" cy="3505200"/>
          </a:xfrm>
          <a:prstGeom prst="ribb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ịch</a:t>
            </a:r>
            <a:r>
              <a:rPr 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43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58"/>
    </mc:Choice>
    <mc:Fallback>
      <p:transition spd="slow" advTm="29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677C678-8A30-2845-9513-5B37404D94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  <a:solidFill>
            <a:schemeClr val="bg2">
              <a:lumMod val="10000"/>
              <a:alpha val="5993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90934-B824-C54D-B27B-25D4236BF8ED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9" t="56635" r="28114" b="1776"/>
          <a:stretch/>
        </p:blipFill>
        <p:spPr bwMode="auto">
          <a:xfrm>
            <a:off x="5110239" y="107373"/>
            <a:ext cx="6827065" cy="63280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309" y="422564"/>
            <a:ext cx="4447309" cy="6012872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10577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5475">
        <p15:prstTrans prst="peelOff"/>
      </p:transition>
    </mc:Choice>
    <mc:Fallback>
      <p:transition spd="slow" advTm="854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677C678-8A30-2845-9513-5B37404D9410}"/>
              </a:ext>
            </a:extLst>
          </p:cNvPr>
          <p:cNvSpPr/>
          <p:nvPr/>
        </p:nvSpPr>
        <p:spPr>
          <a:xfrm>
            <a:off x="0" y="13855"/>
            <a:ext cx="12192000" cy="6858000"/>
          </a:xfrm>
          <a:prstGeom prst="roundRect">
            <a:avLst/>
          </a:prstGeom>
          <a:solidFill>
            <a:schemeClr val="bg2">
              <a:lumMod val="10000"/>
              <a:alpha val="5993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TextBox 5"/>
          <p:cNvSpPr txBox="1"/>
          <p:nvPr/>
        </p:nvSpPr>
        <p:spPr>
          <a:xfrm>
            <a:off x="942109" y="2022764"/>
            <a:ext cx="6497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sz="32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68657" y="2815828"/>
            <a:ext cx="93795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 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tất cả những gì đã xảy ra trong quá khứ, bao gồm mọi hoạt động của con người từ khi xuất hiện đến 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8473" y="598516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9120" y="130941"/>
            <a:ext cx="6323082" cy="126903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288473" y="2815828"/>
            <a:ext cx="9047017" cy="2147455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9452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8423">
        <p15:prstTrans prst="peelOff"/>
      </p:transition>
    </mc:Choice>
    <mc:Fallback>
      <p:transition spd="slow" advTm="584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7" grpId="0"/>
      <p:bldP spid="7" grpId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677C678-8A30-2845-9513-5B37404D9410}"/>
              </a:ext>
            </a:extLst>
          </p:cNvPr>
          <p:cNvSpPr/>
          <p:nvPr/>
        </p:nvSpPr>
        <p:spPr>
          <a:xfrm>
            <a:off x="0" y="13855"/>
            <a:ext cx="12192000" cy="6858000"/>
          </a:xfrm>
          <a:prstGeom prst="roundRect">
            <a:avLst/>
          </a:prstGeom>
          <a:solidFill>
            <a:schemeClr val="bg2">
              <a:lumMod val="10000"/>
              <a:alpha val="5993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TextBox 5"/>
          <p:cNvSpPr txBox="1"/>
          <p:nvPr/>
        </p:nvSpPr>
        <p:spPr>
          <a:xfrm>
            <a:off x="942109" y="2022764"/>
            <a:ext cx="6497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sz="32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3999" y="2590560"/>
            <a:ext cx="93795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 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tất cả những gì đã xảy ra trong quá khứ, bao gồm mọi hoạt động của con người từ khi xuất hiện đến 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8473" y="598516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9120" y="130941"/>
            <a:ext cx="6323082" cy="12690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09556" y="3875285"/>
            <a:ext cx="102246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ịch </a:t>
            </a:r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 về lịch sử loài người, bao gồm toàn bộ hoạt động của con người và xã hội loài người trong quá khứ.</a:t>
            </a:r>
            <a:endParaRPr lang="x-none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7812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932">
        <p15:prstTrans prst="peelOff"/>
      </p:transition>
    </mc:Choice>
    <mc:Fallback>
      <p:transition spd="slow" advTm="49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677C678-8A30-2845-9513-5B37404D9410}"/>
              </a:ext>
            </a:extLst>
          </p:cNvPr>
          <p:cNvSpPr/>
          <p:nvPr/>
        </p:nvSpPr>
        <p:spPr>
          <a:xfrm>
            <a:off x="0" y="13855"/>
            <a:ext cx="12192000" cy="6858000"/>
          </a:xfrm>
          <a:prstGeom prst="roundRect">
            <a:avLst/>
          </a:prstGeom>
          <a:solidFill>
            <a:schemeClr val="bg2">
              <a:lumMod val="10000"/>
              <a:alpha val="5993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TextBox 5"/>
          <p:cNvSpPr txBox="1"/>
          <p:nvPr/>
        </p:nvSpPr>
        <p:spPr>
          <a:xfrm>
            <a:off x="942109" y="2022764"/>
            <a:ext cx="6497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ịch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sz="32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8473" y="598516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28255" y="3073691"/>
            <a:ext cx="5860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9120" y="130941"/>
            <a:ext cx="6323082" cy="1269035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942109" y="3658466"/>
            <a:ext cx="9795164" cy="279861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ại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3333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5357"/>
    </mc:Choice>
    <mc:Fallback>
      <p:transition advTm="35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704" y="183361"/>
            <a:ext cx="5148197" cy="27807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1459" y="127943"/>
            <a:ext cx="5148197" cy="27807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704" y="3364972"/>
            <a:ext cx="5148197" cy="28855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343" y="3376947"/>
            <a:ext cx="5148197" cy="287299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0869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77632">
        <p15:prstTrans prst="peelOff"/>
      </p:transition>
    </mc:Choice>
    <mc:Fallback>
      <p:transition spd="slow" advTm="776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677C678-8A30-2845-9513-5B37404D94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  <a:solidFill>
            <a:schemeClr val="bg2">
              <a:lumMod val="10000"/>
              <a:alpha val="5993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Cloud 4"/>
          <p:cNvSpPr/>
          <p:nvPr/>
        </p:nvSpPr>
        <p:spPr>
          <a:xfrm>
            <a:off x="554182" y="1179369"/>
            <a:ext cx="10764982" cy="3962400"/>
          </a:xfrm>
          <a:prstGeom prst="cloud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  <a:p>
            <a:pPr algn="ctr"/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Nam”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Minh?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1447800" y="1704109"/>
            <a:ext cx="9296400" cy="3172690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Giỗ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152525" cy="790575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20985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4128">
        <p15:prstTrans prst="peelOff"/>
      </p:transition>
    </mc:Choice>
    <mc:Fallback>
      <p:transition spd="slow" advTm="541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5" descr="stars">
            <a:extLst>
              <a:ext uri="{FF2B5EF4-FFF2-40B4-BE49-F238E27FC236}">
                <a16:creationId xmlns:a16="http://schemas.microsoft.com/office/drawing/2014/main" id="{11983EA8-0620-AB4D-A296-C5DA0F2FAA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0015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 descr="stars">
            <a:extLst>
              <a:ext uri="{FF2B5EF4-FFF2-40B4-BE49-F238E27FC236}">
                <a16:creationId xmlns:a16="http://schemas.microsoft.com/office/drawing/2014/main" id="{00BD74F5-9DD1-E44F-B6A3-CF4F1993CF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137160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7" descr="stars">
            <a:extLst>
              <a:ext uri="{FF2B5EF4-FFF2-40B4-BE49-F238E27FC236}">
                <a16:creationId xmlns:a16="http://schemas.microsoft.com/office/drawing/2014/main" id="{AC63970A-90B2-9E42-BB24-A20B4E93CA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451485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8" descr="stars">
            <a:extLst>
              <a:ext uri="{FF2B5EF4-FFF2-40B4-BE49-F238E27FC236}">
                <a16:creationId xmlns:a16="http://schemas.microsoft.com/office/drawing/2014/main" id="{9035A904-409F-3B46-9C0A-1EC54AAA75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50" y="291465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9" descr="stars">
            <a:extLst>
              <a:ext uri="{FF2B5EF4-FFF2-40B4-BE49-F238E27FC236}">
                <a16:creationId xmlns:a16="http://schemas.microsoft.com/office/drawing/2014/main" id="{2CBD5378-DA3A-AC49-A292-48333ED581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194310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0" descr="stars">
            <a:extLst>
              <a:ext uri="{FF2B5EF4-FFF2-40B4-BE49-F238E27FC236}">
                <a16:creationId xmlns:a16="http://schemas.microsoft.com/office/drawing/2014/main" id="{F697AA18-4DA0-1E4F-BAFD-BB93D01A96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365760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D:\Users\Administrator\Desktop\Sach-giao-khoa-lich-su-dia-li-6-chan-troi-sang-tao-500x55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163" y="0"/>
            <a:ext cx="5825837" cy="682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Horizontal Scroll 14"/>
          <p:cNvSpPr/>
          <p:nvPr/>
        </p:nvSpPr>
        <p:spPr>
          <a:xfrm>
            <a:off x="103910" y="1700214"/>
            <a:ext cx="6241472" cy="3575338"/>
          </a:xfrm>
          <a:prstGeom prst="horizontalScrol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hangingPunct="1"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PHÂN MÔN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LỊCH SỬ - </a:t>
            </a:r>
            <a:r>
              <a:rPr lang="vi-VN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vi-VN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Năm học: 2021-2022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166960"/>
            <a:ext cx="1602495" cy="17028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6713" y="2554430"/>
            <a:ext cx="3550378" cy="172077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 MÔN LỊCH SỬ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433456" y="165818"/>
            <a:ext cx="7176654" cy="1092343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433455" y="1502559"/>
            <a:ext cx="7176653" cy="105835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433455" y="2814199"/>
            <a:ext cx="7176654" cy="1130237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433455" y="4194685"/>
            <a:ext cx="7176654" cy="1125248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433456" y="5564331"/>
            <a:ext cx="7176654" cy="1099485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TK VII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TK X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25536">
        <p15:prstTrans prst="curtains"/>
      </p:transition>
    </mc:Choice>
    <mc:Fallback>
      <p:transition spd="slow" advTm="255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5" grpId="0" animBg="1"/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106" y="215717"/>
            <a:ext cx="8294128" cy="43938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3933" y="4829221"/>
            <a:ext cx="11956473" cy="112394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tịch Hồ Chí Minh đọc bản </a:t>
            </a:r>
            <a:r>
              <a:rPr lang="vi-VN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Tuyên ngôn độc lập</a:t>
            </a:r>
            <a:r>
              <a:rPr lang="vi-VN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tại Quảng trường Ba Đình, </a:t>
            </a: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 </a:t>
            </a:r>
            <a:r>
              <a:rPr lang="vi-VN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Nội (2-9-1945), thành lập nước Việt Nam Dân Chủ Cộng Hòa.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064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6499">
        <p15:prstTrans prst="peelOff"/>
      </p:transition>
    </mc:Choice>
    <mc:Fallback>
      <p:transition spd="slow" advTm="264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ony\Desktop\Stor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774" y="385081"/>
            <a:ext cx="9581020" cy="551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8391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2520">
        <p15:prstTrans prst="peelOff"/>
      </p:transition>
    </mc:Choice>
    <mc:Fallback>
      <p:transition spd="slow" advTm="125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ony\Desktop\171711_BYc_Ynh_lYch_sY__xe_tYng_390_huc_YY_cYng_Dinh_YYc_LYp_do_phong_vien_chiYn_trYYng_Francoise_De_Mulder_chYp.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059" y="348829"/>
            <a:ext cx="9751457" cy="45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33059" y="5058521"/>
            <a:ext cx="9751457" cy="10096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Cổng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inh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ộc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390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húc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30/4/1975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6060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0162">
        <p15:prstTrans prst="peelOff"/>
      </p:transition>
    </mc:Choice>
    <mc:Fallback>
      <p:transition spd="slow" advTm="401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677C678-8A30-2845-9513-5B37404D9410}"/>
              </a:ext>
            </a:extLst>
          </p:cNvPr>
          <p:cNvSpPr/>
          <p:nvPr/>
        </p:nvSpPr>
        <p:spPr>
          <a:xfrm>
            <a:off x="0" y="13855"/>
            <a:ext cx="12192000" cy="6858000"/>
          </a:xfrm>
          <a:prstGeom prst="roundRect">
            <a:avLst/>
          </a:prstGeom>
          <a:solidFill>
            <a:schemeClr val="bg2">
              <a:lumMod val="10000"/>
              <a:alpha val="5993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TextBox 5"/>
          <p:cNvSpPr txBox="1"/>
          <p:nvPr/>
        </p:nvSpPr>
        <p:spPr>
          <a:xfrm>
            <a:off x="942109" y="1482038"/>
            <a:ext cx="6497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sz="32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8473" y="598516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42109" y="2342063"/>
            <a:ext cx="5860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4192" y="3202088"/>
            <a:ext cx="100126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ta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4192" y="4884655"/>
            <a:ext cx="9213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6802" y="130941"/>
            <a:ext cx="6323082" cy="126903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91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1947">
        <p15:prstTrans prst="peelOff"/>
      </p:transition>
    </mc:Choice>
    <mc:Fallback>
      <p:transition spd="slow" advTm="219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677C678-8A30-2845-9513-5B37404D9410}"/>
              </a:ext>
            </a:extLst>
          </p:cNvPr>
          <p:cNvSpPr/>
          <p:nvPr/>
        </p:nvSpPr>
        <p:spPr>
          <a:xfrm>
            <a:off x="0" y="-28112"/>
            <a:ext cx="12192000" cy="6858000"/>
          </a:xfrm>
          <a:prstGeom prst="roundRect">
            <a:avLst/>
          </a:prstGeom>
          <a:solidFill>
            <a:schemeClr val="bg2">
              <a:lumMod val="10000"/>
              <a:alpha val="5993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/>
          <p:cNvSpPr txBox="1"/>
          <p:nvPr/>
        </p:nvSpPr>
        <p:spPr>
          <a:xfrm>
            <a:off x="4599709" y="1760742"/>
            <a:ext cx="223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0218" y="2573106"/>
            <a:ext cx="114715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7692" y="3834088"/>
            <a:ext cx="1172094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Phan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nay.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vết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đạn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1882.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vết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đạn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3653269" y="1627233"/>
            <a:ext cx="904875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9120" y="130941"/>
            <a:ext cx="6323082" cy="1269035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090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6089">
        <p15:prstTrans prst="peelOff"/>
      </p:transition>
    </mc:Choice>
    <mc:Fallback>
      <p:transition spd="slow" advTm="260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677C678-8A30-2845-9513-5B37404D94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  <a:solidFill>
            <a:schemeClr val="bg2">
              <a:lumMod val="10000"/>
              <a:alpha val="5993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381" y="1461654"/>
            <a:ext cx="11187545" cy="36506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120606"/>
            <a:ext cx="1602495" cy="170286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997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7944">
        <p15:prstTrans prst="curtains"/>
      </p:transition>
    </mc:Choice>
    <mc:Fallback>
      <p:transition spd="slow" advTm="79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677C678-8A30-2845-9513-5B37404D94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  <a:solidFill>
            <a:schemeClr val="bg2">
              <a:lumMod val="10000"/>
              <a:alpha val="5993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Picture 2"/>
          <p:cNvPicPr/>
          <p:nvPr/>
        </p:nvPicPr>
        <p:blipFill>
          <a:blip r:embed="rId6"/>
          <a:stretch>
            <a:fillRect/>
          </a:stretch>
        </p:blipFill>
        <p:spPr>
          <a:xfrm>
            <a:off x="5458691" y="0"/>
            <a:ext cx="6733309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03475"/>
            <a:ext cx="1524000" cy="6715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732674"/>
            <a:ext cx="52370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8545" y="938090"/>
            <a:ext cx="545869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qua.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32872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3317">
        <p15:prstTrans prst="peelOff"/>
      </p:transition>
    </mc:Choice>
    <mc:Fallback>
      <p:transition spd="slow" advTm="633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  <p:bldP spid="11" grpId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677C678-8A30-2845-9513-5B37404D94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  <a:solidFill>
            <a:schemeClr val="bg2">
              <a:lumMod val="10000"/>
              <a:alpha val="5993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2091" y="130941"/>
            <a:ext cx="8499764" cy="16008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8359" y="2590075"/>
            <a:ext cx="5715281" cy="70788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NỘI DUNG BÀI HỌC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91" y="0"/>
            <a:ext cx="1372163" cy="133658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92772" y="3878073"/>
            <a:ext cx="6083273" cy="8336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LỊCH SỬ VÀ MÔN LỊCH SỬ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92771" y="5059353"/>
            <a:ext cx="6083273" cy="8638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II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VÌ SAO PHẢI HỌC LỊCH SỬ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11161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3104">
        <p15:prstTrans prst="peelOff"/>
      </p:transition>
    </mc:Choice>
    <mc:Fallback>
      <p:transition spd="slow" advTm="231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77" y="1161220"/>
            <a:ext cx="4551385" cy="43894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241" y="1161220"/>
            <a:ext cx="4551385" cy="438949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595739" y="5723630"/>
            <a:ext cx="3200400" cy="415637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 HÙNG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025389" y="5723627"/>
            <a:ext cx="4641272" cy="415637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 ĐIỆN VUA BẢO ĐẠI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36" y="167698"/>
            <a:ext cx="2022763" cy="91440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68438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4629">
        <p15:prstTrans prst="peelOff"/>
      </p:transition>
    </mc:Choice>
    <mc:Fallback>
      <p:transition spd="slow" advTm="346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55" y="1205350"/>
            <a:ext cx="4905576" cy="4715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037" y="1205349"/>
            <a:ext cx="4875578" cy="471510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504072" y="6036029"/>
            <a:ext cx="3020291" cy="47105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DINH ĐỘC LẬP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691930" y="6023502"/>
            <a:ext cx="3574473" cy="47105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 THỜ ĐỨC BÀ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545" y="161055"/>
            <a:ext cx="2022763" cy="9144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45557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4148">
        <p15:prstTrans prst="peelOff"/>
      </p:transition>
    </mc:Choice>
    <mc:Fallback>
      <p:transition spd="slow" advTm="341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46" y="1127017"/>
            <a:ext cx="4605030" cy="49206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73" y="1127016"/>
            <a:ext cx="4504822" cy="492060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607127" y="6123709"/>
            <a:ext cx="2590800" cy="498764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 CHÀM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977371" y="6123709"/>
            <a:ext cx="2992582" cy="526473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 MỘT CỘT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545" y="153843"/>
            <a:ext cx="2022763" cy="914400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2399681" y="1146972"/>
            <a:ext cx="7412183" cy="235527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Nhnh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orizontal Scroll 9"/>
          <p:cNvSpPr/>
          <p:nvPr/>
        </p:nvSpPr>
        <p:spPr>
          <a:xfrm>
            <a:off x="3865418" y="3731184"/>
            <a:ext cx="4184073" cy="1454727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52692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5572">
        <p15:prstTrans prst="peelOff"/>
      </p:transition>
    </mc:Choice>
    <mc:Fallback>
      <p:transition spd="slow" advTm="655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7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677C678-8A30-2845-9513-5B37404D94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  <a:solidFill>
            <a:schemeClr val="bg2">
              <a:lumMod val="10000"/>
              <a:alpha val="5993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4" name="Picture 4" descr="C:\Users\Sony\Downloads\canstockphoto5137185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118" y="1068243"/>
            <a:ext cx="8996156" cy="426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545" y="41109"/>
            <a:ext cx="2022763" cy="914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09050" y="5393292"/>
            <a:ext cx="5306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80283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3780">
        <p15:prstTrans prst="peelOff"/>
      </p:transition>
    </mc:Choice>
    <mc:Fallback>
      <p:transition spd="slow" advTm="337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3.3|3.2|3|1.9|5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1.6|13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6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3|13.9|10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|28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0.9|3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3.7|6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2.7|36.3|1.3|9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1509</TotalTime>
  <Words>843</Words>
  <PresentationFormat>Widescreen</PresentationFormat>
  <Paragraphs>54</Paragraphs>
  <Slides>24</Slides>
  <Notes>2</Notes>
  <HiddenSlides>0</HiddenSlides>
  <MMClips>24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2021-07-16T02:46:11Z</dcterms:created>
  <dcterms:modified xsi:type="dcterms:W3CDTF">2021-09-02T19:09:57Z</dcterms:modified>
</cp:coreProperties>
</file>